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12897" r="6519" b="19048"/>
          <a:stretch/>
        </p:blipFill>
        <p:spPr bwMode="auto">
          <a:xfrm>
            <a:off x="251520" y="1440227"/>
            <a:ext cx="8746303" cy="386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300138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Log </a:t>
            </a:r>
            <a:r>
              <a:rPr lang="de-DE" dirty="0">
                <a:solidFill>
                  <a:srgbClr val="FF0000"/>
                </a:solidFill>
              </a:rPr>
              <a:t>de Transmissão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60114" y="30013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Visualização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70559" y="49033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Enviar</a:t>
            </a:r>
            <a:endParaRPr lang="de-D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12760" r="6295" b="18750"/>
          <a:stretch/>
        </p:blipFill>
        <p:spPr bwMode="auto">
          <a:xfrm>
            <a:off x="467544" y="1700808"/>
            <a:ext cx="8370068" cy="37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2931" r="6336" b="18965"/>
          <a:stretch/>
        </p:blipFill>
        <p:spPr bwMode="auto">
          <a:xfrm>
            <a:off x="268091" y="1412776"/>
            <a:ext cx="8494976" cy="373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t="3448" r="6700" b="28017"/>
          <a:stretch/>
        </p:blipFill>
        <p:spPr bwMode="auto">
          <a:xfrm>
            <a:off x="395536" y="1758729"/>
            <a:ext cx="8424936" cy="37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4364" b="14665"/>
          <a:stretch/>
        </p:blipFill>
        <p:spPr>
          <a:xfrm>
            <a:off x="1331640" y="1412776"/>
            <a:ext cx="6783613" cy="4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Stefany</dc:creator>
  <cp:lastModifiedBy>Stefany</cp:lastModifiedBy>
  <cp:revision>6</cp:revision>
  <dcterms:created xsi:type="dcterms:W3CDTF">2015-11-16T03:49:08Z</dcterms:created>
  <dcterms:modified xsi:type="dcterms:W3CDTF">2015-11-16T08:15:10Z</dcterms:modified>
</cp:coreProperties>
</file>