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 id="2147483683" r:id="rId5"/>
  </p:sldMasterIdLst>
  <p:notesMasterIdLst>
    <p:notesMasterId r:id="rId11"/>
  </p:notesMasterIdLst>
  <p:handoutMasterIdLst>
    <p:handoutMasterId r:id="rId12"/>
  </p:handoutMasterIdLst>
  <p:sldIdLst>
    <p:sldId id="4306" r:id="rId6"/>
    <p:sldId id="4307" r:id="rId7"/>
    <p:sldId id="4308" r:id="rId8"/>
    <p:sldId id="4309" r:id="rId9"/>
    <p:sldId id="4310" r:id="rId10"/>
  </p:sldIdLst>
  <p:sldSz cx="9144000" cy="5143500" type="screen16x9"/>
  <p:notesSz cx="7315200" cy="96012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7CCB"/>
    <a:srgbClr val="000000"/>
    <a:srgbClr val="F2F2F2"/>
    <a:srgbClr val="317F3A"/>
    <a:srgbClr val="646570"/>
    <a:srgbClr val="9A9B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it-IT"/>
          </a:p>
        </p:txBody>
      </p:sp>
      <p:sp>
        <p:nvSpPr>
          <p:cNvPr id="3" name="Segnaposto data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EE2ABA46-7DCA-F64F-8351-234152AD1CFE}" type="datetimeFigureOut">
              <a:rPr lang="it-IT" smtClean="0"/>
              <a:t>27/07/2021</a:t>
            </a:fld>
            <a:endParaRPr lang="it-IT"/>
          </a:p>
        </p:txBody>
      </p:sp>
      <p:sp>
        <p:nvSpPr>
          <p:cNvPr id="4" name="Segnaposto piè di pagina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it-IT"/>
          </a:p>
        </p:txBody>
      </p:sp>
      <p:sp>
        <p:nvSpPr>
          <p:cNvPr id="5" name="Segnaposto numero diapositiva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7E23E9E-C73C-304F-84C6-24E85B1C058E}" type="slidenum">
              <a:rPr lang="it-IT" smtClean="0"/>
              <a:t>‹N›</a:t>
            </a:fld>
            <a:endParaRPr lang="it-IT"/>
          </a:p>
        </p:txBody>
      </p:sp>
    </p:spTree>
    <p:extLst>
      <p:ext uri="{BB962C8B-B14F-4D97-AF65-F5344CB8AC3E}">
        <p14:creationId xmlns:p14="http://schemas.microsoft.com/office/powerpoint/2010/main" val="36120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it-IT"/>
          </a:p>
        </p:txBody>
      </p:sp>
      <p:sp>
        <p:nvSpPr>
          <p:cNvPr id="3" name="Segnaposto data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F9E2897-AA4E-C84A-93A3-ABA1DD2E0CE1}" type="datetimeFigureOut">
              <a:rPr lang="it-IT" smtClean="0"/>
              <a:t>27/07/2021</a:t>
            </a:fld>
            <a:endParaRPr lang="it-IT"/>
          </a:p>
        </p:txBody>
      </p:sp>
      <p:sp>
        <p:nvSpPr>
          <p:cNvPr id="4" name="Segnaposto immagine diapositiva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it-IT"/>
          </a:p>
        </p:txBody>
      </p:sp>
      <p:sp>
        <p:nvSpPr>
          <p:cNvPr id="5" name="Segnaposto note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it-IT"/>
          </a:p>
        </p:txBody>
      </p:sp>
      <p:sp>
        <p:nvSpPr>
          <p:cNvPr id="7" name="Segnaposto numero diapositiva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1CA05C-95B0-3E4B-A619-AD210B0994BB}" type="slidenum">
              <a:rPr lang="it-IT" smtClean="0"/>
              <a:t>‹N›</a:t>
            </a:fld>
            <a:endParaRPr lang="it-IT"/>
          </a:p>
        </p:txBody>
      </p:sp>
    </p:spTree>
    <p:extLst>
      <p:ext uri="{BB962C8B-B14F-4D97-AF65-F5344CB8AC3E}">
        <p14:creationId xmlns:p14="http://schemas.microsoft.com/office/powerpoint/2010/main" val="10712019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defTabSz="966612">
              <a:defRPr/>
            </a:pPr>
            <a:fld id="{CA1CA05C-95B0-3E4B-A619-AD210B0994BB}" type="slidenum">
              <a:rPr lang="it-IT">
                <a:solidFill>
                  <a:prstClr val="black"/>
                </a:solidFill>
                <a:latin typeface="Calibri" panose="020F0502020204030204"/>
              </a:rPr>
              <a:pPr defTabSz="966612">
                <a:defRPr/>
              </a:pPr>
              <a:t>1</a:t>
            </a:fld>
            <a:endParaRPr lang="it-IT">
              <a:solidFill>
                <a:prstClr val="black"/>
              </a:solidFill>
              <a:latin typeface="Calibri" panose="020F0502020204030204"/>
            </a:endParaRPr>
          </a:p>
        </p:txBody>
      </p:sp>
    </p:spTree>
    <p:extLst>
      <p:ext uri="{BB962C8B-B14F-4D97-AF65-F5344CB8AC3E}">
        <p14:creationId xmlns:p14="http://schemas.microsoft.com/office/powerpoint/2010/main" val="271345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defTabSz="966612">
              <a:defRPr/>
            </a:pPr>
            <a:fld id="{CA1CA05C-95B0-3E4B-A619-AD210B0994BB}" type="slidenum">
              <a:rPr lang="it-IT">
                <a:solidFill>
                  <a:prstClr val="black"/>
                </a:solidFill>
                <a:latin typeface="Calibri" panose="020F0502020204030204"/>
              </a:rPr>
              <a:pPr defTabSz="966612">
                <a:defRPr/>
              </a:pPr>
              <a:t>2</a:t>
            </a:fld>
            <a:endParaRPr lang="it-IT">
              <a:solidFill>
                <a:prstClr val="black"/>
              </a:solidFill>
              <a:latin typeface="Calibri" panose="020F0502020204030204"/>
            </a:endParaRPr>
          </a:p>
        </p:txBody>
      </p:sp>
    </p:spTree>
    <p:extLst>
      <p:ext uri="{BB962C8B-B14F-4D97-AF65-F5344CB8AC3E}">
        <p14:creationId xmlns:p14="http://schemas.microsoft.com/office/powerpoint/2010/main" val="271345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defTabSz="966612">
              <a:defRPr/>
            </a:pPr>
            <a:fld id="{CA1CA05C-95B0-3E4B-A619-AD210B0994BB}" type="slidenum">
              <a:rPr lang="it-IT">
                <a:solidFill>
                  <a:prstClr val="black"/>
                </a:solidFill>
                <a:latin typeface="Calibri" panose="020F0502020204030204"/>
              </a:rPr>
              <a:pPr defTabSz="966612">
                <a:defRPr/>
              </a:pPr>
              <a:t>3</a:t>
            </a:fld>
            <a:endParaRPr lang="it-IT">
              <a:solidFill>
                <a:prstClr val="black"/>
              </a:solidFill>
              <a:latin typeface="Calibri" panose="020F0502020204030204"/>
            </a:endParaRPr>
          </a:p>
        </p:txBody>
      </p:sp>
    </p:spTree>
    <p:extLst>
      <p:ext uri="{BB962C8B-B14F-4D97-AF65-F5344CB8AC3E}">
        <p14:creationId xmlns:p14="http://schemas.microsoft.com/office/powerpoint/2010/main" val="271345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defTabSz="966612">
              <a:defRPr/>
            </a:pPr>
            <a:fld id="{CA1CA05C-95B0-3E4B-A619-AD210B0994BB}" type="slidenum">
              <a:rPr lang="it-IT">
                <a:solidFill>
                  <a:prstClr val="black"/>
                </a:solidFill>
                <a:latin typeface="Calibri" panose="020F0502020204030204"/>
              </a:rPr>
              <a:pPr defTabSz="966612">
                <a:defRPr/>
              </a:pPr>
              <a:t>4</a:t>
            </a:fld>
            <a:endParaRPr lang="it-IT">
              <a:solidFill>
                <a:prstClr val="black"/>
              </a:solidFill>
              <a:latin typeface="Calibri" panose="020F0502020204030204"/>
            </a:endParaRPr>
          </a:p>
        </p:txBody>
      </p:sp>
    </p:spTree>
    <p:extLst>
      <p:ext uri="{BB962C8B-B14F-4D97-AF65-F5344CB8AC3E}">
        <p14:creationId xmlns:p14="http://schemas.microsoft.com/office/powerpoint/2010/main" val="271345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defTabSz="966612">
              <a:defRPr/>
            </a:pPr>
            <a:fld id="{CA1CA05C-95B0-3E4B-A619-AD210B0994BB}" type="slidenum">
              <a:rPr lang="it-IT">
                <a:solidFill>
                  <a:prstClr val="black"/>
                </a:solidFill>
                <a:latin typeface="Calibri" panose="020F0502020204030204"/>
              </a:rPr>
              <a:pPr defTabSz="966612">
                <a:defRPr/>
              </a:pPr>
              <a:t>5</a:t>
            </a:fld>
            <a:endParaRPr lang="it-IT">
              <a:solidFill>
                <a:prstClr val="black"/>
              </a:solidFill>
              <a:latin typeface="Calibri" panose="020F0502020204030204"/>
            </a:endParaRPr>
          </a:p>
        </p:txBody>
      </p:sp>
    </p:spTree>
    <p:extLst>
      <p:ext uri="{BB962C8B-B14F-4D97-AF65-F5344CB8AC3E}">
        <p14:creationId xmlns:p14="http://schemas.microsoft.com/office/powerpoint/2010/main" val="271345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841375"/>
            <a:ext cx="6858000" cy="17907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p:nvPr>
        </p:nvSpPr>
        <p:spPr>
          <a:xfrm>
            <a:off x="1143000" y="2701926"/>
            <a:ext cx="6858000" cy="1241425"/>
          </a:xfr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it-IT"/>
              <a:t>Fare clic per modificare lo stile del sottotitolo dello schema</a:t>
            </a:r>
          </a:p>
        </p:txBody>
      </p:sp>
      <p:sp>
        <p:nvSpPr>
          <p:cNvPr id="4" name="Rectangle 6">
            <a:extLst>
              <a:ext uri="{FF2B5EF4-FFF2-40B4-BE49-F238E27FC236}">
                <a16:creationId xmlns:a16="http://schemas.microsoft.com/office/drawing/2014/main" id="{EAF704EB-1377-449A-A5D8-8DE4616B8B97}"/>
              </a:ext>
            </a:extLst>
          </p:cNvPr>
          <p:cNvSpPr>
            <a:spLocks noGrp="1"/>
          </p:cNvSpPr>
          <p:nvPr>
            <p:ph type="sldNum" sz="quarter" idx="10"/>
          </p:nvPr>
        </p:nvSpPr>
        <p:spPr>
          <a:ln/>
        </p:spPr>
        <p:txBody>
          <a:bodyPr/>
          <a:lstStyle>
            <a:lvl1pPr>
              <a:defRPr/>
            </a:lvl1pPr>
          </a:lstStyle>
          <a:p>
            <a:pPr>
              <a:defRPr/>
            </a:pPr>
            <a:fld id="{5D28BC35-8373-4239-AAC2-4834A278F510}" type="slidenum">
              <a:rPr lang="it-IT" altLang="it-IT"/>
              <a:pPr>
                <a:defRPr/>
              </a:pPr>
              <a:t>‹N›</a:t>
            </a:fld>
            <a:endParaRPr lang="it-IT" altLang="it-IT"/>
          </a:p>
        </p:txBody>
      </p:sp>
    </p:spTree>
    <p:extLst>
      <p:ext uri="{BB962C8B-B14F-4D97-AF65-F5344CB8AC3E}">
        <p14:creationId xmlns:p14="http://schemas.microsoft.com/office/powerpoint/2010/main" val="193557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9" y="342900"/>
            <a:ext cx="2949575" cy="120015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3887788" y="741364"/>
            <a:ext cx="4629150" cy="3654425"/>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pPr lvl="0"/>
            <a:endParaRPr lang="it-IT" noProof="0">
              <a:sym typeface="Helvetica" pitchFamily="2" charset="0"/>
            </a:endParaRPr>
          </a:p>
        </p:txBody>
      </p:sp>
      <p:sp>
        <p:nvSpPr>
          <p:cNvPr id="4" name="Segnaposto testo 3"/>
          <p:cNvSpPr>
            <a:spLocks noGrp="1"/>
          </p:cNvSpPr>
          <p:nvPr>
            <p:ph type="body" sz="half" idx="2"/>
          </p:nvPr>
        </p:nvSpPr>
        <p:spPr>
          <a:xfrm>
            <a:off x="630239" y="1543050"/>
            <a:ext cx="2949575" cy="28590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Rectangle 6">
            <a:extLst>
              <a:ext uri="{FF2B5EF4-FFF2-40B4-BE49-F238E27FC236}">
                <a16:creationId xmlns:a16="http://schemas.microsoft.com/office/drawing/2014/main" id="{A75993DC-B6E1-4611-9CDD-3B4DF34FA438}"/>
              </a:ext>
            </a:extLst>
          </p:cNvPr>
          <p:cNvSpPr>
            <a:spLocks noGrp="1"/>
          </p:cNvSpPr>
          <p:nvPr>
            <p:ph type="sldNum" sz="quarter" idx="10"/>
          </p:nvPr>
        </p:nvSpPr>
        <p:spPr>
          <a:ln/>
        </p:spPr>
        <p:txBody>
          <a:bodyPr/>
          <a:lstStyle>
            <a:lvl1pPr>
              <a:defRPr/>
            </a:lvl1pPr>
          </a:lstStyle>
          <a:p>
            <a:pPr>
              <a:defRPr/>
            </a:pPr>
            <a:fld id="{CE2BACBC-81C3-4398-B144-C2D99D61AB90}" type="slidenum">
              <a:rPr lang="it-IT" altLang="it-IT"/>
              <a:pPr>
                <a:defRPr/>
              </a:pPr>
              <a:t>‹N›</a:t>
            </a:fld>
            <a:endParaRPr lang="it-IT" altLang="it-IT"/>
          </a:p>
        </p:txBody>
      </p:sp>
    </p:spTree>
    <p:extLst>
      <p:ext uri="{BB962C8B-B14F-4D97-AF65-F5344CB8AC3E}">
        <p14:creationId xmlns:p14="http://schemas.microsoft.com/office/powerpoint/2010/main" val="378528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a:extLst>
              <a:ext uri="{FF2B5EF4-FFF2-40B4-BE49-F238E27FC236}">
                <a16:creationId xmlns:a16="http://schemas.microsoft.com/office/drawing/2014/main" id="{09527FC5-1BB9-4C61-9818-546B0395A614}"/>
              </a:ext>
            </a:extLst>
          </p:cNvPr>
          <p:cNvSpPr>
            <a:spLocks noGrp="1"/>
          </p:cNvSpPr>
          <p:nvPr>
            <p:ph type="sldNum" sz="quarter" idx="10"/>
          </p:nvPr>
        </p:nvSpPr>
        <p:spPr>
          <a:ln/>
        </p:spPr>
        <p:txBody>
          <a:bodyPr/>
          <a:lstStyle>
            <a:lvl1pPr>
              <a:defRPr/>
            </a:lvl1pPr>
          </a:lstStyle>
          <a:p>
            <a:pPr>
              <a:defRPr/>
            </a:pPr>
            <a:fld id="{E5599789-25BF-48DF-80CE-3C3D65E5A3B0}" type="slidenum">
              <a:rPr lang="it-IT" altLang="it-IT"/>
              <a:pPr>
                <a:defRPr/>
              </a:pPr>
              <a:t>‹N›</a:t>
            </a:fld>
            <a:endParaRPr lang="it-IT" altLang="it-IT"/>
          </a:p>
        </p:txBody>
      </p:sp>
    </p:spTree>
    <p:extLst>
      <p:ext uri="{BB962C8B-B14F-4D97-AF65-F5344CB8AC3E}">
        <p14:creationId xmlns:p14="http://schemas.microsoft.com/office/powerpoint/2010/main" val="349046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78613" y="777875"/>
            <a:ext cx="2006600" cy="598488"/>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657225" y="777875"/>
            <a:ext cx="5868988" cy="59848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a:extLst>
              <a:ext uri="{FF2B5EF4-FFF2-40B4-BE49-F238E27FC236}">
                <a16:creationId xmlns:a16="http://schemas.microsoft.com/office/drawing/2014/main" id="{3419660D-B7F9-41E4-807E-CF400D0D8BD8}"/>
              </a:ext>
            </a:extLst>
          </p:cNvPr>
          <p:cNvSpPr>
            <a:spLocks noGrp="1"/>
          </p:cNvSpPr>
          <p:nvPr>
            <p:ph type="sldNum" sz="quarter" idx="10"/>
          </p:nvPr>
        </p:nvSpPr>
        <p:spPr>
          <a:ln/>
        </p:spPr>
        <p:txBody>
          <a:bodyPr/>
          <a:lstStyle>
            <a:lvl1pPr>
              <a:defRPr/>
            </a:lvl1pPr>
          </a:lstStyle>
          <a:p>
            <a:pPr>
              <a:defRPr/>
            </a:pPr>
            <a:fld id="{E64CD602-03CD-45C3-BA13-C21FE02BC605}" type="slidenum">
              <a:rPr lang="it-IT" altLang="it-IT"/>
              <a:pPr>
                <a:defRPr/>
              </a:pPr>
              <a:t>‹N›</a:t>
            </a:fld>
            <a:endParaRPr lang="it-IT" altLang="it-IT"/>
          </a:p>
        </p:txBody>
      </p:sp>
    </p:spTree>
    <p:extLst>
      <p:ext uri="{BB962C8B-B14F-4D97-AF65-F5344CB8AC3E}">
        <p14:creationId xmlns:p14="http://schemas.microsoft.com/office/powerpoint/2010/main" val="1616017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FDA3F9CF-69F2-A349-8EBE-014AB1EF939B}" type="slidenum">
              <a:rPr lang="it-IT" smtClean="0"/>
              <a:t>‹N›</a:t>
            </a:fld>
            <a:endParaRPr lang="it-IT"/>
          </a:p>
        </p:txBody>
      </p:sp>
      <p:sp>
        <p:nvSpPr>
          <p:cNvPr id="7" name="Segnaposto testo 6">
            <a:extLst>
              <a:ext uri="{FF2B5EF4-FFF2-40B4-BE49-F238E27FC236}">
                <a16:creationId xmlns:a16="http://schemas.microsoft.com/office/drawing/2014/main" id="{5B42250D-E414-4285-8E66-9D7A823C27E7}"/>
              </a:ext>
            </a:extLst>
          </p:cNvPr>
          <p:cNvSpPr>
            <a:spLocks noGrp="1"/>
          </p:cNvSpPr>
          <p:nvPr>
            <p:ph type="body" idx="13" hasCustomPrompt="1"/>
          </p:nvPr>
        </p:nvSpPr>
        <p:spPr>
          <a:xfrm>
            <a:off x="657701" y="1670843"/>
            <a:ext cx="3743385" cy="2830499"/>
          </a:xfrm>
          <a:prstGeom prst="rect">
            <a:avLst/>
          </a:prstGeom>
        </p:spPr>
        <p:txBody>
          <a:bodyPr vert="horz"/>
          <a:lstStyle>
            <a:lvl1pPr marL="0" indent="0">
              <a:buNone/>
              <a:defRPr sz="1050" b="0" i="0" baseline="0">
                <a:solidFill>
                  <a:srgbClr val="737680"/>
                </a:solidFill>
                <a:latin typeface="Helvetica Light"/>
                <a:cs typeface="Helvetica Light"/>
              </a:defRPr>
            </a:lvl1pPr>
          </a:lstStyle>
          <a:p>
            <a:pPr lvl="0"/>
            <a:r>
              <a:rPr lang="it-IT"/>
              <a:t>Text </a:t>
            </a:r>
            <a:r>
              <a:rPr lang="it-IT" err="1"/>
              <a:t>here</a:t>
            </a:r>
            <a:endParaRPr lang="it-IT"/>
          </a:p>
        </p:txBody>
      </p:sp>
      <p:sp>
        <p:nvSpPr>
          <p:cNvPr id="9" name="Segnaposto testo 9">
            <a:extLst>
              <a:ext uri="{FF2B5EF4-FFF2-40B4-BE49-F238E27FC236}">
                <a16:creationId xmlns:a16="http://schemas.microsoft.com/office/drawing/2014/main" id="{2179AE79-8F48-4946-8BDA-2185210FFF50}"/>
              </a:ext>
            </a:extLst>
          </p:cNvPr>
          <p:cNvSpPr>
            <a:spLocks noGrp="1"/>
          </p:cNvSpPr>
          <p:nvPr>
            <p:ph type="body" sz="quarter" idx="14" hasCustomPrompt="1"/>
          </p:nvPr>
        </p:nvSpPr>
        <p:spPr>
          <a:xfrm>
            <a:off x="657226" y="778708"/>
            <a:ext cx="7839075" cy="361950"/>
          </a:xfrm>
          <a:prstGeom prst="rect">
            <a:avLst/>
          </a:prstGeom>
        </p:spPr>
        <p:txBody>
          <a:bodyPr vert="horz"/>
          <a:lstStyle>
            <a:lvl1pPr marL="0" indent="0">
              <a:buNone/>
              <a:defRPr sz="1800">
                <a:solidFill>
                  <a:srgbClr val="0F7CCB"/>
                </a:solidFill>
                <a:latin typeface="Helvetica"/>
                <a:cs typeface="Helvetica"/>
              </a:defRPr>
            </a:lvl1pPr>
          </a:lstStyle>
          <a:p>
            <a:pPr lvl="0"/>
            <a:r>
              <a:rPr lang="it-IT"/>
              <a:t>Title</a:t>
            </a:r>
          </a:p>
        </p:txBody>
      </p:sp>
      <p:sp>
        <p:nvSpPr>
          <p:cNvPr id="10" name="Segnaposto testo 11">
            <a:extLst>
              <a:ext uri="{FF2B5EF4-FFF2-40B4-BE49-F238E27FC236}">
                <a16:creationId xmlns:a16="http://schemas.microsoft.com/office/drawing/2014/main" id="{9661404D-FC1D-4898-AB8F-309F04A75ECA}"/>
              </a:ext>
            </a:extLst>
          </p:cNvPr>
          <p:cNvSpPr>
            <a:spLocks noGrp="1"/>
          </p:cNvSpPr>
          <p:nvPr>
            <p:ph type="body" sz="quarter" idx="15" hasCustomPrompt="1"/>
          </p:nvPr>
        </p:nvSpPr>
        <p:spPr>
          <a:xfrm>
            <a:off x="657226" y="1140659"/>
            <a:ext cx="7839075" cy="406243"/>
          </a:xfrm>
          <a:prstGeom prst="rect">
            <a:avLst/>
          </a:prstGeom>
        </p:spPr>
        <p:txBody>
          <a:bodyPr vert="horz"/>
          <a:lstStyle>
            <a:lvl1pPr marL="0" indent="0">
              <a:buNone/>
              <a:defRPr sz="1350" b="0" i="0">
                <a:solidFill>
                  <a:srgbClr val="737680"/>
                </a:solidFill>
                <a:latin typeface="Helvetica Light"/>
                <a:cs typeface="Helvetica Light"/>
              </a:defRPr>
            </a:lvl1pPr>
          </a:lstStyle>
          <a:p>
            <a:pPr lvl="0"/>
            <a:r>
              <a:rPr lang="it-IT" err="1"/>
              <a:t>Subtitle</a:t>
            </a:r>
            <a:endParaRPr lang="it-IT"/>
          </a:p>
        </p:txBody>
      </p:sp>
      <p:sp>
        <p:nvSpPr>
          <p:cNvPr id="11" name="Segnaposto testo 6">
            <a:extLst>
              <a:ext uri="{FF2B5EF4-FFF2-40B4-BE49-F238E27FC236}">
                <a16:creationId xmlns:a16="http://schemas.microsoft.com/office/drawing/2014/main" id="{A84E24B9-D1E1-4CAE-BAC1-BBB4FEB2A80D}"/>
              </a:ext>
            </a:extLst>
          </p:cNvPr>
          <p:cNvSpPr>
            <a:spLocks noGrp="1"/>
          </p:cNvSpPr>
          <p:nvPr>
            <p:ph type="body" idx="16" hasCustomPrompt="1"/>
          </p:nvPr>
        </p:nvSpPr>
        <p:spPr>
          <a:xfrm>
            <a:off x="4742918" y="1670843"/>
            <a:ext cx="3743385" cy="2830499"/>
          </a:xfrm>
          <a:prstGeom prst="rect">
            <a:avLst/>
          </a:prstGeom>
        </p:spPr>
        <p:txBody>
          <a:bodyPr vert="horz"/>
          <a:lstStyle>
            <a:lvl1pPr marL="0" indent="0">
              <a:buNone/>
              <a:defRPr sz="1050" b="0" i="0" baseline="0">
                <a:solidFill>
                  <a:srgbClr val="737680"/>
                </a:solidFill>
                <a:latin typeface="Helvetica Light"/>
                <a:cs typeface="Helvetica Light"/>
              </a:defRPr>
            </a:lvl1pPr>
          </a:lstStyle>
          <a:p>
            <a:pPr lvl="0"/>
            <a:r>
              <a:rPr lang="it-IT"/>
              <a:t>Text </a:t>
            </a:r>
            <a:r>
              <a:rPr lang="it-IT" err="1"/>
              <a:t>here</a:t>
            </a:r>
            <a:endParaRPr lang="it-IT"/>
          </a:p>
        </p:txBody>
      </p:sp>
    </p:spTree>
    <p:extLst>
      <p:ext uri="{BB962C8B-B14F-4D97-AF65-F5344CB8AC3E}">
        <p14:creationId xmlns:p14="http://schemas.microsoft.com/office/powerpoint/2010/main" val="411847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apositiva titolo">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FDA3F9CF-69F2-A349-8EBE-014AB1EF939B}" type="slidenum">
              <a:rPr lang="it-IT" smtClean="0"/>
              <a:t>‹N›</a:t>
            </a:fld>
            <a:endParaRPr lang="it-IT"/>
          </a:p>
        </p:txBody>
      </p:sp>
      <p:sp>
        <p:nvSpPr>
          <p:cNvPr id="7" name="Segnaposto testo 6">
            <a:extLst>
              <a:ext uri="{FF2B5EF4-FFF2-40B4-BE49-F238E27FC236}">
                <a16:creationId xmlns:a16="http://schemas.microsoft.com/office/drawing/2014/main" id="{5B42250D-E414-4285-8E66-9D7A823C27E7}"/>
              </a:ext>
            </a:extLst>
          </p:cNvPr>
          <p:cNvSpPr>
            <a:spLocks noGrp="1"/>
          </p:cNvSpPr>
          <p:nvPr>
            <p:ph type="body" idx="13" hasCustomPrompt="1"/>
          </p:nvPr>
        </p:nvSpPr>
        <p:spPr>
          <a:xfrm>
            <a:off x="657701" y="1670843"/>
            <a:ext cx="3743385" cy="2830499"/>
          </a:xfrm>
          <a:prstGeom prst="rect">
            <a:avLst/>
          </a:prstGeom>
        </p:spPr>
        <p:txBody>
          <a:bodyPr vert="horz"/>
          <a:lstStyle>
            <a:lvl1pPr marL="0" indent="0">
              <a:buNone/>
              <a:defRPr sz="1050" b="0" i="0" baseline="0">
                <a:solidFill>
                  <a:srgbClr val="737680"/>
                </a:solidFill>
                <a:latin typeface="Helvetica Light"/>
                <a:cs typeface="Helvetica Light"/>
              </a:defRPr>
            </a:lvl1pPr>
          </a:lstStyle>
          <a:p>
            <a:pPr lvl="0"/>
            <a:r>
              <a:rPr lang="it-IT"/>
              <a:t>Text </a:t>
            </a:r>
            <a:r>
              <a:rPr lang="it-IT" err="1"/>
              <a:t>here</a:t>
            </a:r>
            <a:endParaRPr lang="it-IT"/>
          </a:p>
        </p:txBody>
      </p:sp>
      <p:sp>
        <p:nvSpPr>
          <p:cNvPr id="9" name="Segnaposto testo 9">
            <a:extLst>
              <a:ext uri="{FF2B5EF4-FFF2-40B4-BE49-F238E27FC236}">
                <a16:creationId xmlns:a16="http://schemas.microsoft.com/office/drawing/2014/main" id="{2179AE79-8F48-4946-8BDA-2185210FFF50}"/>
              </a:ext>
            </a:extLst>
          </p:cNvPr>
          <p:cNvSpPr>
            <a:spLocks noGrp="1"/>
          </p:cNvSpPr>
          <p:nvPr>
            <p:ph type="body" sz="quarter" idx="14" hasCustomPrompt="1"/>
          </p:nvPr>
        </p:nvSpPr>
        <p:spPr>
          <a:xfrm>
            <a:off x="657226" y="778708"/>
            <a:ext cx="7839075" cy="361950"/>
          </a:xfrm>
          <a:prstGeom prst="rect">
            <a:avLst/>
          </a:prstGeom>
        </p:spPr>
        <p:txBody>
          <a:bodyPr vert="horz"/>
          <a:lstStyle>
            <a:lvl1pPr marL="0" indent="0">
              <a:buNone/>
              <a:defRPr sz="1800">
                <a:solidFill>
                  <a:srgbClr val="0F7CCB"/>
                </a:solidFill>
                <a:latin typeface="Helvetica"/>
                <a:cs typeface="Helvetica"/>
              </a:defRPr>
            </a:lvl1pPr>
          </a:lstStyle>
          <a:p>
            <a:pPr lvl="0"/>
            <a:r>
              <a:rPr lang="it-IT"/>
              <a:t>Title</a:t>
            </a:r>
          </a:p>
        </p:txBody>
      </p:sp>
      <p:sp>
        <p:nvSpPr>
          <p:cNvPr id="10" name="Segnaposto testo 11">
            <a:extLst>
              <a:ext uri="{FF2B5EF4-FFF2-40B4-BE49-F238E27FC236}">
                <a16:creationId xmlns:a16="http://schemas.microsoft.com/office/drawing/2014/main" id="{9661404D-FC1D-4898-AB8F-309F04A75ECA}"/>
              </a:ext>
            </a:extLst>
          </p:cNvPr>
          <p:cNvSpPr>
            <a:spLocks noGrp="1"/>
          </p:cNvSpPr>
          <p:nvPr>
            <p:ph type="body" sz="quarter" idx="15" hasCustomPrompt="1"/>
          </p:nvPr>
        </p:nvSpPr>
        <p:spPr>
          <a:xfrm>
            <a:off x="657226" y="1140659"/>
            <a:ext cx="7839075" cy="406243"/>
          </a:xfrm>
          <a:prstGeom prst="rect">
            <a:avLst/>
          </a:prstGeom>
        </p:spPr>
        <p:txBody>
          <a:bodyPr vert="horz"/>
          <a:lstStyle>
            <a:lvl1pPr marL="0" indent="0">
              <a:buNone/>
              <a:defRPr sz="1350" b="0" i="0">
                <a:solidFill>
                  <a:srgbClr val="737680"/>
                </a:solidFill>
                <a:latin typeface="Helvetica Light"/>
                <a:cs typeface="Helvetica Light"/>
              </a:defRPr>
            </a:lvl1pPr>
          </a:lstStyle>
          <a:p>
            <a:pPr lvl="0"/>
            <a:r>
              <a:rPr lang="it-IT" err="1"/>
              <a:t>Subtitle</a:t>
            </a:r>
            <a:endParaRPr lang="it-IT"/>
          </a:p>
        </p:txBody>
      </p:sp>
      <p:sp>
        <p:nvSpPr>
          <p:cNvPr id="11" name="Segnaposto testo 6">
            <a:extLst>
              <a:ext uri="{FF2B5EF4-FFF2-40B4-BE49-F238E27FC236}">
                <a16:creationId xmlns:a16="http://schemas.microsoft.com/office/drawing/2014/main" id="{A84E24B9-D1E1-4CAE-BAC1-BBB4FEB2A80D}"/>
              </a:ext>
            </a:extLst>
          </p:cNvPr>
          <p:cNvSpPr>
            <a:spLocks noGrp="1"/>
          </p:cNvSpPr>
          <p:nvPr>
            <p:ph type="body" idx="16" hasCustomPrompt="1"/>
          </p:nvPr>
        </p:nvSpPr>
        <p:spPr>
          <a:xfrm>
            <a:off x="4742918" y="1670843"/>
            <a:ext cx="3743385" cy="2830499"/>
          </a:xfrm>
          <a:prstGeom prst="rect">
            <a:avLst/>
          </a:prstGeom>
        </p:spPr>
        <p:txBody>
          <a:bodyPr vert="horz"/>
          <a:lstStyle>
            <a:lvl1pPr marL="0" indent="0">
              <a:buNone/>
              <a:defRPr sz="1050" b="0" i="0" baseline="0">
                <a:solidFill>
                  <a:srgbClr val="737680"/>
                </a:solidFill>
                <a:latin typeface="Helvetica Light"/>
                <a:cs typeface="Helvetica Light"/>
              </a:defRPr>
            </a:lvl1pPr>
          </a:lstStyle>
          <a:p>
            <a:pPr lvl="0"/>
            <a:r>
              <a:rPr lang="it-IT"/>
              <a:t>Text </a:t>
            </a:r>
            <a:r>
              <a:rPr lang="it-IT" err="1"/>
              <a:t>here</a:t>
            </a:r>
            <a:endParaRPr lang="it-IT"/>
          </a:p>
        </p:txBody>
      </p:sp>
    </p:spTree>
    <p:extLst>
      <p:ext uri="{BB962C8B-B14F-4D97-AF65-F5344CB8AC3E}">
        <p14:creationId xmlns:p14="http://schemas.microsoft.com/office/powerpoint/2010/main" val="359674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lean_Layout">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389780906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DCA2C-4A52-496E-BC88-A8F4189539B8}"/>
              </a:ext>
            </a:extLst>
          </p:cNvPr>
          <p:cNvSpPr>
            <a:spLocks noGrp="1" noChangeArrowheads="1"/>
          </p:cNvSpPr>
          <p:nvPr>
            <p:ph type="sldNum" sz="quarter" idx="10"/>
          </p:nvPr>
        </p:nvSpPr>
        <p:spPr>
          <a:xfrm>
            <a:off x="8748713" y="4893469"/>
            <a:ext cx="469900" cy="250031"/>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900">
                <a:solidFill>
                  <a:srgbClr val="898989"/>
                </a:solidFill>
                <a:ea typeface="SimSun" panose="02010600030101010101" pitchFamily="2" charset="-122"/>
              </a:defRPr>
            </a:lvl1pPr>
          </a:lstStyle>
          <a:p>
            <a:fld id="{1D4293FB-4B99-4B32-A55B-1070A2D284D2}" type="slidenum">
              <a:rPr lang="en-US" altLang="en-US"/>
              <a:pPr/>
              <a:t>‹N›</a:t>
            </a:fld>
            <a:endParaRPr lang="en-US" altLang="en-US"/>
          </a:p>
        </p:txBody>
      </p:sp>
    </p:spTree>
    <p:extLst>
      <p:ext uri="{BB962C8B-B14F-4D97-AF65-F5344CB8AC3E}">
        <p14:creationId xmlns:p14="http://schemas.microsoft.com/office/powerpoint/2010/main" val="29961635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7DAA325-C793-4122-8FFF-68351D5D327B}"/>
              </a:ext>
            </a:extLst>
          </p:cNvPr>
          <p:cNvSpPr txBox="1">
            <a:spLocks noChangeArrowheads="1"/>
          </p:cNvSpPr>
          <p:nvPr userDrawn="1"/>
        </p:nvSpPr>
        <p:spPr bwMode="auto">
          <a:xfrm>
            <a:off x="6732588" y="4916091"/>
            <a:ext cx="22669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anose="02010609030101010101" pitchFamily="49" charset="-122"/>
              </a:defRPr>
            </a:lvl1pPr>
            <a:lvl2pPr marL="742950" indent="-285750">
              <a:defRPr>
                <a:solidFill>
                  <a:schemeClr val="tx1"/>
                </a:solidFill>
                <a:latin typeface="Arial" panose="020B0604020202020204" pitchFamily="34" charset="0"/>
                <a:ea typeface="楷体_GB2312" panose="02010609030101010101" pitchFamily="49" charset="-122"/>
              </a:defRPr>
            </a:lvl2pPr>
            <a:lvl3pPr marL="1143000" indent="-228600">
              <a:defRPr>
                <a:solidFill>
                  <a:schemeClr val="tx1"/>
                </a:solidFill>
                <a:latin typeface="Arial" panose="020B0604020202020204" pitchFamily="34" charset="0"/>
                <a:ea typeface="楷体_GB2312" panose="02010609030101010101" pitchFamily="49" charset="-122"/>
              </a:defRPr>
            </a:lvl3pPr>
            <a:lvl4pPr marL="1600200" indent="-228600">
              <a:defRPr>
                <a:solidFill>
                  <a:schemeClr val="tx1"/>
                </a:solidFill>
                <a:latin typeface="Arial" panose="020B0604020202020204" pitchFamily="34" charset="0"/>
                <a:ea typeface="楷体_GB2312" panose="02010609030101010101" pitchFamily="49" charset="-122"/>
              </a:defRPr>
            </a:lvl4pPr>
            <a:lvl5pPr marL="2057400" indent="-228600">
              <a:defRPr>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9pPr>
          </a:lstStyle>
          <a:p>
            <a:pPr algn="r" eaLnBrk="1" hangingPunct="1">
              <a:buFont typeface="Arial" panose="020B0604020202020204" pitchFamily="34" charset="0"/>
              <a:buNone/>
            </a:pPr>
            <a:fld id="{FD4D8185-DB79-4E91-9303-4DE5EE738A66}" type="slidenum">
              <a:rPr lang="en-US" altLang="zh-CN" sz="900">
                <a:solidFill>
                  <a:srgbClr val="FFFFFF"/>
                </a:solidFill>
              </a:rPr>
              <a:pPr algn="r" eaLnBrk="1" hangingPunct="1">
                <a:buFont typeface="Arial" panose="020B0604020202020204" pitchFamily="34" charset="0"/>
                <a:buNone/>
              </a:pPr>
              <a:t>‹N›</a:t>
            </a:fld>
            <a:endParaRPr lang="en-US" altLang="zh-CN" sz="900">
              <a:solidFill>
                <a:srgbClr val="FFFFFF"/>
              </a:solidFill>
            </a:endParaRPr>
          </a:p>
        </p:txBody>
      </p:sp>
      <p:sp>
        <p:nvSpPr>
          <p:cNvPr id="3" name="Rectangle 5">
            <a:extLst>
              <a:ext uri="{FF2B5EF4-FFF2-40B4-BE49-F238E27FC236}">
                <a16:creationId xmlns:a16="http://schemas.microsoft.com/office/drawing/2014/main" id="{7FC7B862-BF48-4B69-BD7B-0F96FA462E3B}"/>
              </a:ext>
            </a:extLst>
          </p:cNvPr>
          <p:cNvSpPr>
            <a:spLocks noGrp="1" noChangeArrowheads="1"/>
          </p:cNvSpPr>
          <p:nvPr>
            <p:ph type="sldNum" sz="quarter" idx="10"/>
          </p:nvPr>
        </p:nvSpPr>
        <p:spPr>
          <a:xfrm>
            <a:off x="8748713" y="4893469"/>
            <a:ext cx="469900" cy="250031"/>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900">
                <a:solidFill>
                  <a:srgbClr val="898989"/>
                </a:solidFill>
                <a:ea typeface="SimSun" panose="02010600030101010101" pitchFamily="2" charset="-122"/>
              </a:defRPr>
            </a:lvl1pPr>
          </a:lstStyle>
          <a:p>
            <a:fld id="{95BB3769-606C-4850-A8BD-B1B6A4B60C10}" type="slidenum">
              <a:rPr lang="en-US" altLang="en-US"/>
              <a:pPr/>
              <a:t>‹N›</a:t>
            </a:fld>
            <a:endParaRPr lang="en-US" altLang="en-US"/>
          </a:p>
        </p:txBody>
      </p:sp>
    </p:spTree>
    <p:extLst>
      <p:ext uri="{BB962C8B-B14F-4D97-AF65-F5344CB8AC3E}">
        <p14:creationId xmlns:p14="http://schemas.microsoft.com/office/powerpoint/2010/main" val="278159031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空白">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DC5FE-8ED2-4949-AD69-D79E53457046}"/>
              </a:ext>
            </a:extLst>
          </p:cNvPr>
          <p:cNvSpPr>
            <a:spLocks noGrp="1" noChangeArrowheads="1"/>
          </p:cNvSpPr>
          <p:nvPr>
            <p:ph type="sldNum" sz="quarter" idx="10"/>
          </p:nvPr>
        </p:nvSpPr>
        <p:spPr>
          <a:xfrm>
            <a:off x="8748713" y="4893469"/>
            <a:ext cx="469900" cy="250031"/>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900">
                <a:solidFill>
                  <a:srgbClr val="898989"/>
                </a:solidFill>
                <a:ea typeface="SimSun" panose="02010600030101010101" pitchFamily="2" charset="-122"/>
              </a:defRPr>
            </a:lvl1pPr>
          </a:lstStyle>
          <a:p>
            <a:fld id="{1C4B2A9E-591C-4E2D-A0BC-CEED45C12B89}" type="slidenum">
              <a:rPr lang="en-US" altLang="en-US"/>
              <a:pPr/>
              <a:t>‹N›</a:t>
            </a:fld>
            <a:endParaRPr lang="en-US" altLang="en-US"/>
          </a:p>
        </p:txBody>
      </p:sp>
    </p:spTree>
    <p:extLst>
      <p:ext uri="{BB962C8B-B14F-4D97-AF65-F5344CB8AC3E}">
        <p14:creationId xmlns:p14="http://schemas.microsoft.com/office/powerpoint/2010/main" val="1336065223"/>
      </p:ext>
    </p:extLst>
  </p:cSld>
  <p:clrMapOvr>
    <a:masterClrMapping/>
  </p:clrMapOvr>
  <p:transition>
    <p:wip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887E49-5417-41CD-8C4F-AEC25E7FC65B}"/>
              </a:ext>
            </a:extLst>
          </p:cNvPr>
          <p:cNvSpPr>
            <a:spLocks noGrp="1" noChangeArrowheads="1"/>
          </p:cNvSpPr>
          <p:nvPr>
            <p:ph type="sldNum" sz="quarter" idx="10"/>
          </p:nvPr>
        </p:nvSpPr>
        <p:spPr>
          <a:xfrm>
            <a:off x="8748713" y="4893469"/>
            <a:ext cx="469900" cy="250031"/>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900">
                <a:solidFill>
                  <a:srgbClr val="898989"/>
                </a:solidFill>
                <a:ea typeface="SimSun" panose="02010600030101010101" pitchFamily="2" charset="-122"/>
              </a:defRPr>
            </a:lvl1pPr>
          </a:lstStyle>
          <a:p>
            <a:fld id="{40A7AE86-39DD-44F1-A17B-1D014ECF4B16}" type="slidenum">
              <a:rPr lang="en-US" altLang="en-US"/>
              <a:pPr/>
              <a:t>‹N›</a:t>
            </a:fld>
            <a:endParaRPr lang="en-US" altLang="en-US"/>
          </a:p>
        </p:txBody>
      </p:sp>
    </p:spTree>
    <p:extLst>
      <p:ext uri="{BB962C8B-B14F-4D97-AF65-F5344CB8AC3E}">
        <p14:creationId xmlns:p14="http://schemas.microsoft.com/office/powerpoint/2010/main" val="24174237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a:extLst>
              <a:ext uri="{FF2B5EF4-FFF2-40B4-BE49-F238E27FC236}">
                <a16:creationId xmlns:a16="http://schemas.microsoft.com/office/drawing/2014/main" id="{DCB83314-364F-43CE-97BE-5ECC9C2C8314}"/>
              </a:ext>
            </a:extLst>
          </p:cNvPr>
          <p:cNvSpPr>
            <a:spLocks noGrp="1"/>
          </p:cNvSpPr>
          <p:nvPr>
            <p:ph type="sldNum" sz="quarter" idx="10"/>
          </p:nvPr>
        </p:nvSpPr>
        <p:spPr>
          <a:ln/>
        </p:spPr>
        <p:txBody>
          <a:bodyPr/>
          <a:lstStyle>
            <a:lvl1pPr>
              <a:defRPr/>
            </a:lvl1pPr>
          </a:lstStyle>
          <a:p>
            <a:pPr>
              <a:defRPr/>
            </a:pPr>
            <a:fld id="{2E0684F8-EEE3-4144-9DA7-FC821F238661}" type="slidenum">
              <a:rPr lang="it-IT" altLang="it-IT"/>
              <a:pPr>
                <a:defRPr/>
              </a:pPr>
              <a:t>‹N›</a:t>
            </a:fld>
            <a:endParaRPr lang="it-IT" altLang="it-IT"/>
          </a:p>
        </p:txBody>
      </p:sp>
    </p:spTree>
    <p:extLst>
      <p:ext uri="{BB962C8B-B14F-4D97-AF65-F5344CB8AC3E}">
        <p14:creationId xmlns:p14="http://schemas.microsoft.com/office/powerpoint/2010/main" val="3989102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3">
            <a:extLst>
              <a:ext uri="{FF2B5EF4-FFF2-40B4-BE49-F238E27FC236}">
                <a16:creationId xmlns:a16="http://schemas.microsoft.com/office/drawing/2014/main" id="{442A23B2-858E-4111-982E-1BBCFB48E492}"/>
              </a:ext>
            </a:extLst>
          </p:cNvPr>
          <p:cNvSpPr>
            <a:spLocks noGrp="1"/>
          </p:cNvSpPr>
          <p:nvPr>
            <p:ph type="sldNum" sz="quarter" idx="10"/>
          </p:nvPr>
        </p:nvSpPr>
        <p:spPr>
          <a:xfrm>
            <a:off x="8736014" y="4894660"/>
            <a:ext cx="447675" cy="161925"/>
          </a:xfr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900">
                <a:solidFill>
                  <a:srgbClr val="898989"/>
                </a:solidFill>
                <a:ea typeface="SimSun" panose="02010600030101010101" pitchFamily="2" charset="-122"/>
              </a:defRPr>
            </a:lvl1pPr>
          </a:lstStyle>
          <a:p>
            <a:fld id="{37A8C0EF-F869-4440-A870-7B988C701E89}" type="slidenum">
              <a:rPr lang="zh-CN" altLang="en-US"/>
              <a:pPr/>
              <a:t>‹N›</a:t>
            </a:fld>
            <a:endParaRPr lang="zh-CN" altLang="en-US"/>
          </a:p>
        </p:txBody>
      </p:sp>
    </p:spTree>
    <p:extLst>
      <p:ext uri="{BB962C8B-B14F-4D97-AF65-F5344CB8AC3E}">
        <p14:creationId xmlns:p14="http://schemas.microsoft.com/office/powerpoint/2010/main" val="2600152905"/>
      </p:ext>
    </p:extLst>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4C7D5AA-0A59-4AB0-89F6-AC9FB5F66C1D}"/>
              </a:ext>
            </a:extLst>
          </p:cNvPr>
          <p:cNvGraphicFramePr>
            <a:graphicFrameLocks noChangeAspect="1"/>
          </p:cNvGraphicFramePr>
          <p:nvPr userDrawn="1">
            <p:custDataLst>
              <p:tags r:id="rId1"/>
            </p:custDataLst>
            <p:extLst>
              <p:ext uri="{D42A27DB-BD31-4B8C-83A1-F6EECF244321}">
                <p14:modId xmlns:p14="http://schemas.microsoft.com/office/powerpoint/2010/main" val="372776828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5" name="Object 4" hidden="1">
                        <a:extLst>
                          <a:ext uri="{FF2B5EF4-FFF2-40B4-BE49-F238E27FC236}">
                            <a16:creationId xmlns:a16="http://schemas.microsoft.com/office/drawing/2014/main" id="{24C7D5AA-0A59-4AB0-89F6-AC9FB5F66C1D}"/>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3" name="Segnaposto contenuto 2"/>
          <p:cNvSpPr>
            <a:spLocks noGrp="1"/>
          </p:cNvSpPr>
          <p:nvPr>
            <p:ph idx="1"/>
          </p:nvPr>
        </p:nvSpPr>
        <p:spPr>
          <a:xfrm>
            <a:off x="950708" y="202018"/>
            <a:ext cx="7839075" cy="36195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a:extLst>
              <a:ext uri="{FF2B5EF4-FFF2-40B4-BE49-F238E27FC236}">
                <a16:creationId xmlns:a16="http://schemas.microsoft.com/office/drawing/2014/main" id="{DCB83314-364F-43CE-97BE-5ECC9C2C8314}"/>
              </a:ext>
            </a:extLst>
          </p:cNvPr>
          <p:cNvSpPr>
            <a:spLocks noGrp="1"/>
          </p:cNvSpPr>
          <p:nvPr>
            <p:ph type="sldNum" sz="quarter" idx="10"/>
          </p:nvPr>
        </p:nvSpPr>
        <p:spPr>
          <a:ln/>
        </p:spPr>
        <p:txBody>
          <a:bodyPr/>
          <a:lstStyle>
            <a:lvl1pPr>
              <a:defRPr/>
            </a:lvl1pPr>
          </a:lstStyle>
          <a:p>
            <a:pPr>
              <a:defRPr/>
            </a:pPr>
            <a:fld id="{2E0684F8-EEE3-4144-9DA7-FC821F238661}" type="slidenum">
              <a:rPr lang="it-IT" altLang="it-IT"/>
              <a:pPr>
                <a:defRPr/>
              </a:pPr>
              <a:t>‹N›</a:t>
            </a:fld>
            <a:endParaRPr lang="it-IT" altLang="it-IT"/>
          </a:p>
        </p:txBody>
      </p:sp>
    </p:spTree>
    <p:extLst>
      <p:ext uri="{BB962C8B-B14F-4D97-AF65-F5344CB8AC3E}">
        <p14:creationId xmlns:p14="http://schemas.microsoft.com/office/powerpoint/2010/main" val="221211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282701"/>
            <a:ext cx="7886700" cy="2139950"/>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623888" y="3441701"/>
            <a:ext cx="7886700" cy="1125538"/>
          </a:xfrm>
        </p:spPr>
        <p:txBody>
          <a:bodyPr/>
          <a:lstStyle>
            <a:lvl1pPr marL="0" indent="0">
              <a:buNone/>
              <a:defRPr sz="2400"/>
            </a:lvl1pPr>
            <a:lvl2pPr marL="457189" indent="0">
              <a:buNone/>
              <a:defRPr sz="2000"/>
            </a:lvl2pPr>
            <a:lvl3pPr marL="914378" indent="0">
              <a:buNone/>
              <a:defRPr sz="1800"/>
            </a:lvl3pPr>
            <a:lvl4pPr marL="1371566" indent="0">
              <a:buNone/>
              <a:defRPr sz="1600"/>
            </a:lvl4pPr>
            <a:lvl5pPr marL="1828754" indent="0">
              <a:buNone/>
              <a:defRPr sz="1600"/>
            </a:lvl5pPr>
            <a:lvl6pPr marL="2285943" indent="0">
              <a:buNone/>
              <a:defRPr sz="1600"/>
            </a:lvl6pPr>
            <a:lvl7pPr marL="2743132" indent="0">
              <a:buNone/>
              <a:defRPr sz="1600"/>
            </a:lvl7pPr>
            <a:lvl8pPr marL="3200320" indent="0">
              <a:buNone/>
              <a:defRPr sz="1600"/>
            </a:lvl8pPr>
            <a:lvl9pPr marL="3657509" indent="0">
              <a:buNone/>
              <a:defRPr sz="1600"/>
            </a:lvl9pPr>
          </a:lstStyle>
          <a:p>
            <a:pPr lvl="0"/>
            <a:r>
              <a:rPr lang="it-IT"/>
              <a:t>Fare clic per modificare gli stili del testo dello schema</a:t>
            </a:r>
          </a:p>
        </p:txBody>
      </p:sp>
      <p:sp>
        <p:nvSpPr>
          <p:cNvPr id="4" name="Rectangle 6">
            <a:extLst>
              <a:ext uri="{FF2B5EF4-FFF2-40B4-BE49-F238E27FC236}">
                <a16:creationId xmlns:a16="http://schemas.microsoft.com/office/drawing/2014/main" id="{961E102C-DDA9-4258-9BC1-649FBE6021E8}"/>
              </a:ext>
            </a:extLst>
          </p:cNvPr>
          <p:cNvSpPr>
            <a:spLocks noGrp="1"/>
          </p:cNvSpPr>
          <p:nvPr>
            <p:ph type="sldNum" sz="quarter" idx="10"/>
          </p:nvPr>
        </p:nvSpPr>
        <p:spPr>
          <a:ln/>
        </p:spPr>
        <p:txBody>
          <a:bodyPr/>
          <a:lstStyle>
            <a:lvl1pPr>
              <a:defRPr/>
            </a:lvl1pPr>
          </a:lstStyle>
          <a:p>
            <a:pPr>
              <a:defRPr/>
            </a:pPr>
            <a:fld id="{8895D68B-47E9-445F-AFCF-F027BD6F9802}" type="slidenum">
              <a:rPr lang="it-IT" altLang="it-IT"/>
              <a:pPr>
                <a:defRPr/>
              </a:pPr>
              <a:t>‹N›</a:t>
            </a:fld>
            <a:endParaRPr lang="it-IT" altLang="it-IT"/>
          </a:p>
        </p:txBody>
      </p:sp>
    </p:spTree>
    <p:extLst>
      <p:ext uri="{BB962C8B-B14F-4D97-AF65-F5344CB8AC3E}">
        <p14:creationId xmlns:p14="http://schemas.microsoft.com/office/powerpoint/2010/main" val="151450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657226" y="777875"/>
            <a:ext cx="3843338" cy="36195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52964" y="777875"/>
            <a:ext cx="3843337" cy="36195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
            <a:extLst>
              <a:ext uri="{FF2B5EF4-FFF2-40B4-BE49-F238E27FC236}">
                <a16:creationId xmlns:a16="http://schemas.microsoft.com/office/drawing/2014/main" id="{CA3935F9-9C30-4DB2-BC60-0FF337927162}"/>
              </a:ext>
            </a:extLst>
          </p:cNvPr>
          <p:cNvSpPr>
            <a:spLocks noGrp="1"/>
          </p:cNvSpPr>
          <p:nvPr>
            <p:ph type="sldNum" sz="quarter" idx="10"/>
          </p:nvPr>
        </p:nvSpPr>
        <p:spPr>
          <a:ln/>
        </p:spPr>
        <p:txBody>
          <a:bodyPr/>
          <a:lstStyle>
            <a:lvl1pPr>
              <a:defRPr/>
            </a:lvl1pPr>
          </a:lstStyle>
          <a:p>
            <a:pPr>
              <a:defRPr/>
            </a:pPr>
            <a:fld id="{0C9E53CB-853A-4D24-B41B-59B3F423FC70}" type="slidenum">
              <a:rPr lang="it-IT" altLang="it-IT"/>
              <a:pPr>
                <a:defRPr/>
              </a:pPr>
              <a:t>‹N›</a:t>
            </a:fld>
            <a:endParaRPr lang="it-IT" altLang="it-IT"/>
          </a:p>
        </p:txBody>
      </p:sp>
    </p:spTree>
    <p:extLst>
      <p:ext uri="{BB962C8B-B14F-4D97-AF65-F5344CB8AC3E}">
        <p14:creationId xmlns:p14="http://schemas.microsoft.com/office/powerpoint/2010/main" val="70749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274639"/>
            <a:ext cx="7886700" cy="993775"/>
          </a:xfrm>
        </p:spPr>
        <p:txBody>
          <a:bodyPr/>
          <a:lstStyle/>
          <a:p>
            <a:r>
              <a:rPr lang="it-IT"/>
              <a:t>Fare clic per modificare lo stile del titolo dello schema</a:t>
            </a:r>
          </a:p>
        </p:txBody>
      </p:sp>
      <p:sp>
        <p:nvSpPr>
          <p:cNvPr id="3" name="Segnaposto testo 2"/>
          <p:cNvSpPr>
            <a:spLocks noGrp="1"/>
          </p:cNvSpPr>
          <p:nvPr>
            <p:ph type="body" idx="1"/>
          </p:nvPr>
        </p:nvSpPr>
        <p:spPr>
          <a:xfrm>
            <a:off x="630239" y="1260475"/>
            <a:ext cx="3868737" cy="619125"/>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630239" y="1879600"/>
            <a:ext cx="3868737" cy="276225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260475"/>
            <a:ext cx="3887788" cy="619125"/>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29150" y="1879600"/>
            <a:ext cx="3887788" cy="276225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
            <a:extLst>
              <a:ext uri="{FF2B5EF4-FFF2-40B4-BE49-F238E27FC236}">
                <a16:creationId xmlns:a16="http://schemas.microsoft.com/office/drawing/2014/main" id="{43435750-5916-40FA-81B8-EA9E449FF7E9}"/>
              </a:ext>
            </a:extLst>
          </p:cNvPr>
          <p:cNvSpPr>
            <a:spLocks noGrp="1"/>
          </p:cNvSpPr>
          <p:nvPr>
            <p:ph type="sldNum" sz="quarter" idx="10"/>
          </p:nvPr>
        </p:nvSpPr>
        <p:spPr>
          <a:ln/>
        </p:spPr>
        <p:txBody>
          <a:bodyPr/>
          <a:lstStyle>
            <a:lvl1pPr>
              <a:defRPr/>
            </a:lvl1pPr>
          </a:lstStyle>
          <a:p>
            <a:pPr>
              <a:defRPr/>
            </a:pPr>
            <a:fld id="{BFE72EF1-AA4E-4316-9F78-301BA8E0E301}" type="slidenum">
              <a:rPr lang="it-IT" altLang="it-IT"/>
              <a:pPr>
                <a:defRPr/>
              </a:pPr>
              <a:t>‹N›</a:t>
            </a:fld>
            <a:endParaRPr lang="it-IT" altLang="it-IT"/>
          </a:p>
        </p:txBody>
      </p:sp>
    </p:spTree>
    <p:extLst>
      <p:ext uri="{BB962C8B-B14F-4D97-AF65-F5344CB8AC3E}">
        <p14:creationId xmlns:p14="http://schemas.microsoft.com/office/powerpoint/2010/main" val="64702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6">
            <a:extLst>
              <a:ext uri="{FF2B5EF4-FFF2-40B4-BE49-F238E27FC236}">
                <a16:creationId xmlns:a16="http://schemas.microsoft.com/office/drawing/2014/main" id="{9951240D-4865-475A-8791-F6C735A00B43}"/>
              </a:ext>
            </a:extLst>
          </p:cNvPr>
          <p:cNvSpPr>
            <a:spLocks noGrp="1"/>
          </p:cNvSpPr>
          <p:nvPr>
            <p:ph type="sldNum" sz="quarter" idx="10"/>
          </p:nvPr>
        </p:nvSpPr>
        <p:spPr>
          <a:ln/>
        </p:spPr>
        <p:txBody>
          <a:bodyPr/>
          <a:lstStyle>
            <a:lvl1pPr>
              <a:defRPr/>
            </a:lvl1pPr>
          </a:lstStyle>
          <a:p>
            <a:pPr>
              <a:defRPr/>
            </a:pPr>
            <a:fld id="{1B6C9164-59F6-415F-8812-668030423A4C}" type="slidenum">
              <a:rPr lang="it-IT" altLang="it-IT"/>
              <a:pPr>
                <a:defRPr/>
              </a:pPr>
              <a:t>‹N›</a:t>
            </a:fld>
            <a:endParaRPr lang="it-IT" altLang="it-IT"/>
          </a:p>
        </p:txBody>
      </p:sp>
    </p:spTree>
    <p:extLst>
      <p:ext uri="{BB962C8B-B14F-4D97-AF65-F5344CB8AC3E}">
        <p14:creationId xmlns:p14="http://schemas.microsoft.com/office/powerpoint/2010/main" val="276062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1A986D0-0357-4A93-8953-E38A1D5B31AA}"/>
              </a:ext>
            </a:extLst>
          </p:cNvPr>
          <p:cNvSpPr>
            <a:spLocks noGrp="1"/>
          </p:cNvSpPr>
          <p:nvPr>
            <p:ph type="sldNum" sz="quarter" idx="10"/>
          </p:nvPr>
        </p:nvSpPr>
        <p:spPr>
          <a:ln/>
        </p:spPr>
        <p:txBody>
          <a:bodyPr/>
          <a:lstStyle>
            <a:lvl1pPr>
              <a:defRPr/>
            </a:lvl1pPr>
          </a:lstStyle>
          <a:p>
            <a:pPr>
              <a:defRPr/>
            </a:pPr>
            <a:fld id="{A00AD97E-23D7-4FCC-9EA4-320EEA65E0B6}" type="slidenum">
              <a:rPr lang="it-IT" altLang="it-IT"/>
              <a:pPr>
                <a:defRPr/>
              </a:pPr>
              <a:t>‹N›</a:t>
            </a:fld>
            <a:endParaRPr lang="it-IT" altLang="it-IT"/>
          </a:p>
        </p:txBody>
      </p:sp>
      <p:pic>
        <p:nvPicPr>
          <p:cNvPr id="3" name="Picture 2">
            <a:extLst>
              <a:ext uri="{FF2B5EF4-FFF2-40B4-BE49-F238E27FC236}">
                <a16:creationId xmlns:a16="http://schemas.microsoft.com/office/drawing/2014/main" id="{C7BD4385-24E3-4BE6-8231-3EA83AF5D1D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9059" y="118949"/>
            <a:ext cx="619330" cy="585853"/>
          </a:xfrm>
          <a:prstGeom prst="rect">
            <a:avLst/>
          </a:prstGeom>
        </p:spPr>
      </p:pic>
    </p:spTree>
    <p:extLst>
      <p:ext uri="{BB962C8B-B14F-4D97-AF65-F5344CB8AC3E}">
        <p14:creationId xmlns:p14="http://schemas.microsoft.com/office/powerpoint/2010/main" val="400703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9" y="342900"/>
            <a:ext cx="2949575" cy="120015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3887788" y="741364"/>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9" y="1543050"/>
            <a:ext cx="2949575" cy="28590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Rectangle 6">
            <a:extLst>
              <a:ext uri="{FF2B5EF4-FFF2-40B4-BE49-F238E27FC236}">
                <a16:creationId xmlns:a16="http://schemas.microsoft.com/office/drawing/2014/main" id="{C2673987-03CC-43A3-8B4F-40328D14DC52}"/>
              </a:ext>
            </a:extLst>
          </p:cNvPr>
          <p:cNvSpPr>
            <a:spLocks noGrp="1"/>
          </p:cNvSpPr>
          <p:nvPr>
            <p:ph type="sldNum" sz="quarter" idx="10"/>
          </p:nvPr>
        </p:nvSpPr>
        <p:spPr>
          <a:ln/>
        </p:spPr>
        <p:txBody>
          <a:bodyPr/>
          <a:lstStyle>
            <a:lvl1pPr>
              <a:defRPr/>
            </a:lvl1pPr>
          </a:lstStyle>
          <a:p>
            <a:pPr>
              <a:defRPr/>
            </a:pPr>
            <a:fld id="{629CD5A4-53D2-4EB9-BB4F-945B65233791}" type="slidenum">
              <a:rPr lang="it-IT" altLang="it-IT"/>
              <a:pPr>
                <a:defRPr/>
              </a:pPr>
              <a:t>‹N›</a:t>
            </a:fld>
            <a:endParaRPr lang="it-IT" altLang="it-IT"/>
          </a:p>
        </p:txBody>
      </p:sp>
    </p:spTree>
    <p:extLst>
      <p:ext uri="{BB962C8B-B14F-4D97-AF65-F5344CB8AC3E}">
        <p14:creationId xmlns:p14="http://schemas.microsoft.com/office/powerpoint/2010/main" val="244886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8F4AD65-23D9-4236-9019-72E8A496AA99}"/>
              </a:ext>
            </a:extLst>
          </p:cNvPr>
          <p:cNvGraphicFramePr>
            <a:graphicFrameLocks noChangeAspect="1"/>
          </p:cNvGraphicFramePr>
          <p:nvPr userDrawn="1">
            <p:custDataLst>
              <p:tags r:id="rId17"/>
            </p:custDataLst>
            <p:extLst>
              <p:ext uri="{D42A27DB-BD31-4B8C-83A1-F6EECF244321}">
                <p14:modId xmlns:p14="http://schemas.microsoft.com/office/powerpoint/2010/main" val="114175774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19" imgW="470" imgH="469" progId="TCLayout.ActiveDocument.1">
                  <p:embed/>
                </p:oleObj>
              </mc:Choice>
              <mc:Fallback>
                <p:oleObj name="think-cell Slide" r:id="rId19" imgW="470" imgH="469" progId="TCLayout.ActiveDocument.1">
                  <p:embed/>
                  <p:pic>
                    <p:nvPicPr>
                      <p:cNvPr id="4" name="Object 3" hidden="1">
                        <a:extLst>
                          <a:ext uri="{FF2B5EF4-FFF2-40B4-BE49-F238E27FC236}">
                            <a16:creationId xmlns:a16="http://schemas.microsoft.com/office/drawing/2014/main" id="{E8F4AD65-23D9-4236-9019-72E8A496AA99}"/>
                          </a:ext>
                        </a:extLst>
                      </p:cNvPr>
                      <p:cNvPicPr/>
                      <p:nvPr/>
                    </p:nvPicPr>
                    <p:blipFill>
                      <a:blip r:embed="rId20"/>
                      <a:stretch>
                        <a:fillRect/>
                      </a:stretch>
                    </p:blipFill>
                    <p:spPr>
                      <a:xfrm>
                        <a:off x="1589" y="1589"/>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8F0C448-FE9C-4800-8F1E-DBE6F3282E79}"/>
              </a:ext>
            </a:extLst>
          </p:cNvPr>
          <p:cNvSpPr/>
          <p:nvPr userDrawn="1">
            <p:custDataLst>
              <p:tags r:id="rId18"/>
            </p:custDataLst>
          </p:nvPr>
        </p:nvSpPr>
        <p:spPr bwMode="auto">
          <a:xfrm>
            <a:off x="1" y="1"/>
            <a:ext cx="158750" cy="158750"/>
          </a:xfrm>
          <a:prstGeom prst="rect">
            <a:avLst/>
          </a:pr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vert="horz" wrap="none" lIns="0" tIns="0" rIns="0" bIns="0" numCol="1" spcCol="0" rtlCol="0" anchor="ctr" anchorCtr="0" compatLnSpc="1">
            <a:prstTxWarp prst="textNoShape">
              <a:avLst/>
            </a:prstTxWarp>
            <a:noAutofit/>
          </a:bodyPr>
          <a:lstStyle/>
          <a:p>
            <a:pPr marL="0" marR="0" lvl="0" indent="0" algn="l" defTabSz="457189" rtl="0" eaLnBrk="1" fontAlgn="base" latinLnBrk="0" hangingPunct="0">
              <a:lnSpc>
                <a:spcPct val="100000"/>
              </a:lnSpc>
              <a:spcBef>
                <a:spcPct val="0"/>
              </a:spcBef>
              <a:spcAft>
                <a:spcPct val="0"/>
              </a:spcAft>
              <a:buClrTx/>
              <a:buSzTx/>
              <a:buFontTx/>
              <a:buNone/>
              <a:tabLst/>
            </a:pPr>
            <a:endParaRPr kumimoji="0" lang="it-IT" sz="4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1026" name="Picture 1">
            <a:extLst>
              <a:ext uri="{FF2B5EF4-FFF2-40B4-BE49-F238E27FC236}">
                <a16:creationId xmlns:a16="http://schemas.microsoft.com/office/drawing/2014/main" id="{8ED2DC27-6CB1-4C2B-B717-253A2F759149}"/>
              </a:ext>
            </a:extLst>
          </p:cNvPr>
          <p:cNvPicPr>
            <a:picLocks noChangeAspect="1"/>
          </p:cNvPicPr>
          <p:nvPr/>
        </p:nvPicPr>
        <p:blipFill>
          <a:blip r:embed="rId21" cstate="print">
            <a:extLst>
              <a:ext uri="{28A0092B-C50C-407E-A947-70E740481C1C}">
                <a14:useLocalDpi xmlns:a14="http://schemas.microsoft.com/office/drawing/2010/main"/>
              </a:ext>
            </a:extLst>
          </a:blip>
          <a:srcRect/>
          <a:stretch>
            <a:fillRect/>
          </a:stretch>
        </p:blipFill>
        <p:spPr bwMode="auto">
          <a:xfrm>
            <a:off x="11113" y="4248151"/>
            <a:ext cx="91440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7" name="Picture 2">
            <a:extLst>
              <a:ext uri="{FF2B5EF4-FFF2-40B4-BE49-F238E27FC236}">
                <a16:creationId xmlns:a16="http://schemas.microsoft.com/office/drawing/2014/main" id="{3BC4FF8A-8638-451A-AA80-8AFC31475746}"/>
              </a:ext>
            </a:extLst>
          </p:cNvPr>
          <p:cNvPicPr>
            <a:picLocks noChangeAspect="1"/>
          </p:cNvPicPr>
          <p:nvPr/>
        </p:nvPicPr>
        <p:blipFill>
          <a:blip r:embed="rId22" cstate="print">
            <a:extLst>
              <a:ext uri="{28A0092B-C50C-407E-A947-70E740481C1C}">
                <a14:useLocalDpi xmlns:a14="http://schemas.microsoft.com/office/drawing/2010/main"/>
              </a:ext>
            </a:extLst>
          </a:blip>
          <a:srcRect/>
          <a:stretch>
            <a:fillRect/>
          </a:stretch>
        </p:blipFill>
        <p:spPr bwMode="auto">
          <a:xfrm>
            <a:off x="7432676" y="-68263"/>
            <a:ext cx="1687513"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Text Box 3" descr="Shape 4">
            <a:extLst>
              <a:ext uri="{FF2B5EF4-FFF2-40B4-BE49-F238E27FC236}">
                <a16:creationId xmlns:a16="http://schemas.microsoft.com/office/drawing/2014/main" id="{1E86C415-C21F-4CC9-8215-0D386C20995A}"/>
              </a:ext>
            </a:extLst>
          </p:cNvPr>
          <p:cNvSpPr txBox="1">
            <a:spLocks/>
          </p:cNvSpPr>
          <p:nvPr/>
        </p:nvSpPr>
        <p:spPr bwMode="auto">
          <a:xfrm>
            <a:off x="187326" y="4835526"/>
            <a:ext cx="2520950" cy="246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just" eaLnBrk="1"/>
            <a:r>
              <a:rPr lang="it-IT" altLang="it-IT" sz="500">
                <a:solidFill>
                  <a:srgbClr val="9A9BA5"/>
                </a:solidFill>
                <a:latin typeface="Helvetica Light" charset="0"/>
                <a:sym typeface="Helvetica Light" charset="0"/>
              </a:rPr>
              <a:t>© 2020 Dayco IP Holdings, LLC | </a:t>
            </a:r>
            <a:r>
              <a:rPr lang="it-IT" altLang="it-IT" sz="500" err="1">
                <a:solidFill>
                  <a:srgbClr val="9A9BA5"/>
                </a:solidFill>
                <a:latin typeface="Helvetica Light" charset="0"/>
                <a:sym typeface="Helvetica Light" charset="0"/>
              </a:rPr>
              <a:t>Confidential</a:t>
            </a:r>
            <a:r>
              <a:rPr lang="it-IT" altLang="it-IT" sz="500">
                <a:solidFill>
                  <a:srgbClr val="9A9BA5"/>
                </a:solidFill>
                <a:latin typeface="Helvetica Light" charset="0"/>
                <a:sym typeface="Helvetica Light" charset="0"/>
              </a:rPr>
              <a:t> information of Dayco (or an affiliate); </a:t>
            </a:r>
            <a:r>
              <a:rPr lang="it-IT" altLang="it-IT" sz="500" err="1">
                <a:solidFill>
                  <a:srgbClr val="9A9BA5"/>
                </a:solidFill>
                <a:latin typeface="Helvetica Light" charset="0"/>
                <a:sym typeface="Helvetica Light" charset="0"/>
              </a:rPr>
              <a:t>copying</a:t>
            </a:r>
            <a:r>
              <a:rPr lang="it-IT" altLang="it-IT" sz="500">
                <a:solidFill>
                  <a:srgbClr val="9A9BA5"/>
                </a:solidFill>
                <a:latin typeface="Helvetica Light" charset="0"/>
                <a:sym typeface="Helvetica Light" charset="0"/>
              </a:rPr>
              <a:t> and/or </a:t>
            </a:r>
            <a:r>
              <a:rPr lang="it-IT" altLang="it-IT" sz="500" err="1">
                <a:solidFill>
                  <a:srgbClr val="9A9BA5"/>
                </a:solidFill>
                <a:latin typeface="Helvetica Light" charset="0"/>
                <a:sym typeface="Helvetica Light" charset="0"/>
              </a:rPr>
              <a:t>unauthorized</a:t>
            </a:r>
            <a:r>
              <a:rPr lang="it-IT" altLang="it-IT" sz="500">
                <a:solidFill>
                  <a:srgbClr val="9A9BA5"/>
                </a:solidFill>
                <a:latin typeface="Helvetica Light" charset="0"/>
                <a:sym typeface="Helvetica Light" charset="0"/>
              </a:rPr>
              <a:t> use </a:t>
            </a:r>
            <a:r>
              <a:rPr lang="it-IT" altLang="it-IT" sz="500" err="1">
                <a:solidFill>
                  <a:srgbClr val="9A9BA5"/>
                </a:solidFill>
                <a:latin typeface="Helvetica Light" charset="0"/>
                <a:sym typeface="Helvetica Light" charset="0"/>
              </a:rPr>
              <a:t>prohibited</a:t>
            </a:r>
            <a:r>
              <a:rPr lang="it-IT" altLang="it-IT" sz="500">
                <a:solidFill>
                  <a:srgbClr val="9A9BA5"/>
                </a:solidFill>
                <a:latin typeface="Helvetica Light" charset="0"/>
                <a:sym typeface="Helvetica Light" charset="0"/>
              </a:rPr>
              <a:t>.   </a:t>
            </a:r>
          </a:p>
        </p:txBody>
      </p:sp>
      <p:sp>
        <p:nvSpPr>
          <p:cNvPr id="1029" name="Rectangle 4">
            <a:extLst>
              <a:ext uri="{FF2B5EF4-FFF2-40B4-BE49-F238E27FC236}">
                <a16:creationId xmlns:a16="http://schemas.microsoft.com/office/drawing/2014/main" id="{53BE1F05-F229-4483-881A-FE92435067E5}"/>
              </a:ext>
            </a:extLst>
          </p:cNvPr>
          <p:cNvSpPr>
            <a:spLocks noGrp="1"/>
          </p:cNvSpPr>
          <p:nvPr>
            <p:ph type="body" idx="1"/>
          </p:nvPr>
        </p:nvSpPr>
        <p:spPr bwMode="auto">
          <a:xfrm>
            <a:off x="657226" y="777875"/>
            <a:ext cx="78390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t" anchorCtr="0" compatLnSpc="1">
            <a:prstTxWarp prst="textNoShape">
              <a:avLst/>
            </a:prstTxWarp>
          </a:bodyPr>
          <a:lstStyle/>
          <a:p>
            <a:pPr lvl="0"/>
            <a:r>
              <a:rPr lang="it-IT" altLang="it-IT">
                <a:sym typeface="Helvetica" panose="020B0604020202020204" pitchFamily="34" charset="0"/>
              </a:rPr>
              <a:t>Click to edit Master text styles</a:t>
            </a:r>
          </a:p>
          <a:p>
            <a:pPr lvl="1"/>
            <a:r>
              <a:rPr lang="it-IT" altLang="it-IT">
                <a:sym typeface="Helvetica" panose="020B0604020202020204" pitchFamily="34" charset="0"/>
              </a:rPr>
              <a:t>Second level</a:t>
            </a:r>
          </a:p>
          <a:p>
            <a:pPr lvl="2"/>
            <a:r>
              <a:rPr lang="it-IT" altLang="it-IT">
                <a:sym typeface="Helvetica" panose="020B0604020202020204" pitchFamily="34" charset="0"/>
              </a:rPr>
              <a:t>Third level</a:t>
            </a:r>
          </a:p>
          <a:p>
            <a:pPr lvl="3"/>
            <a:r>
              <a:rPr lang="it-IT" altLang="it-IT">
                <a:sym typeface="Helvetica" panose="020B0604020202020204" pitchFamily="34" charset="0"/>
              </a:rPr>
              <a:t>Fourth level</a:t>
            </a:r>
          </a:p>
          <a:p>
            <a:pPr lvl="4"/>
            <a:r>
              <a:rPr lang="it-IT" altLang="it-IT">
                <a:sym typeface="Helvetica" panose="020B0604020202020204" pitchFamily="34" charset="0"/>
              </a:rPr>
              <a:t>Fifth level</a:t>
            </a:r>
          </a:p>
        </p:txBody>
      </p:sp>
      <p:sp>
        <p:nvSpPr>
          <p:cNvPr id="1030" name="Rectangle 5">
            <a:extLst>
              <a:ext uri="{FF2B5EF4-FFF2-40B4-BE49-F238E27FC236}">
                <a16:creationId xmlns:a16="http://schemas.microsoft.com/office/drawing/2014/main" id="{46F18247-E6F4-4D49-B06F-B7B7A672BAE8}"/>
              </a:ext>
            </a:extLst>
          </p:cNvPr>
          <p:cNvSpPr>
            <a:spLocks noGrp="1"/>
          </p:cNvSpPr>
          <p:nvPr>
            <p:ph type="title"/>
          </p:nvPr>
        </p:nvSpPr>
        <p:spPr bwMode="auto">
          <a:xfrm>
            <a:off x="1370013" y="1028701"/>
            <a:ext cx="73152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ctr" anchorCtr="0" compatLnSpc="1">
            <a:prstTxWarp prst="textNoShape">
              <a:avLst/>
            </a:prstTxWarp>
          </a:bodyPr>
          <a:lstStyle/>
          <a:p>
            <a:pPr lvl="0"/>
            <a:r>
              <a:rPr lang="it-IT" altLang="it-IT">
                <a:sym typeface="Calibri" panose="020F0502020204030204" pitchFamily="34" charset="0"/>
              </a:rPr>
              <a:t>Click to edit Master title style</a:t>
            </a:r>
          </a:p>
        </p:txBody>
      </p:sp>
      <p:sp>
        <p:nvSpPr>
          <p:cNvPr id="2" name="Rectangle 6">
            <a:extLst>
              <a:ext uri="{FF2B5EF4-FFF2-40B4-BE49-F238E27FC236}">
                <a16:creationId xmlns:a16="http://schemas.microsoft.com/office/drawing/2014/main" id="{11E8FD8C-AD3B-4B7A-BA95-2486C8D9B2C6}"/>
              </a:ext>
            </a:extLst>
          </p:cNvPr>
          <p:cNvSpPr>
            <a:spLocks noGrp="1"/>
          </p:cNvSpPr>
          <p:nvPr>
            <p:ph type="sldNum" sz="quarter" idx="2"/>
          </p:nvPr>
        </p:nvSpPr>
        <p:spPr bwMode="auto">
          <a:xfrm>
            <a:off x="4448176" y="4872039"/>
            <a:ext cx="246063" cy="244475"/>
          </a:xfrm>
          <a:prstGeom prst="rect">
            <a:avLst/>
          </a:prstGeom>
          <a:noFill/>
          <a:ln>
            <a:noFill/>
          </a:ln>
          <a:effectLst/>
        </p:spPr>
        <p:txBody>
          <a:bodyPr vert="horz" wrap="none" lIns="45719" tIns="45719" rIns="45719" bIns="45719" numCol="1" anchor="ctr" anchorCtr="0" compatLnSpc="1">
            <a:prstTxWarp prst="textNoShape">
              <a:avLst/>
            </a:prstTxWarp>
          </a:bodyPr>
          <a:lstStyle>
            <a:lvl1pPr algn="ctr" eaLnBrk="1">
              <a:defRPr sz="1000" smtClean="0">
                <a:solidFill>
                  <a:srgbClr val="5B5D69"/>
                </a:solidFill>
                <a:latin typeface="+mn-lt"/>
                <a:ea typeface="+mn-ea"/>
                <a:cs typeface="+mn-cs"/>
                <a:sym typeface="Helvetica" pitchFamily="2" charset="0"/>
              </a:defRPr>
            </a:lvl1pPr>
          </a:lstStyle>
          <a:p>
            <a:pPr>
              <a:defRPr/>
            </a:pPr>
            <a:fld id="{88B51A27-E8CC-416C-8D6C-6F060B56505D}" type="slidenum">
              <a:rPr lang="it-IT" altLang="it-IT"/>
              <a:pPr>
                <a:defRPr/>
              </a:pPr>
              <a:t>‹N›</a:t>
            </a:fld>
            <a:endParaRPr lang="it-IT" altLang="it-IT"/>
          </a:p>
        </p:txBody>
      </p:sp>
      <p:pic>
        <p:nvPicPr>
          <p:cNvPr id="5" name="Picture 4">
            <a:extLst>
              <a:ext uri="{FF2B5EF4-FFF2-40B4-BE49-F238E27FC236}">
                <a16:creationId xmlns:a16="http://schemas.microsoft.com/office/drawing/2014/main" id="{1A3CFDA6-4CCE-4DA2-9BAE-576DDF9B9FC7}"/>
              </a:ext>
            </a:extLst>
          </p:cNvPr>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187326" y="90455"/>
            <a:ext cx="619330" cy="585853"/>
          </a:xfrm>
          <a:prstGeom prst="rect">
            <a:avLst/>
          </a:prstGeom>
        </p:spPr>
      </p:pic>
    </p:spTree>
    <p:extLst>
      <p:ext uri="{BB962C8B-B14F-4D97-AF65-F5344CB8AC3E}">
        <p14:creationId xmlns:p14="http://schemas.microsoft.com/office/powerpoint/2010/main" val="33445497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ctr" defTabSz="457189" rtl="0" eaLnBrk="0" fontAlgn="base" hangingPunct="0">
        <a:spcBef>
          <a:spcPct val="0"/>
        </a:spcBef>
        <a:spcAft>
          <a:spcPct val="0"/>
        </a:spcAft>
        <a:defRPr sz="4400" kern="1200">
          <a:solidFill>
            <a:srgbClr val="000000"/>
          </a:solidFill>
          <a:latin typeface="+mj-lt"/>
          <a:ea typeface="+mj-ea"/>
          <a:cs typeface="+mj-cs"/>
          <a:sym typeface="Calibri" panose="020F0502020204030204" pitchFamily="34" charset="0"/>
        </a:defRPr>
      </a:lvl1pPr>
      <a:lvl2pPr algn="ctr" defTabSz="457189" rtl="0" eaLnBrk="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lgn="ctr" defTabSz="457189" rtl="0" eaLnBrk="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lgn="ctr" defTabSz="457189" rtl="0" eaLnBrk="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lgn="ctr" defTabSz="457189" rtl="0" eaLnBrk="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189" algn="ctr" defTabSz="457189" rtl="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378" algn="ctr" defTabSz="457189" rtl="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566" algn="ctr" defTabSz="457189" rtl="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754" algn="ctr" defTabSz="457189" rtl="0" fontAlgn="base" hangingPunct="0">
        <a:spcBef>
          <a:spcPct val="0"/>
        </a:spcBef>
        <a:spcAft>
          <a:spcPct val="0"/>
        </a:spcAft>
        <a:defRPr sz="4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189" rtl="0" eaLnBrk="0" fontAlgn="base" hangingPunct="0">
        <a:spcBef>
          <a:spcPts val="400"/>
        </a:spcBef>
        <a:spcAft>
          <a:spcPct val="0"/>
        </a:spcAft>
        <a:defRPr sz="1800" kern="1200">
          <a:solidFill>
            <a:srgbClr val="0F7CCB"/>
          </a:solidFill>
          <a:latin typeface="+mn-lt"/>
          <a:ea typeface="+mn-ea"/>
          <a:cs typeface="+mn-cs"/>
          <a:sym typeface="Helvetica" panose="020B0604020202020204" pitchFamily="34" charset="0"/>
        </a:defRPr>
      </a:lvl1pPr>
      <a:lvl2pPr marL="639747" indent="-182558"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2pPr>
      <a:lvl3pPr marL="1085823" indent="-171446"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3pPr>
      <a:lvl4pPr marL="1576349"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4pPr>
      <a:lvl5pPr marL="2033537"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组合 6">
            <a:extLst>
              <a:ext uri="{FF2B5EF4-FFF2-40B4-BE49-F238E27FC236}">
                <a16:creationId xmlns:a16="http://schemas.microsoft.com/office/drawing/2014/main" id="{FECA63A2-94D9-4FCA-B6CB-337930713327}"/>
              </a:ext>
            </a:extLst>
          </p:cNvPr>
          <p:cNvGrpSpPr>
            <a:grpSpLocks/>
          </p:cNvGrpSpPr>
          <p:nvPr userDrawn="1"/>
        </p:nvGrpSpPr>
        <p:grpSpPr bwMode="auto">
          <a:xfrm>
            <a:off x="2127251" y="-11907"/>
            <a:ext cx="1871663" cy="377429"/>
            <a:chOff x="4819" y="5060"/>
            <a:chExt cx="3118" cy="907"/>
          </a:xfrm>
        </p:grpSpPr>
        <p:sp>
          <p:nvSpPr>
            <p:cNvPr id="3" name="矩形 2">
              <a:extLst>
                <a:ext uri="{FF2B5EF4-FFF2-40B4-BE49-F238E27FC236}">
                  <a16:creationId xmlns:a16="http://schemas.microsoft.com/office/drawing/2014/main" id="{4EB58281-AE6E-4E2F-BA6D-00F637A6AC29}"/>
                </a:ext>
              </a:extLst>
            </p:cNvPr>
            <p:cNvSpPr/>
            <p:nvPr userDrawn="1"/>
          </p:nvSpPr>
          <p:spPr>
            <a:xfrm>
              <a:off x="4819" y="5060"/>
              <a:ext cx="3118" cy="907"/>
            </a:xfrm>
            <a:prstGeom prst="rect">
              <a:avLst/>
            </a:prstGeom>
            <a:solidFill>
              <a:srgbClr val="FFFFFF"/>
            </a:solidFill>
            <a:ln w="28575" cap="flat" cmpd="sng">
              <a:solidFill>
                <a:srgbClr val="FF0000"/>
              </a:solidFill>
              <a:prstDash val="solid"/>
              <a:miter/>
              <a:headEnd type="none" w="med" len="med"/>
              <a:tailEnd type="none" w="med" len="med"/>
            </a:ln>
          </p:spPr>
          <p:txBody>
            <a:bodyPr lIns="72000" tIns="36000" rIns="72000" bIns="36000"/>
            <a:lstStyle>
              <a:lvl1pPr indent="266700">
                <a:defRPr>
                  <a:solidFill>
                    <a:schemeClr val="tx1"/>
                  </a:solidFill>
                  <a:latin typeface="Arial" panose="020B0604020202020204" pitchFamily="34" charset="0"/>
                  <a:ea typeface="楷体_GB2312" panose="02010609030101010101" pitchFamily="49" charset="-122"/>
                </a:defRPr>
              </a:lvl1pPr>
              <a:lvl2pPr marL="742950" indent="-285750">
                <a:defRPr>
                  <a:solidFill>
                    <a:schemeClr val="tx1"/>
                  </a:solidFill>
                  <a:latin typeface="Arial" panose="020B0604020202020204" pitchFamily="34" charset="0"/>
                  <a:ea typeface="楷体_GB2312" panose="02010609030101010101" pitchFamily="49" charset="-122"/>
                </a:defRPr>
              </a:lvl2pPr>
              <a:lvl3pPr marL="1143000" indent="-228600">
                <a:defRPr>
                  <a:solidFill>
                    <a:schemeClr val="tx1"/>
                  </a:solidFill>
                  <a:latin typeface="Arial" panose="020B0604020202020204" pitchFamily="34" charset="0"/>
                  <a:ea typeface="楷体_GB2312" panose="02010609030101010101" pitchFamily="49" charset="-122"/>
                </a:defRPr>
              </a:lvl3pPr>
              <a:lvl4pPr marL="1600200" indent="-228600">
                <a:defRPr>
                  <a:solidFill>
                    <a:schemeClr val="tx1"/>
                  </a:solidFill>
                  <a:latin typeface="Arial" panose="020B0604020202020204" pitchFamily="34" charset="0"/>
                  <a:ea typeface="楷体_GB2312" panose="02010609030101010101" pitchFamily="49" charset="-122"/>
                </a:defRPr>
              </a:lvl4pPr>
              <a:lvl5pPr marL="2057400" indent="-228600">
                <a:defRPr>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anose="02010609030101010101" pitchFamily="49" charset="-122"/>
                </a:defRPr>
              </a:lvl9pPr>
            </a:lstStyle>
            <a:p>
              <a:pPr eaLnBrk="1" hangingPunct="1">
                <a:buFont typeface="Arial" panose="020B0604020202020204" pitchFamily="34" charset="0"/>
                <a:buNone/>
              </a:pPr>
              <a:r>
                <a:rPr lang="en-US" altLang="zh-CN" sz="1050" noProof="1">
                  <a:solidFill>
                    <a:srgbClr val="FF0000"/>
                  </a:solidFill>
                  <a:latin typeface="Microsoft YaHei" panose="020B0503020204020204" pitchFamily="34" charset="-122"/>
                  <a:ea typeface="Microsoft YaHei" panose="020B0503020204020204" pitchFamily="34" charset="-122"/>
                  <a:cs typeface="楷体_GB2312" panose="02010609030101010101" pitchFamily="49" charset="-122"/>
                </a:rPr>
                <a:t>   </a:t>
              </a:r>
              <a:r>
                <a:rPr lang="ja-JP" altLang="en-US" sz="1050" noProof="1">
                  <a:solidFill>
                    <a:srgbClr val="FF0000"/>
                  </a:solidFill>
                  <a:latin typeface="Microsoft YaHei" panose="020B0503020204020204" pitchFamily="34" charset="-122"/>
                  <a:ea typeface="Microsoft YaHei" panose="020B0503020204020204" pitchFamily="34" charset="-122"/>
                  <a:cs typeface="楷体_GB2312" panose="02010609030101010101" pitchFamily="49" charset="-122"/>
                </a:rPr>
                <a:t>内部受控</a:t>
              </a:r>
            </a:p>
            <a:p>
              <a:pPr eaLnBrk="1" hangingPunct="1">
                <a:buFont typeface="Arial" panose="020B0604020202020204" pitchFamily="34" charset="0"/>
                <a:buNone/>
              </a:pPr>
              <a:r>
                <a:rPr lang="ja-JP" altLang="en-US" sz="1050" noProof="1">
                  <a:solidFill>
                    <a:srgbClr val="FF0000"/>
                  </a:solidFill>
                  <a:latin typeface="Microsoft YaHei" panose="020B0503020204020204" pitchFamily="34" charset="-122"/>
                  <a:ea typeface="Microsoft YaHei" panose="020B0503020204020204" pitchFamily="34" charset="-122"/>
                  <a:cs typeface="楷体_GB2312" panose="02010609030101010101" pitchFamily="49" charset="-122"/>
                </a:rPr>
                <a:t>未经批准，禁止外传</a:t>
              </a:r>
              <a:endParaRPr lang="ja-JP" altLang="en-US" sz="1050" noProof="1">
                <a:solidFill>
                  <a:srgbClr val="FF0000"/>
                </a:solidFill>
                <a:latin typeface="Microsoft YaHei" panose="020B0503020204020204" pitchFamily="34" charset="-122"/>
                <a:ea typeface="Microsoft YaHei" panose="020B0503020204020204" pitchFamily="34" charset="-122"/>
              </a:endParaRPr>
            </a:p>
            <a:p>
              <a:pPr eaLnBrk="1" hangingPunct="1">
                <a:buFont typeface="Arial" panose="020B0604020202020204" pitchFamily="34" charset="0"/>
                <a:buNone/>
              </a:pPr>
              <a:endParaRPr lang="ja-JP" altLang="en-US" sz="1050" noProof="1">
                <a:latin typeface="Microsoft YaHei" panose="020B0503020204020204" pitchFamily="34" charset="-122"/>
                <a:ea typeface="Microsoft YaHei" panose="020B0503020204020204" pitchFamily="34" charset="-122"/>
              </a:endParaRPr>
            </a:p>
          </p:txBody>
        </p:sp>
        <p:sp>
          <p:nvSpPr>
            <p:cNvPr id="1028" name="五角星 3">
              <a:extLst>
                <a:ext uri="{FF2B5EF4-FFF2-40B4-BE49-F238E27FC236}">
                  <a16:creationId xmlns:a16="http://schemas.microsoft.com/office/drawing/2014/main" id="{9E7253C3-A798-4763-882E-2909FFE22D73}"/>
                </a:ext>
              </a:extLst>
            </p:cNvPr>
            <p:cNvSpPr>
              <a:spLocks noChangeArrowheads="1"/>
            </p:cNvSpPr>
            <p:nvPr userDrawn="1"/>
          </p:nvSpPr>
          <p:spPr bwMode="auto">
            <a:xfrm>
              <a:off x="5326" y="5221"/>
              <a:ext cx="191" cy="194"/>
            </a:xfrm>
            <a:custGeom>
              <a:avLst/>
              <a:gdLst>
                <a:gd name="T0" fmla="*/ 0 w 191"/>
                <a:gd name="T1" fmla="*/ 74 h 194"/>
                <a:gd name="T2" fmla="*/ 72 w 191"/>
                <a:gd name="T3" fmla="*/ 74 h 194"/>
                <a:gd name="T4" fmla="*/ 95 w 191"/>
                <a:gd name="T5" fmla="*/ 0 h 194"/>
                <a:gd name="T6" fmla="*/ 118 w 191"/>
                <a:gd name="T7" fmla="*/ 74 h 194"/>
                <a:gd name="T8" fmla="*/ 190 w 191"/>
                <a:gd name="T9" fmla="*/ 74 h 194"/>
                <a:gd name="T10" fmla="*/ 131 w 191"/>
                <a:gd name="T11" fmla="*/ 119 h 194"/>
                <a:gd name="T12" fmla="*/ 154 w 191"/>
                <a:gd name="T13" fmla="*/ 193 h 194"/>
                <a:gd name="T14" fmla="*/ 95 w 191"/>
                <a:gd name="T15" fmla="*/ 148 h 194"/>
                <a:gd name="T16" fmla="*/ 36 w 191"/>
                <a:gd name="T17" fmla="*/ 193 h 194"/>
                <a:gd name="T18" fmla="*/ 59 w 191"/>
                <a:gd name="T19" fmla="*/ 119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1" h="194">
                  <a:moveTo>
                    <a:pt x="0" y="74"/>
                  </a:moveTo>
                  <a:lnTo>
                    <a:pt x="72" y="74"/>
                  </a:lnTo>
                  <a:lnTo>
                    <a:pt x="95" y="0"/>
                  </a:lnTo>
                  <a:lnTo>
                    <a:pt x="118" y="74"/>
                  </a:lnTo>
                  <a:lnTo>
                    <a:pt x="190" y="74"/>
                  </a:lnTo>
                  <a:lnTo>
                    <a:pt x="131" y="119"/>
                  </a:lnTo>
                  <a:lnTo>
                    <a:pt x="154" y="193"/>
                  </a:lnTo>
                  <a:lnTo>
                    <a:pt x="95" y="148"/>
                  </a:lnTo>
                  <a:lnTo>
                    <a:pt x="36" y="193"/>
                  </a:lnTo>
                  <a:lnTo>
                    <a:pt x="59" y="119"/>
                  </a:lnTo>
                  <a:lnTo>
                    <a:pt x="0" y="74"/>
                  </a:lnTo>
                  <a:close/>
                </a:path>
              </a:pathLst>
            </a:custGeom>
            <a:solidFill>
              <a:srgbClr val="FFFFFF"/>
            </a:solidFill>
            <a:ln w="28575">
              <a:solidFill>
                <a:srgbClr val="FF0000"/>
              </a:solidFill>
              <a:miter lim="800000"/>
              <a:headEnd/>
              <a:tailEnd/>
            </a:ln>
          </p:spPr>
          <p:txBody>
            <a:bodyPr/>
            <a:lstStyle/>
            <a:p>
              <a:endParaRPr lang="en-US" sz="1350"/>
            </a:p>
          </p:txBody>
        </p:sp>
        <p:sp>
          <p:nvSpPr>
            <p:cNvPr id="1029" name="五角星 4">
              <a:extLst>
                <a:ext uri="{FF2B5EF4-FFF2-40B4-BE49-F238E27FC236}">
                  <a16:creationId xmlns:a16="http://schemas.microsoft.com/office/drawing/2014/main" id="{4D04075C-19CB-4B4C-A93D-343ABA460BCC}"/>
                </a:ext>
              </a:extLst>
            </p:cNvPr>
            <p:cNvSpPr>
              <a:spLocks noChangeArrowheads="1"/>
            </p:cNvSpPr>
            <p:nvPr userDrawn="1"/>
          </p:nvSpPr>
          <p:spPr bwMode="auto">
            <a:xfrm>
              <a:off x="7211" y="5201"/>
              <a:ext cx="191" cy="194"/>
            </a:xfrm>
            <a:custGeom>
              <a:avLst/>
              <a:gdLst>
                <a:gd name="T0" fmla="*/ 0 w 191"/>
                <a:gd name="T1" fmla="*/ 74 h 194"/>
                <a:gd name="T2" fmla="*/ 72 w 191"/>
                <a:gd name="T3" fmla="*/ 74 h 194"/>
                <a:gd name="T4" fmla="*/ 95 w 191"/>
                <a:gd name="T5" fmla="*/ 0 h 194"/>
                <a:gd name="T6" fmla="*/ 118 w 191"/>
                <a:gd name="T7" fmla="*/ 74 h 194"/>
                <a:gd name="T8" fmla="*/ 190 w 191"/>
                <a:gd name="T9" fmla="*/ 74 h 194"/>
                <a:gd name="T10" fmla="*/ 131 w 191"/>
                <a:gd name="T11" fmla="*/ 119 h 194"/>
                <a:gd name="T12" fmla="*/ 154 w 191"/>
                <a:gd name="T13" fmla="*/ 193 h 194"/>
                <a:gd name="T14" fmla="*/ 95 w 191"/>
                <a:gd name="T15" fmla="*/ 148 h 194"/>
                <a:gd name="T16" fmla="*/ 36 w 191"/>
                <a:gd name="T17" fmla="*/ 193 h 194"/>
                <a:gd name="T18" fmla="*/ 59 w 191"/>
                <a:gd name="T19" fmla="*/ 119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1" h="194">
                  <a:moveTo>
                    <a:pt x="0" y="74"/>
                  </a:moveTo>
                  <a:lnTo>
                    <a:pt x="72" y="74"/>
                  </a:lnTo>
                  <a:lnTo>
                    <a:pt x="95" y="0"/>
                  </a:lnTo>
                  <a:lnTo>
                    <a:pt x="118" y="74"/>
                  </a:lnTo>
                  <a:lnTo>
                    <a:pt x="190" y="74"/>
                  </a:lnTo>
                  <a:lnTo>
                    <a:pt x="131" y="119"/>
                  </a:lnTo>
                  <a:lnTo>
                    <a:pt x="154" y="193"/>
                  </a:lnTo>
                  <a:lnTo>
                    <a:pt x="95" y="148"/>
                  </a:lnTo>
                  <a:lnTo>
                    <a:pt x="36" y="193"/>
                  </a:lnTo>
                  <a:lnTo>
                    <a:pt x="59" y="119"/>
                  </a:lnTo>
                  <a:lnTo>
                    <a:pt x="0" y="74"/>
                  </a:lnTo>
                  <a:close/>
                </a:path>
              </a:pathLst>
            </a:custGeom>
            <a:solidFill>
              <a:srgbClr val="FFFFFF"/>
            </a:solidFill>
            <a:ln w="28575">
              <a:solidFill>
                <a:srgbClr val="FF0000"/>
              </a:solidFill>
              <a:miter lim="800000"/>
              <a:headEnd/>
              <a:tailEnd/>
            </a:ln>
          </p:spPr>
          <p:txBody>
            <a:bodyPr/>
            <a:lstStyle/>
            <a:p>
              <a:endParaRPr lang="en-US" sz="1350"/>
            </a:p>
          </p:txBody>
        </p:sp>
      </p:grpSp>
    </p:spTree>
    <p:extLst>
      <p:ext uri="{BB962C8B-B14F-4D97-AF65-F5344CB8AC3E}">
        <p14:creationId xmlns:p14="http://schemas.microsoft.com/office/powerpoint/2010/main" val="214562005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l" rtl="0" eaLnBrk="0" fontAlgn="base" hangingPunct="0">
        <a:spcBef>
          <a:spcPct val="0"/>
        </a:spcBef>
        <a:spcAft>
          <a:spcPct val="0"/>
        </a:spcAft>
        <a:defRPr sz="1800" b="1">
          <a:solidFill>
            <a:schemeClr val="tx2"/>
          </a:solidFill>
          <a:latin typeface="Microsoft YaHei" panose="020B0503020204020204" pitchFamily="34" charset="-122"/>
          <a:ea typeface="Microsoft YaHei" panose="020B0503020204020204" pitchFamily="34" charset="-122"/>
          <a:cs typeface="+mj-cs"/>
        </a:defRPr>
      </a:lvl1pPr>
      <a:lvl2pPr algn="l" rtl="0" eaLnBrk="0" fontAlgn="base" hangingPunct="0">
        <a:spcBef>
          <a:spcPct val="0"/>
        </a:spcBef>
        <a:spcAft>
          <a:spcPct val="0"/>
        </a:spcAft>
        <a:defRPr sz="1800" b="1">
          <a:solidFill>
            <a:schemeClr val="tx2"/>
          </a:solidFill>
          <a:latin typeface="Microsoft YaHei" panose="020B0503020204020204" pitchFamily="34" charset="-122"/>
          <a:ea typeface="Microsoft YaHei" panose="020B0503020204020204" pitchFamily="34" charset="-122"/>
        </a:defRPr>
      </a:lvl2pPr>
      <a:lvl3pPr algn="l" rtl="0" eaLnBrk="0" fontAlgn="base" hangingPunct="0">
        <a:spcBef>
          <a:spcPct val="0"/>
        </a:spcBef>
        <a:spcAft>
          <a:spcPct val="0"/>
        </a:spcAft>
        <a:defRPr sz="1800" b="1">
          <a:solidFill>
            <a:schemeClr val="tx2"/>
          </a:solidFill>
          <a:latin typeface="Microsoft YaHei" panose="020B0503020204020204" pitchFamily="34" charset="-122"/>
          <a:ea typeface="Microsoft YaHei" panose="020B0503020204020204" pitchFamily="34" charset="-122"/>
        </a:defRPr>
      </a:lvl3pPr>
      <a:lvl4pPr algn="l" rtl="0" eaLnBrk="0" fontAlgn="base" hangingPunct="0">
        <a:spcBef>
          <a:spcPct val="0"/>
        </a:spcBef>
        <a:spcAft>
          <a:spcPct val="0"/>
        </a:spcAft>
        <a:defRPr sz="1800" b="1">
          <a:solidFill>
            <a:schemeClr val="tx2"/>
          </a:solidFill>
          <a:latin typeface="Microsoft YaHei" panose="020B0503020204020204" pitchFamily="34" charset="-122"/>
          <a:ea typeface="Microsoft YaHei" panose="020B0503020204020204" pitchFamily="34" charset="-122"/>
        </a:defRPr>
      </a:lvl4pPr>
      <a:lvl5pPr algn="l" rtl="0" eaLnBrk="0" fontAlgn="base" hangingPunct="0">
        <a:spcBef>
          <a:spcPct val="0"/>
        </a:spcBef>
        <a:spcAft>
          <a:spcPct val="0"/>
        </a:spcAft>
        <a:defRPr sz="1800" b="1">
          <a:solidFill>
            <a:schemeClr val="tx2"/>
          </a:solidFill>
          <a:latin typeface="Microsoft YaHei" panose="020B0503020204020204" pitchFamily="34" charset="-122"/>
          <a:ea typeface="Microsoft YaHei" panose="020B0503020204020204" pitchFamily="34" charset="-122"/>
        </a:defRPr>
      </a:lvl5pPr>
      <a:lvl6pPr marL="342900" algn="l" rtl="0" eaLnBrk="1" fontAlgn="base" hangingPunct="1">
        <a:spcBef>
          <a:spcPct val="0"/>
        </a:spcBef>
        <a:spcAft>
          <a:spcPct val="0"/>
        </a:spcAft>
        <a:defRPr sz="1875">
          <a:solidFill>
            <a:schemeClr val="tx2"/>
          </a:solidFill>
          <a:latin typeface="Arial" pitchFamily="34" charset="0"/>
          <a:ea typeface="宋体" pitchFamily="2" charset="-122"/>
        </a:defRPr>
      </a:lvl6pPr>
      <a:lvl7pPr marL="685800" algn="l" rtl="0" eaLnBrk="1" fontAlgn="base" hangingPunct="1">
        <a:spcBef>
          <a:spcPct val="0"/>
        </a:spcBef>
        <a:spcAft>
          <a:spcPct val="0"/>
        </a:spcAft>
        <a:defRPr sz="1875">
          <a:solidFill>
            <a:schemeClr val="tx2"/>
          </a:solidFill>
          <a:latin typeface="Arial" pitchFamily="34" charset="0"/>
          <a:ea typeface="宋体" pitchFamily="2" charset="-122"/>
        </a:defRPr>
      </a:lvl7pPr>
      <a:lvl8pPr marL="1028700" algn="l" rtl="0" eaLnBrk="1" fontAlgn="base" hangingPunct="1">
        <a:spcBef>
          <a:spcPct val="0"/>
        </a:spcBef>
        <a:spcAft>
          <a:spcPct val="0"/>
        </a:spcAft>
        <a:defRPr sz="1875">
          <a:solidFill>
            <a:schemeClr val="tx2"/>
          </a:solidFill>
          <a:latin typeface="Arial" pitchFamily="34" charset="0"/>
          <a:ea typeface="宋体" pitchFamily="2" charset="-122"/>
        </a:defRPr>
      </a:lvl8pPr>
      <a:lvl9pPr marL="1371600" algn="l" rtl="0" eaLnBrk="1" fontAlgn="base" hangingPunct="1">
        <a:spcBef>
          <a:spcPct val="0"/>
        </a:spcBef>
        <a:spcAft>
          <a:spcPct val="0"/>
        </a:spcAft>
        <a:defRPr sz="1875">
          <a:solidFill>
            <a:schemeClr val="tx2"/>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defRPr sz="1200">
          <a:solidFill>
            <a:schemeClr val="tx1"/>
          </a:solidFill>
          <a:latin typeface="Microsoft YaHei" panose="020B0503020204020204" pitchFamily="34" charset="-122"/>
          <a:ea typeface="Microsoft YaHei" panose="020B0503020204020204" pitchFamily="34" charset="-122"/>
          <a:cs typeface="+mn-cs"/>
        </a:defRPr>
      </a:lvl1pPr>
      <a:lvl2pPr marL="557213" indent="-214313" algn="l" rtl="0" eaLnBrk="0" fontAlgn="base" hangingPunct="0">
        <a:spcBef>
          <a:spcPct val="20000"/>
        </a:spcBef>
        <a:spcAft>
          <a:spcPct val="0"/>
        </a:spcAft>
        <a:buChar char="–"/>
        <a:defRPr sz="1050">
          <a:solidFill>
            <a:schemeClr val="tx1"/>
          </a:solidFill>
          <a:latin typeface="楷体_GB2312" pitchFamily="49" charset="-122"/>
          <a:ea typeface="楷体_GB2312" pitchFamily="49" charset="-122"/>
        </a:defRPr>
      </a:lvl2pPr>
      <a:lvl3pPr marL="857250" indent="-171450" algn="l" rtl="0" eaLnBrk="0" fontAlgn="base" hangingPunct="0">
        <a:spcBef>
          <a:spcPct val="20000"/>
        </a:spcBef>
        <a:spcAft>
          <a:spcPct val="0"/>
        </a:spcAft>
        <a:buChar char="•"/>
        <a:defRPr sz="1050">
          <a:solidFill>
            <a:schemeClr val="tx1"/>
          </a:solidFill>
          <a:latin typeface="楷体_GB2312" pitchFamily="49" charset="-122"/>
          <a:ea typeface="楷体_GB2312" pitchFamily="49" charset="-122"/>
        </a:defRPr>
      </a:lvl3pPr>
      <a:lvl4pPr marL="1200150" indent="-171450" algn="l" rtl="0" eaLnBrk="0" fontAlgn="base" hangingPunct="0">
        <a:spcBef>
          <a:spcPct val="20000"/>
        </a:spcBef>
        <a:spcAft>
          <a:spcPct val="0"/>
        </a:spcAft>
        <a:buChar char="–"/>
        <a:defRPr sz="1050">
          <a:solidFill>
            <a:schemeClr val="tx1"/>
          </a:solidFill>
          <a:latin typeface="楷体_GB2312" pitchFamily="49" charset="-122"/>
          <a:ea typeface="楷体_GB2312" pitchFamily="49" charset="-122"/>
        </a:defRPr>
      </a:lvl4pPr>
      <a:lvl5pPr marL="1543050" indent="-171450" algn="l" rtl="0" eaLnBrk="0" fontAlgn="base" hangingPunct="0">
        <a:spcBef>
          <a:spcPct val="20000"/>
        </a:spcBef>
        <a:spcAft>
          <a:spcPct val="0"/>
        </a:spcAft>
        <a:buChar char="»"/>
        <a:defRPr sz="1050">
          <a:solidFill>
            <a:schemeClr val="tx1"/>
          </a:solidFill>
          <a:latin typeface="楷体_GB2312" pitchFamily="49" charset="-122"/>
          <a:ea typeface="楷体_GB2312" pitchFamily="49" charset="-122"/>
        </a:defRPr>
      </a:lvl5pPr>
      <a:lvl6pPr marL="1885950" indent="-171450" algn="l" rtl="0" eaLnBrk="1" fontAlgn="base" hangingPunct="1">
        <a:spcBef>
          <a:spcPct val="20000"/>
        </a:spcBef>
        <a:spcAft>
          <a:spcPct val="0"/>
        </a:spcAft>
        <a:buChar char="»"/>
        <a:defRPr sz="1425">
          <a:solidFill>
            <a:schemeClr val="tx1"/>
          </a:solidFill>
          <a:latin typeface="+mn-lt"/>
          <a:ea typeface="+mn-ea"/>
        </a:defRPr>
      </a:lvl6pPr>
      <a:lvl7pPr marL="2228850" indent="-171450" algn="l" rtl="0" eaLnBrk="1" fontAlgn="base" hangingPunct="1">
        <a:spcBef>
          <a:spcPct val="20000"/>
        </a:spcBef>
        <a:spcAft>
          <a:spcPct val="0"/>
        </a:spcAft>
        <a:buChar char="»"/>
        <a:defRPr sz="1425">
          <a:solidFill>
            <a:schemeClr val="tx1"/>
          </a:solidFill>
          <a:latin typeface="+mn-lt"/>
          <a:ea typeface="+mn-ea"/>
        </a:defRPr>
      </a:lvl7pPr>
      <a:lvl8pPr marL="2571750" indent="-171450" algn="l" rtl="0" eaLnBrk="1" fontAlgn="base" hangingPunct="1">
        <a:spcBef>
          <a:spcPct val="20000"/>
        </a:spcBef>
        <a:spcAft>
          <a:spcPct val="0"/>
        </a:spcAft>
        <a:buChar char="»"/>
        <a:defRPr sz="1425">
          <a:solidFill>
            <a:schemeClr val="tx1"/>
          </a:solidFill>
          <a:latin typeface="+mn-lt"/>
          <a:ea typeface="+mn-ea"/>
        </a:defRPr>
      </a:lvl8pPr>
      <a:lvl9pPr marL="2914650" indent="-171450" algn="l" rtl="0" eaLnBrk="1" fontAlgn="base" hangingPunct="1">
        <a:spcBef>
          <a:spcPct val="20000"/>
        </a:spcBef>
        <a:spcAft>
          <a:spcPct val="0"/>
        </a:spcAft>
        <a:buChar char="»"/>
        <a:defRPr sz="1425">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a:extLst>
              <a:ext uri="{FF2B5EF4-FFF2-40B4-BE49-F238E27FC236}">
                <a16:creationId xmlns:a16="http://schemas.microsoft.com/office/drawing/2014/main" id="{F462CC8D-95F0-4C51-AA1E-63CDFFE7BB55}"/>
              </a:ext>
            </a:extLst>
          </p:cNvPr>
          <p:cNvSpPr>
            <a:spLocks noGrp="1"/>
          </p:cNvSpPr>
          <p:nvPr>
            <p:ph type="sldNum" sz="quarter" idx="12"/>
          </p:nvPr>
        </p:nvSpPr>
        <p:spPr>
          <a:xfrm>
            <a:off x="3771900" y="4858164"/>
            <a:ext cx="1600200" cy="273844"/>
          </a:xfrm>
        </p:spPr>
        <p:txBody>
          <a:bodyPr/>
          <a:lstStyle/>
          <a:p>
            <a:pPr defTabSz="685800"/>
            <a:fld id="{FDA3F9CF-69F2-A349-8EBE-014AB1EF939B}" type="slidenum">
              <a:rPr lang="it-IT">
                <a:latin typeface="Helvetica"/>
                <a:cs typeface="Helvetica"/>
              </a:rPr>
              <a:pPr defTabSz="685800"/>
              <a:t>1</a:t>
            </a:fld>
            <a:endParaRPr lang="it-IT">
              <a:latin typeface="Helvetica"/>
              <a:cs typeface="Helvetica"/>
            </a:endParaRPr>
          </a:p>
        </p:txBody>
      </p:sp>
      <p:sp>
        <p:nvSpPr>
          <p:cNvPr id="12" name="Segnaposto testo 3">
            <a:extLst>
              <a:ext uri="{FF2B5EF4-FFF2-40B4-BE49-F238E27FC236}">
                <a16:creationId xmlns:a16="http://schemas.microsoft.com/office/drawing/2014/main" id="{2416750D-D03B-4D59-BB90-DF3DAD3DAF7E}"/>
              </a:ext>
            </a:extLst>
          </p:cNvPr>
          <p:cNvSpPr txBox="1">
            <a:spLocks/>
          </p:cNvSpPr>
          <p:nvPr/>
        </p:nvSpPr>
        <p:spPr bwMode="auto">
          <a:xfrm>
            <a:off x="875128" y="175881"/>
            <a:ext cx="582064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t" anchorCtr="0" compatLnSpc="1">
            <a:prstTxWarp prst="textNoShape">
              <a:avLst/>
            </a:prstTxWarp>
          </a:bodyPr>
          <a:lstStyle>
            <a:lvl1pPr marL="0" indent="0" algn="l" defTabSz="457189" rtl="0" eaLnBrk="0" fontAlgn="base" hangingPunct="0">
              <a:spcBef>
                <a:spcPts val="400"/>
              </a:spcBef>
              <a:spcAft>
                <a:spcPct val="0"/>
              </a:spcAft>
              <a:buNone/>
              <a:defRPr sz="1800" kern="1200">
                <a:solidFill>
                  <a:srgbClr val="0F7CCB"/>
                </a:solidFill>
                <a:latin typeface="Helvetica"/>
                <a:ea typeface="+mn-ea"/>
                <a:cs typeface="Helvetica"/>
                <a:sym typeface="Helvetica" panose="020B0604020202020204" pitchFamily="34" charset="0"/>
              </a:defRPr>
            </a:lvl1pPr>
            <a:lvl2pPr marL="639747" indent="-182558"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2pPr>
            <a:lvl3pPr marL="1085823" indent="-171446"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3pPr>
            <a:lvl4pPr marL="1576349"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4pPr>
            <a:lvl5pPr marL="2033537"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PITEF Project – Electric machine key </a:t>
            </a:r>
            <a:r>
              <a:rPr lang="it-IT" dirty="0" err="1"/>
              <a:t>characteristics</a:t>
            </a:r>
            <a:endParaRPr lang="it-IT" dirty="0"/>
          </a:p>
        </p:txBody>
      </p:sp>
      <p:pic>
        <p:nvPicPr>
          <p:cNvPr id="7" name="Picture 7" descr="A picture containing LEGO, toy&#10;&#10;Description automatically generated">
            <a:extLst>
              <a:ext uri="{FF2B5EF4-FFF2-40B4-BE49-F238E27FC236}">
                <a16:creationId xmlns:a16="http://schemas.microsoft.com/office/drawing/2014/main" id="{8198999F-A90B-4322-8D60-D5BE079A7BD0}"/>
              </a:ext>
            </a:extLst>
          </p:cNvPr>
          <p:cNvPicPr>
            <a:picLocks noChangeAspect="1"/>
          </p:cNvPicPr>
          <p:nvPr/>
        </p:nvPicPr>
        <p:blipFill>
          <a:blip r:embed="rId3"/>
          <a:stretch>
            <a:fillRect/>
          </a:stretch>
        </p:blipFill>
        <p:spPr>
          <a:xfrm rot="5400000">
            <a:off x="4921507" y="1570759"/>
            <a:ext cx="3801645" cy="2185162"/>
          </a:xfrm>
          <a:prstGeom prst="rect">
            <a:avLst/>
          </a:prstGeom>
        </p:spPr>
      </p:pic>
      <p:graphicFrame>
        <p:nvGraphicFramePr>
          <p:cNvPr id="9" name="Table 2">
            <a:extLst>
              <a:ext uri="{FF2B5EF4-FFF2-40B4-BE49-F238E27FC236}">
                <a16:creationId xmlns:a16="http://schemas.microsoft.com/office/drawing/2014/main" id="{00817F4A-DCD7-4C84-8A95-CC68CE0F7652}"/>
              </a:ext>
            </a:extLst>
          </p:cNvPr>
          <p:cNvGraphicFramePr>
            <a:graphicFrameLocks noGrp="1"/>
          </p:cNvGraphicFramePr>
          <p:nvPr>
            <p:extLst>
              <p:ext uri="{D42A27DB-BD31-4B8C-83A1-F6EECF244321}">
                <p14:modId xmlns:p14="http://schemas.microsoft.com/office/powerpoint/2010/main" val="2462320467"/>
              </p:ext>
            </p:extLst>
          </p:nvPr>
        </p:nvGraphicFramePr>
        <p:xfrm>
          <a:off x="467642" y="762517"/>
          <a:ext cx="4904458" cy="3840480"/>
        </p:xfrm>
        <a:graphic>
          <a:graphicData uri="http://schemas.openxmlformats.org/drawingml/2006/table">
            <a:tbl>
              <a:tblPr firstRow="1" bandRow="1">
                <a:tableStyleId>{5C22544A-7EE6-4342-B048-85BDC9FD1C3A}</a:tableStyleId>
              </a:tblPr>
              <a:tblGrid>
                <a:gridCol w="2452229">
                  <a:extLst>
                    <a:ext uri="{9D8B030D-6E8A-4147-A177-3AD203B41FA5}">
                      <a16:colId xmlns:a16="http://schemas.microsoft.com/office/drawing/2014/main" val="2416054050"/>
                    </a:ext>
                  </a:extLst>
                </a:gridCol>
                <a:gridCol w="2452229">
                  <a:extLst>
                    <a:ext uri="{9D8B030D-6E8A-4147-A177-3AD203B41FA5}">
                      <a16:colId xmlns:a16="http://schemas.microsoft.com/office/drawing/2014/main" val="649167782"/>
                    </a:ext>
                  </a:extLst>
                </a:gridCol>
              </a:tblGrid>
              <a:tr h="223830">
                <a:tc>
                  <a:txBody>
                    <a:bodyPr/>
                    <a:lstStyle/>
                    <a:p>
                      <a:pPr algn="ctr"/>
                      <a:r>
                        <a:rPr lang="en-US" sz="1200" b="1" dirty="0"/>
                        <a:t>KEY CHARACTERISTICS</a:t>
                      </a:r>
                    </a:p>
                  </a:txBody>
                  <a:tcPr anchor="ctr"/>
                </a:tc>
                <a:tc>
                  <a:txBody>
                    <a:bodyPr/>
                    <a:lstStyle/>
                    <a:p>
                      <a:pPr algn="ctr"/>
                      <a:r>
                        <a:rPr lang="en-US" sz="1200" b="1" dirty="0"/>
                        <a:t>SPECIFICATION</a:t>
                      </a:r>
                    </a:p>
                  </a:txBody>
                  <a:tcPr anchor="ctr"/>
                </a:tc>
                <a:extLst>
                  <a:ext uri="{0D108BD9-81ED-4DB2-BD59-A6C34878D82A}">
                    <a16:rowId xmlns:a16="http://schemas.microsoft.com/office/drawing/2014/main" val="3482556856"/>
                  </a:ext>
                </a:extLst>
              </a:tr>
              <a:tr h="223830">
                <a:tc>
                  <a:txBody>
                    <a:bodyPr/>
                    <a:lstStyle/>
                    <a:p>
                      <a:pPr algn="ctr"/>
                      <a:r>
                        <a:rPr lang="en-US" sz="1200" b="0" dirty="0"/>
                        <a:t>Motor type</a:t>
                      </a:r>
                    </a:p>
                  </a:txBody>
                  <a:tcPr anchor="ctr"/>
                </a:tc>
                <a:tc>
                  <a:txBody>
                    <a:bodyPr/>
                    <a:lstStyle/>
                    <a:p>
                      <a:pPr algn="ctr"/>
                      <a:r>
                        <a:rPr lang="en-US" sz="1200" b="0" dirty="0"/>
                        <a:t>PMSM</a:t>
                      </a:r>
                    </a:p>
                  </a:txBody>
                  <a:tcPr anchor="ctr"/>
                </a:tc>
                <a:extLst>
                  <a:ext uri="{0D108BD9-81ED-4DB2-BD59-A6C34878D82A}">
                    <a16:rowId xmlns:a16="http://schemas.microsoft.com/office/drawing/2014/main" val="3117967081"/>
                  </a:ext>
                </a:extLst>
              </a:tr>
              <a:tr h="223830">
                <a:tc>
                  <a:txBody>
                    <a:bodyPr/>
                    <a:lstStyle/>
                    <a:p>
                      <a:pPr algn="ctr"/>
                      <a:r>
                        <a:rPr lang="en-US" sz="1200" b="0" dirty="0"/>
                        <a:t>Winding technology</a:t>
                      </a:r>
                    </a:p>
                  </a:txBody>
                  <a:tcPr anchor="ctr"/>
                </a:tc>
                <a:tc>
                  <a:txBody>
                    <a:bodyPr/>
                    <a:lstStyle/>
                    <a:p>
                      <a:pPr algn="ctr"/>
                      <a:r>
                        <a:rPr lang="en-US" sz="1200" b="0" dirty="0"/>
                        <a:t>Concentrated</a:t>
                      </a:r>
                    </a:p>
                  </a:txBody>
                  <a:tcPr anchor="ctr"/>
                </a:tc>
                <a:extLst>
                  <a:ext uri="{0D108BD9-81ED-4DB2-BD59-A6C34878D82A}">
                    <a16:rowId xmlns:a16="http://schemas.microsoft.com/office/drawing/2014/main" val="3716531637"/>
                  </a:ext>
                </a:extLst>
              </a:tr>
              <a:tr h="223830">
                <a:tc>
                  <a:txBody>
                    <a:bodyPr/>
                    <a:lstStyle/>
                    <a:p>
                      <a:pPr algn="ctr"/>
                      <a:r>
                        <a:rPr lang="en-US" sz="1200" b="0" dirty="0"/>
                        <a:t>Rated torque</a:t>
                      </a:r>
                    </a:p>
                  </a:txBody>
                  <a:tcPr anchor="ctr"/>
                </a:tc>
                <a:tc>
                  <a:txBody>
                    <a:bodyPr/>
                    <a:lstStyle/>
                    <a:p>
                      <a:pPr algn="ctr"/>
                      <a:r>
                        <a:rPr lang="en-US" sz="1200" b="1" dirty="0"/>
                        <a:t>175 Nm</a:t>
                      </a:r>
                    </a:p>
                  </a:txBody>
                  <a:tcPr anchor="ctr"/>
                </a:tc>
                <a:extLst>
                  <a:ext uri="{0D108BD9-81ED-4DB2-BD59-A6C34878D82A}">
                    <a16:rowId xmlns:a16="http://schemas.microsoft.com/office/drawing/2014/main" val="2839607232"/>
                  </a:ext>
                </a:extLst>
              </a:tr>
              <a:tr h="223830">
                <a:tc>
                  <a:txBody>
                    <a:bodyPr/>
                    <a:lstStyle/>
                    <a:p>
                      <a:pPr algn="ctr"/>
                      <a:r>
                        <a:rPr lang="en-US" sz="1200" b="0" dirty="0"/>
                        <a:t>Rated power</a:t>
                      </a:r>
                    </a:p>
                  </a:txBody>
                  <a:tcPr anchor="ctr"/>
                </a:tc>
                <a:tc>
                  <a:txBody>
                    <a:bodyPr/>
                    <a:lstStyle/>
                    <a:p>
                      <a:pPr algn="ctr"/>
                      <a:r>
                        <a:rPr lang="en-US" sz="1200" b="1" dirty="0"/>
                        <a:t>50 kW</a:t>
                      </a:r>
                    </a:p>
                  </a:txBody>
                  <a:tcPr anchor="ctr"/>
                </a:tc>
                <a:extLst>
                  <a:ext uri="{0D108BD9-81ED-4DB2-BD59-A6C34878D82A}">
                    <a16:rowId xmlns:a16="http://schemas.microsoft.com/office/drawing/2014/main" val="4085168626"/>
                  </a:ext>
                </a:extLst>
              </a:tr>
              <a:tr h="223830">
                <a:tc>
                  <a:txBody>
                    <a:bodyPr/>
                    <a:lstStyle/>
                    <a:p>
                      <a:pPr algn="ctr"/>
                      <a:r>
                        <a:rPr lang="en-US" sz="1200" b="0" dirty="0"/>
                        <a:t>Knee speed (nominal curve)</a:t>
                      </a:r>
                    </a:p>
                  </a:txBody>
                  <a:tcPr anchor="ctr"/>
                </a:tc>
                <a:tc>
                  <a:txBody>
                    <a:bodyPr/>
                    <a:lstStyle/>
                    <a:p>
                      <a:pPr algn="ctr"/>
                      <a:r>
                        <a:rPr lang="en-US" sz="1200" b="0" dirty="0"/>
                        <a:t>2750 rpm</a:t>
                      </a:r>
                    </a:p>
                  </a:txBody>
                  <a:tcPr anchor="ctr"/>
                </a:tc>
                <a:extLst>
                  <a:ext uri="{0D108BD9-81ED-4DB2-BD59-A6C34878D82A}">
                    <a16:rowId xmlns:a16="http://schemas.microsoft.com/office/drawing/2014/main" val="3673206288"/>
                  </a:ext>
                </a:extLst>
              </a:tr>
              <a:tr h="223830">
                <a:tc>
                  <a:txBody>
                    <a:bodyPr/>
                    <a:lstStyle/>
                    <a:p>
                      <a:pPr algn="ctr"/>
                      <a:r>
                        <a:rPr lang="en-US" sz="1200" b="0" dirty="0"/>
                        <a:t>Peak torque</a:t>
                      </a:r>
                    </a:p>
                  </a:txBody>
                  <a:tcPr anchor="ctr"/>
                </a:tc>
                <a:tc>
                  <a:txBody>
                    <a:bodyPr/>
                    <a:lstStyle/>
                    <a:p>
                      <a:pPr algn="ctr"/>
                      <a:r>
                        <a:rPr lang="en-US" sz="1200" b="1" dirty="0"/>
                        <a:t>330 Nm</a:t>
                      </a:r>
                    </a:p>
                  </a:txBody>
                  <a:tcPr anchor="ctr"/>
                </a:tc>
                <a:extLst>
                  <a:ext uri="{0D108BD9-81ED-4DB2-BD59-A6C34878D82A}">
                    <a16:rowId xmlns:a16="http://schemas.microsoft.com/office/drawing/2014/main" val="609906257"/>
                  </a:ext>
                </a:extLst>
              </a:tr>
              <a:tr h="223830">
                <a:tc>
                  <a:txBody>
                    <a:bodyPr/>
                    <a:lstStyle/>
                    <a:p>
                      <a:pPr algn="ctr"/>
                      <a:r>
                        <a:rPr lang="en-US" sz="1200" b="0" dirty="0"/>
                        <a:t>Peak power</a:t>
                      </a:r>
                    </a:p>
                  </a:txBody>
                  <a:tcPr anchor="ctr"/>
                </a:tc>
                <a:tc>
                  <a:txBody>
                    <a:bodyPr/>
                    <a:lstStyle/>
                    <a:p>
                      <a:pPr algn="ctr"/>
                      <a:r>
                        <a:rPr lang="en-US" sz="1200" b="1" dirty="0"/>
                        <a:t>85 kW</a:t>
                      </a:r>
                    </a:p>
                  </a:txBody>
                  <a:tcPr anchor="ctr"/>
                </a:tc>
                <a:extLst>
                  <a:ext uri="{0D108BD9-81ED-4DB2-BD59-A6C34878D82A}">
                    <a16:rowId xmlns:a16="http://schemas.microsoft.com/office/drawing/2014/main" val="2533148958"/>
                  </a:ext>
                </a:extLst>
              </a:tr>
              <a:tr h="223830">
                <a:tc>
                  <a:txBody>
                    <a:bodyPr/>
                    <a:lstStyle/>
                    <a:p>
                      <a:pPr algn="ctr"/>
                      <a:r>
                        <a:rPr lang="en-US" sz="1200" b="0" dirty="0"/>
                        <a:t>Knee speed (peak curve)</a:t>
                      </a:r>
                    </a:p>
                  </a:txBody>
                  <a:tcPr anchor="ctr"/>
                </a:tc>
                <a:tc>
                  <a:txBody>
                    <a:bodyPr/>
                    <a:lstStyle/>
                    <a:p>
                      <a:pPr algn="ctr"/>
                      <a:r>
                        <a:rPr lang="en-US" sz="1200" b="0" dirty="0"/>
                        <a:t>2450 rpm</a:t>
                      </a:r>
                    </a:p>
                  </a:txBody>
                  <a:tcPr anchor="ctr"/>
                </a:tc>
                <a:extLst>
                  <a:ext uri="{0D108BD9-81ED-4DB2-BD59-A6C34878D82A}">
                    <a16:rowId xmlns:a16="http://schemas.microsoft.com/office/drawing/2014/main" val="2001069334"/>
                  </a:ext>
                </a:extLst>
              </a:tr>
              <a:tr h="223830">
                <a:tc>
                  <a:txBody>
                    <a:bodyPr/>
                    <a:lstStyle/>
                    <a:p>
                      <a:pPr algn="ctr"/>
                      <a:r>
                        <a:rPr lang="en-US" sz="1200" b="0" dirty="0"/>
                        <a:t>Max speed</a:t>
                      </a:r>
                    </a:p>
                  </a:txBody>
                  <a:tcPr anchor="ctr"/>
                </a:tc>
                <a:tc>
                  <a:txBody>
                    <a:bodyPr/>
                    <a:lstStyle/>
                    <a:p>
                      <a:pPr algn="ctr"/>
                      <a:r>
                        <a:rPr lang="en-US" sz="1200" b="0" dirty="0"/>
                        <a:t>6000 rpm</a:t>
                      </a:r>
                    </a:p>
                  </a:txBody>
                  <a:tcPr anchor="ctr"/>
                </a:tc>
                <a:extLst>
                  <a:ext uri="{0D108BD9-81ED-4DB2-BD59-A6C34878D82A}">
                    <a16:rowId xmlns:a16="http://schemas.microsoft.com/office/drawing/2014/main" val="2522281833"/>
                  </a:ext>
                </a:extLst>
              </a:tr>
              <a:tr h="223830">
                <a:tc>
                  <a:txBody>
                    <a:bodyPr/>
                    <a:lstStyle/>
                    <a:p>
                      <a:pPr algn="ctr"/>
                      <a:r>
                        <a:rPr lang="en-US" sz="1200" b="0" dirty="0"/>
                        <a:t>Max efficiency</a:t>
                      </a:r>
                    </a:p>
                  </a:txBody>
                  <a:tcPr anchor="ctr"/>
                </a:tc>
                <a:tc>
                  <a:txBody>
                    <a:bodyPr/>
                    <a:lstStyle/>
                    <a:p>
                      <a:pPr algn="ctr"/>
                      <a:r>
                        <a:rPr lang="en-US" sz="1200" b="0" dirty="0"/>
                        <a:t>95.6 %</a:t>
                      </a:r>
                    </a:p>
                  </a:txBody>
                  <a:tcPr anchor="ctr"/>
                </a:tc>
                <a:extLst>
                  <a:ext uri="{0D108BD9-81ED-4DB2-BD59-A6C34878D82A}">
                    <a16:rowId xmlns:a16="http://schemas.microsoft.com/office/drawing/2014/main" val="3596932981"/>
                  </a:ext>
                </a:extLst>
              </a:tr>
              <a:tr h="223830">
                <a:tc>
                  <a:txBody>
                    <a:bodyPr/>
                    <a:lstStyle/>
                    <a:p>
                      <a:pPr algn="ctr"/>
                      <a:r>
                        <a:rPr lang="en-US" sz="1200" b="0" dirty="0"/>
                        <a:t>Stator outer diameter</a:t>
                      </a:r>
                    </a:p>
                  </a:txBody>
                  <a:tcPr anchor="ctr"/>
                </a:tc>
                <a:tc>
                  <a:txBody>
                    <a:bodyPr/>
                    <a:lstStyle/>
                    <a:p>
                      <a:pPr algn="ctr"/>
                      <a:r>
                        <a:rPr lang="en-US" sz="1200" b="0" dirty="0"/>
                        <a:t>275 mm</a:t>
                      </a:r>
                    </a:p>
                  </a:txBody>
                  <a:tcPr anchor="ctr"/>
                </a:tc>
                <a:extLst>
                  <a:ext uri="{0D108BD9-81ED-4DB2-BD59-A6C34878D82A}">
                    <a16:rowId xmlns:a16="http://schemas.microsoft.com/office/drawing/2014/main" val="3121638446"/>
                  </a:ext>
                </a:extLst>
              </a:tr>
              <a:tr h="223830">
                <a:tc>
                  <a:txBody>
                    <a:bodyPr/>
                    <a:lstStyle/>
                    <a:p>
                      <a:pPr algn="ctr"/>
                      <a:r>
                        <a:rPr lang="en-US" sz="1200" b="0" dirty="0"/>
                        <a:t>Active length</a:t>
                      </a:r>
                    </a:p>
                  </a:txBody>
                  <a:tcPr anchor="ctr"/>
                </a:tc>
                <a:tc>
                  <a:txBody>
                    <a:bodyPr/>
                    <a:lstStyle/>
                    <a:p>
                      <a:pPr algn="ctr"/>
                      <a:r>
                        <a:rPr lang="en-US" sz="1200" b="0" dirty="0"/>
                        <a:t>56 mm</a:t>
                      </a:r>
                    </a:p>
                  </a:txBody>
                  <a:tcPr anchor="ctr"/>
                </a:tc>
                <a:extLst>
                  <a:ext uri="{0D108BD9-81ED-4DB2-BD59-A6C34878D82A}">
                    <a16:rowId xmlns:a16="http://schemas.microsoft.com/office/drawing/2014/main" val="2413918904"/>
                  </a:ext>
                </a:extLst>
              </a:tr>
              <a:tr h="223830">
                <a:tc>
                  <a:txBody>
                    <a:bodyPr/>
                    <a:lstStyle/>
                    <a:p>
                      <a:pPr algn="ctr"/>
                      <a:r>
                        <a:rPr lang="en-US" sz="1200" b="0" dirty="0"/>
                        <a:t>Overall length</a:t>
                      </a:r>
                    </a:p>
                  </a:txBody>
                  <a:tcPr anchor="ctr"/>
                </a:tc>
                <a:tc>
                  <a:txBody>
                    <a:bodyPr/>
                    <a:lstStyle/>
                    <a:p>
                      <a:pPr algn="ctr"/>
                      <a:r>
                        <a:rPr lang="en-US" sz="1200" b="0" dirty="0"/>
                        <a:t>94 mm</a:t>
                      </a:r>
                    </a:p>
                  </a:txBody>
                  <a:tcPr anchor="ctr"/>
                </a:tc>
                <a:extLst>
                  <a:ext uri="{0D108BD9-81ED-4DB2-BD59-A6C34878D82A}">
                    <a16:rowId xmlns:a16="http://schemas.microsoft.com/office/drawing/2014/main" val="1014511042"/>
                  </a:ext>
                </a:extLst>
              </a:tr>
            </a:tbl>
          </a:graphicData>
        </a:graphic>
      </p:graphicFrame>
    </p:spTree>
    <p:extLst>
      <p:ext uri="{BB962C8B-B14F-4D97-AF65-F5344CB8AC3E}">
        <p14:creationId xmlns:p14="http://schemas.microsoft.com/office/powerpoint/2010/main" val="388521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a:extLst>
              <a:ext uri="{FF2B5EF4-FFF2-40B4-BE49-F238E27FC236}">
                <a16:creationId xmlns:a16="http://schemas.microsoft.com/office/drawing/2014/main" id="{F462CC8D-95F0-4C51-AA1E-63CDFFE7BB55}"/>
              </a:ext>
            </a:extLst>
          </p:cNvPr>
          <p:cNvSpPr>
            <a:spLocks noGrp="1"/>
          </p:cNvSpPr>
          <p:nvPr>
            <p:ph type="sldNum" sz="quarter" idx="12"/>
          </p:nvPr>
        </p:nvSpPr>
        <p:spPr>
          <a:xfrm>
            <a:off x="3771900" y="4858164"/>
            <a:ext cx="1600200" cy="273844"/>
          </a:xfrm>
        </p:spPr>
        <p:txBody>
          <a:bodyPr/>
          <a:lstStyle/>
          <a:p>
            <a:pPr defTabSz="685800"/>
            <a:fld id="{FDA3F9CF-69F2-A349-8EBE-014AB1EF939B}" type="slidenum">
              <a:rPr lang="it-IT">
                <a:latin typeface="Helvetica"/>
                <a:cs typeface="Helvetica"/>
              </a:rPr>
              <a:pPr defTabSz="685800"/>
              <a:t>2</a:t>
            </a:fld>
            <a:endParaRPr lang="it-IT">
              <a:latin typeface="Helvetica"/>
              <a:cs typeface="Helvetica"/>
            </a:endParaRPr>
          </a:p>
        </p:txBody>
      </p:sp>
      <p:sp>
        <p:nvSpPr>
          <p:cNvPr id="12" name="Segnaposto testo 3">
            <a:extLst>
              <a:ext uri="{FF2B5EF4-FFF2-40B4-BE49-F238E27FC236}">
                <a16:creationId xmlns:a16="http://schemas.microsoft.com/office/drawing/2014/main" id="{2416750D-D03B-4D59-BB90-DF3DAD3DAF7E}"/>
              </a:ext>
            </a:extLst>
          </p:cNvPr>
          <p:cNvSpPr txBox="1">
            <a:spLocks/>
          </p:cNvSpPr>
          <p:nvPr/>
        </p:nvSpPr>
        <p:spPr bwMode="auto">
          <a:xfrm>
            <a:off x="875128" y="175881"/>
            <a:ext cx="582064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t" anchorCtr="0" compatLnSpc="1">
            <a:prstTxWarp prst="textNoShape">
              <a:avLst/>
            </a:prstTxWarp>
          </a:bodyPr>
          <a:lstStyle>
            <a:lvl1pPr marL="0" indent="0" algn="l" defTabSz="457189" rtl="0" eaLnBrk="0" fontAlgn="base" hangingPunct="0">
              <a:spcBef>
                <a:spcPts val="400"/>
              </a:spcBef>
              <a:spcAft>
                <a:spcPct val="0"/>
              </a:spcAft>
              <a:buNone/>
              <a:defRPr sz="1800" kern="1200">
                <a:solidFill>
                  <a:srgbClr val="0F7CCB"/>
                </a:solidFill>
                <a:latin typeface="Helvetica"/>
                <a:ea typeface="+mn-ea"/>
                <a:cs typeface="Helvetica"/>
                <a:sym typeface="Helvetica" panose="020B0604020202020204" pitchFamily="34" charset="0"/>
              </a:defRPr>
            </a:lvl1pPr>
            <a:lvl2pPr marL="639747" indent="-182558"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2pPr>
            <a:lvl3pPr marL="1085823" indent="-171446"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3pPr>
            <a:lvl4pPr marL="1576349"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4pPr>
            <a:lvl5pPr marL="2033537"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PITEF Project – Electric machine key </a:t>
            </a:r>
            <a:r>
              <a:rPr lang="it-IT" dirty="0" err="1"/>
              <a:t>characteristics</a:t>
            </a:r>
            <a:endParaRPr lang="it-IT" dirty="0"/>
          </a:p>
        </p:txBody>
      </p:sp>
      <p:graphicFrame>
        <p:nvGraphicFramePr>
          <p:cNvPr id="11" name="Tabella 9">
            <a:extLst>
              <a:ext uri="{FF2B5EF4-FFF2-40B4-BE49-F238E27FC236}">
                <a16:creationId xmlns:a16="http://schemas.microsoft.com/office/drawing/2014/main" id="{8A2A4E56-0730-4780-96C9-7B15A74D0FA8}"/>
              </a:ext>
            </a:extLst>
          </p:cNvPr>
          <p:cNvGraphicFramePr>
            <a:graphicFrameLocks noGrp="1"/>
          </p:cNvGraphicFramePr>
          <p:nvPr>
            <p:extLst>
              <p:ext uri="{D42A27DB-BD31-4B8C-83A1-F6EECF244321}">
                <p14:modId xmlns:p14="http://schemas.microsoft.com/office/powerpoint/2010/main" val="88150170"/>
              </p:ext>
            </p:extLst>
          </p:nvPr>
        </p:nvGraphicFramePr>
        <p:xfrm>
          <a:off x="221457" y="1536597"/>
          <a:ext cx="3471862" cy="1484272"/>
        </p:xfrm>
        <a:graphic>
          <a:graphicData uri="http://schemas.openxmlformats.org/drawingml/2006/table">
            <a:tbl>
              <a:tblPr firstRow="1" bandRow="1">
                <a:tableStyleId>{5C22544A-7EE6-4342-B048-85BDC9FD1C3A}</a:tableStyleId>
              </a:tblPr>
              <a:tblGrid>
                <a:gridCol w="1478756">
                  <a:extLst>
                    <a:ext uri="{9D8B030D-6E8A-4147-A177-3AD203B41FA5}">
                      <a16:colId xmlns:a16="http://schemas.microsoft.com/office/drawing/2014/main" val="608960626"/>
                    </a:ext>
                  </a:extLst>
                </a:gridCol>
                <a:gridCol w="1993106">
                  <a:extLst>
                    <a:ext uri="{9D8B030D-6E8A-4147-A177-3AD203B41FA5}">
                      <a16:colId xmlns:a16="http://schemas.microsoft.com/office/drawing/2014/main" val="1118910465"/>
                    </a:ext>
                  </a:extLst>
                </a:gridCol>
              </a:tblGrid>
              <a:tr h="508912">
                <a:tc>
                  <a:txBody>
                    <a:bodyPr/>
                    <a:lstStyle/>
                    <a:p>
                      <a:pPr algn="ctr"/>
                      <a:r>
                        <a:rPr lang="en-US" sz="1000" b="1" dirty="0"/>
                        <a:t>KEY CHARACTERISTICS</a:t>
                      </a:r>
                    </a:p>
                  </a:txBody>
                  <a:tcPr anchor="ctr"/>
                </a:tc>
                <a:tc>
                  <a:txBody>
                    <a:bodyPr/>
                    <a:lstStyle/>
                    <a:p>
                      <a:pPr algn="ctr"/>
                      <a:r>
                        <a:rPr lang="en-US" sz="1000" b="1" dirty="0"/>
                        <a:t>SPECIFICATION</a:t>
                      </a:r>
                    </a:p>
                  </a:txBody>
                  <a:tcPr anchor="ctr"/>
                </a:tc>
                <a:extLst>
                  <a:ext uri="{0D108BD9-81ED-4DB2-BD59-A6C34878D82A}">
                    <a16:rowId xmlns:a16="http://schemas.microsoft.com/office/drawing/2014/main" val="1733508160"/>
                  </a:ext>
                </a:extLst>
              </a:tr>
              <a:tr h="190842">
                <a:tc>
                  <a:txBody>
                    <a:bodyPr/>
                    <a:lstStyle/>
                    <a:p>
                      <a:pPr algn="ctr"/>
                      <a:r>
                        <a:rPr lang="it-IT" sz="1000" i="0" dirty="0">
                          <a:solidFill>
                            <a:schemeClr val="tx1"/>
                          </a:solidFill>
                        </a:rPr>
                        <a:t>Peak efficiency</a:t>
                      </a:r>
                      <a:endParaRPr lang="en-US" sz="1000" b="0" dirty="0"/>
                    </a:p>
                  </a:txBody>
                  <a:tcPr anchor="ctr"/>
                </a:tc>
                <a:tc>
                  <a:txBody>
                    <a:bodyPr/>
                    <a:lstStyle/>
                    <a:p>
                      <a:pPr algn="ctr"/>
                      <a:r>
                        <a:rPr lang="it-IT" sz="1000" b="0" kern="1200" dirty="0">
                          <a:solidFill>
                            <a:schemeClr val="dk1"/>
                          </a:solidFill>
                          <a:latin typeface="+mn-lt"/>
                          <a:ea typeface="+mn-ea"/>
                          <a:cs typeface="+mn-cs"/>
                        </a:rPr>
                        <a:t>95.6%</a:t>
                      </a:r>
                      <a:endParaRPr lang="en-US" sz="1000" b="0" kern="1200" dirty="0">
                        <a:solidFill>
                          <a:schemeClr val="dk1"/>
                        </a:solidFill>
                        <a:latin typeface="+mn-lt"/>
                        <a:ea typeface="+mn-ea"/>
                        <a:cs typeface="+mn-cs"/>
                      </a:endParaRPr>
                    </a:p>
                  </a:txBody>
                  <a:tcPr anchor="ctr"/>
                </a:tc>
                <a:extLst>
                  <a:ext uri="{0D108BD9-81ED-4DB2-BD59-A6C34878D82A}">
                    <a16:rowId xmlns:a16="http://schemas.microsoft.com/office/drawing/2014/main" val="2829024364"/>
                  </a:ext>
                </a:extLst>
              </a:tr>
              <a:tr h="190842">
                <a:tc>
                  <a:txBody>
                    <a:bodyPr/>
                    <a:lstStyle/>
                    <a:p>
                      <a:pPr algn="ctr"/>
                      <a:r>
                        <a:rPr lang="en-US" sz="1000" b="0" dirty="0"/>
                        <a:t>&gt; 90% efficiency</a:t>
                      </a:r>
                    </a:p>
                  </a:txBody>
                  <a:tcPr anchor="ctr"/>
                </a:tc>
                <a:tc>
                  <a:txBody>
                    <a:bodyPr/>
                    <a:lstStyle/>
                    <a:p>
                      <a:pPr algn="ctr"/>
                      <a:r>
                        <a:rPr lang="en-US" sz="1000" b="0" dirty="0"/>
                        <a:t>&gt; 73% of the map</a:t>
                      </a:r>
                    </a:p>
                  </a:txBody>
                  <a:tcPr anchor="ctr"/>
                </a:tc>
                <a:extLst>
                  <a:ext uri="{0D108BD9-81ED-4DB2-BD59-A6C34878D82A}">
                    <a16:rowId xmlns:a16="http://schemas.microsoft.com/office/drawing/2014/main" val="1821687693"/>
                  </a:ext>
                </a:extLst>
              </a:tr>
              <a:tr h="190842">
                <a:tc>
                  <a:txBody>
                    <a:bodyPr/>
                    <a:lstStyle/>
                    <a:p>
                      <a:pPr algn="ctr"/>
                      <a:r>
                        <a:rPr lang="en-US" sz="1000" b="0" dirty="0"/>
                        <a:t>&gt; 85% efficiency</a:t>
                      </a:r>
                    </a:p>
                  </a:txBody>
                  <a:tcPr anchor="ctr"/>
                </a:tc>
                <a:tc>
                  <a:txBody>
                    <a:bodyPr/>
                    <a:lstStyle/>
                    <a:p>
                      <a:pPr algn="ctr"/>
                      <a:r>
                        <a:rPr lang="en-US" sz="1000" b="0" dirty="0"/>
                        <a:t>&gt; 85% of the map</a:t>
                      </a:r>
                    </a:p>
                  </a:txBody>
                  <a:tcPr anchor="ctr"/>
                </a:tc>
                <a:extLst>
                  <a:ext uri="{0D108BD9-81ED-4DB2-BD59-A6C34878D82A}">
                    <a16:rowId xmlns:a16="http://schemas.microsoft.com/office/drawing/2014/main" val="2987650576"/>
                  </a:ext>
                </a:extLst>
              </a:tr>
              <a:tr h="190842">
                <a:tc>
                  <a:txBody>
                    <a:bodyPr/>
                    <a:lstStyle/>
                    <a:p>
                      <a:pPr algn="ctr"/>
                      <a:r>
                        <a:rPr lang="en-US" sz="1000" b="0" dirty="0"/>
                        <a:t>&gt; 80% efficiency</a:t>
                      </a:r>
                    </a:p>
                  </a:txBody>
                  <a:tcPr anchor="ctr"/>
                </a:tc>
                <a:tc>
                  <a:txBody>
                    <a:bodyPr/>
                    <a:lstStyle/>
                    <a:p>
                      <a:pPr algn="ctr"/>
                      <a:r>
                        <a:rPr lang="en-US" sz="1000" b="0" dirty="0"/>
                        <a:t>&gt; 90% of the map</a:t>
                      </a:r>
                    </a:p>
                  </a:txBody>
                  <a:tcPr anchor="ctr"/>
                </a:tc>
                <a:extLst>
                  <a:ext uri="{0D108BD9-81ED-4DB2-BD59-A6C34878D82A}">
                    <a16:rowId xmlns:a16="http://schemas.microsoft.com/office/drawing/2014/main" val="1447828254"/>
                  </a:ext>
                </a:extLst>
              </a:tr>
            </a:tbl>
          </a:graphicData>
        </a:graphic>
      </p:graphicFrame>
      <p:pic>
        <p:nvPicPr>
          <p:cNvPr id="13" name="Picture 15">
            <a:extLst>
              <a:ext uri="{FF2B5EF4-FFF2-40B4-BE49-F238E27FC236}">
                <a16:creationId xmlns:a16="http://schemas.microsoft.com/office/drawing/2014/main" id="{EA96E988-266C-4D96-ADE1-463AD1049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143" y="967320"/>
            <a:ext cx="5610601" cy="361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sellaDiTesto 1">
            <a:extLst>
              <a:ext uri="{FF2B5EF4-FFF2-40B4-BE49-F238E27FC236}">
                <a16:creationId xmlns:a16="http://schemas.microsoft.com/office/drawing/2014/main" id="{78CD5EAB-17F4-48C0-97F3-ACA2C0348962}"/>
              </a:ext>
            </a:extLst>
          </p:cNvPr>
          <p:cNvSpPr txBox="1"/>
          <p:nvPr/>
        </p:nvSpPr>
        <p:spPr>
          <a:xfrm>
            <a:off x="4931615" y="844209"/>
            <a:ext cx="2440092" cy="246221"/>
          </a:xfrm>
          <a:prstGeom prst="rect">
            <a:avLst/>
          </a:prstGeom>
          <a:noFill/>
        </p:spPr>
        <p:txBody>
          <a:bodyPr wrap="none" rtlCol="0">
            <a:spAutoFit/>
          </a:bodyPr>
          <a:lstStyle/>
          <a:p>
            <a:r>
              <a:rPr lang="en-US" sz="1000" b="1" dirty="0"/>
              <a:t>Efficiency map @ 120 °C stator temp.</a:t>
            </a:r>
          </a:p>
        </p:txBody>
      </p:sp>
    </p:spTree>
    <p:extLst>
      <p:ext uri="{BB962C8B-B14F-4D97-AF65-F5344CB8AC3E}">
        <p14:creationId xmlns:p14="http://schemas.microsoft.com/office/powerpoint/2010/main" val="92579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a:extLst>
              <a:ext uri="{FF2B5EF4-FFF2-40B4-BE49-F238E27FC236}">
                <a16:creationId xmlns:a16="http://schemas.microsoft.com/office/drawing/2014/main" id="{F462CC8D-95F0-4C51-AA1E-63CDFFE7BB55}"/>
              </a:ext>
            </a:extLst>
          </p:cNvPr>
          <p:cNvSpPr>
            <a:spLocks noGrp="1"/>
          </p:cNvSpPr>
          <p:nvPr>
            <p:ph type="sldNum" sz="quarter" idx="12"/>
          </p:nvPr>
        </p:nvSpPr>
        <p:spPr>
          <a:xfrm>
            <a:off x="3771900" y="4858164"/>
            <a:ext cx="1600200" cy="273844"/>
          </a:xfrm>
        </p:spPr>
        <p:txBody>
          <a:bodyPr/>
          <a:lstStyle/>
          <a:p>
            <a:pPr defTabSz="685800"/>
            <a:fld id="{FDA3F9CF-69F2-A349-8EBE-014AB1EF939B}" type="slidenum">
              <a:rPr lang="it-IT">
                <a:latin typeface="Helvetica"/>
                <a:cs typeface="Helvetica"/>
              </a:rPr>
              <a:pPr defTabSz="685800"/>
              <a:t>3</a:t>
            </a:fld>
            <a:endParaRPr lang="it-IT">
              <a:latin typeface="Helvetica"/>
              <a:cs typeface="Helvetica"/>
            </a:endParaRPr>
          </a:p>
        </p:txBody>
      </p:sp>
      <p:sp>
        <p:nvSpPr>
          <p:cNvPr id="12" name="Segnaposto testo 3">
            <a:extLst>
              <a:ext uri="{FF2B5EF4-FFF2-40B4-BE49-F238E27FC236}">
                <a16:creationId xmlns:a16="http://schemas.microsoft.com/office/drawing/2014/main" id="{2416750D-D03B-4D59-BB90-DF3DAD3DAF7E}"/>
              </a:ext>
            </a:extLst>
          </p:cNvPr>
          <p:cNvSpPr txBox="1">
            <a:spLocks/>
          </p:cNvSpPr>
          <p:nvPr/>
        </p:nvSpPr>
        <p:spPr bwMode="auto">
          <a:xfrm>
            <a:off x="3968372" y="2209800"/>
            <a:ext cx="161804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t" anchorCtr="0" compatLnSpc="1">
            <a:prstTxWarp prst="textNoShape">
              <a:avLst/>
            </a:prstTxWarp>
          </a:bodyPr>
          <a:lstStyle>
            <a:lvl1pPr marL="0" indent="0" algn="l" defTabSz="457189" rtl="0" eaLnBrk="0" fontAlgn="base" hangingPunct="0">
              <a:spcBef>
                <a:spcPts val="400"/>
              </a:spcBef>
              <a:spcAft>
                <a:spcPct val="0"/>
              </a:spcAft>
              <a:buNone/>
              <a:defRPr sz="1800" kern="1200">
                <a:solidFill>
                  <a:srgbClr val="0F7CCB"/>
                </a:solidFill>
                <a:latin typeface="Helvetica"/>
                <a:ea typeface="+mn-ea"/>
                <a:cs typeface="Helvetica"/>
                <a:sym typeface="Helvetica" panose="020B0604020202020204" pitchFamily="34" charset="0"/>
              </a:defRPr>
            </a:lvl1pPr>
            <a:lvl2pPr marL="639747" indent="-182558"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2pPr>
            <a:lvl3pPr marL="1085823" indent="-171446"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3pPr>
            <a:lvl4pPr marL="1576349"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4pPr>
            <a:lvl5pPr marL="2033537"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APPENDIX</a:t>
            </a:r>
          </a:p>
        </p:txBody>
      </p:sp>
    </p:spTree>
    <p:extLst>
      <p:ext uri="{BB962C8B-B14F-4D97-AF65-F5344CB8AC3E}">
        <p14:creationId xmlns:p14="http://schemas.microsoft.com/office/powerpoint/2010/main" val="258548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a:extLst>
              <a:ext uri="{FF2B5EF4-FFF2-40B4-BE49-F238E27FC236}">
                <a16:creationId xmlns:a16="http://schemas.microsoft.com/office/drawing/2014/main" id="{F462CC8D-95F0-4C51-AA1E-63CDFFE7BB55}"/>
              </a:ext>
            </a:extLst>
          </p:cNvPr>
          <p:cNvSpPr>
            <a:spLocks noGrp="1"/>
          </p:cNvSpPr>
          <p:nvPr>
            <p:ph type="sldNum" sz="quarter" idx="12"/>
          </p:nvPr>
        </p:nvSpPr>
        <p:spPr>
          <a:xfrm>
            <a:off x="3771900" y="4858164"/>
            <a:ext cx="1600200" cy="273844"/>
          </a:xfrm>
        </p:spPr>
        <p:txBody>
          <a:bodyPr/>
          <a:lstStyle/>
          <a:p>
            <a:pPr defTabSz="685800"/>
            <a:fld id="{FDA3F9CF-69F2-A349-8EBE-014AB1EF939B}" type="slidenum">
              <a:rPr lang="it-IT">
                <a:latin typeface="Helvetica"/>
                <a:cs typeface="Helvetica"/>
              </a:rPr>
              <a:pPr defTabSz="685800"/>
              <a:t>4</a:t>
            </a:fld>
            <a:endParaRPr lang="it-IT">
              <a:latin typeface="Helvetica"/>
              <a:cs typeface="Helvetica"/>
            </a:endParaRPr>
          </a:p>
        </p:txBody>
      </p:sp>
      <p:sp>
        <p:nvSpPr>
          <p:cNvPr id="12" name="Segnaposto testo 3">
            <a:extLst>
              <a:ext uri="{FF2B5EF4-FFF2-40B4-BE49-F238E27FC236}">
                <a16:creationId xmlns:a16="http://schemas.microsoft.com/office/drawing/2014/main" id="{2416750D-D03B-4D59-BB90-DF3DAD3DAF7E}"/>
              </a:ext>
            </a:extLst>
          </p:cNvPr>
          <p:cNvSpPr txBox="1">
            <a:spLocks/>
          </p:cNvSpPr>
          <p:nvPr/>
        </p:nvSpPr>
        <p:spPr bwMode="auto">
          <a:xfrm>
            <a:off x="875128" y="175881"/>
            <a:ext cx="616861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t" anchorCtr="0" compatLnSpc="1">
            <a:prstTxWarp prst="textNoShape">
              <a:avLst/>
            </a:prstTxWarp>
          </a:bodyPr>
          <a:lstStyle>
            <a:lvl1pPr marL="0" indent="0" algn="l" defTabSz="457189" rtl="0" eaLnBrk="0" fontAlgn="base" hangingPunct="0">
              <a:spcBef>
                <a:spcPts val="400"/>
              </a:spcBef>
              <a:spcAft>
                <a:spcPct val="0"/>
              </a:spcAft>
              <a:buNone/>
              <a:defRPr sz="1800" kern="1200">
                <a:solidFill>
                  <a:srgbClr val="0F7CCB"/>
                </a:solidFill>
                <a:latin typeface="Helvetica"/>
                <a:ea typeface="+mn-ea"/>
                <a:cs typeface="Helvetica"/>
                <a:sym typeface="Helvetica" panose="020B0604020202020204" pitchFamily="34" charset="0"/>
              </a:defRPr>
            </a:lvl1pPr>
            <a:lvl2pPr marL="639747" indent="-182558"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2pPr>
            <a:lvl3pPr marL="1085823" indent="-171446"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3pPr>
            <a:lvl4pPr marL="1576349"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4pPr>
            <a:lvl5pPr marL="2033537"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PITEF Project – IVECO </a:t>
            </a:r>
            <a:r>
              <a:rPr lang="it-IT" dirty="0" err="1"/>
              <a:t>Daily</a:t>
            </a:r>
            <a:r>
              <a:rPr lang="it-IT" dirty="0"/>
              <a:t> key </a:t>
            </a:r>
            <a:r>
              <a:rPr lang="it-IT" dirty="0" err="1"/>
              <a:t>characteristics</a:t>
            </a:r>
            <a:r>
              <a:rPr lang="it-IT" dirty="0"/>
              <a:t> (baseline)</a:t>
            </a:r>
          </a:p>
        </p:txBody>
      </p:sp>
      <p:graphicFrame>
        <p:nvGraphicFramePr>
          <p:cNvPr id="11" name="Tabella 9">
            <a:extLst>
              <a:ext uri="{FF2B5EF4-FFF2-40B4-BE49-F238E27FC236}">
                <a16:creationId xmlns:a16="http://schemas.microsoft.com/office/drawing/2014/main" id="{8A2A4E56-0730-4780-96C9-7B15A74D0FA8}"/>
              </a:ext>
            </a:extLst>
          </p:cNvPr>
          <p:cNvGraphicFramePr>
            <a:graphicFrameLocks noGrp="1"/>
          </p:cNvGraphicFramePr>
          <p:nvPr>
            <p:extLst>
              <p:ext uri="{D42A27DB-BD31-4B8C-83A1-F6EECF244321}">
                <p14:modId xmlns:p14="http://schemas.microsoft.com/office/powerpoint/2010/main" val="1155399136"/>
              </p:ext>
            </p:extLst>
          </p:nvPr>
        </p:nvGraphicFramePr>
        <p:xfrm>
          <a:off x="214313" y="1408009"/>
          <a:ext cx="2243137" cy="1542360"/>
        </p:xfrm>
        <a:graphic>
          <a:graphicData uri="http://schemas.openxmlformats.org/drawingml/2006/table">
            <a:tbl>
              <a:tblPr firstRow="1" bandRow="1">
                <a:tableStyleId>{5C22544A-7EE6-4342-B048-85BDC9FD1C3A}</a:tableStyleId>
              </a:tblPr>
              <a:tblGrid>
                <a:gridCol w="982880">
                  <a:extLst>
                    <a:ext uri="{9D8B030D-6E8A-4147-A177-3AD203B41FA5}">
                      <a16:colId xmlns:a16="http://schemas.microsoft.com/office/drawing/2014/main" val="608960626"/>
                    </a:ext>
                  </a:extLst>
                </a:gridCol>
                <a:gridCol w="1260257">
                  <a:extLst>
                    <a:ext uri="{9D8B030D-6E8A-4147-A177-3AD203B41FA5}">
                      <a16:colId xmlns:a16="http://schemas.microsoft.com/office/drawing/2014/main" val="1118910465"/>
                    </a:ext>
                  </a:extLst>
                </a:gridCol>
              </a:tblGrid>
              <a:tr h="399360">
                <a:tc gridSpan="2">
                  <a:txBody>
                    <a:bodyPr/>
                    <a:lstStyle/>
                    <a:p>
                      <a:pPr algn="ctr"/>
                      <a:r>
                        <a:rPr lang="en-US" sz="900" b="1" dirty="0"/>
                        <a:t>COAST DOWN</a:t>
                      </a:r>
                    </a:p>
                    <a:p>
                      <a:pPr algn="ctr"/>
                      <a:r>
                        <a:rPr lang="en-US" sz="900" b="1" dirty="0"/>
                        <a:t>VALUES</a:t>
                      </a:r>
                    </a:p>
                  </a:txBody>
                  <a:tcPr anchor="ctr"/>
                </a:tc>
                <a:tc hMerge="1">
                  <a:txBody>
                    <a:bodyPr/>
                    <a:lstStyle/>
                    <a:p>
                      <a:pPr algn="ctr"/>
                      <a:r>
                        <a:rPr lang="en-US" sz="1000" b="1" dirty="0"/>
                        <a:t>VALUES</a:t>
                      </a:r>
                    </a:p>
                  </a:txBody>
                  <a:tcPr anchor="ctr"/>
                </a:tc>
                <a:extLst>
                  <a:ext uri="{0D108BD9-81ED-4DB2-BD59-A6C34878D82A}">
                    <a16:rowId xmlns:a16="http://schemas.microsoft.com/office/drawing/2014/main" val="1733508160"/>
                  </a:ext>
                </a:extLst>
              </a:tr>
              <a:tr h="190842">
                <a:tc>
                  <a:txBody>
                    <a:bodyPr/>
                    <a:lstStyle/>
                    <a:p>
                      <a:pPr algn="ctr"/>
                      <a:r>
                        <a:rPr lang="it-IT" sz="900" i="0" dirty="0" err="1">
                          <a:solidFill>
                            <a:schemeClr val="tx1"/>
                          </a:solidFill>
                        </a:rPr>
                        <a:t>Vehicle</a:t>
                      </a:r>
                      <a:r>
                        <a:rPr lang="it-IT" sz="900" i="0" dirty="0">
                          <a:solidFill>
                            <a:schemeClr val="tx1"/>
                          </a:solidFill>
                        </a:rPr>
                        <a:t> mass</a:t>
                      </a:r>
                      <a:endParaRPr lang="en-US" sz="900" b="0" dirty="0"/>
                    </a:p>
                  </a:txBody>
                  <a:tcPr anchor="ctr"/>
                </a:tc>
                <a:tc>
                  <a:txBody>
                    <a:bodyPr/>
                    <a:lstStyle/>
                    <a:p>
                      <a:pPr algn="ctr"/>
                      <a:r>
                        <a:rPr lang="it-IT" sz="900" b="0" kern="1200" dirty="0">
                          <a:solidFill>
                            <a:schemeClr val="dk1"/>
                          </a:solidFill>
                          <a:latin typeface="+mn-lt"/>
                          <a:ea typeface="+mn-ea"/>
                          <a:cs typeface="+mn-cs"/>
                        </a:rPr>
                        <a:t>3283 kg</a:t>
                      </a:r>
                      <a:endParaRPr lang="en-US" sz="900" b="0" kern="1200" dirty="0">
                        <a:solidFill>
                          <a:schemeClr val="dk1"/>
                        </a:solidFill>
                        <a:latin typeface="+mn-lt"/>
                        <a:ea typeface="+mn-ea"/>
                        <a:cs typeface="+mn-cs"/>
                      </a:endParaRPr>
                    </a:p>
                  </a:txBody>
                  <a:tcPr anchor="ctr"/>
                </a:tc>
                <a:extLst>
                  <a:ext uri="{0D108BD9-81ED-4DB2-BD59-A6C34878D82A}">
                    <a16:rowId xmlns:a16="http://schemas.microsoft.com/office/drawing/2014/main" val="2829024364"/>
                  </a:ext>
                </a:extLst>
              </a:tr>
              <a:tr h="190842">
                <a:tc>
                  <a:txBody>
                    <a:bodyPr/>
                    <a:lstStyle/>
                    <a:p>
                      <a:pPr algn="ctr"/>
                      <a:r>
                        <a:rPr lang="en-US" sz="900" b="0" dirty="0"/>
                        <a:t>F0</a:t>
                      </a:r>
                    </a:p>
                  </a:txBody>
                  <a:tcPr anchor="ctr"/>
                </a:tc>
                <a:tc>
                  <a:txBody>
                    <a:bodyPr/>
                    <a:lstStyle/>
                    <a:p>
                      <a:pPr algn="ctr"/>
                      <a:r>
                        <a:rPr lang="en-US" sz="900" b="0" dirty="0"/>
                        <a:t>345 N</a:t>
                      </a:r>
                    </a:p>
                  </a:txBody>
                  <a:tcPr anchor="ctr"/>
                </a:tc>
                <a:extLst>
                  <a:ext uri="{0D108BD9-81ED-4DB2-BD59-A6C34878D82A}">
                    <a16:rowId xmlns:a16="http://schemas.microsoft.com/office/drawing/2014/main" val="1821687693"/>
                  </a:ext>
                </a:extLst>
              </a:tr>
              <a:tr h="190842">
                <a:tc>
                  <a:txBody>
                    <a:bodyPr/>
                    <a:lstStyle/>
                    <a:p>
                      <a:pPr algn="ctr"/>
                      <a:r>
                        <a:rPr lang="en-US" sz="900" b="0" dirty="0"/>
                        <a:t>F1</a:t>
                      </a:r>
                    </a:p>
                  </a:txBody>
                  <a:tcPr anchor="ctr"/>
                </a:tc>
                <a:tc>
                  <a:txBody>
                    <a:bodyPr/>
                    <a:lstStyle/>
                    <a:p>
                      <a:pPr algn="ctr"/>
                      <a:r>
                        <a:rPr lang="en-US" sz="900" b="0" dirty="0"/>
                        <a:t>0</a:t>
                      </a:r>
                    </a:p>
                  </a:txBody>
                  <a:tcPr anchor="ctr"/>
                </a:tc>
                <a:extLst>
                  <a:ext uri="{0D108BD9-81ED-4DB2-BD59-A6C34878D82A}">
                    <a16:rowId xmlns:a16="http://schemas.microsoft.com/office/drawing/2014/main" val="2987650576"/>
                  </a:ext>
                </a:extLst>
              </a:tr>
              <a:tr h="190842">
                <a:tc>
                  <a:txBody>
                    <a:bodyPr/>
                    <a:lstStyle/>
                    <a:p>
                      <a:pPr algn="ctr"/>
                      <a:r>
                        <a:rPr lang="en-US" sz="900" b="0" dirty="0"/>
                        <a:t>F2</a:t>
                      </a:r>
                    </a:p>
                  </a:txBody>
                  <a:tcPr anchor="ctr"/>
                </a:tc>
                <a:tc>
                  <a:txBody>
                    <a:bodyPr/>
                    <a:lstStyle/>
                    <a:p>
                      <a:pPr algn="ctr"/>
                      <a:r>
                        <a:rPr lang="en-US" sz="900" b="0" dirty="0"/>
                        <a:t>0.1007 N/km/h</a:t>
                      </a:r>
                      <a:r>
                        <a:rPr lang="en-US" sz="900" b="0" baseline="30000" dirty="0"/>
                        <a:t>2</a:t>
                      </a:r>
                    </a:p>
                  </a:txBody>
                  <a:tcPr anchor="ctr"/>
                </a:tc>
                <a:extLst>
                  <a:ext uri="{0D108BD9-81ED-4DB2-BD59-A6C34878D82A}">
                    <a16:rowId xmlns:a16="http://schemas.microsoft.com/office/drawing/2014/main" val="3977118474"/>
                  </a:ext>
                </a:extLst>
              </a:tr>
              <a:tr h="190842">
                <a:tc>
                  <a:txBody>
                    <a:bodyPr/>
                    <a:lstStyle/>
                    <a:p>
                      <a:pPr algn="ctr"/>
                      <a:r>
                        <a:rPr lang="en-US" sz="900" b="0" dirty="0"/>
                        <a:t>P @ 100 km/h</a:t>
                      </a:r>
                    </a:p>
                  </a:txBody>
                  <a:tcPr anchor="ctr"/>
                </a:tc>
                <a:tc>
                  <a:txBody>
                    <a:bodyPr/>
                    <a:lstStyle/>
                    <a:p>
                      <a:pPr algn="ctr"/>
                      <a:r>
                        <a:rPr lang="en-US" sz="900" b="0" dirty="0"/>
                        <a:t>37.6 kW</a:t>
                      </a:r>
                    </a:p>
                  </a:txBody>
                  <a:tcPr anchor="ctr"/>
                </a:tc>
                <a:extLst>
                  <a:ext uri="{0D108BD9-81ED-4DB2-BD59-A6C34878D82A}">
                    <a16:rowId xmlns:a16="http://schemas.microsoft.com/office/drawing/2014/main" val="1447828254"/>
                  </a:ext>
                </a:extLst>
              </a:tr>
            </a:tbl>
          </a:graphicData>
        </a:graphic>
      </p:graphicFrame>
      <p:graphicFrame>
        <p:nvGraphicFramePr>
          <p:cNvPr id="7" name="Tabella 9">
            <a:extLst>
              <a:ext uri="{FF2B5EF4-FFF2-40B4-BE49-F238E27FC236}">
                <a16:creationId xmlns:a16="http://schemas.microsoft.com/office/drawing/2014/main" id="{C464652A-AF69-4AC3-95AB-3A862761D60A}"/>
              </a:ext>
            </a:extLst>
          </p:cNvPr>
          <p:cNvGraphicFramePr>
            <a:graphicFrameLocks noGrp="1"/>
          </p:cNvGraphicFramePr>
          <p:nvPr>
            <p:extLst>
              <p:ext uri="{D42A27DB-BD31-4B8C-83A1-F6EECF244321}">
                <p14:modId xmlns:p14="http://schemas.microsoft.com/office/powerpoint/2010/main" val="3023284606"/>
              </p:ext>
            </p:extLst>
          </p:nvPr>
        </p:nvGraphicFramePr>
        <p:xfrm>
          <a:off x="2730882" y="1174640"/>
          <a:ext cx="2243138" cy="3051120"/>
        </p:xfrm>
        <a:graphic>
          <a:graphicData uri="http://schemas.openxmlformats.org/drawingml/2006/table">
            <a:tbl>
              <a:tblPr firstRow="1" bandRow="1">
                <a:tableStyleId>{5C22544A-7EE6-4342-B048-85BDC9FD1C3A}</a:tableStyleId>
              </a:tblPr>
              <a:tblGrid>
                <a:gridCol w="629314">
                  <a:extLst>
                    <a:ext uri="{9D8B030D-6E8A-4147-A177-3AD203B41FA5}">
                      <a16:colId xmlns:a16="http://schemas.microsoft.com/office/drawing/2014/main" val="608960626"/>
                    </a:ext>
                  </a:extLst>
                </a:gridCol>
                <a:gridCol w="806912">
                  <a:extLst>
                    <a:ext uri="{9D8B030D-6E8A-4147-A177-3AD203B41FA5}">
                      <a16:colId xmlns:a16="http://schemas.microsoft.com/office/drawing/2014/main" val="3800089058"/>
                    </a:ext>
                  </a:extLst>
                </a:gridCol>
                <a:gridCol w="806912">
                  <a:extLst>
                    <a:ext uri="{9D8B030D-6E8A-4147-A177-3AD203B41FA5}">
                      <a16:colId xmlns:a16="http://schemas.microsoft.com/office/drawing/2014/main" val="1118910465"/>
                    </a:ext>
                  </a:extLst>
                </a:gridCol>
              </a:tblGrid>
              <a:tr h="399360">
                <a:tc gridSpan="3">
                  <a:txBody>
                    <a:bodyPr/>
                    <a:lstStyle/>
                    <a:p>
                      <a:pPr algn="ctr"/>
                      <a:r>
                        <a:rPr lang="en-US" sz="900" b="1" dirty="0"/>
                        <a:t>ZF AT8 TRANSMISSION</a:t>
                      </a:r>
                    </a:p>
                  </a:txBody>
                  <a:tcPr anchor="ctr"/>
                </a:tc>
                <a:tc hMerge="1">
                  <a:txBody>
                    <a:bodyPr/>
                    <a:lstStyle/>
                    <a:p>
                      <a:endParaRPr lang="en-US"/>
                    </a:p>
                  </a:txBody>
                  <a:tcPr/>
                </a:tc>
                <a:tc hMerge="1">
                  <a:txBody>
                    <a:bodyPr/>
                    <a:lstStyle/>
                    <a:p>
                      <a:pPr algn="ctr"/>
                      <a:r>
                        <a:rPr lang="en-US" sz="1000" b="1" dirty="0"/>
                        <a:t>VALUES</a:t>
                      </a:r>
                    </a:p>
                  </a:txBody>
                  <a:tcPr anchor="ctr"/>
                </a:tc>
                <a:extLst>
                  <a:ext uri="{0D108BD9-81ED-4DB2-BD59-A6C34878D82A}">
                    <a16:rowId xmlns:a16="http://schemas.microsoft.com/office/drawing/2014/main" val="1733508160"/>
                  </a:ext>
                </a:extLst>
              </a:tr>
              <a:tr h="190842">
                <a:tc>
                  <a:txBody>
                    <a:bodyPr/>
                    <a:lstStyle/>
                    <a:p>
                      <a:pPr algn="ctr"/>
                      <a:r>
                        <a:rPr lang="it-IT" sz="900" i="0" dirty="0">
                          <a:solidFill>
                            <a:schemeClr val="tx1"/>
                          </a:solidFill>
                        </a:rPr>
                        <a:t>Gear</a:t>
                      </a:r>
                      <a:endParaRPr lang="en-US" sz="900" b="0" dirty="0"/>
                    </a:p>
                  </a:txBody>
                  <a:tcPr anchor="ctr"/>
                </a:tc>
                <a:tc>
                  <a:txBody>
                    <a:bodyPr/>
                    <a:lstStyle/>
                    <a:p>
                      <a:pPr algn="ctr"/>
                      <a:r>
                        <a:rPr lang="en-US" sz="900" b="0" kern="1200" dirty="0">
                          <a:solidFill>
                            <a:schemeClr val="dk1"/>
                          </a:solidFill>
                          <a:latin typeface="+mn-lt"/>
                          <a:ea typeface="+mn-ea"/>
                          <a:cs typeface="+mn-cs"/>
                        </a:rPr>
                        <a:t>Gear ratio</a:t>
                      </a:r>
                    </a:p>
                  </a:txBody>
                  <a:tcPr anchor="ctr"/>
                </a:tc>
                <a:tc>
                  <a:txBody>
                    <a:bodyPr/>
                    <a:lstStyle/>
                    <a:p>
                      <a:pPr algn="ctr"/>
                      <a:r>
                        <a:rPr lang="it-IT" sz="900" b="0" kern="1200" dirty="0">
                          <a:solidFill>
                            <a:schemeClr val="dk1"/>
                          </a:solidFill>
                          <a:latin typeface="+mn-lt"/>
                          <a:ea typeface="+mn-ea"/>
                          <a:cs typeface="+mn-cs"/>
                        </a:rPr>
                        <a:t>V1000 [km/h]</a:t>
                      </a:r>
                      <a:endParaRPr lang="en-US" sz="900" b="0" kern="1200" dirty="0">
                        <a:solidFill>
                          <a:schemeClr val="dk1"/>
                        </a:solidFill>
                        <a:latin typeface="+mn-lt"/>
                        <a:ea typeface="+mn-ea"/>
                        <a:cs typeface="+mn-cs"/>
                      </a:endParaRPr>
                    </a:p>
                  </a:txBody>
                  <a:tcPr anchor="ctr"/>
                </a:tc>
                <a:extLst>
                  <a:ext uri="{0D108BD9-81ED-4DB2-BD59-A6C34878D82A}">
                    <a16:rowId xmlns:a16="http://schemas.microsoft.com/office/drawing/2014/main" val="2829024364"/>
                  </a:ext>
                </a:extLst>
              </a:tr>
              <a:tr h="190842">
                <a:tc>
                  <a:txBody>
                    <a:bodyPr/>
                    <a:lstStyle/>
                    <a:p>
                      <a:pPr algn="ctr"/>
                      <a:r>
                        <a:rPr lang="en-US" sz="900" b="0" dirty="0"/>
                        <a:t>1</a:t>
                      </a:r>
                    </a:p>
                  </a:txBody>
                  <a:tcPr anchor="ctr"/>
                </a:tc>
                <a:tc>
                  <a:txBody>
                    <a:bodyPr/>
                    <a:lstStyle/>
                    <a:p>
                      <a:pPr algn="ctr"/>
                      <a:r>
                        <a:rPr lang="en-US" sz="900" b="0" dirty="0"/>
                        <a:t>4.714</a:t>
                      </a:r>
                    </a:p>
                  </a:txBody>
                  <a:tcPr anchor="ctr"/>
                </a:tc>
                <a:tc>
                  <a:txBody>
                    <a:bodyPr/>
                    <a:lstStyle/>
                    <a:p>
                      <a:pPr algn="ctr"/>
                      <a:r>
                        <a:rPr lang="en-US" sz="900" b="1" dirty="0"/>
                        <a:t>8.8</a:t>
                      </a:r>
                    </a:p>
                  </a:txBody>
                  <a:tcPr anchor="ctr"/>
                </a:tc>
                <a:extLst>
                  <a:ext uri="{0D108BD9-81ED-4DB2-BD59-A6C34878D82A}">
                    <a16:rowId xmlns:a16="http://schemas.microsoft.com/office/drawing/2014/main" val="1821687693"/>
                  </a:ext>
                </a:extLst>
              </a:tr>
              <a:tr h="190842">
                <a:tc>
                  <a:txBody>
                    <a:bodyPr/>
                    <a:lstStyle/>
                    <a:p>
                      <a:pPr algn="ctr"/>
                      <a:r>
                        <a:rPr lang="en-US" sz="900" b="0" dirty="0"/>
                        <a:t>2</a:t>
                      </a:r>
                    </a:p>
                  </a:txBody>
                  <a:tcPr anchor="ctr"/>
                </a:tc>
                <a:tc>
                  <a:txBody>
                    <a:bodyPr/>
                    <a:lstStyle/>
                    <a:p>
                      <a:pPr algn="ctr"/>
                      <a:r>
                        <a:rPr lang="en-US" sz="900" b="0" dirty="0"/>
                        <a:t>3.314</a:t>
                      </a:r>
                    </a:p>
                  </a:txBody>
                  <a:tcPr anchor="ctr"/>
                </a:tc>
                <a:tc>
                  <a:txBody>
                    <a:bodyPr/>
                    <a:lstStyle/>
                    <a:p>
                      <a:pPr algn="ctr"/>
                      <a:r>
                        <a:rPr lang="en-US" sz="900" b="0" dirty="0"/>
                        <a:t>12.4</a:t>
                      </a:r>
                    </a:p>
                  </a:txBody>
                  <a:tcPr anchor="ctr"/>
                </a:tc>
                <a:extLst>
                  <a:ext uri="{0D108BD9-81ED-4DB2-BD59-A6C34878D82A}">
                    <a16:rowId xmlns:a16="http://schemas.microsoft.com/office/drawing/2014/main" val="2987650576"/>
                  </a:ext>
                </a:extLst>
              </a:tr>
              <a:tr h="190842">
                <a:tc>
                  <a:txBody>
                    <a:bodyPr/>
                    <a:lstStyle/>
                    <a:p>
                      <a:pPr algn="ctr"/>
                      <a:r>
                        <a:rPr lang="en-US" sz="900" b="0" dirty="0"/>
                        <a:t>3</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2.106</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19.6</a:t>
                      </a:r>
                    </a:p>
                  </a:txBody>
                  <a:tcPr anchor="ctr"/>
                </a:tc>
                <a:extLst>
                  <a:ext uri="{0D108BD9-81ED-4DB2-BD59-A6C34878D82A}">
                    <a16:rowId xmlns:a16="http://schemas.microsoft.com/office/drawing/2014/main" val="3977118474"/>
                  </a:ext>
                </a:extLst>
              </a:tr>
              <a:tr h="190842">
                <a:tc>
                  <a:txBody>
                    <a:bodyPr/>
                    <a:lstStyle/>
                    <a:p>
                      <a:pPr algn="ctr"/>
                      <a:r>
                        <a:rPr lang="en-US" sz="900" b="0" dirty="0"/>
                        <a:t>4</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1.667</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24.7</a:t>
                      </a:r>
                    </a:p>
                  </a:txBody>
                  <a:tcPr anchor="ctr"/>
                </a:tc>
                <a:extLst>
                  <a:ext uri="{0D108BD9-81ED-4DB2-BD59-A6C34878D82A}">
                    <a16:rowId xmlns:a16="http://schemas.microsoft.com/office/drawing/2014/main" val="940846399"/>
                  </a:ext>
                </a:extLst>
              </a:tr>
              <a:tr h="190842">
                <a:tc>
                  <a:txBody>
                    <a:bodyPr/>
                    <a:lstStyle/>
                    <a:p>
                      <a:pPr algn="ctr"/>
                      <a:r>
                        <a:rPr lang="en-US" sz="900" b="0" dirty="0"/>
                        <a:t>5</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1.285</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32.1</a:t>
                      </a:r>
                    </a:p>
                  </a:txBody>
                  <a:tcPr anchor="ctr"/>
                </a:tc>
                <a:extLst>
                  <a:ext uri="{0D108BD9-81ED-4DB2-BD59-A6C34878D82A}">
                    <a16:rowId xmlns:a16="http://schemas.microsoft.com/office/drawing/2014/main" val="547742519"/>
                  </a:ext>
                </a:extLst>
              </a:tr>
              <a:tr h="190842">
                <a:tc>
                  <a:txBody>
                    <a:bodyPr/>
                    <a:lstStyle/>
                    <a:p>
                      <a:pPr algn="ctr"/>
                      <a:r>
                        <a:rPr lang="en-US" sz="900" b="0" dirty="0"/>
                        <a:t>6</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1.000</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41.2</a:t>
                      </a:r>
                    </a:p>
                  </a:txBody>
                  <a:tcPr anchor="ctr"/>
                </a:tc>
                <a:extLst>
                  <a:ext uri="{0D108BD9-81ED-4DB2-BD59-A6C34878D82A}">
                    <a16:rowId xmlns:a16="http://schemas.microsoft.com/office/drawing/2014/main" val="1770473458"/>
                  </a:ext>
                </a:extLst>
              </a:tr>
              <a:tr h="190842">
                <a:tc>
                  <a:txBody>
                    <a:bodyPr/>
                    <a:lstStyle/>
                    <a:p>
                      <a:pPr algn="ctr"/>
                      <a:r>
                        <a:rPr lang="en-US" sz="900" b="0" dirty="0"/>
                        <a:t>7</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0.839</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49.2</a:t>
                      </a:r>
                    </a:p>
                  </a:txBody>
                  <a:tcPr anchor="ctr"/>
                </a:tc>
                <a:extLst>
                  <a:ext uri="{0D108BD9-81ED-4DB2-BD59-A6C34878D82A}">
                    <a16:rowId xmlns:a16="http://schemas.microsoft.com/office/drawing/2014/main" val="2607582090"/>
                  </a:ext>
                </a:extLst>
              </a:tr>
              <a:tr h="190842">
                <a:tc>
                  <a:txBody>
                    <a:bodyPr/>
                    <a:lstStyle/>
                    <a:p>
                      <a:pPr algn="ctr"/>
                      <a:r>
                        <a:rPr lang="en-US" sz="900" b="0" dirty="0"/>
                        <a:t>8</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0.667</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1" dirty="0"/>
                        <a:t>61.8</a:t>
                      </a:r>
                    </a:p>
                  </a:txBody>
                  <a:tcPr anchor="ctr"/>
                </a:tc>
                <a:extLst>
                  <a:ext uri="{0D108BD9-81ED-4DB2-BD59-A6C34878D82A}">
                    <a16:rowId xmlns:a16="http://schemas.microsoft.com/office/drawing/2014/main" val="3125929923"/>
                  </a:ext>
                </a:extLst>
              </a:tr>
              <a:tr h="190842">
                <a:tc>
                  <a:txBody>
                    <a:bodyPr/>
                    <a:lstStyle/>
                    <a:p>
                      <a:pPr algn="ctr"/>
                      <a:r>
                        <a:rPr lang="en-US" sz="900" b="0" dirty="0"/>
                        <a:t>FDR</a:t>
                      </a:r>
                    </a:p>
                  </a:txBody>
                  <a:tcPr anchor="ctr"/>
                </a:tc>
                <a:tc gridSpan="2">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3.300</a:t>
                      </a:r>
                    </a:p>
                  </a:txBody>
                  <a:tcPr anchor="ctr"/>
                </a:tc>
                <a:tc hMerge="1">
                  <a:txBody>
                    <a:bodyPr/>
                    <a:lstStyle/>
                    <a:p>
                      <a:pPr algn="ctr"/>
                      <a:endParaRPr lang="en-US" sz="900" b="0" baseline="30000" dirty="0"/>
                    </a:p>
                  </a:txBody>
                  <a:tcPr anchor="ctr"/>
                </a:tc>
                <a:extLst>
                  <a:ext uri="{0D108BD9-81ED-4DB2-BD59-A6C34878D82A}">
                    <a16:rowId xmlns:a16="http://schemas.microsoft.com/office/drawing/2014/main" val="2806975398"/>
                  </a:ext>
                </a:extLst>
              </a:tr>
              <a:tr h="190842">
                <a:tc>
                  <a:txBody>
                    <a:bodyPr/>
                    <a:lstStyle/>
                    <a:p>
                      <a:pPr algn="ctr"/>
                      <a:r>
                        <a:rPr lang="en-US" sz="900" b="0" dirty="0" err="1"/>
                        <a:t>tyres</a:t>
                      </a:r>
                      <a:endParaRPr lang="en-US" sz="900" b="0" dirty="0"/>
                    </a:p>
                  </a:txBody>
                  <a:tcPr anchor="ctr"/>
                </a:tc>
                <a:tc gridSpan="2">
                  <a:txBody>
                    <a:bodyPr/>
                    <a:lstStyle/>
                    <a:p>
                      <a:pPr algn="ctr"/>
                      <a:r>
                        <a:rPr lang="en-US" sz="900" b="0" dirty="0"/>
                        <a:t>225/75R16 (Rr= 0.361 m)</a:t>
                      </a:r>
                    </a:p>
                  </a:txBody>
                  <a:tcPr anchor="ctr"/>
                </a:tc>
                <a:tc hMerge="1">
                  <a:txBody>
                    <a:bodyPr/>
                    <a:lstStyle/>
                    <a:p>
                      <a:pPr algn="ctr"/>
                      <a:endParaRPr lang="en-US" sz="900" b="0" dirty="0"/>
                    </a:p>
                  </a:txBody>
                  <a:tcPr anchor="ctr"/>
                </a:tc>
                <a:extLst>
                  <a:ext uri="{0D108BD9-81ED-4DB2-BD59-A6C34878D82A}">
                    <a16:rowId xmlns:a16="http://schemas.microsoft.com/office/drawing/2014/main" val="1447828254"/>
                  </a:ext>
                </a:extLst>
              </a:tr>
            </a:tbl>
          </a:graphicData>
        </a:graphic>
      </p:graphicFrame>
      <p:pic>
        <p:nvPicPr>
          <p:cNvPr id="3" name="Immagine 2">
            <a:extLst>
              <a:ext uri="{FF2B5EF4-FFF2-40B4-BE49-F238E27FC236}">
                <a16:creationId xmlns:a16="http://schemas.microsoft.com/office/drawing/2014/main" id="{61668E43-A256-43E6-B570-564EC0607D2C}"/>
              </a:ext>
            </a:extLst>
          </p:cNvPr>
          <p:cNvPicPr>
            <a:picLocks noChangeAspect="1"/>
          </p:cNvPicPr>
          <p:nvPr/>
        </p:nvPicPr>
        <p:blipFill>
          <a:blip r:embed="rId3"/>
          <a:stretch>
            <a:fillRect/>
          </a:stretch>
        </p:blipFill>
        <p:spPr>
          <a:xfrm>
            <a:off x="5177938" y="1174639"/>
            <a:ext cx="3858906" cy="3051121"/>
          </a:xfrm>
          <a:prstGeom prst="rect">
            <a:avLst/>
          </a:prstGeom>
        </p:spPr>
      </p:pic>
    </p:spTree>
    <p:extLst>
      <p:ext uri="{BB962C8B-B14F-4D97-AF65-F5344CB8AC3E}">
        <p14:creationId xmlns:p14="http://schemas.microsoft.com/office/powerpoint/2010/main" val="383474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a:extLst>
              <a:ext uri="{FF2B5EF4-FFF2-40B4-BE49-F238E27FC236}">
                <a16:creationId xmlns:a16="http://schemas.microsoft.com/office/drawing/2014/main" id="{F462CC8D-95F0-4C51-AA1E-63CDFFE7BB55}"/>
              </a:ext>
            </a:extLst>
          </p:cNvPr>
          <p:cNvSpPr>
            <a:spLocks noGrp="1"/>
          </p:cNvSpPr>
          <p:nvPr>
            <p:ph type="sldNum" sz="quarter" idx="12"/>
          </p:nvPr>
        </p:nvSpPr>
        <p:spPr>
          <a:xfrm>
            <a:off x="3771900" y="4858164"/>
            <a:ext cx="1600200" cy="273844"/>
          </a:xfrm>
        </p:spPr>
        <p:txBody>
          <a:bodyPr/>
          <a:lstStyle/>
          <a:p>
            <a:pPr defTabSz="685800"/>
            <a:fld id="{FDA3F9CF-69F2-A349-8EBE-014AB1EF939B}" type="slidenum">
              <a:rPr lang="it-IT">
                <a:latin typeface="Helvetica"/>
                <a:cs typeface="Helvetica"/>
              </a:rPr>
              <a:pPr defTabSz="685800"/>
              <a:t>5</a:t>
            </a:fld>
            <a:endParaRPr lang="it-IT">
              <a:latin typeface="Helvetica"/>
              <a:cs typeface="Helvetica"/>
            </a:endParaRPr>
          </a:p>
        </p:txBody>
      </p:sp>
      <p:sp>
        <p:nvSpPr>
          <p:cNvPr id="12" name="Segnaposto testo 3">
            <a:extLst>
              <a:ext uri="{FF2B5EF4-FFF2-40B4-BE49-F238E27FC236}">
                <a16:creationId xmlns:a16="http://schemas.microsoft.com/office/drawing/2014/main" id="{2416750D-D03B-4D59-BB90-DF3DAD3DAF7E}"/>
              </a:ext>
            </a:extLst>
          </p:cNvPr>
          <p:cNvSpPr txBox="1">
            <a:spLocks/>
          </p:cNvSpPr>
          <p:nvPr/>
        </p:nvSpPr>
        <p:spPr bwMode="auto">
          <a:xfrm>
            <a:off x="875128" y="175881"/>
            <a:ext cx="616861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t" anchorCtr="0" compatLnSpc="1">
            <a:prstTxWarp prst="textNoShape">
              <a:avLst/>
            </a:prstTxWarp>
          </a:bodyPr>
          <a:lstStyle>
            <a:lvl1pPr marL="0" indent="0" algn="l" defTabSz="457189" rtl="0" eaLnBrk="0" fontAlgn="base" hangingPunct="0">
              <a:spcBef>
                <a:spcPts val="400"/>
              </a:spcBef>
              <a:spcAft>
                <a:spcPct val="0"/>
              </a:spcAft>
              <a:buNone/>
              <a:defRPr sz="1800" kern="1200">
                <a:solidFill>
                  <a:srgbClr val="0F7CCB"/>
                </a:solidFill>
                <a:latin typeface="Helvetica"/>
                <a:ea typeface="+mn-ea"/>
                <a:cs typeface="Helvetica"/>
                <a:sym typeface="Helvetica" panose="020B0604020202020204" pitchFamily="34" charset="0"/>
              </a:defRPr>
            </a:lvl1pPr>
            <a:lvl2pPr marL="639747" indent="-182558"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2pPr>
            <a:lvl3pPr marL="1085823" indent="-171446"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3pPr>
            <a:lvl4pPr marL="1576349"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4pPr>
            <a:lvl5pPr marL="2033537" indent="-204783" algn="l" defTabSz="457189" rtl="0" eaLnBrk="0" fontAlgn="base" hangingPunct="0">
              <a:spcBef>
                <a:spcPts val="400"/>
              </a:spcBef>
              <a:spcAft>
                <a:spcPct val="0"/>
              </a:spcAft>
              <a:buSzPct val="100000"/>
              <a:buChar char="»"/>
              <a:defRPr sz="1800" kern="1200">
                <a:solidFill>
                  <a:srgbClr val="0F7CCB"/>
                </a:solidFill>
                <a:latin typeface="+mn-lt"/>
                <a:ea typeface="+mn-ea"/>
                <a:cs typeface="+mn-cs"/>
                <a:sym typeface="Helvetica"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PITEF Project – IVECO </a:t>
            </a:r>
            <a:r>
              <a:rPr lang="it-IT" dirty="0" err="1"/>
              <a:t>Daily</a:t>
            </a:r>
            <a:r>
              <a:rPr lang="it-IT" dirty="0"/>
              <a:t> Proto</a:t>
            </a:r>
          </a:p>
          <a:p>
            <a:r>
              <a:rPr lang="it-IT" sz="1400" dirty="0"/>
              <a:t>Preliminary transmission </a:t>
            </a:r>
            <a:r>
              <a:rPr lang="it-IT" sz="1400" dirty="0" err="1"/>
              <a:t>proposal</a:t>
            </a:r>
            <a:r>
              <a:rPr lang="it-IT" sz="1400" dirty="0"/>
              <a:t> (</a:t>
            </a:r>
            <a:r>
              <a:rPr lang="it-IT" sz="1400" b="1" u="sng" dirty="0"/>
              <a:t>TBC</a:t>
            </a:r>
            <a:r>
              <a:rPr lang="it-IT" sz="1400" dirty="0"/>
              <a:t>)</a:t>
            </a:r>
          </a:p>
        </p:txBody>
      </p:sp>
      <p:graphicFrame>
        <p:nvGraphicFramePr>
          <p:cNvPr id="7" name="Tabella 9">
            <a:extLst>
              <a:ext uri="{FF2B5EF4-FFF2-40B4-BE49-F238E27FC236}">
                <a16:creationId xmlns:a16="http://schemas.microsoft.com/office/drawing/2014/main" id="{C464652A-AF69-4AC3-95AB-3A862761D60A}"/>
              </a:ext>
            </a:extLst>
          </p:cNvPr>
          <p:cNvGraphicFramePr>
            <a:graphicFrameLocks noGrp="1"/>
          </p:cNvGraphicFramePr>
          <p:nvPr>
            <p:extLst>
              <p:ext uri="{D42A27DB-BD31-4B8C-83A1-F6EECF244321}">
                <p14:modId xmlns:p14="http://schemas.microsoft.com/office/powerpoint/2010/main" val="2400951108"/>
              </p:ext>
            </p:extLst>
          </p:nvPr>
        </p:nvGraphicFramePr>
        <p:xfrm>
          <a:off x="1530722" y="967464"/>
          <a:ext cx="2243138" cy="2822520"/>
        </p:xfrm>
        <a:graphic>
          <a:graphicData uri="http://schemas.openxmlformats.org/drawingml/2006/table">
            <a:tbl>
              <a:tblPr firstRow="1" bandRow="1">
                <a:tableStyleId>{5C22544A-7EE6-4342-B048-85BDC9FD1C3A}</a:tableStyleId>
              </a:tblPr>
              <a:tblGrid>
                <a:gridCol w="629314">
                  <a:extLst>
                    <a:ext uri="{9D8B030D-6E8A-4147-A177-3AD203B41FA5}">
                      <a16:colId xmlns:a16="http://schemas.microsoft.com/office/drawing/2014/main" val="608960626"/>
                    </a:ext>
                  </a:extLst>
                </a:gridCol>
                <a:gridCol w="806912">
                  <a:extLst>
                    <a:ext uri="{9D8B030D-6E8A-4147-A177-3AD203B41FA5}">
                      <a16:colId xmlns:a16="http://schemas.microsoft.com/office/drawing/2014/main" val="3800089058"/>
                    </a:ext>
                  </a:extLst>
                </a:gridCol>
                <a:gridCol w="806912">
                  <a:extLst>
                    <a:ext uri="{9D8B030D-6E8A-4147-A177-3AD203B41FA5}">
                      <a16:colId xmlns:a16="http://schemas.microsoft.com/office/drawing/2014/main" val="1118910465"/>
                    </a:ext>
                  </a:extLst>
                </a:gridCol>
              </a:tblGrid>
              <a:tr h="399360">
                <a:tc gridSpan="3">
                  <a:txBody>
                    <a:bodyPr/>
                    <a:lstStyle/>
                    <a:p>
                      <a:pPr algn="ctr"/>
                      <a:r>
                        <a:rPr lang="en-US" sz="900" b="1" dirty="0"/>
                        <a:t>TREMEC TR9070</a:t>
                      </a:r>
                    </a:p>
                    <a:p>
                      <a:pPr algn="ctr"/>
                      <a:r>
                        <a:rPr lang="en-US" sz="900" b="1" dirty="0"/>
                        <a:t>TRANSMISSION</a:t>
                      </a:r>
                    </a:p>
                  </a:txBody>
                  <a:tcPr anchor="ctr"/>
                </a:tc>
                <a:tc hMerge="1">
                  <a:txBody>
                    <a:bodyPr/>
                    <a:lstStyle/>
                    <a:p>
                      <a:endParaRPr lang="en-US"/>
                    </a:p>
                  </a:txBody>
                  <a:tcPr/>
                </a:tc>
                <a:tc hMerge="1">
                  <a:txBody>
                    <a:bodyPr/>
                    <a:lstStyle/>
                    <a:p>
                      <a:pPr algn="ctr"/>
                      <a:r>
                        <a:rPr lang="en-US" sz="1000" b="1" dirty="0"/>
                        <a:t>VALUES</a:t>
                      </a:r>
                    </a:p>
                  </a:txBody>
                  <a:tcPr anchor="ctr"/>
                </a:tc>
                <a:extLst>
                  <a:ext uri="{0D108BD9-81ED-4DB2-BD59-A6C34878D82A}">
                    <a16:rowId xmlns:a16="http://schemas.microsoft.com/office/drawing/2014/main" val="1733508160"/>
                  </a:ext>
                </a:extLst>
              </a:tr>
              <a:tr h="190842">
                <a:tc>
                  <a:txBody>
                    <a:bodyPr/>
                    <a:lstStyle/>
                    <a:p>
                      <a:pPr algn="ctr"/>
                      <a:r>
                        <a:rPr lang="it-IT" sz="900" i="0" dirty="0">
                          <a:solidFill>
                            <a:schemeClr val="tx1"/>
                          </a:solidFill>
                        </a:rPr>
                        <a:t>Gear</a:t>
                      </a:r>
                      <a:endParaRPr lang="en-US" sz="900" b="0" dirty="0"/>
                    </a:p>
                  </a:txBody>
                  <a:tcPr anchor="ctr"/>
                </a:tc>
                <a:tc>
                  <a:txBody>
                    <a:bodyPr/>
                    <a:lstStyle/>
                    <a:p>
                      <a:pPr algn="ctr"/>
                      <a:r>
                        <a:rPr lang="en-US" sz="900" b="0" kern="1200" dirty="0">
                          <a:solidFill>
                            <a:schemeClr val="dk1"/>
                          </a:solidFill>
                          <a:latin typeface="+mn-lt"/>
                          <a:ea typeface="+mn-ea"/>
                          <a:cs typeface="+mn-cs"/>
                        </a:rPr>
                        <a:t>Gear ratio</a:t>
                      </a:r>
                    </a:p>
                  </a:txBody>
                  <a:tcPr anchor="ctr"/>
                </a:tc>
                <a:tc>
                  <a:txBody>
                    <a:bodyPr/>
                    <a:lstStyle/>
                    <a:p>
                      <a:pPr algn="ctr"/>
                      <a:r>
                        <a:rPr lang="it-IT" sz="900" b="0" kern="1200" dirty="0">
                          <a:solidFill>
                            <a:schemeClr val="dk1"/>
                          </a:solidFill>
                          <a:latin typeface="+mn-lt"/>
                          <a:ea typeface="+mn-ea"/>
                          <a:cs typeface="+mn-cs"/>
                        </a:rPr>
                        <a:t>V1000 [km/h]</a:t>
                      </a:r>
                      <a:endParaRPr lang="en-US" sz="900" b="0" kern="1200" dirty="0">
                        <a:solidFill>
                          <a:schemeClr val="dk1"/>
                        </a:solidFill>
                        <a:latin typeface="+mn-lt"/>
                        <a:ea typeface="+mn-ea"/>
                        <a:cs typeface="+mn-cs"/>
                      </a:endParaRPr>
                    </a:p>
                  </a:txBody>
                  <a:tcPr anchor="ctr"/>
                </a:tc>
                <a:extLst>
                  <a:ext uri="{0D108BD9-81ED-4DB2-BD59-A6C34878D82A}">
                    <a16:rowId xmlns:a16="http://schemas.microsoft.com/office/drawing/2014/main" val="2829024364"/>
                  </a:ext>
                </a:extLst>
              </a:tr>
              <a:tr h="190842">
                <a:tc>
                  <a:txBody>
                    <a:bodyPr/>
                    <a:lstStyle/>
                    <a:p>
                      <a:pPr algn="ctr"/>
                      <a:r>
                        <a:rPr lang="en-US" sz="900" b="0" dirty="0"/>
                        <a:t>1</a:t>
                      </a:r>
                    </a:p>
                  </a:txBody>
                  <a:tcPr anchor="ctr"/>
                </a:tc>
                <a:tc>
                  <a:txBody>
                    <a:bodyPr/>
                    <a:lstStyle/>
                    <a:p>
                      <a:pPr algn="ctr"/>
                      <a:r>
                        <a:rPr lang="en-US" sz="900" b="0" dirty="0"/>
                        <a:t>3.140</a:t>
                      </a:r>
                    </a:p>
                  </a:txBody>
                  <a:tcPr anchor="ctr"/>
                </a:tc>
                <a:tc>
                  <a:txBody>
                    <a:bodyPr/>
                    <a:lstStyle/>
                    <a:p>
                      <a:pPr algn="ctr"/>
                      <a:r>
                        <a:rPr lang="en-US" sz="900" b="1" dirty="0"/>
                        <a:t>11.1</a:t>
                      </a:r>
                    </a:p>
                  </a:txBody>
                  <a:tcPr anchor="ctr"/>
                </a:tc>
                <a:extLst>
                  <a:ext uri="{0D108BD9-81ED-4DB2-BD59-A6C34878D82A}">
                    <a16:rowId xmlns:a16="http://schemas.microsoft.com/office/drawing/2014/main" val="1821687693"/>
                  </a:ext>
                </a:extLst>
              </a:tr>
              <a:tr h="190842">
                <a:tc>
                  <a:txBody>
                    <a:bodyPr/>
                    <a:lstStyle/>
                    <a:p>
                      <a:pPr algn="ctr"/>
                      <a:r>
                        <a:rPr lang="en-US" sz="900" b="0" dirty="0"/>
                        <a:t>2</a:t>
                      </a:r>
                    </a:p>
                  </a:txBody>
                  <a:tcPr anchor="ctr"/>
                </a:tc>
                <a:tc>
                  <a:txBody>
                    <a:bodyPr/>
                    <a:lstStyle/>
                    <a:p>
                      <a:pPr algn="ctr"/>
                      <a:r>
                        <a:rPr lang="en-US" sz="900" b="0" dirty="0"/>
                        <a:t>2.050</a:t>
                      </a:r>
                    </a:p>
                  </a:txBody>
                  <a:tcPr anchor="ctr"/>
                </a:tc>
                <a:tc>
                  <a:txBody>
                    <a:bodyPr/>
                    <a:lstStyle/>
                    <a:p>
                      <a:pPr algn="ctr"/>
                      <a:r>
                        <a:rPr lang="en-US" sz="900" b="0" dirty="0"/>
                        <a:t>17.0</a:t>
                      </a:r>
                    </a:p>
                  </a:txBody>
                  <a:tcPr anchor="ctr"/>
                </a:tc>
                <a:extLst>
                  <a:ext uri="{0D108BD9-81ED-4DB2-BD59-A6C34878D82A}">
                    <a16:rowId xmlns:a16="http://schemas.microsoft.com/office/drawing/2014/main" val="2987650576"/>
                  </a:ext>
                </a:extLst>
              </a:tr>
              <a:tr h="190842">
                <a:tc>
                  <a:txBody>
                    <a:bodyPr/>
                    <a:lstStyle/>
                    <a:p>
                      <a:pPr algn="ctr"/>
                      <a:r>
                        <a:rPr lang="en-US" sz="900" b="0" dirty="0"/>
                        <a:t>3</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1.420</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24.6</a:t>
                      </a:r>
                    </a:p>
                  </a:txBody>
                  <a:tcPr anchor="ctr"/>
                </a:tc>
                <a:extLst>
                  <a:ext uri="{0D108BD9-81ED-4DB2-BD59-A6C34878D82A}">
                    <a16:rowId xmlns:a16="http://schemas.microsoft.com/office/drawing/2014/main" val="3977118474"/>
                  </a:ext>
                </a:extLst>
              </a:tr>
              <a:tr h="190842">
                <a:tc>
                  <a:txBody>
                    <a:bodyPr/>
                    <a:lstStyle/>
                    <a:p>
                      <a:pPr algn="ctr"/>
                      <a:r>
                        <a:rPr lang="en-US" sz="900" b="0" dirty="0"/>
                        <a:t>4</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1.100</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31.7</a:t>
                      </a:r>
                    </a:p>
                  </a:txBody>
                  <a:tcPr anchor="ctr"/>
                </a:tc>
                <a:extLst>
                  <a:ext uri="{0D108BD9-81ED-4DB2-BD59-A6C34878D82A}">
                    <a16:rowId xmlns:a16="http://schemas.microsoft.com/office/drawing/2014/main" val="940846399"/>
                  </a:ext>
                </a:extLst>
              </a:tr>
              <a:tr h="190842">
                <a:tc>
                  <a:txBody>
                    <a:bodyPr/>
                    <a:lstStyle/>
                    <a:p>
                      <a:pPr algn="ctr"/>
                      <a:r>
                        <a:rPr lang="en-US" sz="900" b="0" dirty="0"/>
                        <a:t>5</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0.860</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40.6</a:t>
                      </a:r>
                    </a:p>
                  </a:txBody>
                  <a:tcPr anchor="ctr"/>
                </a:tc>
                <a:extLst>
                  <a:ext uri="{0D108BD9-81ED-4DB2-BD59-A6C34878D82A}">
                    <a16:rowId xmlns:a16="http://schemas.microsoft.com/office/drawing/2014/main" val="547742519"/>
                  </a:ext>
                </a:extLst>
              </a:tr>
              <a:tr h="190842">
                <a:tc>
                  <a:txBody>
                    <a:bodyPr/>
                    <a:lstStyle/>
                    <a:p>
                      <a:pPr algn="ctr"/>
                      <a:r>
                        <a:rPr lang="en-US" sz="900" b="0" dirty="0"/>
                        <a:t>6</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0.680</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51.3</a:t>
                      </a:r>
                    </a:p>
                  </a:txBody>
                  <a:tcPr anchor="ctr"/>
                </a:tc>
                <a:extLst>
                  <a:ext uri="{0D108BD9-81ED-4DB2-BD59-A6C34878D82A}">
                    <a16:rowId xmlns:a16="http://schemas.microsoft.com/office/drawing/2014/main" val="1770473458"/>
                  </a:ext>
                </a:extLst>
              </a:tr>
              <a:tr h="190842">
                <a:tc>
                  <a:txBody>
                    <a:bodyPr/>
                    <a:lstStyle/>
                    <a:p>
                      <a:pPr algn="ctr"/>
                      <a:r>
                        <a:rPr lang="en-US" sz="900" b="0" dirty="0"/>
                        <a:t>7</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0" dirty="0"/>
                        <a:t>0.560</a:t>
                      </a:r>
                    </a:p>
                  </a:txBody>
                  <a:tcPr anchor="ct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1" dirty="0"/>
                        <a:t>62.3</a:t>
                      </a:r>
                    </a:p>
                  </a:txBody>
                  <a:tcPr anchor="ctr"/>
                </a:tc>
                <a:extLst>
                  <a:ext uri="{0D108BD9-81ED-4DB2-BD59-A6C34878D82A}">
                    <a16:rowId xmlns:a16="http://schemas.microsoft.com/office/drawing/2014/main" val="2607582090"/>
                  </a:ext>
                </a:extLst>
              </a:tr>
              <a:tr h="190842">
                <a:tc>
                  <a:txBody>
                    <a:bodyPr/>
                    <a:lstStyle/>
                    <a:p>
                      <a:pPr algn="ctr"/>
                      <a:r>
                        <a:rPr lang="en-US" sz="900" b="1" dirty="0"/>
                        <a:t>FDR</a:t>
                      </a:r>
                    </a:p>
                  </a:txBody>
                  <a:tcPr anchor="ctr"/>
                </a:tc>
                <a:tc gridSpan="2">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900" b="1" dirty="0">
                          <a:highlight>
                            <a:srgbClr val="FFFF00"/>
                          </a:highlight>
                        </a:rPr>
                        <a:t>3.900</a:t>
                      </a:r>
                    </a:p>
                  </a:txBody>
                  <a:tcPr anchor="ctr"/>
                </a:tc>
                <a:tc hMerge="1">
                  <a:txBody>
                    <a:bodyPr/>
                    <a:lstStyle/>
                    <a:p>
                      <a:pPr algn="ctr"/>
                      <a:endParaRPr lang="en-US" sz="900" b="0" baseline="30000" dirty="0"/>
                    </a:p>
                  </a:txBody>
                  <a:tcPr anchor="ctr"/>
                </a:tc>
                <a:extLst>
                  <a:ext uri="{0D108BD9-81ED-4DB2-BD59-A6C34878D82A}">
                    <a16:rowId xmlns:a16="http://schemas.microsoft.com/office/drawing/2014/main" val="2806975398"/>
                  </a:ext>
                </a:extLst>
              </a:tr>
              <a:tr h="190842">
                <a:tc>
                  <a:txBody>
                    <a:bodyPr/>
                    <a:lstStyle/>
                    <a:p>
                      <a:pPr algn="ctr"/>
                      <a:r>
                        <a:rPr lang="en-US" sz="900" b="0" dirty="0" err="1"/>
                        <a:t>tyres</a:t>
                      </a:r>
                      <a:endParaRPr lang="en-US" sz="900" b="0" dirty="0"/>
                    </a:p>
                  </a:txBody>
                  <a:tcPr anchor="ctr"/>
                </a:tc>
                <a:tc gridSpan="2">
                  <a:txBody>
                    <a:bodyPr/>
                    <a:lstStyle/>
                    <a:p>
                      <a:pPr algn="ctr"/>
                      <a:r>
                        <a:rPr lang="en-US" sz="900" b="0" dirty="0"/>
                        <a:t>225/75R16 (Rr= 0.361 m)</a:t>
                      </a:r>
                    </a:p>
                  </a:txBody>
                  <a:tcPr anchor="ctr"/>
                </a:tc>
                <a:tc hMerge="1">
                  <a:txBody>
                    <a:bodyPr/>
                    <a:lstStyle/>
                    <a:p>
                      <a:pPr algn="ctr"/>
                      <a:endParaRPr lang="en-US" sz="900" b="0" dirty="0"/>
                    </a:p>
                  </a:txBody>
                  <a:tcPr anchor="ctr"/>
                </a:tc>
                <a:extLst>
                  <a:ext uri="{0D108BD9-81ED-4DB2-BD59-A6C34878D82A}">
                    <a16:rowId xmlns:a16="http://schemas.microsoft.com/office/drawing/2014/main" val="1447828254"/>
                  </a:ext>
                </a:extLst>
              </a:tr>
            </a:tbl>
          </a:graphicData>
        </a:graphic>
      </p:graphicFrame>
      <p:pic>
        <p:nvPicPr>
          <p:cNvPr id="2" name="Immagine 1">
            <a:extLst>
              <a:ext uri="{FF2B5EF4-FFF2-40B4-BE49-F238E27FC236}">
                <a16:creationId xmlns:a16="http://schemas.microsoft.com/office/drawing/2014/main" id="{5F535281-7EB6-491E-9BC2-7B9E4FB67F13}"/>
              </a:ext>
            </a:extLst>
          </p:cNvPr>
          <p:cNvPicPr>
            <a:picLocks noChangeAspect="1"/>
          </p:cNvPicPr>
          <p:nvPr/>
        </p:nvPicPr>
        <p:blipFill>
          <a:blip r:embed="rId3"/>
          <a:stretch>
            <a:fillRect/>
          </a:stretch>
        </p:blipFill>
        <p:spPr>
          <a:xfrm>
            <a:off x="3989969" y="967464"/>
            <a:ext cx="3857789" cy="3044650"/>
          </a:xfrm>
          <a:prstGeom prst="rect">
            <a:avLst/>
          </a:prstGeom>
        </p:spPr>
      </p:pic>
      <p:sp>
        <p:nvSpPr>
          <p:cNvPr id="4" name="CasellaDiTesto 3">
            <a:extLst>
              <a:ext uri="{FF2B5EF4-FFF2-40B4-BE49-F238E27FC236}">
                <a16:creationId xmlns:a16="http://schemas.microsoft.com/office/drawing/2014/main" id="{A43732D0-B82C-4397-852D-CAA80CC74F4F}"/>
              </a:ext>
            </a:extLst>
          </p:cNvPr>
          <p:cNvSpPr txBox="1"/>
          <p:nvPr/>
        </p:nvSpPr>
        <p:spPr>
          <a:xfrm>
            <a:off x="114991" y="4065807"/>
            <a:ext cx="8741415" cy="461665"/>
          </a:xfrm>
          <a:prstGeom prst="rect">
            <a:avLst/>
          </a:prstGeom>
          <a:noFill/>
        </p:spPr>
        <p:txBody>
          <a:bodyPr wrap="square" rtlCol="0">
            <a:spAutoFit/>
          </a:bodyPr>
          <a:lstStyle/>
          <a:p>
            <a:r>
              <a:rPr lang="en-US" sz="1200" dirty="0"/>
              <a:t>Final Drive Ratio can be optimized taking into consideration VDE (Vehicle Demand Energy) for the reference driving cycles and the torque support coming from the Electric Machine (gradeability to be evaluated)</a:t>
            </a:r>
          </a:p>
        </p:txBody>
      </p:sp>
    </p:spTree>
    <p:extLst>
      <p:ext uri="{BB962C8B-B14F-4D97-AF65-F5344CB8AC3E}">
        <p14:creationId xmlns:p14="http://schemas.microsoft.com/office/powerpoint/2010/main" val="2861070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oV0tiDB8QvYHBoMmIeE8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Tema di Offic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19" tIns="45719" rIns="45719" bIns="45719"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it-IT" altLang="it-IT"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19" tIns="45719" rIns="45719" bIns="45719"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it-IT" altLang="it-IT"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重庆青山工业ppt模板">
  <a:themeElements>
    <a:clrScheme name="管理信息部">
      <a:dk1>
        <a:srgbClr val="000000"/>
      </a:dk1>
      <a:lt1>
        <a:srgbClr val="FFFFFF"/>
      </a:lt1>
      <a:dk2>
        <a:srgbClr val="000000"/>
      </a:dk2>
      <a:lt2>
        <a:srgbClr val="808080"/>
      </a:lt2>
      <a:accent1>
        <a:srgbClr val="0070C0"/>
      </a:accent1>
      <a:accent2>
        <a:srgbClr val="2C696D"/>
      </a:accent2>
      <a:accent3>
        <a:srgbClr val="7DC4C9"/>
      </a:accent3>
      <a:accent4>
        <a:srgbClr val="B2B2B2"/>
      </a:accent4>
      <a:accent5>
        <a:srgbClr val="7F6000"/>
      </a:accent5>
      <a:accent6>
        <a:srgbClr val="3C8C92"/>
      </a:accent6>
      <a:hlink>
        <a:srgbClr val="FFC000"/>
      </a:hlink>
      <a:folHlink>
        <a:srgbClr val="99CC00"/>
      </a:folHlink>
    </a:clrScheme>
    <a:fontScheme name="管理信息部标准ppt模板字体">
      <a:majorFont>
        <a:latin typeface="Arial"/>
        <a:ea typeface="微软雅黑"/>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2700">
          <a:headEnd type="none" w="med" len="med"/>
          <a:tailEnd type="none" w="med" len="med"/>
        </a:ln>
      </a:spPr>
      <a:bodyPr vert="horz" wrap="square" lIns="91440" tIns="45720" rIns="91440" bIns="45720" numCol="1" rtlCol="0" anchor="t" anchorCtr="0" compatLnSpc="1"/>
      <a:lstStyle>
        <a:defPPr marR="0" algn="l" defTabSz="914400" rtl="0" eaLnBrk="1" fontAlgn="base" latinLnBrk="0" hangingPunct="1">
          <a:lnSpc>
            <a:spcPct val="100000"/>
          </a:lnSpc>
          <a:spcBef>
            <a:spcPts val="0"/>
          </a:spcBef>
          <a:spcAft>
            <a:spcPct val="0"/>
          </a:spcAft>
          <a:buClrTx/>
          <a:buSzTx/>
          <a:buFontTx/>
          <a:buNone/>
          <a:defRPr kumimoji="0" sz="1600" b="0" i="0" u="none" strike="noStrike" cap="none" normalizeH="0" baseline="0" dirty="0" smtClean="0">
            <a:ln>
              <a:noFill/>
            </a:ln>
            <a:solidFill>
              <a:schemeClr val="tx1"/>
            </a:solidFill>
            <a:effectLst/>
            <a:latin typeface="+mj-ea"/>
            <a:ea typeface="+mj-ea"/>
          </a:defRPr>
        </a:defPPr>
      </a:lstStyle>
      <a:style>
        <a:lnRef idx="2">
          <a:schemeClr val="accent1"/>
        </a:lnRef>
        <a:fillRef idx="1">
          <a:schemeClr val="lt1"/>
        </a:fillRef>
        <a:effectRef idx="0">
          <a:schemeClr val="accent1"/>
        </a:effectRef>
        <a:fontRef idx="minor">
          <a:schemeClr val="dk1"/>
        </a:fontRef>
      </a:style>
    </a:spDef>
    <a:lnDef>
      <a:spPr bwMode="auto">
        <a:ln>
          <a:headEnd type="none" w="med" len="med"/>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2010长安汽车企业VI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10长安汽车企业VI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10长安汽车企业VI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10长安汽车企业VI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10长安汽车企业VI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10长安汽车企业VI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10长安汽车企业VI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10长安汽车企业VI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10长安汽车企业VI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10长安汽车企业VI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10长安汽车企业VI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10长安汽车企业VI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42D35E91E9441A23566785D34273A" ma:contentTypeVersion="13" ma:contentTypeDescription="Create a new document." ma:contentTypeScope="" ma:versionID="ee251d142981aff3b7dafe32761b4638">
  <xsd:schema xmlns:xsd="http://www.w3.org/2001/XMLSchema" xmlns:xs="http://www.w3.org/2001/XMLSchema" xmlns:p="http://schemas.microsoft.com/office/2006/metadata/properties" xmlns:ns2="f4ea70fa-08e3-4609-a0b3-9c7a749ecb74" xmlns:ns3="64ac3257-fbb2-49f4-9329-3576b235e8de" targetNamespace="http://schemas.microsoft.com/office/2006/metadata/properties" ma:root="true" ma:fieldsID="9eda4c9bfe1c51a073c2f5e1aee734be" ns2:_="" ns3:_="">
    <xsd:import namespace="f4ea70fa-08e3-4609-a0b3-9c7a749ecb74"/>
    <xsd:import namespace="64ac3257-fbb2-49f4-9329-3576b235e8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Location" minOccurs="0"/>
                <xsd:element ref="ns2:MediaServiceAutoTag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ea70fa-08e3-4609-a0b3-9c7a749ecb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3257-fbb2-49f4-9329-3576b235e8d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4ac3257-fbb2-49f4-9329-3576b235e8de">
      <UserInfo>
        <DisplayName>Kevin Chen</DisplayName>
        <AccountId>7296</AccountId>
        <AccountType/>
      </UserInfo>
    </SharedWithUsers>
  </documentManagement>
</p:properties>
</file>

<file path=customXml/itemProps1.xml><?xml version="1.0" encoding="utf-8"?>
<ds:datastoreItem xmlns:ds="http://schemas.openxmlformats.org/officeDocument/2006/customXml" ds:itemID="{6E1811D3-A19D-4BB7-BB45-B9885F25AEC6}">
  <ds:schemaRefs>
    <ds:schemaRef ds:uri="http://schemas.microsoft.com/sharepoint/v3/contenttype/forms"/>
  </ds:schemaRefs>
</ds:datastoreItem>
</file>

<file path=customXml/itemProps2.xml><?xml version="1.0" encoding="utf-8"?>
<ds:datastoreItem xmlns:ds="http://schemas.openxmlformats.org/officeDocument/2006/customXml" ds:itemID="{BC9723D1-3E37-4346-ABB7-9E3D3976A4BC}">
  <ds:schemaRefs>
    <ds:schemaRef ds:uri="64ac3257-fbb2-49f4-9329-3576b235e8de"/>
    <ds:schemaRef ds:uri="f4ea70fa-08e3-4609-a0b3-9c7a749ecb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31B895D-1C51-4270-A2CC-D674746C67A4}">
  <ds:schemaRefs>
    <ds:schemaRef ds:uri="64ac3257-fbb2-49f4-9329-3576b235e8de"/>
    <ds:schemaRef ds:uri="f4ea70fa-08e3-4609-a0b3-9c7a749ecb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76</TotalTime>
  <Words>306</Words>
  <Application>Microsoft Office PowerPoint</Application>
  <PresentationFormat>Presentazione su schermo (16:9)</PresentationFormat>
  <Paragraphs>130</Paragraphs>
  <Slides>5</Slides>
  <Notes>5</Notes>
  <HiddenSlides>0</HiddenSlides>
  <MMClips>0</MMClips>
  <ScaleCrop>false</ScaleCrop>
  <HeadingPairs>
    <vt:vector size="8" baseType="variant">
      <vt:variant>
        <vt:lpstr>Caratteri utilizzati</vt:lpstr>
      </vt:variant>
      <vt:variant>
        <vt:i4>6</vt:i4>
      </vt:variant>
      <vt:variant>
        <vt:lpstr>Tema</vt:lpstr>
      </vt:variant>
      <vt:variant>
        <vt:i4>2</vt:i4>
      </vt:variant>
      <vt:variant>
        <vt:lpstr>Server OLE incorporati</vt:lpstr>
      </vt:variant>
      <vt:variant>
        <vt:i4>1</vt:i4>
      </vt:variant>
      <vt:variant>
        <vt:lpstr>Titoli diapositive</vt:lpstr>
      </vt:variant>
      <vt:variant>
        <vt:i4>5</vt:i4>
      </vt:variant>
    </vt:vector>
  </HeadingPairs>
  <TitlesOfParts>
    <vt:vector size="14" baseType="lpstr">
      <vt:lpstr>Microsoft YaHei</vt:lpstr>
      <vt:lpstr>Arial</vt:lpstr>
      <vt:lpstr>Calibri</vt:lpstr>
      <vt:lpstr>Helvetica</vt:lpstr>
      <vt:lpstr>Helvetica Light</vt:lpstr>
      <vt:lpstr>楷体_GB2312</vt:lpstr>
      <vt:lpstr>1_Tema di Office</vt:lpstr>
      <vt:lpstr>重庆青山工业ppt模板</vt:lpstr>
      <vt:lpstr>think-cell Slide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KL</dc:creator>
  <cp:lastModifiedBy>Marco Casalone</cp:lastModifiedBy>
  <cp:revision>16</cp:revision>
  <cp:lastPrinted>2021-07-20T15:34:08Z</cp:lastPrinted>
  <dcterms:created xsi:type="dcterms:W3CDTF">2018-06-08T13:56:49Z</dcterms:created>
  <dcterms:modified xsi:type="dcterms:W3CDTF">2021-07-27T10:27:40Z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0x010100C0842D35E91E9441A23566785D34273A</vt:lpwstr>
  </property>
</Properties>
</file>