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323E"/>
    <a:srgbClr val="FF7676"/>
    <a:srgbClr val="028E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18/11/2020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18/11/2020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18/11/2020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18/11/2020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18/11/2020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18/11/2020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18/11/2020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18/11/2020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18/11/2020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18/11/2020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18/11/2020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2E700DB3-DBF0-4086-B675-117E7A9610B8}" type="datetimeFigureOut">
              <a:rPr lang="pt-BR" smtClean="0"/>
              <a:t>18/11/2020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apexensino.com.br/" TargetMode="External"/><Relationship Id="rId2" Type="http://schemas.openxmlformats.org/officeDocument/2006/relationships/hyperlink" Target="https://www.pexels.com/pt-br/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jpeg"/><Relationship Id="rId4" Type="http://schemas.openxmlformats.org/officeDocument/2006/relationships/hyperlink" Target="https://getboostrap.com.br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55576" y="764704"/>
            <a:ext cx="7772400" cy="1470025"/>
          </a:xfrm>
        </p:spPr>
        <p:txBody>
          <a:bodyPr/>
          <a:lstStyle/>
          <a:p>
            <a:r>
              <a:rPr lang="pt-BR" dirty="0" smtClean="0"/>
              <a:t>Dashboard Lejour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475656" y="2420888"/>
            <a:ext cx="6400800" cy="1752600"/>
          </a:xfrm>
        </p:spPr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FIAP ON </a:t>
            </a:r>
          </a:p>
          <a:p>
            <a:r>
              <a:rPr lang="pt-BR" dirty="0" smtClean="0">
                <a:solidFill>
                  <a:schemeClr val="bg1"/>
                </a:solidFill>
              </a:rPr>
              <a:t>CHALLENGE - NOVEMBRO 2020</a:t>
            </a:r>
          </a:p>
          <a:p>
            <a:r>
              <a:rPr lang="pt-BR" dirty="0" smtClean="0">
                <a:solidFill>
                  <a:schemeClr val="bg1"/>
                </a:solidFill>
              </a:rPr>
              <a:t>1-TDS-2020/2021</a:t>
            </a:r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78135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2843808" y="2159821"/>
            <a:ext cx="377360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 smtClean="0">
                <a:solidFill>
                  <a:srgbClr val="2F323E"/>
                </a:solidFill>
              </a:rPr>
              <a:t>IMAGENS</a:t>
            </a:r>
          </a:p>
          <a:p>
            <a:pPr algn="ctr"/>
            <a:endParaRPr lang="pt-BR" sz="1400" dirty="0"/>
          </a:p>
          <a:p>
            <a:pPr algn="ctr"/>
            <a:r>
              <a:rPr lang="pt-BR" sz="1400" dirty="0" smtClean="0">
                <a:hlinkClick r:id="rId2"/>
              </a:rPr>
              <a:t>https</a:t>
            </a:r>
            <a:r>
              <a:rPr lang="pt-BR" sz="1400" dirty="0">
                <a:hlinkClick r:id="rId2"/>
              </a:rPr>
              <a:t>://www.pexels.com/pt-br</a:t>
            </a:r>
            <a:r>
              <a:rPr lang="pt-BR" sz="1400" dirty="0" smtClean="0">
                <a:hlinkClick r:id="rId2"/>
              </a:rPr>
              <a:t>/</a:t>
            </a:r>
            <a:endParaRPr lang="pt-BR" sz="1400" dirty="0" smtClean="0"/>
          </a:p>
          <a:p>
            <a:pPr algn="ctr"/>
            <a:endParaRPr lang="pt-BR" sz="1400" dirty="0"/>
          </a:p>
          <a:p>
            <a:pPr algn="ctr"/>
            <a:r>
              <a:rPr lang="pt-BR" sz="1400" dirty="0" smtClean="0">
                <a:hlinkClick r:id="rId3"/>
              </a:rPr>
              <a:t>https://apexensino.com.br</a:t>
            </a:r>
            <a:r>
              <a:rPr lang="pt-BR" sz="1400" dirty="0" smtClean="0"/>
              <a:t> </a:t>
            </a:r>
          </a:p>
          <a:p>
            <a:pPr algn="ctr"/>
            <a:endParaRPr lang="pt-BR" sz="1400" dirty="0"/>
          </a:p>
          <a:p>
            <a:pPr algn="ctr"/>
            <a:r>
              <a:rPr lang="pt-BR" sz="1400" dirty="0" smtClean="0">
                <a:hlinkClick r:id="rId4"/>
              </a:rPr>
              <a:t>https://getboostrap.com.br</a:t>
            </a:r>
            <a:r>
              <a:rPr lang="pt-BR" sz="1400" dirty="0" smtClean="0"/>
              <a:t> </a:t>
            </a:r>
            <a:endParaRPr lang="pt-BR" sz="14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711" y="231223"/>
            <a:ext cx="2677147" cy="380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1961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979712" y="2348880"/>
            <a:ext cx="5688632" cy="1908215"/>
          </a:xfrm>
          <a:prstGeom prst="rect">
            <a:avLst/>
          </a:prstGeom>
          <a:solidFill>
            <a:srgbClr val="FF7676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2000" u="sng" dirty="0" smtClean="0">
                <a:solidFill>
                  <a:schemeClr val="bg1"/>
                </a:solidFill>
              </a:rPr>
              <a:t>INTEGRANTES DO GRUPO</a:t>
            </a:r>
            <a:endParaRPr lang="pt-BR" dirty="0">
              <a:solidFill>
                <a:schemeClr val="bg1"/>
              </a:solidFill>
            </a:endParaRPr>
          </a:p>
          <a:p>
            <a:endParaRPr lang="pt-BR" dirty="0">
              <a:solidFill>
                <a:schemeClr val="bg1"/>
              </a:solidFill>
            </a:endParaRPr>
          </a:p>
          <a:p>
            <a:pPr algn="ctr"/>
            <a:r>
              <a:rPr lang="pt-BR" sz="1600" dirty="0" smtClean="0">
                <a:solidFill>
                  <a:schemeClr val="bg1"/>
                </a:solidFill>
              </a:rPr>
              <a:t>AVELINO BEGO DE ALMEIDA – RM 85752</a:t>
            </a:r>
          </a:p>
          <a:p>
            <a:pPr algn="ctr"/>
            <a:r>
              <a:rPr lang="pt-BR" sz="1600" dirty="0" smtClean="0">
                <a:solidFill>
                  <a:schemeClr val="bg1"/>
                </a:solidFill>
              </a:rPr>
              <a:t>PATRICIA </a:t>
            </a:r>
            <a:r>
              <a:rPr lang="pt-BR" sz="1600" dirty="0">
                <a:solidFill>
                  <a:schemeClr val="bg1"/>
                </a:solidFill>
              </a:rPr>
              <a:t>GARCIA DOS </a:t>
            </a:r>
            <a:r>
              <a:rPr lang="pt-BR" sz="1600" dirty="0" smtClean="0">
                <a:solidFill>
                  <a:schemeClr val="bg1"/>
                </a:solidFill>
              </a:rPr>
              <a:t>SANTOS – RM 86380</a:t>
            </a:r>
          </a:p>
          <a:p>
            <a:pPr algn="ctr"/>
            <a:r>
              <a:rPr lang="pt-BR" sz="1600" dirty="0" smtClean="0">
                <a:solidFill>
                  <a:schemeClr val="bg1"/>
                </a:solidFill>
              </a:rPr>
              <a:t>FRANKLIN </a:t>
            </a:r>
            <a:r>
              <a:rPr lang="pt-BR" sz="1600" dirty="0">
                <a:solidFill>
                  <a:schemeClr val="bg1"/>
                </a:solidFill>
              </a:rPr>
              <a:t>NERI DOS SANTOS </a:t>
            </a:r>
            <a:r>
              <a:rPr lang="pt-BR" sz="1600" dirty="0" smtClean="0">
                <a:solidFill>
                  <a:schemeClr val="bg1"/>
                </a:solidFill>
              </a:rPr>
              <a:t>– RM 86344</a:t>
            </a:r>
          </a:p>
          <a:p>
            <a:pPr algn="ctr"/>
            <a:r>
              <a:rPr lang="pt-BR" sz="1600" dirty="0" smtClean="0">
                <a:solidFill>
                  <a:schemeClr val="bg1"/>
                </a:solidFill>
              </a:rPr>
              <a:t>LUCIANO DIAS DO NASCIMENTO – RM 86008</a:t>
            </a:r>
            <a:endParaRPr lang="pt-BR" sz="1600" dirty="0">
              <a:solidFill>
                <a:schemeClr val="bg1"/>
              </a:solidFill>
            </a:endParaRPr>
          </a:p>
          <a:p>
            <a:pPr algn="ctr"/>
            <a:r>
              <a:rPr lang="pt-BR" sz="1600" dirty="0" smtClean="0">
                <a:solidFill>
                  <a:schemeClr val="bg1"/>
                </a:solidFill>
              </a:rPr>
              <a:t>STEFANY DOS SANTOS SILVA – RM 85048</a:t>
            </a:r>
            <a:endParaRPr lang="pt-BR" sz="1600" dirty="0">
              <a:solidFill>
                <a:schemeClr val="bg1"/>
              </a:solidFill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711" y="231223"/>
            <a:ext cx="2677147" cy="380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1587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203" y="1700808"/>
            <a:ext cx="6350000" cy="422910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711" y="231223"/>
            <a:ext cx="2677147" cy="380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397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1196752"/>
            <a:ext cx="4290036" cy="2736304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4" y="4509120"/>
            <a:ext cx="4248472" cy="211455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711" y="231223"/>
            <a:ext cx="2677147" cy="380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0735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2204864"/>
            <a:ext cx="5688632" cy="3024336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711" y="231223"/>
            <a:ext cx="2677147" cy="380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9804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1196752"/>
            <a:ext cx="4896544" cy="5197300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711" y="231223"/>
            <a:ext cx="2677147" cy="380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9893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931640"/>
            <a:ext cx="3672408" cy="1728192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1931640"/>
            <a:ext cx="2333625" cy="1962150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4644008" y="2564903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/>
              <a:t>+</a:t>
            </a:r>
            <a:endParaRPr lang="pt-BR" b="1" dirty="0"/>
          </a:p>
        </p:txBody>
      </p:sp>
      <p:sp>
        <p:nvSpPr>
          <p:cNvPr id="5" name="CaixaDeTexto 4"/>
          <p:cNvSpPr txBox="1"/>
          <p:nvPr/>
        </p:nvSpPr>
        <p:spPr>
          <a:xfrm>
            <a:off x="8388424" y="2607389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/>
              <a:t>=</a:t>
            </a:r>
            <a:endParaRPr lang="pt-BR" b="1" dirty="0"/>
          </a:p>
        </p:txBody>
      </p:sp>
      <p:sp>
        <p:nvSpPr>
          <p:cNvPr id="6" name="CaixaDeTexto 5"/>
          <p:cNvSpPr txBox="1"/>
          <p:nvPr/>
        </p:nvSpPr>
        <p:spPr>
          <a:xfrm>
            <a:off x="3508135" y="5013176"/>
            <a:ext cx="2308645" cy="369332"/>
          </a:xfrm>
          <a:prstGeom prst="rect">
            <a:avLst/>
          </a:prstGeom>
          <a:solidFill>
            <a:srgbClr val="FF7676"/>
          </a:solidFill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DASHBOARD</a:t>
            </a:r>
            <a:r>
              <a:rPr lang="pt-BR" dirty="0" smtClean="0">
                <a:solidFill>
                  <a:srgbClr val="028EE1"/>
                </a:solidFill>
              </a:rPr>
              <a:t> </a:t>
            </a:r>
            <a:r>
              <a:rPr lang="pt-BR" dirty="0" smtClean="0">
                <a:solidFill>
                  <a:schemeClr val="bg1"/>
                </a:solidFill>
              </a:rPr>
              <a:t>LEJOUR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711" y="231223"/>
            <a:ext cx="2677147" cy="380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5944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2" y="1268760"/>
            <a:ext cx="4536504" cy="3888432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971600" y="2676295"/>
            <a:ext cx="1839927" cy="369332"/>
          </a:xfrm>
          <a:prstGeom prst="rect">
            <a:avLst/>
          </a:prstGeom>
          <a:solidFill>
            <a:srgbClr val="FF7676"/>
          </a:solidFill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QUAL É A IDEIA ?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711" y="231223"/>
            <a:ext cx="2677147" cy="380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3569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1152463" y="1628800"/>
            <a:ext cx="638033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pt-BR" dirty="0" smtClean="0">
                <a:solidFill>
                  <a:srgbClr val="2F323E"/>
                </a:solidFill>
              </a:rPr>
              <a:t>INFORMAR A QUANTIDADE ANUAL E MENSAL DE CASAMENTOS</a:t>
            </a:r>
          </a:p>
          <a:p>
            <a:pPr marL="285750" indent="-285750">
              <a:buFont typeface="Arial" charset="0"/>
              <a:buChar char="•"/>
            </a:pPr>
            <a:endParaRPr lang="pt-BR" dirty="0">
              <a:solidFill>
                <a:srgbClr val="2F323E"/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pt-BR" dirty="0" smtClean="0">
                <a:solidFill>
                  <a:srgbClr val="2F323E"/>
                </a:solidFill>
              </a:rPr>
              <a:t>INFORMAR OS VALORES DA RECEITA MENSALMENTE. </a:t>
            </a:r>
          </a:p>
          <a:p>
            <a:pPr marL="285750" indent="-285750">
              <a:buFont typeface="Arial" charset="0"/>
              <a:buChar char="•"/>
            </a:pPr>
            <a:endParaRPr lang="pt-BR" dirty="0">
              <a:solidFill>
                <a:srgbClr val="2F323E"/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pt-BR" dirty="0" smtClean="0">
                <a:solidFill>
                  <a:srgbClr val="2F323E"/>
                </a:solidFill>
              </a:rPr>
              <a:t>QUANTIDADE DE USUÁRIOS</a:t>
            </a:r>
          </a:p>
          <a:p>
            <a:pPr marL="285750" indent="-285750">
              <a:buFont typeface="Arial" charset="0"/>
              <a:buChar char="•"/>
            </a:pPr>
            <a:endParaRPr lang="pt-BR" dirty="0">
              <a:solidFill>
                <a:srgbClr val="2F323E"/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pt-BR" dirty="0" smtClean="0">
                <a:solidFill>
                  <a:srgbClr val="2F323E"/>
                </a:solidFill>
              </a:rPr>
              <a:t>PAGAMENTOS PENDENTES</a:t>
            </a:r>
          </a:p>
          <a:p>
            <a:pPr marL="285750" indent="-285750">
              <a:buFont typeface="Arial" charset="0"/>
              <a:buChar char="•"/>
            </a:pPr>
            <a:endParaRPr lang="pt-BR" dirty="0">
              <a:solidFill>
                <a:srgbClr val="2F323E"/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pt-BR" dirty="0" smtClean="0">
                <a:solidFill>
                  <a:srgbClr val="2F323E"/>
                </a:solidFill>
              </a:rPr>
              <a:t>USUÁRIOS X CASAMENTOS</a:t>
            </a:r>
          </a:p>
          <a:p>
            <a:pPr marL="285750" indent="-285750">
              <a:buFont typeface="Arial" charset="0"/>
              <a:buChar char="•"/>
            </a:pPr>
            <a:endParaRPr lang="pt-BR" dirty="0"/>
          </a:p>
          <a:p>
            <a:pPr marL="285750" indent="-285750">
              <a:buFont typeface="Arial" charset="0"/>
              <a:buChar char="•"/>
            </a:pP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8" y="3984249"/>
            <a:ext cx="3034386" cy="2121741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711" y="231223"/>
            <a:ext cx="2677147" cy="380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6307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rma de Onda">
  <a:themeElements>
    <a:clrScheme name="Forma de Onda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Forma de Onda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orma de Onda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199</TotalTime>
  <Words>90</Words>
  <Application>Microsoft Office PowerPoint</Application>
  <PresentationFormat>Apresentação na tela (4:3)</PresentationFormat>
  <Paragraphs>31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1" baseType="lpstr">
      <vt:lpstr>Forma de Onda</vt:lpstr>
      <vt:lpstr>Dashboard Lejour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Dashboard Lejour</dc:title>
  <dc:creator>Franklin</dc:creator>
  <cp:lastModifiedBy>Franklin</cp:lastModifiedBy>
  <cp:revision>29</cp:revision>
  <dcterms:created xsi:type="dcterms:W3CDTF">2020-11-18T03:39:43Z</dcterms:created>
  <dcterms:modified xsi:type="dcterms:W3CDTF">2020-11-18T22:09:43Z</dcterms:modified>
</cp:coreProperties>
</file>