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1B23-C172-FB45-9D24-2DADAD55911A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0308-523E-0245-8EB5-669570EA0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3035" y="4191633"/>
            <a:ext cx="2790625" cy="2540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7</a:t>
            </a:r>
          </a:p>
          <a:p>
            <a:r>
              <a:rPr lang="en-US" sz="1200" dirty="0" smtClean="0"/>
              <a:t>My Goal, </a:t>
            </a:r>
            <a:r>
              <a:rPr lang="en-US" sz="1200" dirty="0" err="1" smtClean="0"/>
              <a:t>Purpos</a:t>
            </a:r>
            <a:r>
              <a:rPr lang="en-US" sz="1200" dirty="0" smtClean="0"/>
              <a:t> or Mission in Life (or any philosophy about life):</a:t>
            </a:r>
          </a:p>
          <a:p>
            <a:r>
              <a:rPr lang="en-US" sz="1200" dirty="0" smtClean="0"/>
              <a:t>I like the saying: “Live simply so others may simply live.”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40081" y="1911355"/>
            <a:ext cx="3074610" cy="27161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6</a:t>
            </a:r>
          </a:p>
          <a:p>
            <a:r>
              <a:rPr lang="en-US" sz="1200" dirty="0" smtClean="0"/>
              <a:t>My Preferred Place(s) to Live</a:t>
            </a:r>
          </a:p>
          <a:p>
            <a:r>
              <a:rPr lang="en-US" sz="1200" dirty="0" smtClean="0"/>
              <a:t>Now: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Top choice would be within walking/biking distance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Next 10-15 minutes from home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Less than ½ hour from home</a:t>
            </a:r>
          </a:p>
          <a:p>
            <a:r>
              <a:rPr lang="en-US" sz="1200" dirty="0" smtClean="0"/>
              <a:t>Eventually, I would like to live/work closer to the coast.</a:t>
            </a:r>
          </a:p>
          <a:p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103131" y="4129230"/>
            <a:ext cx="2790625" cy="2540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5</a:t>
            </a:r>
          </a:p>
          <a:p>
            <a:r>
              <a:rPr lang="en-US" sz="1200" dirty="0" smtClean="0"/>
              <a:t>My Preferred Salary Range</a:t>
            </a:r>
          </a:p>
          <a:p>
            <a:r>
              <a:rPr lang="en-US" sz="1200" dirty="0" smtClean="0"/>
              <a:t>- Enough for the work that I do.  Not too much.</a:t>
            </a:r>
          </a:p>
          <a:p>
            <a:endParaRPr lang="en-US" sz="1200" dirty="0"/>
          </a:p>
          <a:p>
            <a:r>
              <a:rPr lang="en-US" sz="1200" dirty="0" smtClean="0"/>
              <a:t>Level of Responsibility I’d like:  I’d prefer a lower level of responsibility that would allow for some flexibility in terms of hours.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5526430" y="2162857"/>
            <a:ext cx="2790625" cy="2540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4</a:t>
            </a:r>
          </a:p>
          <a:p>
            <a:r>
              <a:rPr lang="en-US" sz="1200" dirty="0" smtClean="0"/>
              <a:t>My Favorite Working Conditions: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Well organized spaces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Good lighting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Good air quality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Desk / Table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Relatively Quiet</a:t>
            </a:r>
          </a:p>
        </p:txBody>
      </p:sp>
      <p:sp>
        <p:nvSpPr>
          <p:cNvPr id="8" name="Oval 7"/>
          <p:cNvSpPr/>
          <p:nvPr/>
        </p:nvSpPr>
        <p:spPr>
          <a:xfrm>
            <a:off x="4474481" y="163473"/>
            <a:ext cx="2790625" cy="2540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3</a:t>
            </a:r>
          </a:p>
          <a:p>
            <a:r>
              <a:rPr lang="en-US" sz="1200" dirty="0" smtClean="0"/>
              <a:t>What I Can Do and Love to Do: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Analyze Patterns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Building/Putting Stuff Together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Work on Solutions to Common Problems</a:t>
            </a:r>
          </a:p>
        </p:txBody>
      </p:sp>
      <p:sp>
        <p:nvSpPr>
          <p:cNvPr id="9" name="Oval 8"/>
          <p:cNvSpPr/>
          <p:nvPr/>
        </p:nvSpPr>
        <p:spPr>
          <a:xfrm>
            <a:off x="2056504" y="-42980"/>
            <a:ext cx="2790625" cy="2540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2</a:t>
            </a:r>
          </a:p>
          <a:p>
            <a:r>
              <a:rPr lang="en-US" sz="1200" dirty="0" smtClean="0"/>
              <a:t>My </a:t>
            </a:r>
            <a:r>
              <a:rPr lang="en-US" sz="1200" dirty="0" err="1" smtClean="0"/>
              <a:t>Perferred</a:t>
            </a:r>
            <a:r>
              <a:rPr lang="en-US" sz="1200" dirty="0" smtClean="0"/>
              <a:t> Kinds of People to Work With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Interesting/Outgoing/Friendly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Open-minded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Positive Attitude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Accepting of others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Honest / Trustworthy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2820842" y="2011536"/>
            <a:ext cx="3183303" cy="3094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PETAL 1</a:t>
            </a:r>
          </a:p>
          <a:p>
            <a:r>
              <a:rPr lang="en-US" sz="1200" dirty="0" smtClean="0"/>
              <a:t>My Favorite </a:t>
            </a:r>
            <a:r>
              <a:rPr lang="en-US" sz="1200" dirty="0" err="1" smtClean="0"/>
              <a:t>Knowledges</a:t>
            </a:r>
            <a:r>
              <a:rPr lang="en-US" sz="1200" dirty="0" smtClean="0"/>
              <a:t> or Fields of 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Environmental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Health/Fitness/Sports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Social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Music / Perform and Listening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Urban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Statistics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3263" y="3853638"/>
            <a:ext cx="130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Favorite Medium: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665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226</Words>
  <Application>Microsoft Macintosh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Centi</dc:creator>
  <cp:lastModifiedBy>Stefanie Centi</cp:lastModifiedBy>
  <cp:revision>7</cp:revision>
  <cp:lastPrinted>2016-06-08T21:33:49Z</cp:lastPrinted>
  <dcterms:created xsi:type="dcterms:W3CDTF">2016-06-08T20:48:54Z</dcterms:created>
  <dcterms:modified xsi:type="dcterms:W3CDTF">2016-06-09T04:57:31Z</dcterms:modified>
</cp:coreProperties>
</file>