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7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692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747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25018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023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403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610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10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7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7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3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5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8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8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4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0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6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07B9F7-7AB6-495E-88B9-46A078892D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B09ECDD1-C517-4EF7-8A74-E2730AE3E2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7070" y="645981"/>
            <a:ext cx="5871775" cy="3048394"/>
          </a:xfrm>
          <a:prstGeom prst="roundRect">
            <a:avLst>
              <a:gd name="adj" fmla="val 2028"/>
            </a:avLst>
          </a:prstGeom>
          <a:solidFill>
            <a:schemeClr val="bg1"/>
          </a:solidFill>
          <a:ln>
            <a:noFill/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86364-209D-4FC0-A179-6D0F181F93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94" t="30631" r="30859" b="26991"/>
          <a:stretch/>
        </p:blipFill>
        <p:spPr>
          <a:xfrm>
            <a:off x="6308146" y="969928"/>
            <a:ext cx="4009622" cy="24005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0D47D47-67D7-4BB3-8C35-84D554036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11" y="866057"/>
            <a:ext cx="4337265" cy="12734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gradFill flip="none" rotWithShape="1">
                  <a:gsLst>
                    <a:gs pos="15000">
                      <a:srgbClr val="94D7E4"/>
                    </a:gs>
                    <a:gs pos="73000">
                      <a:srgbClr val="BFE7EF"/>
                    </a:gs>
                    <a:gs pos="0">
                      <a:srgbClr val="9FDBE7"/>
                    </a:gs>
                    <a:gs pos="100000">
                      <a:srgbClr val="FFFFFF"/>
                    </a:gs>
                  </a:gsLst>
                  <a:lin ang="16200000" scaled="1"/>
                  <a:tileRect/>
                </a:gradFill>
              </a:rPr>
              <a:t>OOP Project Presentation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DCD1711-D8D7-4155-BE70-7E08A036169A}"/>
              </a:ext>
            </a:extLst>
          </p:cNvPr>
          <p:cNvSpPr txBox="1">
            <a:spLocks/>
          </p:cNvSpPr>
          <p:nvPr/>
        </p:nvSpPr>
        <p:spPr>
          <a:xfrm>
            <a:off x="1677879" y="4428518"/>
            <a:ext cx="8238478" cy="119992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pc="-300" dirty="0">
                <a:gradFill flip="none" rotWithShape="1">
                  <a:gsLst>
                    <a:gs pos="32000">
                      <a:srgbClr val="E3E3E3"/>
                    </a:gs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Gadugi" panose="020B0502040204020203" pitchFamily="34" charset="0"/>
                <a:ea typeface="+mj-ea"/>
                <a:cs typeface="Times New Roman" panose="02020603050405020304" pitchFamily="18" charset="0"/>
              </a:rPr>
              <a:t>Flight booking Application Functionality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9AE281-C71D-4583-B163-CE4022069901}"/>
              </a:ext>
            </a:extLst>
          </p:cNvPr>
          <p:cNvSpPr/>
          <p:nvPr/>
        </p:nvSpPr>
        <p:spPr>
          <a:xfrm>
            <a:off x="7892249" y="5888072"/>
            <a:ext cx="4048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900" i="1" dirty="0">
                <a:solidFill>
                  <a:schemeClr val="tx2">
                    <a:lumMod val="50000"/>
                  </a:schemeClr>
                </a:solidFill>
                <a:latin typeface="Open Sans"/>
              </a:rPr>
              <a:t>Ryanair cancelled flights: Michael O’Leary ADMITS ‘this is our mess'</a:t>
            </a:r>
            <a:r>
              <a:rPr lang="en-IE" sz="900" dirty="0">
                <a:solidFill>
                  <a:schemeClr val="tx2">
                    <a:lumMod val="50000"/>
                  </a:schemeClr>
                </a:solidFill>
                <a:latin typeface="Open Sans"/>
              </a:rPr>
              <a:t>. [online] Express.co.uk. Available at: https://www.express.co.uk/travel/articles/855719/Ryanair-cancelled-flights-michael-o-leary [Accessed 6 Dec. 2017].</a:t>
            </a:r>
            <a:endParaRPr lang="en-IE" sz="9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170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A436AEE-493A-4BA1-8811-FF4FA4CE7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963" y="1031440"/>
            <a:ext cx="4487332" cy="4133733"/>
          </a:xfrm>
          <a:prstGeom prst="rect">
            <a:avLst/>
          </a:prstGeom>
          <a:ln w="190500">
            <a:solidFill>
              <a:srgbClr val="FFFFFF"/>
            </a:solidFill>
          </a:ln>
          <a:effectLst>
            <a:reflection blurRad="38100" stA="52000" endA="300" endPos="30000" dir="5400000" sy="-100000" algn="bl" rotWithShape="0"/>
            <a:softEdge rad="1905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420951-B292-440C-A74B-D749F0C85A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03" t="32524" r="15234" b="27719"/>
          <a:stretch/>
        </p:blipFill>
        <p:spPr>
          <a:xfrm>
            <a:off x="9439275" y="406382"/>
            <a:ext cx="2342090" cy="1012843"/>
          </a:xfrm>
          <a:prstGeom prst="rect">
            <a:avLst/>
          </a:prstGeom>
          <a:ln w="190500">
            <a:solidFill>
              <a:srgbClr val="FFFFFF"/>
            </a:solidFill>
          </a:ln>
          <a:effectLst>
            <a:reflection blurRad="38100" stA="52000" endA="300" endPos="30000" dir="5400000" sy="-100000" algn="bl" rotWithShape="0"/>
            <a:softEdge rad="1905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0FED89-5C7E-4ADA-9109-0BAAA989F188}"/>
              </a:ext>
            </a:extLst>
          </p:cNvPr>
          <p:cNvSpPr txBox="1"/>
          <p:nvPr/>
        </p:nvSpPr>
        <p:spPr>
          <a:xfrm>
            <a:off x="284085" y="88776"/>
            <a:ext cx="6525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Our flight booking application will allow booking staff to enter large scale bookings for every flight available on their platform.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FB5DAE-AEAF-428C-A856-34BAB12D07A4}"/>
              </a:ext>
            </a:extLst>
          </p:cNvPr>
          <p:cNvSpPr txBox="1"/>
          <p:nvPr/>
        </p:nvSpPr>
        <p:spPr>
          <a:xfrm>
            <a:off x="6880195" y="3098307"/>
            <a:ext cx="4598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first section of the main page gives the member of staff the ability to select: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return or one-way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Departure and Destination location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Departure &amp; return dates</a:t>
            </a:r>
          </a:p>
        </p:txBody>
      </p:sp>
    </p:spTree>
    <p:extLst>
      <p:ext uri="{BB962C8B-B14F-4D97-AF65-F5344CB8AC3E}">
        <p14:creationId xmlns:p14="http://schemas.microsoft.com/office/powerpoint/2010/main" val="1743316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931A76F-D201-4814-AE86-90160A0CA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35" y="1043524"/>
            <a:ext cx="4487332" cy="4133733"/>
          </a:xfrm>
          <a:prstGeom prst="rect">
            <a:avLst/>
          </a:prstGeom>
          <a:ln w="190500">
            <a:solidFill>
              <a:srgbClr val="FFFFFF"/>
            </a:solidFill>
          </a:ln>
          <a:effectLst>
            <a:reflection blurRad="38100" stA="52000" endA="300" endPos="30000" dir="5400000" sy="-100000" algn="bl" rotWithShape="0"/>
            <a:softEdge rad="1905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D7C05B-689E-4124-91F8-11D324DAB4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03" t="32524" r="15234" b="27719"/>
          <a:stretch/>
        </p:blipFill>
        <p:spPr>
          <a:xfrm>
            <a:off x="9439275" y="406382"/>
            <a:ext cx="2342090" cy="1012843"/>
          </a:xfrm>
          <a:prstGeom prst="rect">
            <a:avLst/>
          </a:prstGeom>
          <a:ln w="190500">
            <a:solidFill>
              <a:srgbClr val="FFFFFF"/>
            </a:solidFill>
          </a:ln>
          <a:effectLst>
            <a:reflection blurRad="38100" stA="52000" endA="300" endPos="30000" dir="5400000" sy="-100000" algn="bl" rotWithShape="0"/>
            <a:softEdge rad="1905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2D6DDC-40D3-45D7-8FD2-E9E901BDCDA5}"/>
              </a:ext>
            </a:extLst>
          </p:cNvPr>
          <p:cNvSpPr txBox="1"/>
          <p:nvPr/>
        </p:nvSpPr>
        <p:spPr>
          <a:xfrm>
            <a:off x="6977849" y="2645546"/>
            <a:ext cx="4696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Once the “Search Flights” button has been selected the application will output the flights available.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97515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8304B9A-5F4A-45AD-B8C1-70C500001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35" y="1043524"/>
            <a:ext cx="4487332" cy="4133733"/>
          </a:xfrm>
          <a:prstGeom prst="rect">
            <a:avLst/>
          </a:prstGeom>
          <a:ln w="190500">
            <a:solidFill>
              <a:srgbClr val="FFFFFF"/>
            </a:solidFill>
          </a:ln>
          <a:effectLst>
            <a:reflection blurRad="38100" stA="52000" endA="300" endPos="30000" dir="5400000" sy="-100000" algn="bl" rotWithShape="0"/>
            <a:softEdge rad="1905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175C5-B615-4C18-A6FC-B1A03204BF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03" t="32524" r="15234" b="27719"/>
          <a:stretch/>
        </p:blipFill>
        <p:spPr>
          <a:xfrm>
            <a:off x="9439275" y="406382"/>
            <a:ext cx="2342090" cy="1012843"/>
          </a:xfrm>
          <a:prstGeom prst="rect">
            <a:avLst/>
          </a:prstGeom>
          <a:ln w="190500">
            <a:solidFill>
              <a:srgbClr val="FFFFFF"/>
            </a:solidFill>
          </a:ln>
          <a:effectLst>
            <a:reflection blurRad="38100" stA="52000" endA="300" endPos="30000" dir="5400000" sy="-100000" algn="bl" rotWithShape="0"/>
            <a:softEdge rad="1905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74BC74-6EA2-4B55-981F-354273192051}"/>
              </a:ext>
            </a:extLst>
          </p:cNvPr>
          <p:cNvSpPr txBox="1"/>
          <p:nvPr/>
        </p:nvSpPr>
        <p:spPr>
          <a:xfrm>
            <a:off x="6622742" y="2254928"/>
            <a:ext cx="4350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Then, the member of staff will select the flights available which will bring up further elements of the booking process: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Number of Passengers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Standard ticket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Flex ticket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Business ticket</a:t>
            </a:r>
          </a:p>
        </p:txBody>
      </p:sp>
    </p:spTree>
    <p:extLst>
      <p:ext uri="{BB962C8B-B14F-4D97-AF65-F5344CB8AC3E}">
        <p14:creationId xmlns:p14="http://schemas.microsoft.com/office/powerpoint/2010/main" val="201807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2BB987-749C-4084-8489-99F6AE01D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35" y="1043524"/>
            <a:ext cx="4487332" cy="4133733"/>
          </a:xfrm>
          <a:prstGeom prst="rect">
            <a:avLst/>
          </a:prstGeom>
          <a:ln w="190500">
            <a:solidFill>
              <a:srgbClr val="FFFFFF"/>
            </a:solidFill>
          </a:ln>
          <a:effectLst>
            <a:reflection blurRad="38100" stA="52000" endA="300" endPos="30000" dir="5400000" sy="-100000" algn="bl" rotWithShape="0"/>
            <a:softEdge rad="1905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5A73D-26D5-4D69-9566-085C6BF23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592" y="4524374"/>
            <a:ext cx="2514600" cy="1171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DBFBB2-FA1C-4CA3-8EB9-74BD220F39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703" t="32524" r="15234" b="27719"/>
          <a:stretch/>
        </p:blipFill>
        <p:spPr>
          <a:xfrm>
            <a:off x="9439275" y="406382"/>
            <a:ext cx="2342090" cy="1012843"/>
          </a:xfrm>
          <a:prstGeom prst="rect">
            <a:avLst/>
          </a:prstGeom>
          <a:ln w="190500">
            <a:solidFill>
              <a:srgbClr val="FFFFFF"/>
            </a:solidFill>
          </a:ln>
          <a:effectLst>
            <a:reflection blurRad="38100" stA="52000" endA="300" endPos="30000" dir="5400000" sy="-100000" algn="bl" rotWithShape="0"/>
            <a:softEdge rad="1905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CB0AEA-1A6E-415B-863B-96F301E569BF}"/>
              </a:ext>
            </a:extLst>
          </p:cNvPr>
          <p:cNvSpPr txBox="1"/>
          <p:nvPr/>
        </p:nvSpPr>
        <p:spPr>
          <a:xfrm>
            <a:off x="6531141" y="2337355"/>
            <a:ext cx="4696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Once the user enters in the required details they will select the “Book Tickets” button.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88E60E-9373-4A7E-8B73-1F4673E0B1BA}"/>
              </a:ext>
            </a:extLst>
          </p:cNvPr>
          <p:cNvSpPr txBox="1"/>
          <p:nvPr/>
        </p:nvSpPr>
        <p:spPr>
          <a:xfrm>
            <a:off x="7998781" y="4524374"/>
            <a:ext cx="3228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Once clicked the user will receive either a confirmation like this one or an error message asking them to review their entries.</a:t>
            </a:r>
          </a:p>
        </p:txBody>
      </p:sp>
    </p:spTree>
    <p:extLst>
      <p:ext uri="{BB962C8B-B14F-4D97-AF65-F5344CB8AC3E}">
        <p14:creationId xmlns:p14="http://schemas.microsoft.com/office/powerpoint/2010/main" val="337237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918B7F-C1EB-467A-B590-85CF027C9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35" y="1043524"/>
            <a:ext cx="4487332" cy="4133733"/>
          </a:xfrm>
          <a:prstGeom prst="rect">
            <a:avLst/>
          </a:prstGeom>
          <a:ln w="190500">
            <a:solidFill>
              <a:srgbClr val="FFFFFF"/>
            </a:solidFill>
          </a:ln>
          <a:effectLst>
            <a:reflection blurRad="38100" stA="52000" endA="300" endPos="30000" dir="5400000" sy="-100000" algn="bl" rotWithShape="0"/>
            <a:softEdge rad="1905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1712C-8802-4E8E-8667-91C71F2E5D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03" t="32524" r="15234" b="27719"/>
          <a:stretch/>
        </p:blipFill>
        <p:spPr>
          <a:xfrm>
            <a:off x="9439275" y="406382"/>
            <a:ext cx="2342090" cy="1012843"/>
          </a:xfrm>
          <a:prstGeom prst="rect">
            <a:avLst/>
          </a:prstGeom>
          <a:ln w="190500">
            <a:solidFill>
              <a:srgbClr val="FFFFFF"/>
            </a:solidFill>
          </a:ln>
          <a:effectLst>
            <a:reflection blurRad="38100" stA="52000" endA="300" endPos="30000" dir="5400000" sy="-100000" algn="bl" rotWithShape="0"/>
            <a:softEdge rad="1905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A294C0-6C6D-4E36-ACD6-532A480F2A52}"/>
              </a:ext>
            </a:extLst>
          </p:cNvPr>
          <p:cNvSpPr txBox="1"/>
          <p:nvPr/>
        </p:nvSpPr>
        <p:spPr>
          <a:xfrm>
            <a:off x="6702640" y="2189134"/>
            <a:ext cx="52467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Once all flight details are input and saved the application will hold the information and apply pre-defined logic to calculate a number representable information. 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All the user needs to do is select the “Calculate Capacity” button</a:t>
            </a:r>
          </a:p>
        </p:txBody>
      </p:sp>
    </p:spTree>
    <p:extLst>
      <p:ext uri="{BB962C8B-B14F-4D97-AF65-F5344CB8AC3E}">
        <p14:creationId xmlns:p14="http://schemas.microsoft.com/office/powerpoint/2010/main" val="3943170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5B5363-92E1-40AB-A210-5D8E9463A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525" y="965200"/>
            <a:ext cx="3264151" cy="4290381"/>
          </a:xfrm>
          <a:prstGeom prst="rect">
            <a:avLst/>
          </a:prstGeom>
          <a:ln w="190500">
            <a:solidFill>
              <a:srgbClr val="FFFFFF"/>
            </a:solidFill>
          </a:ln>
          <a:effectLst>
            <a:reflection blurRad="38100" stA="52000" endA="300" endPos="30000" dir="5400000" sy="-100000" algn="bl" rotWithShape="0"/>
            <a:softEdge rad="1905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CDFA56-A313-4366-B86C-E15A51EE63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03" t="32524" r="15234" b="27719"/>
          <a:stretch/>
        </p:blipFill>
        <p:spPr>
          <a:xfrm>
            <a:off x="9439275" y="406382"/>
            <a:ext cx="2342090" cy="1012843"/>
          </a:xfrm>
          <a:prstGeom prst="rect">
            <a:avLst/>
          </a:prstGeom>
          <a:ln w="190500">
            <a:solidFill>
              <a:srgbClr val="FFFFFF"/>
            </a:solidFill>
          </a:ln>
          <a:effectLst>
            <a:reflection blurRad="38100" stA="52000" endA="300" endPos="30000" dir="5400000" sy="-100000" algn="bl" rotWithShape="0"/>
            <a:softEdge rad="1905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41F2CC-18E1-41F7-A7AC-033779DDAD55}"/>
              </a:ext>
            </a:extLst>
          </p:cNvPr>
          <p:cNvSpPr txBox="1"/>
          <p:nvPr/>
        </p:nvSpPr>
        <p:spPr>
          <a:xfrm>
            <a:off x="6178163" y="2842005"/>
            <a:ext cx="58066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Number of flights currently booked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Staffing numbers required for the booked flights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Extra staff required based on the flight type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Data output to manage capacity planning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Flight crew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Flight booking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Net Profit</a:t>
            </a:r>
          </a:p>
          <a:p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B3E8-222C-4110-985A-78936D007D9C}"/>
              </a:ext>
            </a:extLst>
          </p:cNvPr>
          <p:cNvSpPr txBox="1"/>
          <p:nvPr/>
        </p:nvSpPr>
        <p:spPr>
          <a:xfrm>
            <a:off x="5813045" y="2592280"/>
            <a:ext cx="596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Once selected the following datasets are output for the user: </a:t>
            </a:r>
          </a:p>
        </p:txBody>
      </p:sp>
    </p:spTree>
    <p:extLst>
      <p:ext uri="{BB962C8B-B14F-4D97-AF65-F5344CB8AC3E}">
        <p14:creationId xmlns:p14="http://schemas.microsoft.com/office/powerpoint/2010/main" val="1911021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145</TotalTime>
  <Words>281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Corbel</vt:lpstr>
      <vt:lpstr>Gadugi</vt:lpstr>
      <vt:lpstr>Open Sans</vt:lpstr>
      <vt:lpstr>Times New Roman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Gaskin</dc:creator>
  <cp:lastModifiedBy>Mark Gaskin</cp:lastModifiedBy>
  <cp:revision>10</cp:revision>
  <dcterms:created xsi:type="dcterms:W3CDTF">2017-12-06T18:53:07Z</dcterms:created>
  <dcterms:modified xsi:type="dcterms:W3CDTF">2017-12-06T21:18:37Z</dcterms:modified>
</cp:coreProperties>
</file>