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13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59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4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0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4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2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0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45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79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71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7B9A-2E39-40DC-8BFE-4CC76D0FD071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76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7B9A-2E39-40DC-8BFE-4CC76D0FD071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419A7-3F06-4F84-94DB-10A6576D77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21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089584" y="569343"/>
            <a:ext cx="260517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dirty="0"/>
              <a:t>Chat-Programm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204605" y="2035834"/>
            <a:ext cx="2007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Benutzername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204604" y="2631057"/>
            <a:ext cx="20070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Passwort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651243" y="3334206"/>
            <a:ext cx="119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FontAwesome" pitchFamily="50" charset="0"/>
              </a:rPr>
              <a:t>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160557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FontAwesome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Tarasov</dc:creator>
  <cp:lastModifiedBy>Alexander Tarasov</cp:lastModifiedBy>
  <cp:revision>3</cp:revision>
  <dcterms:created xsi:type="dcterms:W3CDTF">2017-05-10T09:38:35Z</dcterms:created>
  <dcterms:modified xsi:type="dcterms:W3CDTF">2017-05-10T09:55:57Z</dcterms:modified>
</cp:coreProperties>
</file>