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48" autoAdjust="0"/>
    <p:restoredTop sz="94660"/>
  </p:normalViewPr>
  <p:slideViewPr>
    <p:cSldViewPr snapToGrid="0">
      <p:cViewPr>
        <p:scale>
          <a:sx n="76" d="100"/>
          <a:sy n="76" d="100"/>
        </p:scale>
        <p:origin x="927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6:57:45.64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Group>
    <inkml:annotationXML>
      <emma:emma xmlns:emma="http://www.w3.org/2003/04/emma" version="1.0">
        <emma:interpretation id="{5A2BA4B2-7227-4C52-9184-A3A4BCFD7759}" emma:medium="tactile" emma:mode="ink">
          <msink:context xmlns:msink="http://schemas.microsoft.com/ink/2010/main" type="inkDrawing" rotatedBoundingBox="7242,-175 7242,19659 7227,19659 7227,-175" semanticType="callout" shapeName="Other"/>
        </emma:interpretation>
      </emma:emma>
    </inkml:annotationXML>
    <inkml:trace contextRef="#ctx0" brushRef="#br0">7108 662,'0'0,"0"0,0 0,0 14,0-14,0 13,0-13,0 13,0 1,0-14,0 14,0-1,0 0,0 1,0 13,0 0,0 0,0 14,0-1,0 1,0 13,0-13,0 26,0-13,0 0,0 27,0-13,0-1,0 0,0 1,0 14,0-2,0 2,0 12,0-13,0 0,0 13,0 15,0-14,0-1,0 0,0 14,0-13,0 14,0-15,0 0,0 1,0 13,0 0,0-13,0 13,0-14,0 1,0 13,0 0,0-13,0 13,0 0,0-14,0 14,0 0,0 0,0-12,0 12,0 0,0 0,0 0,0-14,0 14,0 0,0 0,0 0,0 0,0 0,0 28,0-1,0 0,0-13,0 12,0-12,0 14,0-2,0-12,0 14,0-2,0 15,0-14,0 13,0-12,0 12,0 1,0 0,0-1,0 1,0 0,0 13,0-14,0 14,0 0,0-13,0 0,0-1,0 1,0 0,0-1,0-12,0 12,0 0,0-12,0-1,0 0,0 0,0 0,0-13,0 13,0-14,0 15,0-15,0 14,0-27,0 28,0-15,0 0,0 1,0 0,0 13,0-14,0 1,0 0,0 13,0-14,0 1,0 0,0-1,0 14,0-13,0 0,0-1,0 0,0 1,0-14,0 0,0-13,0 0,0 13,0-14,0 1,0-14,0 0,0 0,0 13,0-26,0 26,0-12,0-14,0-1,0 14,0 0,0-14,0 15,0-2,0-12,0 14,0-15,0 14,0-13,0-1,0 14,0-13,0-1,0 14,0 1,0-15,0 0,0 1,0-14,0 14,0-1,0-13,0 0,0 13,0 1,0 0,0 0,0-1,0 0,0 1,0-14,0 14,0-14,0 14,0-14,0 13,0 0,0 1,0 0,0-14,0 13,0 0,0-13,0 14,0-14,0 0,0 14,0-14,0 0,0 0,0 0,0-14,0 14,0 0,0-13,0 14,0-15,0 0,0 1,0 0,0-1,0 0,0 1,0-14,0 0,0 0,0 0,0 0,0-13,0 12,0-12,0 0,0-14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6:57:59.12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27165 770,'0'-13,"0"13,0 0,0 0,0 0,0 0,0 0,0 0,0 0,0 0,0-14,0 14,0 0,0 0,0-13,0 13,0 0,0 0,0 0,0 0,0 0,0 0,0 13,0-13,0 0,0 0,0 14,0-14,0 13,0-13,0 13,0 0,0 1,0-1,0 13,0 1,0-1,0 1,0 0,0 12,0 1,0 0,0 0,0 13,0 0,0 0,0 0,0 13,0 0,0-13,0 14,0 12,0 1,0-1,0 14,0-13,0 12,0 1,0 14,0-1,0-14,0 28,0-14,0 13,0 14,0-14,0 13,0 1,0 13,0-13,0-1,0 14,0 0,0-13,0 12,0 14,0-13,0 0,0 0,0 13,0-13,0 13,0-13,0 13,0-13,0 13,0-13,0 13,0 13,0-13,0 0,0 27,0-27,0 67,0-14,0-14,0 2,0-2,0-12,0 0,0-1,0 1,0 0,0-1,0 1,0-1,0 1,0 0,0-14,0 1,0 12,0-13,0 0,0 1,0-1,0-13,0 1,0 25,0-26,0 0,0 14,0-14,0 13,0 0,0-12,0 12,0-13,0 27,0-27,0 0,0 13,0-12,0-1,0 0,0 13,0-26,0 13,0 0,0 13,0-12,0-14,0 26,0-26,0 0,0 0,0-1,0-12,0-1,0 1,0-14,0 1,0-14,0 0,0 0,0 0,0 0,0-13,0-14,0 1,0-1,0-12,0 13,0-14,0 13,0-12,0 12,0-13,0 0,0 14,0-13,0 12,0 1,0-1,0-13,0 1,0-1,0 13,0-12,0-14,0 27,0-27,0 13,0-13,0-13,0-1,0 1,0-13,0 12,0-12,0-1,0 14,0-13,0 0,0 12,0-12,0-1,0 1,0-1,0-12,0 12,0 1,0-1,0-13,0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7:42:24.56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27265 2730,'13'0,"-13"0,0 0,0 0,0 0,0 0,0 0,0 0,0 0,0 0,-13 0,0 0,13 0,-14 0,14 0,-13 0,-1 0,1 0,-1 0,-13 0,0 0,0 0,-13 0,-1 0,1 0,-15 0,15 0,-14 0,0 0,14 0,-1 0,1 0,-1 0,-13 0,1 0,-1 0,0 0,-14 0,14 0,-14 0,15 0,-15 0,1 0,-1 0,-13 0,1 0,-1 0,13 0,0 0,1 0,-14 0,0 0,-13 0,-1 0,14 0,0 0,0 0,-13 0,-1 0,1 0,13 0,-13 0,-1 0,1 0,-14 0,0 0,13 0,1 0,-1 0,-13 0,1 0,-1 0,13 0,-13 0,14 0,-14 0,-14 0,28 0,-14 0,0 0,-14 0,1 0,13 0,0 0,1 0,-1 0,-14 0,1 0,26 0,-26 0,13 0,-14 0,1 0,13 0,0 0,-13 0,-14 0,13 0,14 0,-27 0,1 0,-28 0,27 0,-14 0,14 0,-13 0,13 0,0 0,0 0,-13 0,0 0,12 0,-12 0,0 0,-1 0,14 0,0 0,-27 0,28 0,-2 0,-12 0,0 0,-14 0,14 0,-1 0,-26 0,26 0,-13 0,-13 0,13 0,0 0,14 0,-14 0,13 0,1 0,13 0,-27 0,27 0,14 0,13 0,-13 0,-1 0,14 0,0 0,14 0,13 0,13 0,-13 0,0 0,0 0,14 0,-14 0,0 0,14 0,-28 0,0 0,-13 0,14 0,0 0,-14 0,0 0,-14 0,14 0,0 0,14 0,-14 0,0 0,0 0,0 0,14 0,-1 0,1 0,-14 0,14 0,-15 0,15 0,13 0,-13 0,-1 0,1 0,0 0,12 0,1 0,14 0,-14 0,0 0,0 0,0 0,1 0,12 0,0 0,14 0,-13 0,13 0,-13 0,13 0,0 0,0 0,0 0,13 0,0 0,1 0,0 0,-1 0,14 0,0 0,14 0,-14 0,13 0,1 0,-1 0,14 0,-13 0,-1 0,14 0,-13 0,-1 0,1 0,-1 0,1 0,-14 0,13 0,-12 0,-1 0,13 0,1 0,-14 0,0 0,13 0,-13 0,0 0,13 0,-13 0,14 0,-14 0,13 0,1 0,-14 0,13 0,1 0,13 0,-14 0,14 0,0 0,0 0,0 0,0 0,0 0,0 0,0 0,0 0,0 0,0 0,-13 0,13 0,0 0,-13 0,-1 0,14 0,-13 0,-1 0,1 0,-1 0,1 0,-1 0,1 0,-14 0,13 0,-13 0,14 0,-1 0,1 0,-1 0,1 0,13 0,-14 0,14 0,-13 0,13 0,0 0,-14 0,14 0,-13 0,13 0,0 0,0 0,-14 0,14 0,0 0,-13 0,-1 0,1 0,13 0,-13 0,-1 0,1 0,-1 0,14 0,-13 0,-15 0,28 0,-13 0,-1 0,1 0,-1 0,1 0,-1 0,14 0,-13 0,-1 0,14 0,-13 0,13 0,-14 0,14 0,0 0,-13 0,13 0,0 0,0 0,0 0,0 0,0 0,0 0,0 0,0 0,0 0,0 0,0 0,-14 0,14 0,0 0,0 0,0 0,0 0,0 0,-13 0,13 0,0 0,0 0,0 0,-14 0,14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0,-13 0,13 0,0 0,0 0,-14 0,14 0,0 0,0 0,0 0,0 0,0 0,0 0,0 0,0 0,0 0,0 0,0 0,0 0,0 0,0 0,0 0,0 0,0 0,0 0,0 0,-13 0,13 0,0 0,0 0,0 0,0 0,0 0,0 0,0 0,0 0,0 0,0 0,0 0,0 0,0 0,0 0,0 0,0 0,0 0,0 0,0 0,0 0,0 0,0 0,0 0,0 0,0 0,0 0,0 0,0 0,0 0,-14 0,14 0,0 0,0 0,-13 0,13 0,0 0,0 0,0 0,0 0,0 0,0 0,0 0,0 0,0 0,0 0,-14 0,14 0,0 0,0 0,0 0,0 0,0 0,0 0,-13 0,13 0,0 0,0 0,0 0,13 0,-13 0,0 0,14 0,-14 0,0 0,0 0,13 0,-13 0,0 0,0 0,0 0,0 0,0 0,0 0,0 0,0 0,0 0,0 0,-13 0,13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8:00:05.30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460 4985,'0'0,"0"0,0 0,0 0,0 0,0 0,0 0,0 0,0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12T18:10:54.433"/>
    </inkml:context>
    <inkml:brush xml:id="br0">
      <inkml:brushProperty name="width" value="0.1" units="cm"/>
      <inkml:brushProperty name="height" value="0.2" units="cm"/>
      <inkml:brushProperty name="color" value="#BFBFBF"/>
      <inkml:brushProperty name="tip" value="rectangle"/>
      <inkml:brushProperty name="rasterOp" value="maskPen"/>
    </inkml:brush>
  </inkml:definitions>
  <inkml:trace contextRef="#ctx0" brushRef="#br0">7387 3420 384,'-13'-14'256,"13"14"-128,0 0-224,0 0 64,0 0 96,0 0 32,0 0-128,0 0 32,0 0 0,0 0 64,0 0-32,0 0-32,0 0 32,0 0-32,0 0 64,0 0 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8:31:48.272"/>
    </inkml:context>
    <inkml:brush xml:id="br0">
      <inkml:brushProperty name="width" value="0.0175" units="cm"/>
      <inkml:brushProperty name="height" value="0.0175" units="cm"/>
      <inkml:brushProperty name="ignorePressure" value="1"/>
    </inkml:brush>
  </inkml:definitions>
  <inkml:trace contextRef="#ctx0" brushRef="#br0">2991 15064,'0'0,"12"0,-12 0,0 0,0 0,11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8:31:53.836"/>
    </inkml:context>
    <inkml:brush xml:id="br0">
      <inkml:brushProperty name="width" value="0.0175" units="cm"/>
      <inkml:brushProperty name="height" value="0.0175" units="cm"/>
      <inkml:brushProperty name="ignorePressure" value="1"/>
    </inkml:brush>
  </inkml:definitions>
  <inkml:trace contextRef="#ctx0" brushRef="#br0">3026 15064,'0'0,"12"0,-12 0,0 0,11 0,-11 0,0 0,12 0,-12 0,0 0,11 0,-11 0,12 0,-12 0,0 0,11 0,1 0,-12 0,12 0,-1 0,1 0,-1 0,12 0,-11 0,11 0,0 0,0 0,12 0,-12 0,11 0,1 0,0 0,-1 0,-11 0,1 0,-1 0,0 0,-12 0,1 0,11 0,-12 0,1 0,0 0,-1 0,1 0,-1 0,-11 0,12 0,-1 0,1 0,-1 0,1 0,-1 0,13 0,-1 0,0 0,0 0,0 0,0 0,12 0,-12 0,11 0,1 0,-12 0,0 0,12 0,-12 0,12 0,-1 0,1 0,11 0,-11 0,-1 0,12 0,-11 0,11 0,-11 0,0 0,-1 0,1 0,11 0,0 0,0 0,1 0,10 0,1 0,-12 0,12 0,-12 0,0 0,24 0,-24 0,11 0,1 0,0 0,0 0,-12 0,0 0,0 0,0 0,12 0,-12 0,0 0,12 0,0 0,0 0,-12 0,12 0,-12 0,23 0,-11 0,11 0,0 0,1 0,22 0,0 0,1 0,11 0,-1 0,-10 0,-1 0,12 0,12 0,-24 0,0 0,12 0,12 0,-1 0,-23 0,12 0,12 0,-1 0,1 0,-12 0,23 0,0 0,-12 0,1 0,11 0,11 0,-22 0,11 0,11 0,1 0,-12 0,-12 0,12 0,12 0,-12 0,-12 0,12 0,0 0,-11 0,-1 0,12 0,-12 0,1 0,-12 0,0 0,11 0,1 0,-12 0,-12 0,12 0,11 0,-11 0,0 0,-12 0,12 0,0 0,0 0,0 0,-12 0,1 0,-1 0,12 0,0 0,-23 0,11 0,1 0,10 0,1 0,-23 0,12 0,-13 0,13 0,11 0,-12 0,-11 0,0 0,-1 0,13 0,-1 0,1 0,-13 0,-10 0,22 0,-11 0,0 0,11 0,-23 0,12 0,-12 0,12 0,0 0,0 0,-12 0,0 0,1 0,-1 0,0 0,12 0,0 0,0 0,-12 0,-11 0,11 0,12 0,0 0,-1 0,1 0,-12 0,-11 0,23 0,-12 0,12 0,0 0,-12 0,0 0,1 0,-1 0,0 0,12 0,-12 0,1 0,-1 0,-11 0,11 0,12 0,-12 0,12 0,-12 0,0 0,-11 0,11 0,1 0,10 0,1 0,-11 0,-1 0,0 0,-11 0,11 0,-11 0,11 0,0 0,1 0,-24 0,12 0,-12 0,11 0,1 0,0 0,0 0,11 0,-11 0,-12 0,0 0,-11 0,11 0,0 0,12 0,-1 0,-10 0,10 0,1 0,-12 0,0 0,-11 0,11 0,0 0,-11 0,11 0,0 0,1 0,-13 0,12 0,-11 0,0 0,-12 0,0 0,0 0,0 0,-11 0,11 0,0 0,-12 0,1 0,11 0,-11 0,11 0,0 0,-12 0,12 0,12 0,-12 0,0 0,0 0,12 0,-12 0,12 0,-1 0,-11 0,0 0,1 0,-1 0,-12 0,12 0,-11 0,-1 0,1 0,-1 0,1 0,0 0,-1 0,1 0,-1 0,1 0,-12 0,11 0,1 0,-1 0,1 0,11 0,-11 0,-1 0,1 0,-1 0,1 0,-1 0,-11 0,12 0,-1 0,1 0,-1 0,1 0,0 0,-12 0,11 0,1 0,-12 0,11 0,1 0,-1 0,1 0,-1 0,-11 0,12 0,-12 0,11 0,1 0,-12 0,0 0,12 0,-12 0,0 0,0 0,0 0,11 0,-11 0,0 0,0 0,0 0,0 0,0 0,0 0,12 0,-12 0,0 0,11 0,-11 0,0 0,0 0,0 0,0 0,12 0,-12 0,0 0,0 0,0 0,11 0,-11 0,0 0,0 0,12 0,-1 0,-11 0,0 0,0 0,12 0,-12 0,0 0,0 0,0 0,11 0,-11 0,0 0,0 0,12 0,-12 0,0 0,0 0,0 0,0 0,12 0,-12 0,0 0,0 0,11 0,-11 0,12 0,-12 0,0 0,0 0,0 0,11 0,-11 0,0 0,0 0,12 0,-12 0,0 0,11 0,-11 0,0 0,0 0,0 0,0 0,0 0,0 0,0 0,0 0,0 0,0 0,0 0,0 0,0 0,0 0,0 0,0 0,12 0,-12 0,0 0,0 0,0 0,0 0,0 0,11 0,-11 0,12 0,-12 0,0 0,0 0,11 0,-11 0,12 0,-12 0,0 0,12 0,-12 0,0 0,11 0,-11 0,0 0,0 0,0 0,0 0,12 0,-12 0,0 0,0 0,0 0,0 0,11 0,-11 0,0 0,0 0,0 0,0 0,0 0,0 0,0 0,0 0,0 0,0 0,0 0,0 0,0 0,0 0,0 0,0 0,0 0,0 0,0 0,0 0,0 0,0 0,0 0,0 0,0 0,0 0,0 0,0 0,0 0,0 0,0 0,12 0,-12 0,0 0,0 0,0 0,0 0,11 0,-11 0,0 0,0 0,0 0,12 0,-12 0,0 0,0 0,0 0,11 0,-11 0,0 0,0 0,0 0,0 0,0 0,0 0,0 0,0 0,0 0,0 0,12 0,-12 0,0 0,0 0,0 0,0 0,0 0,0 0,0 0,0 0,0 0,0 0,0 0,0 0,0 0,0 0,0 0,0 0,0 0,0 0,0 0,0 0,0 0,0 0,0 0,0 0,0 0,0 0,0 0,0 0,0 0,0 0,0 0,0 0,0 0,0 0,0 0,0 0,0 0,0 0,0 0,0 0,0 0,0 0,0 0,0 0,0 0,11 0,-11 0,0 0,0 0,12 0,-12 0,0 0,0 0,0 0,0 0,0 0,0 0,12 0,-12 0,0 0,0 0,0 0,0 0,0 0,0 0,0 0,0 0,0 0,0 0,0 0,0 0,11 0,-11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0,12 0,-12 0,0 0,0 0,0 0,0 0,0 0,0 0,0 0,0 0,11 0,-11 0,0 0,0 0,0 0,0 0,0 0,0 0,0 0,0 0,0 0,0 0,0 0,0 0,0 0,0 0,0 0,0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8:37:05.514"/>
    </inkml:context>
    <inkml:brush xml:id="br0">
      <inkml:brushProperty name="width" value="0.0175" units="cm"/>
      <inkml:brushProperty name="height" value="0.0175" units="cm"/>
      <inkml:brushProperty name="ignorePressure" value="1"/>
    </inkml:brush>
  </inkml:definitions>
  <inkml:trace contextRef="#ctx0" brushRef="#br0">5725 2818,'0'-3,"0"3,0 0,0 0,0 0,0 0,0 0,0 3,0-3,0 4,0-4,0 3,0-3,0 3,0 1,0-4,0 3,0 0,0 1,0-4,0 3,0 0,0 3,0-2,0 0,0-2,0 2,0-1,0 4,0-4,0 0,0 1,0-1,0 0,0 1,0 2,0-2,0-1,0 4,0-1,0-2,0 2,0-2,0-2,0 2,0 2,0-2,0-1,0 4,0-4,0 0,0 4,0 0,0-4,0 4,0-1,0 1,0-4,0 4,0-4,0 1,0 2,0-2,0-2,0 5,0 0,0-1,0 1,0-4,0 4,0 0,0-1,0 1,0 0,0 3,0-4,0 4,0-4,0 4,0-3,0 0,0-1,0-2,0-1,0 4,0-1,0 0,0 4,0-2,0-6,0 5,0 0,0-1,0 1,0 0,0-1,0 4,0-3,0 2,0-1,0-2,0 0,0 1,0 0,0-1,0 4,0-3,0 3,0-3,0-4,0 6,0-1,0 4,0-2,0 0,0 0,0-3,0 3,0-3,0-1,0 4,0 0,0 0,0-4,0 1,0 0,0-1,0 4,0-3,0-4,0 7,0-6,0 6,0-8,0 8,0-3,0-4,0 4,0 0,0-4,0 0,0 1,0-1,0 0,0 1,0 2,0-2,0 2,0-2,0-4,0 2,0 2,0 2,0-6,0 7,0-7,0 3,0 1,0-1,0 0,0 1,0-1,0 4,0-4,0 0,0 1,0-1,0 0,0 4,0-4,0 1,0-2,0 2,0 0,0-2,0 2,0 0,0-2,0 2,0-4,0 3,0 0,0-3,0 4,0-4,0 3,0-3,0 0,0 3,0-3,0 0,0 0,0 4,0-4,0 0,0 3,0-3,0 0,0 0,0 3,0-3,0 0,0 0,0 0,0 0,0 0,0 4,0-4,0 0,0 0,0 0,0 0,0 0,0 0,0 0,0 0,0 0,0 0,0 0,0 0,0 0,0 0,0 0,0 0,0 0,0 0,0 0,0 0,0 3,0-3,0 0,0 0,0 0,0 0,0 0,0 0,0 0,0 0,0 0,0 0,0 0,0 0,0 0,0 0,0 0,0 3,0-3,0 0,0 4,0-4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6:57:59.12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Group>
    <inkml:annotationXML>
      <emma:emma xmlns:emma="http://www.w3.org/2003/04/emma" version="1.0">
        <emma:interpretation id="{A4218ED5-8E41-49A8-93DE-B252890B20E4}" emma:medium="tactile" emma:mode="ink">
          <msink:context xmlns:msink="http://schemas.microsoft.com/ink/2010/main" type="inkDrawing" rotatedBoundingBox="26866,-175 26866,19051 26851,19051 26851,-175" shapeName="Other"/>
        </emma:interpretation>
      </emma:emma>
    </inkml:annotationXML>
    <inkml:trace contextRef="#ctx0" brushRef="#br0">27165 770,'0'-13,"0"13,0 0,0 0,0 0,0 0,0 0,0 0,0 0,0 0,0-14,0 14,0 0,0 0,0-13,0 13,0 0,0 0,0 0,0 0,0 0,0 0,0 13,0-13,0 0,0 0,0 14,0-14,0 13,0-13,0 13,0 0,0 1,0-1,0 13,0 1,0-1,0 1,0 0,0 12,0 1,0 0,0 0,0 13,0 0,0 0,0 0,0 13,0 0,0-13,0 14,0 12,0 1,0-1,0 14,0-13,0 12,0 1,0 14,0-1,0-14,0 28,0-14,0 13,0 14,0-14,0 13,0 1,0 13,0-13,0-1,0 14,0 0,0-13,0 12,0 14,0-13,0 0,0 0,0 13,0-13,0 13,0-13,0 13,0-13,0 13,0-13,0 13,0 13,0-13,0 0,0 27,0-27,0 67,0-14,0-14,0 2,0-2,0-12,0 0,0-1,0 1,0 0,0-1,0 1,0-1,0 1,0 0,0-14,0 1,0 12,0-13,0 0,0 1,0-1,0-13,0 1,0 25,0-26,0 0,0 14,0-14,0 13,0 0,0-12,0 12,0-13,0 27,0-27,0 0,0 13,0-12,0-1,0 0,0 13,0-26,0 13,0 0,0 13,0-12,0-14,0 26,0-26,0 0,0 0,0-1,0-12,0-1,0 1,0-14,0 1,0-14,0 0,0 0,0 0,0 0,0-13,0-14,0 1,0-1,0-12,0 13,0-14,0 13,0-12,0 12,0-13,0 0,0 14,0-13,0 12,0 1,0-1,0-13,0 1,0-1,0 13,0-12,0-14,0 27,0-27,0 13,0-13,0-13,0-1,0 1,0-13,0 12,0-12,0-1,0 14,0-13,0 0,0 12,0-12,0-1,0 1,0-1,0-12,0 12,0 1,0-1,0-13,0 1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7:42:24.56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Group>
    <inkml:annotationXML>
      <emma:emma xmlns:emma="http://www.w3.org/2003/04/emma" version="1.0">
        <emma:interpretation id="{2B8547A4-7EFE-43A1-81C9-2B6E9A578C65}" emma:medium="tactile" emma:mode="ink">
          <msink:context xmlns:msink="http://schemas.microsoft.com/ink/2010/main" type="inkDrawing" rotatedBoundingBox="7242,1823 26873,1823 26873,1838 7242,1838" shapeName="Other"/>
        </emma:interpretation>
      </emma:emma>
    </inkml:annotationXML>
    <inkml:trace contextRef="#ctx0" brushRef="#br0">27265 2730,'13'0,"-13"0,0 0,0 0,0 0,0 0,0 0,0 0,0 0,0 0,-13 0,0 0,13 0,-14 0,14 0,-13 0,-1 0,1 0,-1 0,-13 0,0 0,0 0,-13 0,-1 0,1 0,-15 0,15 0,-14 0,0 0,14 0,-1 0,1 0,-1 0,-13 0,1 0,-1 0,0 0,-14 0,14 0,-14 0,15 0,-15 0,1 0,-1 0,-13 0,1 0,-1 0,13 0,0 0,1 0,-14 0,0 0,-13 0,-1 0,14 0,0 0,0 0,-13 0,-1 0,1 0,13 0,-13 0,-1 0,1 0,-14 0,0 0,13 0,1 0,-1 0,-13 0,1 0,-1 0,13 0,-13 0,14 0,-14 0,-14 0,28 0,-14 0,0 0,-14 0,1 0,13 0,0 0,1 0,-1 0,-14 0,1 0,26 0,-26 0,13 0,-14 0,1 0,13 0,0 0,-13 0,-14 0,13 0,14 0,-27 0,1 0,-28 0,27 0,-14 0,14 0,-13 0,13 0,0 0,0 0,-13 0,0 0,12 0,-12 0,0 0,-1 0,14 0,0 0,-27 0,28 0,-2 0,-12 0,0 0,-14 0,14 0,-1 0,-26 0,26 0,-13 0,-13 0,13 0,0 0,14 0,-14 0,13 0,1 0,13 0,-27 0,27 0,14 0,13 0,-13 0,-1 0,14 0,0 0,14 0,13 0,13 0,-13 0,0 0,0 0,14 0,-14 0,0 0,14 0,-28 0,0 0,-13 0,14 0,0 0,-14 0,0 0,-14 0,14 0,0 0,14 0,-14 0,0 0,0 0,0 0,14 0,-1 0,1 0,-14 0,14 0,-15 0,15 0,13 0,-13 0,-1 0,1 0,0 0,12 0,1 0,14 0,-14 0,0 0,0 0,0 0,1 0,12 0,0 0,14 0,-13 0,13 0,-13 0,13 0,0 0,0 0,0 0,13 0,0 0,1 0,0 0,-1 0,14 0,0 0,14 0,-14 0,13 0,1 0,-1 0,14 0,-13 0,-1 0,14 0,-13 0,-1 0,1 0,-1 0,1 0,-14 0,13 0,-12 0,-1 0,13 0,1 0,-14 0,0 0,13 0,-13 0,0 0,13 0,-13 0,14 0,-14 0,13 0,1 0,-14 0,13 0,1 0,13 0,-14 0,14 0,0 0,0 0,0 0,0 0,0 0,0 0,0 0,0 0,0 0,0 0,-13 0,13 0,0 0,-13 0,-1 0,14 0,-13 0,-1 0,1 0,-1 0,1 0,-1 0,1 0,-14 0,13 0,-13 0,14 0,-1 0,1 0,-1 0,1 0,13 0,-14 0,14 0,-13 0,13 0,0 0,-14 0,14 0,-13 0,13 0,0 0,0 0,-14 0,14 0,0 0,-13 0,-1 0,1 0,13 0,-13 0,-1 0,1 0,-1 0,14 0,-13 0,-15 0,28 0,-13 0,-1 0,1 0,-1 0,1 0,-1 0,14 0,-13 0,-1 0,14 0,-13 0,13 0,-14 0,14 0,0 0,-13 0,13 0,0 0,0 0,0 0,0 0,0 0,0 0,0 0,0 0,0 0,0 0,0 0,-14 0,14 0,0 0,0 0,0 0,0 0,0 0,-13 0,13 0,0 0,0 0,0 0,-14 0,14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0,-13 0,13 0,0 0,0 0,-14 0,14 0,0 0,0 0,0 0,0 0,0 0,0 0,0 0,0 0,0 0,0 0,0 0,0 0,0 0,0 0,0 0,0 0,0 0,0 0,0 0,-13 0,13 0,0 0,0 0,0 0,0 0,0 0,0 0,0 0,0 0,0 0,0 0,0 0,0 0,0 0,0 0,0 0,0 0,0 0,0 0,0 0,0 0,0 0,0 0,0 0,0 0,0 0,0 0,0 0,0 0,0 0,-14 0,14 0,0 0,0 0,-13 0,13 0,0 0,0 0,0 0,0 0,0 0,0 0,0 0,0 0,0 0,0 0,-14 0,14 0,0 0,0 0,0 0,0 0,0 0,0 0,-13 0,13 0,0 0,0 0,0 0,13 0,-13 0,0 0,14 0,-14 0,0 0,0 0,13 0,-13 0,0 0,0 0,0 0,0 0,0 0,0 0,0 0,0 0,0 0,0 0,-13 0,13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8:00:05.30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Group>
    <inkml:annotationXML>
      <emma:emma xmlns:emma="http://www.w3.org/2003/04/emma" version="1.0">
        <emma:interpretation id="{133DCF20-9BBE-4CF4-8A7D-FD6A2EB6426D}" emma:medium="tactile" emma:mode="ink">
          <msink:context xmlns:msink="http://schemas.microsoft.com/ink/2010/main" type="inkDrawing" rotatedBoundingBox="26,4078 41,4078 41,4093 26,4093" shapeName="Other"/>
        </emma:interpretation>
      </emma:emma>
    </inkml:annotationXML>
    <inkml:trace contextRef="#ctx0" brushRef="#br0">460 4985,'0'0,"0"0,0 0,0 0,0 0,0 0,0 0,0 0,0 0,0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12T18:10:54.433"/>
    </inkml:context>
    <inkml:brush xml:id="br0">
      <inkml:brushProperty name="width" value="0.1" units="cm"/>
      <inkml:brushProperty name="height" value="0.2" units="cm"/>
      <inkml:brushProperty name="color" value="#BFBFBF"/>
      <inkml:brushProperty name="tip" value="rectangle"/>
      <inkml:brushProperty name="rasterOp" value="maskPen"/>
    </inkml:brush>
  </inkml:definitions>
  <inkml:trace contextRef="#ctx0" brushRef="#br0">7387 3420 384,'-13'-14'256,"13"14"-128,0 0-224,0 0 64,0 0 96,0 0 32,0 0-128,0 0 32,0 0 0,0 0 64,0 0-32,0 0-32,0 0 32,0 0-32,0 0 64,0 0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8:31:48.272"/>
    </inkml:context>
    <inkml:brush xml:id="br0">
      <inkml:brushProperty name="width" value="0.0175" units="cm"/>
      <inkml:brushProperty name="height" value="0.0175" units="cm"/>
      <inkml:brushProperty name="ignorePressure" value="1"/>
    </inkml:brush>
  </inkml:definitions>
  <inkml:traceGroup>
    <inkml:annotationXML>
      <emma:emma xmlns:emma="http://www.w3.org/2003/04/emma" version="1.0">
        <emma:interpretation id="{E944C5D4-CBB3-4CBD-BDEC-1A3714E631FD}" emma:medium="tactile" emma:mode="ink">
          <msink:context xmlns:msink="http://schemas.microsoft.com/ink/2010/main" type="inkDrawing" rotatedBoundingBox="7261,17545 7284,17545 7284,17560 7261,17560" shapeName="Other"/>
        </emma:interpretation>
      </emma:emma>
    </inkml:annotationXML>
    <inkml:trace contextRef="#ctx0" brushRef="#br0">2991 15064,'0'0,"12"0,-12 0,0 0,0 0,11 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8:31:53.836"/>
    </inkml:context>
    <inkml:brush xml:id="br0">
      <inkml:brushProperty name="width" value="0.0175" units="cm"/>
      <inkml:brushProperty name="height" value="0.0175" units="cm"/>
      <inkml:brushProperty name="ignorePressure" value="1"/>
    </inkml:brush>
  </inkml:definitions>
  <inkml:traceGroup>
    <inkml:annotationXML>
      <emma:emma xmlns:emma="http://www.w3.org/2003/04/emma" version="1.0">
        <emma:interpretation id="{A6B41295-6004-47F3-93DE-97C6B7B15230}" emma:medium="tactile" emma:mode="ink">
          <msink:context xmlns:msink="http://schemas.microsoft.com/ink/2010/main" type="inkDrawing" rotatedBoundingBox="7296,17545 26854,17545 26854,17560 7296,17560" shapeName="Other"/>
        </emma:interpretation>
      </emma:emma>
    </inkml:annotationXML>
    <inkml:trace contextRef="#ctx0" brushRef="#br0">3026 15064,'0'0,"12"0,-12 0,0 0,11 0,-11 0,0 0,12 0,-12 0,0 0,11 0,-11 0,12 0,-12 0,0 0,11 0,1 0,-12 0,12 0,-1 0,1 0,-1 0,12 0,-11 0,11 0,0 0,0 0,12 0,-12 0,11 0,1 0,0 0,-1 0,-11 0,1 0,-1 0,0 0,-12 0,1 0,11 0,-12 0,1 0,0 0,-1 0,1 0,-1 0,-11 0,12 0,-1 0,1 0,-1 0,1 0,-1 0,13 0,-1 0,0 0,0 0,0 0,0 0,12 0,-12 0,11 0,1 0,-12 0,0 0,12 0,-12 0,12 0,-1 0,1 0,11 0,-11 0,-1 0,12 0,-11 0,11 0,-11 0,0 0,-1 0,1 0,11 0,0 0,0 0,1 0,10 0,1 0,-12 0,12 0,-12 0,0 0,24 0,-24 0,11 0,1 0,0 0,0 0,-12 0,0 0,0 0,0 0,12 0,-12 0,0 0,12 0,0 0,0 0,-12 0,12 0,-12 0,23 0,-11 0,11 0,0 0,1 0,22 0,0 0,1 0,11 0,-1 0,-10 0,-1 0,12 0,12 0,-24 0,0 0,12 0,12 0,-1 0,-23 0,12 0,12 0,-1 0,1 0,-12 0,23 0,0 0,-12 0,1 0,11 0,11 0,-22 0,11 0,11 0,1 0,-12 0,-12 0,12 0,12 0,-12 0,-12 0,12 0,0 0,-11 0,-1 0,12 0,-12 0,1 0,-12 0,0 0,11 0,1 0,-12 0,-12 0,12 0,11 0,-11 0,0 0,-12 0,12 0,0 0,0 0,0 0,-12 0,1 0,-1 0,12 0,0 0,-23 0,11 0,1 0,10 0,1 0,-23 0,12 0,-13 0,13 0,11 0,-12 0,-11 0,0 0,-1 0,13 0,-1 0,1 0,-13 0,-10 0,22 0,-11 0,0 0,11 0,-23 0,12 0,-12 0,12 0,0 0,0 0,-12 0,0 0,1 0,-1 0,0 0,12 0,0 0,0 0,-12 0,-11 0,11 0,12 0,0 0,-1 0,1 0,-12 0,-11 0,23 0,-12 0,12 0,0 0,-12 0,0 0,1 0,-1 0,0 0,12 0,-12 0,1 0,-1 0,-11 0,11 0,12 0,-12 0,12 0,-12 0,0 0,-11 0,11 0,1 0,10 0,1 0,-11 0,-1 0,0 0,-11 0,11 0,-11 0,11 0,0 0,1 0,-24 0,12 0,-12 0,11 0,1 0,0 0,0 0,11 0,-11 0,-12 0,0 0,-11 0,11 0,0 0,12 0,-1 0,-10 0,10 0,1 0,-12 0,0 0,-11 0,11 0,0 0,-11 0,11 0,0 0,1 0,-13 0,12 0,-11 0,0 0,-12 0,0 0,0 0,0 0,-11 0,11 0,0 0,-12 0,1 0,11 0,-11 0,11 0,0 0,-12 0,12 0,12 0,-12 0,0 0,0 0,12 0,-12 0,12 0,-1 0,-11 0,0 0,1 0,-1 0,-12 0,12 0,-11 0,-1 0,1 0,-1 0,1 0,0 0,-1 0,1 0,-1 0,1 0,-12 0,11 0,1 0,-1 0,1 0,11 0,-11 0,-1 0,1 0,-1 0,1 0,-1 0,-11 0,12 0,-1 0,1 0,-1 0,1 0,0 0,-12 0,11 0,1 0,-12 0,11 0,1 0,-1 0,1 0,-1 0,-11 0,12 0,-12 0,11 0,1 0,-12 0,0 0,12 0,-12 0,0 0,0 0,0 0,11 0,-11 0,0 0,0 0,0 0,0 0,0 0,0 0,12 0,-12 0,0 0,11 0,-11 0,0 0,0 0,0 0,0 0,12 0,-12 0,0 0,0 0,0 0,11 0,-11 0,0 0,0 0,12 0,-1 0,-11 0,0 0,0 0,12 0,-12 0,0 0,0 0,0 0,11 0,-11 0,0 0,0 0,12 0,-12 0,0 0,0 0,0 0,0 0,12 0,-12 0,0 0,0 0,11 0,-11 0,12 0,-12 0,0 0,0 0,0 0,11 0,-11 0,0 0,0 0,12 0,-12 0,0 0,11 0,-11 0,0 0,0 0,0 0,0 0,0 0,0 0,0 0,0 0,0 0,0 0,0 0,0 0,0 0,0 0,0 0,0 0,12 0,-12 0,0 0,0 0,0 0,0 0,0 0,11 0,-11 0,12 0,-12 0,0 0,0 0,11 0,-11 0,12 0,-12 0,0 0,12 0,-12 0,0 0,11 0,-11 0,0 0,0 0,0 0,0 0,12 0,-12 0,0 0,0 0,0 0,0 0,11 0,-11 0,0 0,0 0,0 0,0 0,0 0,0 0,0 0,0 0,0 0,0 0,0 0,0 0,0 0,0 0,0 0,0 0,0 0,0 0,0 0,0 0,0 0,0 0,0 0,0 0,0 0,0 0,0 0,0 0,0 0,0 0,0 0,12 0,-12 0,0 0,0 0,0 0,0 0,11 0,-11 0,0 0,0 0,0 0,12 0,-12 0,0 0,0 0,0 0,11 0,-11 0,0 0,0 0,0 0,0 0,0 0,0 0,0 0,0 0,0 0,0 0,12 0,-12 0,0 0,0 0,0 0,0 0,0 0,0 0,0 0,0 0,0 0,0 0,0 0,0 0,0 0,0 0,0 0,0 0,0 0,0 0,0 0,0 0,0 0,0 0,0 0,0 0,0 0,0 0,0 0,0 0,0 0,0 0,0 0,0 0,0 0,0 0,0 0,0 0,0 0,0 0,0 0,0 0,0 0,0 0,0 0,0 0,0 0,11 0,-11 0,0 0,0 0,12 0,-12 0,0 0,0 0,0 0,0 0,0 0,0 0,12 0,-12 0,0 0,0 0,0 0,0 0,0 0,0 0,0 0,0 0,0 0,0 0,0 0,0 0,11 0,-11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0,12 0,-12 0,0 0,0 0,0 0,0 0,0 0,0 0,0 0,0 0,11 0,-11 0,0 0,0 0,0 0,0 0,0 0,0 0,0 0,0 0,0 0,0 0,0 0,0 0,0 0,0 0,0 0,0 0,0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8:37:05.514"/>
    </inkml:context>
    <inkml:brush xml:id="br0">
      <inkml:brushProperty name="width" value="0.0175" units="cm"/>
      <inkml:brushProperty name="height" value="0.0175" units="cm"/>
      <inkml:brushProperty name="color" value="#A6A6A6"/>
      <inkml:brushProperty name="ignorePressure" value="1"/>
    </inkml:brush>
  </inkml:definitions>
  <inkml:traceGroup>
    <inkml:annotationXML>
      <emma:emma xmlns:emma="http://www.w3.org/2003/04/emma" version="1.0">
        <emma:interpretation id="{D8469F64-6B50-48A7-BC44-B88C23BCF271}" emma:medium="tactile" emma:mode="ink">
          <msink:context xmlns:msink="http://schemas.microsoft.com/ink/2010/main" type="inkDrawing" rotatedBoundingBox="25561,17733 25561,18676 25546,18676 25546,17733" shapeName="Other"/>
        </emma:interpretation>
      </emma:emma>
    </inkml:annotationXML>
    <inkml:trace contextRef="#ctx0" brushRef="#br0">5725 2818,'0'-3,"0"3,0 0,0 0,0 0,0 0,0 0,0 3,0-3,0 4,0-4,0 3,0-3,0 3,0 1,0-4,0 3,0 0,0 1,0-4,0 3,0 0,0 3,0-2,0 0,0-2,0 2,0-1,0 4,0-4,0 0,0 1,0-1,0 0,0 1,0 2,0-2,0-1,0 4,0-1,0-2,0 2,0-2,0-2,0 2,0 2,0-2,0-1,0 4,0-4,0 0,0 4,0 0,0-4,0 4,0-1,0 1,0-4,0 4,0-4,0 1,0 2,0-2,0-2,0 5,0 0,0-1,0 1,0-4,0 4,0 0,0-1,0 1,0 0,0 3,0-4,0 4,0-4,0 4,0-3,0 0,0-1,0-2,0-1,0 4,0-1,0 0,0 4,0-2,0-6,0 5,0 0,0-1,0 1,0 0,0-1,0 4,0-3,0 2,0-1,0-2,0 0,0 1,0 0,0-1,0 4,0-3,0 3,0-3,0-4,0 6,0-1,0 4,0-2,0 0,0 0,0-3,0 3,0-3,0-1,0 4,0 0,0 0,0-4,0 1,0 0,0-1,0 4,0-3,0-4,0 7,0-6,0 6,0-8,0 8,0-3,0-4,0 4,0 0,0-4,0 0,0 1,0-1,0 0,0 1,0 2,0-2,0 2,0-2,0-4,0 2,0 2,0 2,0-6,0 7,0-7,0 3,0 1,0-1,0 0,0 1,0-1,0 4,0-4,0 0,0 1,0-1,0 0,0 4,0-4,0 1,0-2,0 2,0 0,0-2,0 2,0 0,0-2,0 2,0-4,0 3,0 0,0-3,0 4,0-4,0 3,0-3,0 0,0 3,0-3,0 0,0 0,0 4,0-4,0 0,0 3,0-3,0 0,0 0,0 3,0-3,0 0,0 0,0 0,0 0,0 0,0 4,0-4,0 0,0 0,0 0,0 0,0 0,0 0,0 0,0 0,0 0,0 0,0 0,0 0,0 0,0 0,0 0,0 0,0 0,0 0,0 0,0 0,0 3,0-3,0 0,0 0,0 0,0 0,0 0,0 0,0 0,0 0,0 0,0 0,0 0,0 0,0 0,0 0,0 0,0 3,0-3,0 0,0 4,0-4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2T16:57:45.64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7108 662,'0'0,"0"0,0 0,0 14,0-14,0 13,0-13,0 13,0 1,0-14,0 14,0-1,0 0,0 1,0 13,0 0,0 0,0 14,0-1,0 1,0 13,0-13,0 26,0-13,0 0,0 27,0-13,0-1,0 0,0 1,0 14,0-2,0 2,0 12,0-13,0 0,0 13,0 15,0-14,0-1,0 0,0 14,0-13,0 14,0-15,0 0,0 1,0 13,0 0,0-13,0 13,0-14,0 1,0 13,0 0,0-13,0 13,0 0,0-14,0 14,0 0,0 0,0-12,0 12,0 0,0 0,0 0,0-14,0 14,0 0,0 0,0 0,0 0,0 0,0 28,0-1,0 0,0-13,0 12,0-12,0 14,0-2,0-12,0 14,0-2,0 15,0-14,0 13,0-12,0 12,0 1,0 0,0-1,0 1,0 0,0 13,0-14,0 14,0 0,0-13,0 0,0-1,0 1,0 0,0-1,0-12,0 12,0 0,0-12,0-1,0 0,0 0,0 0,0-13,0 13,0-14,0 15,0-15,0 14,0-27,0 28,0-15,0 0,0 1,0 0,0 13,0-14,0 1,0 0,0 13,0-14,0 1,0 0,0-1,0 14,0-13,0 0,0-1,0 0,0 1,0-14,0 0,0-13,0 0,0 13,0-14,0 1,0-14,0 0,0 0,0 13,0-26,0 26,0-12,0-14,0-1,0 14,0 0,0-14,0 15,0-2,0-12,0 14,0-15,0 14,0-13,0-1,0 14,0-13,0-1,0 14,0 1,0-15,0 0,0 1,0-14,0 14,0-1,0-13,0 0,0 13,0 1,0 0,0 0,0-1,0 0,0 1,0-14,0 14,0-14,0 14,0-14,0 13,0 0,0 1,0 0,0-14,0 13,0 0,0-13,0 14,0-14,0 0,0 14,0-14,0 0,0 0,0 0,0-14,0 14,0 0,0-13,0 14,0-15,0 0,0 1,0 0,0-1,0 0,0 1,0-14,0 0,0 0,0 0,0 0,0-13,0 12,0-12,0 0,0-14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13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59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4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0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4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2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0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45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79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71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76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7B9A-2E39-40DC-8BFE-4CC76D0FD071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21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14.xml"/><Relationship Id="rId18" Type="http://schemas.openxmlformats.org/officeDocument/2006/relationships/image" Target="../media/image9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6.png"/><Relationship Id="rId17" Type="http://schemas.openxmlformats.org/officeDocument/2006/relationships/customXml" Target="../ink/ink16.xml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12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089584" y="569343"/>
            <a:ext cx="21220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dirty="0"/>
              <a:t>Chat-Programm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5204603" y="2028617"/>
            <a:ext cx="2007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Benutzername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204604" y="2631057"/>
            <a:ext cx="2007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Passwort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651243" y="3334206"/>
            <a:ext cx="119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FontAwesome" pitchFamily="50" charset="0"/>
              </a:rPr>
              <a:t>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 Login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401077" y="3835938"/>
            <a:ext cx="169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FontAwesome" pitchFamily="50" charset="0"/>
              </a:rPr>
              <a:t>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 Registrieren</a:t>
            </a:r>
          </a:p>
        </p:txBody>
      </p:sp>
    </p:spTree>
    <p:extLst>
      <p:ext uri="{BB962C8B-B14F-4D97-AF65-F5344CB8AC3E}">
        <p14:creationId xmlns:p14="http://schemas.microsoft.com/office/powerpoint/2010/main" val="160557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uppieren 208"/>
          <p:cNvGrpSpPr/>
          <p:nvPr/>
        </p:nvGrpSpPr>
        <p:grpSpPr>
          <a:xfrm>
            <a:off x="2600557" y="625795"/>
            <a:ext cx="7067178" cy="5690504"/>
            <a:chOff x="2600557" y="625795"/>
            <a:chExt cx="7067178" cy="5690504"/>
          </a:xfrm>
        </p:grpSpPr>
        <p:pic>
          <p:nvPicPr>
            <p:cNvPr id="1026" name="Picture 2" descr="http://www.intrawallpaper.com/static/images/city-wallpaper-12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67" r="29925"/>
            <a:stretch/>
          </p:blipFill>
          <p:spPr bwMode="auto">
            <a:xfrm>
              <a:off x="2607159" y="625795"/>
              <a:ext cx="7049141" cy="5690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" name="Rechteck 207"/>
            <p:cNvSpPr/>
            <p:nvPr/>
          </p:nvSpPr>
          <p:spPr>
            <a:xfrm>
              <a:off x="2600557" y="652055"/>
              <a:ext cx="7067178" cy="5662856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7" name="Gruppieren 176"/>
          <p:cNvGrpSpPr/>
          <p:nvPr/>
        </p:nvGrpSpPr>
        <p:grpSpPr>
          <a:xfrm>
            <a:off x="9703" y="1479441"/>
            <a:ext cx="2597457" cy="660960"/>
            <a:chOff x="5267131" y="2255139"/>
            <a:chExt cx="2597457" cy="660960"/>
          </a:xfrm>
        </p:grpSpPr>
        <p:grpSp>
          <p:nvGrpSpPr>
            <p:cNvPr id="178" name="Gruppieren 177"/>
            <p:cNvGrpSpPr/>
            <p:nvPr/>
          </p:nvGrpSpPr>
          <p:grpSpPr>
            <a:xfrm>
              <a:off x="5267131" y="2255139"/>
              <a:ext cx="2597457" cy="660960"/>
              <a:chOff x="3370787" y="1798663"/>
              <a:chExt cx="2597457" cy="660960"/>
            </a:xfrm>
          </p:grpSpPr>
          <p:sp>
            <p:nvSpPr>
              <p:cNvPr id="180" name="Textfeld 179"/>
              <p:cNvSpPr txBox="1"/>
              <p:nvPr/>
            </p:nvSpPr>
            <p:spPr>
              <a:xfrm>
                <a:off x="3546576" y="1798663"/>
                <a:ext cx="1457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Playstation 4</a:t>
                </a:r>
              </a:p>
            </p:txBody>
          </p:sp>
          <p:sp>
            <p:nvSpPr>
              <p:cNvPr id="181" name="Textfeld 180"/>
              <p:cNvSpPr txBox="1"/>
              <p:nvPr/>
            </p:nvSpPr>
            <p:spPr>
              <a:xfrm>
                <a:off x="4075670" y="2128487"/>
                <a:ext cx="754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dirty="0"/>
                  <a:t>Nachrichten</a:t>
                </a:r>
              </a:p>
            </p:txBody>
          </p:sp>
          <p:sp>
            <p:nvSpPr>
              <p:cNvPr id="182" name="Ellipse 181"/>
              <p:cNvSpPr/>
              <p:nvPr/>
            </p:nvSpPr>
            <p:spPr>
              <a:xfrm>
                <a:off x="3942642" y="2167614"/>
                <a:ext cx="133028" cy="13719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83" name="Rechteck 182"/>
              <p:cNvSpPr/>
              <p:nvPr/>
            </p:nvSpPr>
            <p:spPr>
              <a:xfrm>
                <a:off x="3370787" y="1798663"/>
                <a:ext cx="2597457" cy="660960"/>
              </a:xfrm>
              <a:prstGeom prst="rect">
                <a:avLst/>
              </a:prstGeom>
              <a:solidFill>
                <a:schemeClr val="bg1">
                  <a:lumMod val="65000"/>
                  <a:alpha val="3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79" name="Textfeld 178"/>
            <p:cNvSpPr txBox="1"/>
            <p:nvPr/>
          </p:nvSpPr>
          <p:spPr>
            <a:xfrm>
              <a:off x="5758913" y="2584963"/>
              <a:ext cx="288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schemeClr val="bg1"/>
                  </a:solidFill>
                </a:rPr>
                <a:t> 4</a:t>
              </a:r>
            </a:p>
          </p:txBody>
        </p:sp>
      </p:grpSp>
      <p:sp>
        <p:nvSpPr>
          <p:cNvPr id="207" name="Rechteck 206"/>
          <p:cNvSpPr/>
          <p:nvPr/>
        </p:nvSpPr>
        <p:spPr>
          <a:xfrm>
            <a:off x="2607159" y="0"/>
            <a:ext cx="7067177" cy="656563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Freihand 6"/>
              <p14:cNvContentPartPr/>
              <p14:nvPr/>
            </p14:nvContentPartPr>
            <p14:xfrm>
              <a:off x="2607162" y="-63257"/>
              <a:ext cx="180" cy="7140240"/>
            </p14:xfrm>
          </p:contentPart>
        </mc:Choice>
        <mc:Fallback>
          <p:pic>
            <p:nvPicPr>
              <p:cNvPr id="7" name="Freihand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5002" y="-67577"/>
                <a:ext cx="4500" cy="71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Freihand 8"/>
              <p14:cNvContentPartPr/>
              <p14:nvPr/>
            </p14:nvContentPartPr>
            <p14:xfrm>
              <a:off x="9671856" y="-63257"/>
              <a:ext cx="180" cy="6921257"/>
            </p14:xfrm>
          </p:contentPart>
        </mc:Choice>
        <mc:Fallback>
          <p:pic>
            <p:nvPicPr>
              <p:cNvPr id="9" name="Freihand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69696" y="-67577"/>
                <a:ext cx="4500" cy="6929896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hteck: abgerundete Ecken 11"/>
          <p:cNvSpPr/>
          <p:nvPr/>
        </p:nvSpPr>
        <p:spPr>
          <a:xfrm>
            <a:off x="104569" y="452671"/>
            <a:ext cx="1451857" cy="252584"/>
          </a:xfrm>
          <a:prstGeom prst="roundRect">
            <a:avLst>
              <a:gd name="adj" fmla="val 35284"/>
            </a:avLst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 der Gruppe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16732" y="111868"/>
            <a:ext cx="1702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Neue Gruppe hinzufügen</a:t>
            </a:r>
          </a:p>
        </p:txBody>
      </p:sp>
      <p:sp>
        <p:nvSpPr>
          <p:cNvPr id="18" name="Rechteck: abgerundete Ecken 17"/>
          <p:cNvSpPr/>
          <p:nvPr/>
        </p:nvSpPr>
        <p:spPr>
          <a:xfrm>
            <a:off x="1668368" y="454167"/>
            <a:ext cx="826851" cy="252584"/>
          </a:xfrm>
          <a:prstGeom prst="roundRect">
            <a:avLst>
              <a:gd name="adj" fmla="val 32072"/>
            </a:avLst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Hinzufügen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Freihand 19"/>
              <p14:cNvContentPartPr/>
              <p14:nvPr/>
            </p14:nvContentPartPr>
            <p14:xfrm>
              <a:off x="2607161" y="656563"/>
              <a:ext cx="7067175" cy="180"/>
            </p14:xfrm>
          </p:contentPart>
        </mc:Choice>
        <mc:Fallback>
          <p:pic>
            <p:nvPicPr>
              <p:cNvPr id="20" name="Freihand 1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02841" y="654403"/>
                <a:ext cx="7075815" cy="45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feld 21"/>
          <p:cNvSpPr txBox="1"/>
          <p:nvPr/>
        </p:nvSpPr>
        <p:spPr>
          <a:xfrm>
            <a:off x="5079698" y="111868"/>
            <a:ext cx="21220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dirty="0"/>
              <a:t>Playstation 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" name="Freihand 33"/>
              <p14:cNvContentPartPr/>
              <p14:nvPr/>
            </p14:nvContentPartPr>
            <p14:xfrm>
              <a:off x="9597" y="1468183"/>
              <a:ext cx="180" cy="180"/>
            </p14:xfrm>
          </p:contentPart>
        </mc:Choice>
        <mc:Fallback>
          <p:pic>
            <p:nvPicPr>
              <p:cNvPr id="34" name="Freihand 3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37" y="1466023"/>
                <a:ext cx="4500" cy="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6" name="Freihand 145"/>
              <p14:cNvContentPartPr/>
              <p14:nvPr/>
            </p14:nvContentPartPr>
            <p14:xfrm>
              <a:off x="2562660" y="1554310"/>
              <a:ext cx="2700" cy="2700"/>
            </p14:xfrm>
          </p:contentPart>
        </mc:Choice>
        <mc:Fallback>
          <p:pic>
            <p:nvPicPr>
              <p:cNvPr id="146" name="Freihand 14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53017" y="1536310"/>
                <a:ext cx="21793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uppieren 175"/>
          <p:cNvGrpSpPr/>
          <p:nvPr/>
        </p:nvGrpSpPr>
        <p:grpSpPr>
          <a:xfrm>
            <a:off x="9704" y="807223"/>
            <a:ext cx="2597457" cy="660960"/>
            <a:chOff x="5267131" y="2255139"/>
            <a:chExt cx="2597457" cy="660960"/>
          </a:xfrm>
        </p:grpSpPr>
        <p:grpSp>
          <p:nvGrpSpPr>
            <p:cNvPr id="170" name="Gruppieren 169"/>
            <p:cNvGrpSpPr/>
            <p:nvPr/>
          </p:nvGrpSpPr>
          <p:grpSpPr>
            <a:xfrm>
              <a:off x="5267131" y="2255139"/>
              <a:ext cx="2597457" cy="660960"/>
              <a:chOff x="3370787" y="1798663"/>
              <a:chExt cx="2597457" cy="660960"/>
            </a:xfrm>
          </p:grpSpPr>
          <p:sp>
            <p:nvSpPr>
              <p:cNvPr id="171" name="Textfeld 170"/>
              <p:cNvSpPr txBox="1"/>
              <p:nvPr/>
            </p:nvSpPr>
            <p:spPr>
              <a:xfrm>
                <a:off x="3546576" y="1798663"/>
                <a:ext cx="1457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err="1"/>
                  <a:t>Gta</a:t>
                </a:r>
                <a:r>
                  <a:rPr lang="de-DE" sz="1400" dirty="0"/>
                  <a:t> - Online</a:t>
                </a:r>
              </a:p>
            </p:txBody>
          </p:sp>
          <p:sp>
            <p:nvSpPr>
              <p:cNvPr id="172" name="Textfeld 171"/>
              <p:cNvSpPr txBox="1"/>
              <p:nvPr/>
            </p:nvSpPr>
            <p:spPr>
              <a:xfrm>
                <a:off x="4075670" y="2128487"/>
                <a:ext cx="754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dirty="0"/>
                  <a:t>Nachrichten</a:t>
                </a:r>
              </a:p>
            </p:txBody>
          </p:sp>
          <p:sp>
            <p:nvSpPr>
              <p:cNvPr id="173" name="Ellipse 172"/>
              <p:cNvSpPr/>
              <p:nvPr/>
            </p:nvSpPr>
            <p:spPr>
              <a:xfrm>
                <a:off x="3942642" y="2167614"/>
                <a:ext cx="133028" cy="13719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74" name="Rechteck 173"/>
              <p:cNvSpPr/>
              <p:nvPr/>
            </p:nvSpPr>
            <p:spPr>
              <a:xfrm>
                <a:off x="3370787" y="1798663"/>
                <a:ext cx="2597457" cy="6609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5" name="Textfeld 174"/>
            <p:cNvSpPr txBox="1"/>
            <p:nvPr/>
          </p:nvSpPr>
          <p:spPr>
            <a:xfrm>
              <a:off x="5758913" y="2584963"/>
              <a:ext cx="288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schemeClr val="bg1"/>
                  </a:solidFill>
                </a:rPr>
                <a:t>9+</a:t>
              </a:r>
            </a:p>
          </p:txBody>
        </p:sp>
      </p:grpSp>
      <p:grpSp>
        <p:nvGrpSpPr>
          <p:cNvPr id="184" name="Gruppieren 183"/>
          <p:cNvGrpSpPr/>
          <p:nvPr/>
        </p:nvGrpSpPr>
        <p:grpSpPr>
          <a:xfrm>
            <a:off x="9702" y="2133594"/>
            <a:ext cx="2597457" cy="660960"/>
            <a:chOff x="5267131" y="2255139"/>
            <a:chExt cx="2597457" cy="660960"/>
          </a:xfrm>
        </p:grpSpPr>
        <p:grpSp>
          <p:nvGrpSpPr>
            <p:cNvPr id="185" name="Gruppieren 184"/>
            <p:cNvGrpSpPr/>
            <p:nvPr/>
          </p:nvGrpSpPr>
          <p:grpSpPr>
            <a:xfrm>
              <a:off x="5267131" y="2255139"/>
              <a:ext cx="2597457" cy="660960"/>
              <a:chOff x="3370787" y="1798663"/>
              <a:chExt cx="2597457" cy="660960"/>
            </a:xfrm>
          </p:grpSpPr>
          <p:sp>
            <p:nvSpPr>
              <p:cNvPr id="187" name="Textfeld 186"/>
              <p:cNvSpPr txBox="1"/>
              <p:nvPr/>
            </p:nvSpPr>
            <p:spPr>
              <a:xfrm>
                <a:off x="3546576" y="1798663"/>
                <a:ext cx="1457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Webentwicklung</a:t>
                </a:r>
              </a:p>
            </p:txBody>
          </p:sp>
          <p:sp>
            <p:nvSpPr>
              <p:cNvPr id="188" name="Textfeld 187"/>
              <p:cNvSpPr txBox="1"/>
              <p:nvPr/>
            </p:nvSpPr>
            <p:spPr>
              <a:xfrm>
                <a:off x="4075670" y="2128487"/>
                <a:ext cx="754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dirty="0"/>
                  <a:t>Nachrichten</a:t>
                </a:r>
              </a:p>
            </p:txBody>
          </p:sp>
          <p:sp>
            <p:nvSpPr>
              <p:cNvPr id="189" name="Ellipse 188"/>
              <p:cNvSpPr/>
              <p:nvPr/>
            </p:nvSpPr>
            <p:spPr>
              <a:xfrm>
                <a:off x="3942642" y="2167614"/>
                <a:ext cx="133028" cy="13719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90" name="Rechteck 189"/>
              <p:cNvSpPr/>
              <p:nvPr/>
            </p:nvSpPr>
            <p:spPr>
              <a:xfrm>
                <a:off x="3370787" y="1798663"/>
                <a:ext cx="2597457" cy="6609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6" name="Textfeld 185"/>
            <p:cNvSpPr txBox="1"/>
            <p:nvPr/>
          </p:nvSpPr>
          <p:spPr>
            <a:xfrm>
              <a:off x="5758913" y="2584963"/>
              <a:ext cx="288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schemeClr val="bg1"/>
                  </a:solidFill>
                </a:rPr>
                <a:t> 0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2" name="Freihand 191"/>
              <p14:cNvContentPartPr/>
              <p14:nvPr/>
            </p14:nvContentPartPr>
            <p14:xfrm>
              <a:off x="2614255" y="6316298"/>
              <a:ext cx="8460" cy="180"/>
            </p14:xfrm>
          </p:contentPart>
        </mc:Choice>
        <mc:Fallback>
          <p:pic>
            <p:nvPicPr>
              <p:cNvPr id="192" name="Freihand 19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11082" y="6314678"/>
                <a:ext cx="14453" cy="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4" name="Freihand 193"/>
              <p14:cNvContentPartPr/>
              <p14:nvPr/>
            </p14:nvContentPartPr>
            <p14:xfrm>
              <a:off x="2626675" y="6316298"/>
              <a:ext cx="7041060" cy="180"/>
            </p14:xfrm>
          </p:contentPart>
        </mc:Choice>
        <mc:Fallback>
          <p:pic>
            <p:nvPicPr>
              <p:cNvPr id="194" name="Freihand 19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23435" y="6314678"/>
                <a:ext cx="7047180" cy="3240"/>
              </a:xfrm>
              <a:prstGeom prst="rect">
                <a:avLst/>
              </a:prstGeom>
            </p:spPr>
          </p:pic>
        </mc:Fallback>
      </mc:AlternateContent>
      <p:sp>
        <p:nvSpPr>
          <p:cNvPr id="195" name="Rechteck: abgerundete Ecken 194"/>
          <p:cNvSpPr/>
          <p:nvPr/>
        </p:nvSpPr>
        <p:spPr>
          <a:xfrm>
            <a:off x="2697480" y="6384175"/>
            <a:ext cx="6877139" cy="340821"/>
          </a:xfrm>
          <a:prstGeom prst="roundRect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Geben Sie hier Ihre Nachricht ein</a:t>
            </a:r>
          </a:p>
        </p:txBody>
      </p:sp>
      <p:sp>
        <p:nvSpPr>
          <p:cNvPr id="196" name="Textfeld 195"/>
          <p:cNvSpPr txBox="1"/>
          <p:nvPr/>
        </p:nvSpPr>
        <p:spPr>
          <a:xfrm>
            <a:off x="9206490" y="6415369"/>
            <a:ext cx="28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FontAwesome" pitchFamily="50" charset="0"/>
              </a:rPr>
              <a:t>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8" name="Freihand 197"/>
              <p14:cNvContentPartPr/>
              <p14:nvPr/>
            </p14:nvContentPartPr>
            <p14:xfrm>
              <a:off x="9202189" y="6384129"/>
              <a:ext cx="180" cy="339480"/>
            </p14:xfrm>
          </p:contentPart>
        </mc:Choice>
        <mc:Fallback>
          <p:pic>
            <p:nvPicPr>
              <p:cNvPr id="198" name="Freihand 19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00569" y="6380892"/>
                <a:ext cx="3240" cy="345594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uppieren 202"/>
          <p:cNvGrpSpPr/>
          <p:nvPr/>
        </p:nvGrpSpPr>
        <p:grpSpPr>
          <a:xfrm>
            <a:off x="2719285" y="5382127"/>
            <a:ext cx="2485443" cy="298521"/>
            <a:chOff x="2719285" y="5382127"/>
            <a:chExt cx="2485443" cy="298521"/>
          </a:xfrm>
        </p:grpSpPr>
        <p:sp>
          <p:nvSpPr>
            <p:cNvPr id="200" name="Rechteck: abgerundete Ecken 199"/>
            <p:cNvSpPr/>
            <p:nvPr/>
          </p:nvSpPr>
          <p:spPr>
            <a:xfrm>
              <a:off x="2719285" y="5382127"/>
              <a:ext cx="2485442" cy="264695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Benny: Alex ist voll cool</a:t>
              </a:r>
            </a:p>
          </p:txBody>
        </p:sp>
        <p:sp>
          <p:nvSpPr>
            <p:cNvPr id="201" name="Textfeld 200"/>
            <p:cNvSpPr txBox="1"/>
            <p:nvPr/>
          </p:nvSpPr>
          <p:spPr>
            <a:xfrm>
              <a:off x="4767054" y="5465204"/>
              <a:ext cx="4376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20:30</a:t>
              </a:r>
            </a:p>
          </p:txBody>
        </p:sp>
      </p:grpSp>
      <p:grpSp>
        <p:nvGrpSpPr>
          <p:cNvPr id="211" name="Gruppieren 210"/>
          <p:cNvGrpSpPr/>
          <p:nvPr/>
        </p:nvGrpSpPr>
        <p:grpSpPr>
          <a:xfrm>
            <a:off x="7002706" y="5834668"/>
            <a:ext cx="2485443" cy="298521"/>
            <a:chOff x="2719285" y="5382127"/>
            <a:chExt cx="2485443" cy="298521"/>
          </a:xfrm>
        </p:grpSpPr>
        <p:sp>
          <p:nvSpPr>
            <p:cNvPr id="212" name="Rechteck: abgerundete Ecken 211"/>
            <p:cNvSpPr/>
            <p:nvPr/>
          </p:nvSpPr>
          <p:spPr>
            <a:xfrm>
              <a:off x="2719285" y="5382127"/>
              <a:ext cx="2485442" cy="264695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Alex: Schon geh :D</a:t>
              </a:r>
            </a:p>
          </p:txBody>
        </p:sp>
        <p:sp>
          <p:nvSpPr>
            <p:cNvPr id="213" name="Textfeld 212"/>
            <p:cNvSpPr txBox="1"/>
            <p:nvPr/>
          </p:nvSpPr>
          <p:spPr>
            <a:xfrm>
              <a:off x="4767054" y="5465204"/>
              <a:ext cx="4376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20:30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766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uppieren 208"/>
          <p:cNvGrpSpPr/>
          <p:nvPr/>
        </p:nvGrpSpPr>
        <p:grpSpPr>
          <a:xfrm>
            <a:off x="-32703" y="-38218"/>
            <a:ext cx="12224703" cy="6930699"/>
            <a:chOff x="2607159" y="625794"/>
            <a:chExt cx="12224703" cy="6930699"/>
          </a:xfrm>
        </p:grpSpPr>
        <p:pic>
          <p:nvPicPr>
            <p:cNvPr id="1026" name="Picture 2" descr="http://www.intrawallpaper.com/static/images/city-wallpaper-12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67" r="221"/>
            <a:stretch/>
          </p:blipFill>
          <p:spPr bwMode="auto">
            <a:xfrm>
              <a:off x="2607159" y="625794"/>
              <a:ext cx="12224703" cy="6930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" name="Rechteck 207"/>
            <p:cNvSpPr/>
            <p:nvPr/>
          </p:nvSpPr>
          <p:spPr>
            <a:xfrm>
              <a:off x="2630906" y="664011"/>
              <a:ext cx="12200955" cy="688303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7" name="Gruppieren 176"/>
          <p:cNvGrpSpPr/>
          <p:nvPr/>
        </p:nvGrpSpPr>
        <p:grpSpPr>
          <a:xfrm>
            <a:off x="9703" y="1479441"/>
            <a:ext cx="2597457" cy="660960"/>
            <a:chOff x="5267131" y="2255139"/>
            <a:chExt cx="2597457" cy="660960"/>
          </a:xfrm>
        </p:grpSpPr>
        <p:grpSp>
          <p:nvGrpSpPr>
            <p:cNvPr id="178" name="Gruppieren 177"/>
            <p:cNvGrpSpPr/>
            <p:nvPr/>
          </p:nvGrpSpPr>
          <p:grpSpPr>
            <a:xfrm>
              <a:off x="5267131" y="2255139"/>
              <a:ext cx="2597457" cy="660960"/>
              <a:chOff x="3370787" y="1798663"/>
              <a:chExt cx="2597457" cy="660960"/>
            </a:xfrm>
          </p:grpSpPr>
          <p:sp>
            <p:nvSpPr>
              <p:cNvPr id="180" name="Textfeld 179"/>
              <p:cNvSpPr txBox="1"/>
              <p:nvPr/>
            </p:nvSpPr>
            <p:spPr>
              <a:xfrm>
                <a:off x="3546576" y="1798663"/>
                <a:ext cx="1457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Playstation 4</a:t>
                </a:r>
              </a:p>
            </p:txBody>
          </p:sp>
          <p:sp>
            <p:nvSpPr>
              <p:cNvPr id="181" name="Textfeld 180"/>
              <p:cNvSpPr txBox="1"/>
              <p:nvPr/>
            </p:nvSpPr>
            <p:spPr>
              <a:xfrm>
                <a:off x="4075670" y="2128487"/>
                <a:ext cx="754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dirty="0"/>
                  <a:t>Nachrichten</a:t>
                </a:r>
              </a:p>
            </p:txBody>
          </p:sp>
          <p:sp>
            <p:nvSpPr>
              <p:cNvPr id="182" name="Ellipse 181"/>
              <p:cNvSpPr/>
              <p:nvPr/>
            </p:nvSpPr>
            <p:spPr>
              <a:xfrm>
                <a:off x="3942642" y="2167614"/>
                <a:ext cx="133028" cy="13719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83" name="Rechteck 182"/>
              <p:cNvSpPr/>
              <p:nvPr/>
            </p:nvSpPr>
            <p:spPr>
              <a:xfrm>
                <a:off x="3370787" y="1798663"/>
                <a:ext cx="2597457" cy="660960"/>
              </a:xfrm>
              <a:prstGeom prst="rect">
                <a:avLst/>
              </a:prstGeom>
              <a:solidFill>
                <a:schemeClr val="tx1">
                  <a:alpha val="3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79" name="Textfeld 178"/>
            <p:cNvSpPr txBox="1"/>
            <p:nvPr/>
          </p:nvSpPr>
          <p:spPr>
            <a:xfrm>
              <a:off x="5758913" y="2584963"/>
              <a:ext cx="288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schemeClr val="bg1"/>
                  </a:solidFill>
                </a:rPr>
                <a:t> 4</a:t>
              </a:r>
            </a:p>
          </p:txBody>
        </p:sp>
      </p:grpSp>
      <p:sp>
        <p:nvSpPr>
          <p:cNvPr id="207" name="Rechteck 206"/>
          <p:cNvSpPr/>
          <p:nvPr/>
        </p:nvSpPr>
        <p:spPr>
          <a:xfrm>
            <a:off x="2607159" y="0"/>
            <a:ext cx="7067177" cy="656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Freihand 6"/>
              <p14:cNvContentPartPr/>
              <p14:nvPr/>
            </p14:nvContentPartPr>
            <p14:xfrm>
              <a:off x="2607162" y="-63257"/>
              <a:ext cx="180" cy="7140240"/>
            </p14:xfrm>
          </p:contentPart>
        </mc:Choice>
        <mc:Fallback>
          <p:pic>
            <p:nvPicPr>
              <p:cNvPr id="7" name="Freihand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5002" y="-67577"/>
                <a:ext cx="4500" cy="71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Freihand 8"/>
              <p14:cNvContentPartPr/>
              <p14:nvPr/>
            </p14:nvContentPartPr>
            <p14:xfrm>
              <a:off x="9671856" y="-63257"/>
              <a:ext cx="180" cy="6921257"/>
            </p14:xfrm>
          </p:contentPart>
        </mc:Choice>
        <mc:Fallback>
          <p:pic>
            <p:nvPicPr>
              <p:cNvPr id="9" name="Freihand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69696" y="-67577"/>
                <a:ext cx="4500" cy="6929896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hteck: abgerundete Ecken 11"/>
          <p:cNvSpPr/>
          <p:nvPr/>
        </p:nvSpPr>
        <p:spPr>
          <a:xfrm>
            <a:off x="104569" y="452671"/>
            <a:ext cx="1451857" cy="252584"/>
          </a:xfrm>
          <a:prstGeom prst="roundRect">
            <a:avLst>
              <a:gd name="adj" fmla="val 35284"/>
            </a:avLst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 der Gruppe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16732" y="111868"/>
            <a:ext cx="1702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Neue Gruppe hinzufügen</a:t>
            </a:r>
          </a:p>
        </p:txBody>
      </p:sp>
      <p:sp>
        <p:nvSpPr>
          <p:cNvPr id="18" name="Rechteck: abgerundete Ecken 17"/>
          <p:cNvSpPr/>
          <p:nvPr/>
        </p:nvSpPr>
        <p:spPr>
          <a:xfrm>
            <a:off x="1668368" y="454167"/>
            <a:ext cx="826851" cy="252584"/>
          </a:xfrm>
          <a:prstGeom prst="roundRect">
            <a:avLst>
              <a:gd name="adj" fmla="val 32072"/>
            </a:avLst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Hinzufügen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Freihand 19"/>
              <p14:cNvContentPartPr/>
              <p14:nvPr/>
            </p14:nvContentPartPr>
            <p14:xfrm>
              <a:off x="2607161" y="656563"/>
              <a:ext cx="7067175" cy="180"/>
            </p14:xfrm>
          </p:contentPart>
        </mc:Choice>
        <mc:Fallback>
          <p:pic>
            <p:nvPicPr>
              <p:cNvPr id="20" name="Freihand 1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02841" y="654403"/>
                <a:ext cx="7075815" cy="45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feld 21"/>
          <p:cNvSpPr txBox="1"/>
          <p:nvPr/>
        </p:nvSpPr>
        <p:spPr>
          <a:xfrm>
            <a:off x="5079698" y="111868"/>
            <a:ext cx="21220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dirty="0"/>
              <a:t>Playstation 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" name="Freihand 33"/>
              <p14:cNvContentPartPr/>
              <p14:nvPr/>
            </p14:nvContentPartPr>
            <p14:xfrm>
              <a:off x="9597" y="1468183"/>
              <a:ext cx="180" cy="180"/>
            </p14:xfrm>
          </p:contentPart>
        </mc:Choice>
        <mc:Fallback>
          <p:pic>
            <p:nvPicPr>
              <p:cNvPr id="34" name="Freihand 3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37" y="1466023"/>
                <a:ext cx="4500" cy="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6" name="Freihand 145"/>
              <p14:cNvContentPartPr/>
              <p14:nvPr/>
            </p14:nvContentPartPr>
            <p14:xfrm>
              <a:off x="2562660" y="1554310"/>
              <a:ext cx="2700" cy="2700"/>
            </p14:xfrm>
          </p:contentPart>
        </mc:Choice>
        <mc:Fallback>
          <p:pic>
            <p:nvPicPr>
              <p:cNvPr id="146" name="Freihand 14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53017" y="1536310"/>
                <a:ext cx="21793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uppieren 175"/>
          <p:cNvGrpSpPr/>
          <p:nvPr/>
        </p:nvGrpSpPr>
        <p:grpSpPr>
          <a:xfrm>
            <a:off x="9704" y="807223"/>
            <a:ext cx="2597457" cy="660960"/>
            <a:chOff x="5267131" y="2255139"/>
            <a:chExt cx="2597457" cy="660960"/>
          </a:xfrm>
        </p:grpSpPr>
        <p:grpSp>
          <p:nvGrpSpPr>
            <p:cNvPr id="170" name="Gruppieren 169"/>
            <p:cNvGrpSpPr/>
            <p:nvPr/>
          </p:nvGrpSpPr>
          <p:grpSpPr>
            <a:xfrm>
              <a:off x="5267131" y="2255139"/>
              <a:ext cx="2597457" cy="660960"/>
              <a:chOff x="3370787" y="1798663"/>
              <a:chExt cx="2597457" cy="660960"/>
            </a:xfrm>
          </p:grpSpPr>
          <p:sp>
            <p:nvSpPr>
              <p:cNvPr id="171" name="Textfeld 170"/>
              <p:cNvSpPr txBox="1"/>
              <p:nvPr/>
            </p:nvSpPr>
            <p:spPr>
              <a:xfrm>
                <a:off x="3546576" y="1798663"/>
                <a:ext cx="1457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err="1"/>
                  <a:t>Gta</a:t>
                </a:r>
                <a:r>
                  <a:rPr lang="de-DE" sz="1400" dirty="0"/>
                  <a:t> - Online</a:t>
                </a:r>
              </a:p>
            </p:txBody>
          </p:sp>
          <p:sp>
            <p:nvSpPr>
              <p:cNvPr id="172" name="Textfeld 171"/>
              <p:cNvSpPr txBox="1"/>
              <p:nvPr/>
            </p:nvSpPr>
            <p:spPr>
              <a:xfrm>
                <a:off x="4075670" y="2128487"/>
                <a:ext cx="754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dirty="0"/>
                  <a:t>Nachrichten</a:t>
                </a:r>
              </a:p>
            </p:txBody>
          </p:sp>
          <p:sp>
            <p:nvSpPr>
              <p:cNvPr id="173" name="Ellipse 172"/>
              <p:cNvSpPr/>
              <p:nvPr/>
            </p:nvSpPr>
            <p:spPr>
              <a:xfrm>
                <a:off x="3942642" y="2167614"/>
                <a:ext cx="133028" cy="13719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74" name="Rechteck 173"/>
              <p:cNvSpPr/>
              <p:nvPr/>
            </p:nvSpPr>
            <p:spPr>
              <a:xfrm>
                <a:off x="3370787" y="1798663"/>
                <a:ext cx="2597457" cy="6609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5" name="Textfeld 174"/>
            <p:cNvSpPr txBox="1"/>
            <p:nvPr/>
          </p:nvSpPr>
          <p:spPr>
            <a:xfrm>
              <a:off x="5758913" y="2584963"/>
              <a:ext cx="288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schemeClr val="bg1"/>
                  </a:solidFill>
                </a:rPr>
                <a:t>9+</a:t>
              </a:r>
            </a:p>
          </p:txBody>
        </p:sp>
      </p:grpSp>
      <p:grpSp>
        <p:nvGrpSpPr>
          <p:cNvPr id="184" name="Gruppieren 183"/>
          <p:cNvGrpSpPr/>
          <p:nvPr/>
        </p:nvGrpSpPr>
        <p:grpSpPr>
          <a:xfrm>
            <a:off x="9702" y="2133594"/>
            <a:ext cx="2597457" cy="660960"/>
            <a:chOff x="5267131" y="2255139"/>
            <a:chExt cx="2597457" cy="660960"/>
          </a:xfrm>
        </p:grpSpPr>
        <p:grpSp>
          <p:nvGrpSpPr>
            <p:cNvPr id="185" name="Gruppieren 184"/>
            <p:cNvGrpSpPr/>
            <p:nvPr/>
          </p:nvGrpSpPr>
          <p:grpSpPr>
            <a:xfrm>
              <a:off x="5267131" y="2255139"/>
              <a:ext cx="2597457" cy="660960"/>
              <a:chOff x="3370787" y="1798663"/>
              <a:chExt cx="2597457" cy="660960"/>
            </a:xfrm>
          </p:grpSpPr>
          <p:sp>
            <p:nvSpPr>
              <p:cNvPr id="187" name="Textfeld 186"/>
              <p:cNvSpPr txBox="1"/>
              <p:nvPr/>
            </p:nvSpPr>
            <p:spPr>
              <a:xfrm>
                <a:off x="3546576" y="1798663"/>
                <a:ext cx="1457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Webentwicklung</a:t>
                </a:r>
              </a:p>
            </p:txBody>
          </p:sp>
          <p:sp>
            <p:nvSpPr>
              <p:cNvPr id="188" name="Textfeld 187"/>
              <p:cNvSpPr txBox="1"/>
              <p:nvPr/>
            </p:nvSpPr>
            <p:spPr>
              <a:xfrm>
                <a:off x="4075670" y="2128487"/>
                <a:ext cx="754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dirty="0"/>
                  <a:t>Nachrichten</a:t>
                </a:r>
              </a:p>
            </p:txBody>
          </p:sp>
          <p:sp>
            <p:nvSpPr>
              <p:cNvPr id="189" name="Ellipse 188"/>
              <p:cNvSpPr/>
              <p:nvPr/>
            </p:nvSpPr>
            <p:spPr>
              <a:xfrm>
                <a:off x="3942642" y="2167614"/>
                <a:ext cx="133028" cy="13719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90" name="Rechteck 189"/>
              <p:cNvSpPr/>
              <p:nvPr/>
            </p:nvSpPr>
            <p:spPr>
              <a:xfrm>
                <a:off x="3370787" y="1798663"/>
                <a:ext cx="2597457" cy="6609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6" name="Textfeld 185"/>
            <p:cNvSpPr txBox="1"/>
            <p:nvPr/>
          </p:nvSpPr>
          <p:spPr>
            <a:xfrm>
              <a:off x="5758913" y="2584963"/>
              <a:ext cx="288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schemeClr val="bg1"/>
                  </a:solidFill>
                </a:rPr>
                <a:t> 0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2" name="Freihand 191"/>
              <p14:cNvContentPartPr/>
              <p14:nvPr/>
            </p14:nvContentPartPr>
            <p14:xfrm>
              <a:off x="2614255" y="6316298"/>
              <a:ext cx="8460" cy="180"/>
            </p14:xfrm>
          </p:contentPart>
        </mc:Choice>
        <mc:Fallback>
          <p:pic>
            <p:nvPicPr>
              <p:cNvPr id="192" name="Freihand 19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11082" y="6314678"/>
                <a:ext cx="14453" cy="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4" name="Freihand 193"/>
              <p14:cNvContentPartPr/>
              <p14:nvPr/>
            </p14:nvContentPartPr>
            <p14:xfrm>
              <a:off x="2626675" y="6316298"/>
              <a:ext cx="7041060" cy="180"/>
            </p14:xfrm>
          </p:contentPart>
        </mc:Choice>
        <mc:Fallback>
          <p:pic>
            <p:nvPicPr>
              <p:cNvPr id="194" name="Freihand 19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23435" y="6314678"/>
                <a:ext cx="7047180" cy="3240"/>
              </a:xfrm>
              <a:prstGeom prst="rect">
                <a:avLst/>
              </a:prstGeom>
            </p:spPr>
          </p:pic>
        </mc:Fallback>
      </mc:AlternateContent>
      <p:sp>
        <p:nvSpPr>
          <p:cNvPr id="195" name="Rechteck: abgerundete Ecken 194"/>
          <p:cNvSpPr/>
          <p:nvPr/>
        </p:nvSpPr>
        <p:spPr>
          <a:xfrm>
            <a:off x="2697480" y="6384175"/>
            <a:ext cx="6877139" cy="340821"/>
          </a:xfrm>
          <a:prstGeom prst="roundRect">
            <a:avLst/>
          </a:prstGeom>
          <a:solidFill>
            <a:schemeClr val="bg1">
              <a:lumMod val="50000"/>
              <a:alpha val="93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Geben Sie hier Ihre Nachricht ein</a:t>
            </a:r>
          </a:p>
        </p:txBody>
      </p:sp>
      <p:sp>
        <p:nvSpPr>
          <p:cNvPr id="196" name="Textfeld 195"/>
          <p:cNvSpPr txBox="1"/>
          <p:nvPr/>
        </p:nvSpPr>
        <p:spPr>
          <a:xfrm>
            <a:off x="9206490" y="6415369"/>
            <a:ext cx="28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FontAwesome" pitchFamily="50" charset="0"/>
              </a:rPr>
              <a:t>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8" name="Freihand 197"/>
              <p14:cNvContentPartPr/>
              <p14:nvPr/>
            </p14:nvContentPartPr>
            <p14:xfrm>
              <a:off x="9202189" y="6384129"/>
              <a:ext cx="180" cy="339480"/>
            </p14:xfrm>
          </p:contentPart>
        </mc:Choice>
        <mc:Fallback>
          <p:pic>
            <p:nvPicPr>
              <p:cNvPr id="198" name="Freihand 19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00569" y="6380892"/>
                <a:ext cx="3240" cy="345594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uppieren 202"/>
          <p:cNvGrpSpPr/>
          <p:nvPr/>
        </p:nvGrpSpPr>
        <p:grpSpPr>
          <a:xfrm>
            <a:off x="2719285" y="5382127"/>
            <a:ext cx="2485443" cy="298521"/>
            <a:chOff x="2719285" y="5382127"/>
            <a:chExt cx="2485443" cy="298521"/>
          </a:xfrm>
        </p:grpSpPr>
        <p:sp>
          <p:nvSpPr>
            <p:cNvPr id="200" name="Rechteck: abgerundete Ecken 199"/>
            <p:cNvSpPr/>
            <p:nvPr/>
          </p:nvSpPr>
          <p:spPr>
            <a:xfrm>
              <a:off x="2719285" y="5382127"/>
              <a:ext cx="2485442" cy="264695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Benny: Alex ist voll cool</a:t>
              </a:r>
            </a:p>
          </p:txBody>
        </p:sp>
        <p:sp>
          <p:nvSpPr>
            <p:cNvPr id="201" name="Textfeld 200"/>
            <p:cNvSpPr txBox="1"/>
            <p:nvPr/>
          </p:nvSpPr>
          <p:spPr>
            <a:xfrm>
              <a:off x="4767054" y="5465204"/>
              <a:ext cx="4376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20:30</a:t>
              </a:r>
            </a:p>
          </p:txBody>
        </p:sp>
      </p:grpSp>
      <p:grpSp>
        <p:nvGrpSpPr>
          <p:cNvPr id="211" name="Gruppieren 210"/>
          <p:cNvGrpSpPr/>
          <p:nvPr/>
        </p:nvGrpSpPr>
        <p:grpSpPr>
          <a:xfrm>
            <a:off x="7002706" y="5834668"/>
            <a:ext cx="2485443" cy="298521"/>
            <a:chOff x="2719285" y="5382127"/>
            <a:chExt cx="2485443" cy="298521"/>
          </a:xfrm>
        </p:grpSpPr>
        <p:sp>
          <p:nvSpPr>
            <p:cNvPr id="212" name="Rechteck: abgerundete Ecken 211"/>
            <p:cNvSpPr/>
            <p:nvPr/>
          </p:nvSpPr>
          <p:spPr>
            <a:xfrm>
              <a:off x="2719285" y="5382127"/>
              <a:ext cx="2485442" cy="264695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Alex: Schon geh :D</a:t>
              </a:r>
            </a:p>
          </p:txBody>
        </p:sp>
        <p:sp>
          <p:nvSpPr>
            <p:cNvPr id="213" name="Textfeld 212"/>
            <p:cNvSpPr txBox="1"/>
            <p:nvPr/>
          </p:nvSpPr>
          <p:spPr>
            <a:xfrm>
              <a:off x="4767054" y="5465204"/>
              <a:ext cx="4376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20:30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50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43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FontAwesome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Tarasov</dc:creator>
  <cp:lastModifiedBy>Alexander Tarasov</cp:lastModifiedBy>
  <cp:revision>18</cp:revision>
  <dcterms:created xsi:type="dcterms:W3CDTF">2017-05-10T09:38:35Z</dcterms:created>
  <dcterms:modified xsi:type="dcterms:W3CDTF">2017-05-12T19:00:54Z</dcterms:modified>
</cp:coreProperties>
</file>