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48" autoAdjust="0"/>
    <p:restoredTop sz="94660"/>
  </p:normalViewPr>
  <p:slideViewPr>
    <p:cSldViewPr snapToGrid="0">
      <p:cViewPr varScale="1">
        <p:scale>
          <a:sx n="98" d="100"/>
          <a:sy n="98" d="100"/>
        </p:scale>
        <p:origin x="66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6:57:45.64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5A2BA4B2-7227-4C52-9184-A3A4BCFD7759}" emma:medium="tactile" emma:mode="ink">
          <msink:context xmlns:msink="http://schemas.microsoft.com/ink/2010/main" type="inkDrawing" rotatedBoundingBox="7242,-175 7242,19659 7227,19659 7227,-175" semanticType="callout" shapeName="Other"/>
        </emma:interpretation>
      </emma:emma>
    </inkml:annotationXML>
    <inkml:trace contextRef="#ctx0" brushRef="#br0">7108 662,'0'0,"0"0,0 0,0 14,0-14,0 13,0-13,0 13,0 1,0-14,0 14,0-1,0 0,0 1,0 13,0 0,0 0,0 14,0-1,0 1,0 13,0-13,0 26,0-13,0 0,0 27,0-13,0-1,0 0,0 1,0 14,0-2,0 2,0 12,0-13,0 0,0 13,0 15,0-14,0-1,0 0,0 14,0-13,0 14,0-15,0 0,0 1,0 13,0 0,0-13,0 13,0-14,0 1,0 13,0 0,0-13,0 13,0 0,0-14,0 14,0 0,0 0,0-12,0 12,0 0,0 0,0 0,0-14,0 14,0 0,0 0,0 0,0 0,0 0,0 28,0-1,0 0,0-13,0 12,0-12,0 14,0-2,0-12,0 14,0-2,0 15,0-14,0 13,0-12,0 12,0 1,0 0,0-1,0 1,0 0,0 13,0-14,0 14,0 0,0-13,0 0,0-1,0 1,0 0,0-1,0-12,0 12,0 0,0-12,0-1,0 0,0 0,0 0,0-13,0 13,0-14,0 15,0-15,0 14,0-27,0 28,0-15,0 0,0 1,0 0,0 13,0-14,0 1,0 0,0 13,0-14,0 1,0 0,0-1,0 14,0-13,0 0,0-1,0 0,0 1,0-14,0 0,0-13,0 0,0 13,0-14,0 1,0-14,0 0,0 0,0 13,0-26,0 26,0-12,0-14,0-1,0 14,0 0,0-14,0 15,0-2,0-12,0 14,0-15,0 14,0-13,0-1,0 14,0-13,0-1,0 14,0 1,0-15,0 0,0 1,0-14,0 14,0-1,0-13,0 0,0 13,0 1,0 0,0 0,0-1,0 0,0 1,0-14,0 14,0-14,0 14,0-14,0 13,0 0,0 1,0 0,0-14,0 13,0 0,0-13,0 14,0-14,0 0,0 14,0-14,0 0,0 0,0 0,0-14,0 14,0 0,0-13,0 14,0-15,0 0,0 1,0 0,0-1,0 0,0 1,0-14,0 0,0 0,0 0,0 0,0-13,0 12,0-12,0 0,0-14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6:57:59.12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0D2FB54F-BDE4-4953-B98F-818614DA4CF8}" emma:medium="tactile" emma:mode="ink">
          <msink:context xmlns:msink="http://schemas.microsoft.com/ink/2010/main" type="inkDrawing" rotatedBoundingBox="26866,-175 26866,19051 26851,19051 26851,-175" shapeName="Other"/>
        </emma:interpretation>
      </emma:emma>
    </inkml:annotationXML>
    <inkml:trace contextRef="#ctx0" brushRef="#br0">27165 770,'0'-13,"0"13,0 0,0 0,0 0,0 0,0 0,0 0,0 0,0 0,0-14,0 14,0 0,0 0,0-13,0 13,0 0,0 0,0 0,0 0,0 0,0 0,0 13,0-13,0 0,0 0,0 14,0-14,0 13,0-13,0 13,0 0,0 1,0-1,0 13,0 1,0-1,0 1,0 0,0 12,0 1,0 0,0 0,0 13,0 0,0 0,0 0,0 13,0 0,0-13,0 14,0 12,0 1,0-1,0 14,0-13,0 12,0 1,0 14,0-1,0-14,0 28,0-14,0 13,0 14,0-14,0 13,0 1,0 13,0-13,0-1,0 14,0 0,0-13,0 12,0 14,0-13,0 0,0 0,0 13,0-13,0 13,0-13,0 13,0-13,0 13,0-13,0 13,0 13,0-13,0 0,0 27,0-27,0 67,0-14,0-14,0 2,0-2,0-12,0 0,0-1,0 1,0 0,0-1,0 1,0-1,0 1,0 0,0-14,0 1,0 12,0-13,0 0,0 1,0-1,0-13,0 1,0 25,0-26,0 0,0 14,0-14,0 13,0 0,0-12,0 12,0-13,0 27,0-27,0 0,0 13,0-12,0-1,0 0,0 13,0-26,0 13,0 0,0 13,0-12,0-14,0 26,0-26,0 0,0 0,0-1,0-12,0-1,0 1,0-14,0 1,0-14,0 0,0 0,0 0,0 0,0-13,0-14,0 1,0-1,0-12,0 13,0-14,0 13,0-12,0 12,0-13,0 0,0 14,0-13,0 12,0 1,0-1,0-13,0 1,0-1,0 13,0-12,0-14,0 27,0-27,0 13,0-13,0-13,0-1,0 1,0-13,0 12,0-12,0-1,0 14,0-13,0 0,0 12,0-12,0-1,0 1,0-1,0-12,0 12,0 1,0-1,0-13,0 1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7:42:24.56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DCC954BF-B5F4-483C-BD91-270037154B1A}" emma:medium="tactile" emma:mode="ink">
          <msink:context xmlns:msink="http://schemas.microsoft.com/ink/2010/main" type="inkDrawing" rotatedBoundingBox="7242,1823 26873,1823 26873,1838 7242,1838" shapeName="Other">
            <msink:destinationLink direction="with" ref="{1F5F47F9-B800-41CE-A76D-DFBF968ECB99}"/>
          </msink:context>
        </emma:interpretation>
      </emma:emma>
    </inkml:annotationXML>
    <inkml:trace contextRef="#ctx0" brushRef="#br0">27265 2730,'13'0,"-13"0,0 0,0 0,0 0,0 0,0 0,0 0,0 0,0 0,-13 0,0 0,13 0,-14 0,14 0,-13 0,-1 0,1 0,-1 0,-13 0,0 0,0 0,-13 0,-1 0,1 0,-15 0,15 0,-14 0,0 0,14 0,-1 0,1 0,-1 0,-13 0,1 0,-1 0,0 0,-14 0,14 0,-14 0,15 0,-15 0,1 0,-1 0,-13 0,1 0,-1 0,13 0,0 0,1 0,-14 0,0 0,-13 0,-1 0,14 0,0 0,0 0,-13 0,-1 0,1 0,13 0,-13 0,-1 0,1 0,-14 0,0 0,13 0,1 0,-1 0,-13 0,1 0,-1 0,13 0,-13 0,14 0,-14 0,-14 0,28 0,-14 0,0 0,-14 0,1 0,13 0,0 0,1 0,-1 0,-14 0,1 0,26 0,-26 0,13 0,-14 0,1 0,13 0,0 0,-13 0,-14 0,13 0,14 0,-27 0,1 0,-28 0,27 0,-14 0,14 0,-13 0,13 0,0 0,0 0,-13 0,0 0,12 0,-12 0,0 0,-1 0,14 0,0 0,-27 0,28 0,-2 0,-12 0,0 0,-14 0,14 0,-1 0,-26 0,26 0,-13 0,-13 0,13 0,0 0,14 0,-14 0,13 0,1 0,13 0,-27 0,27 0,14 0,13 0,-13 0,-1 0,14 0,0 0,14 0,13 0,13 0,-13 0,0 0,0 0,14 0,-14 0,0 0,14 0,-28 0,0 0,-13 0,14 0,0 0,-14 0,0 0,-14 0,14 0,0 0,14 0,-14 0,0 0,0 0,0 0,14 0,-1 0,1 0,-14 0,14 0,-15 0,15 0,13 0,-13 0,-1 0,1 0,0 0,12 0,1 0,14 0,-14 0,0 0,0 0,0 0,1 0,12 0,0 0,14 0,-13 0,13 0,-13 0,13 0,0 0,0 0,0 0,13 0,0 0,1 0,0 0,-1 0,14 0,0 0,14 0,-14 0,13 0,1 0,-1 0,14 0,-13 0,-1 0,14 0,-13 0,-1 0,1 0,-1 0,1 0,-14 0,13 0,-12 0,-1 0,13 0,1 0,-14 0,0 0,13 0,-13 0,0 0,13 0,-13 0,14 0,-14 0,13 0,1 0,-14 0,13 0,1 0,13 0,-14 0,14 0,0 0,0 0,0 0,0 0,0 0,0 0,0 0,0 0,0 0,0 0,-13 0,13 0,0 0,-13 0,-1 0,14 0,-13 0,-1 0,1 0,-1 0,1 0,-1 0,1 0,-14 0,13 0,-13 0,14 0,-1 0,1 0,-1 0,1 0,13 0,-14 0,14 0,-13 0,13 0,0 0,-14 0,14 0,-13 0,13 0,0 0,0 0,-14 0,14 0,0 0,-13 0,-1 0,1 0,13 0,-13 0,-1 0,1 0,-1 0,14 0,-13 0,-15 0,28 0,-13 0,-1 0,1 0,-1 0,1 0,-1 0,14 0,-13 0,-1 0,14 0,-13 0,13 0,-14 0,14 0,0 0,-13 0,13 0,0 0,0 0,0 0,0 0,0 0,0 0,0 0,0 0,0 0,0 0,0 0,-14 0,14 0,0 0,0 0,0 0,0 0,0 0,-13 0,13 0,0 0,0 0,0 0,-14 0,14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0,-13 0,13 0,0 0,0 0,-14 0,14 0,0 0,0 0,0 0,0 0,0 0,0 0,0 0,0 0,0 0,0 0,0 0,0 0,0 0,0 0,0 0,0 0,0 0,0 0,0 0,-13 0,13 0,0 0,0 0,0 0,0 0,0 0,0 0,0 0,0 0,0 0,0 0,0 0,0 0,0 0,0 0,0 0,0 0,0 0,0 0,0 0,0 0,0 0,0 0,0 0,0 0,0 0,0 0,0 0,0 0,0 0,-14 0,14 0,0 0,0 0,-13 0,13 0,0 0,0 0,0 0,0 0,0 0,0 0,0 0,0 0,0 0,0 0,-14 0,14 0,0 0,0 0,0 0,0 0,0 0,0 0,-13 0,13 0,0 0,0 0,0 0,13 0,-13 0,0 0,14 0,-14 0,0 0,0 0,13 0,-13 0,0 0,0 0,0 0,0 0,0 0,0 0,0 0,0 0,0 0,0 0,-13 0,13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8:00:05.30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6FAEA9BB-1341-4050-8BE4-3BA550410BA8}" emma:medium="tactile" emma:mode="ink">
          <msink:context xmlns:msink="http://schemas.microsoft.com/ink/2010/main" type="inkDrawing" rotatedBoundingBox="26,4078 41,4078 41,4093 26,4093" shapeName="Other"/>
        </emma:interpretation>
      </emma:emma>
    </inkml:annotationXML>
    <inkml:trace contextRef="#ctx0" brushRef="#br0">460 4985,'0'0,"0"0,0 0,0 0,0 0,0 0,0 0,0 0,0 0,0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12T18:10:54.433"/>
    </inkml:context>
    <inkml:brush xml:id="br0">
      <inkml:brushProperty name="width" value="0.1" units="cm"/>
      <inkml:brushProperty name="height" value="0.2" units="cm"/>
      <inkml:brushProperty name="color" value="#BFBFBF"/>
      <inkml:brushProperty name="tip" value="rectangle"/>
      <inkml:brushProperty name="rasterOp" value="maskPen"/>
    </inkml:brush>
  </inkml:definitions>
  <inkml:trace contextRef="#ctx0" brushRef="#br0">7387 3420 384,'-13'-14'256,"13"14"-128,0 0-224,0 0 64,0 0 96,0 0 32,0 0-128,0 0 32,0 0 0,0 0 64,0 0-32,0 0-32,0 0 32,0 0-32,0 0 64,0 0 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8:31:48.272"/>
    </inkml:context>
    <inkml:brush xml:id="br0">
      <inkml:brushProperty name="width" value="0.0175" units="cm"/>
      <inkml:brushProperty name="height" value="0.0175" units="cm"/>
      <inkml:brushProperty name="ignorePressure" value="1"/>
    </inkml:brush>
  </inkml:definitions>
  <inkml:traceGroup>
    <inkml:annotationXML>
      <emma:emma xmlns:emma="http://www.w3.org/2003/04/emma" version="1.0">
        <emma:interpretation id="{9A3D02C6-3729-49D1-80EE-E130C1DB6D64}" emma:medium="tactile" emma:mode="ink">
          <msink:context xmlns:msink="http://schemas.microsoft.com/ink/2010/main" type="inkDrawing"/>
        </emma:interpretation>
      </emma:emma>
    </inkml:annotationXML>
    <inkml:trace contextRef="#ctx0" brushRef="#br0">2991 15064,'0'0,"12"0,-12 0,0 0,0 0,11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8:31:53.836"/>
    </inkml:context>
    <inkml:brush xml:id="br0">
      <inkml:brushProperty name="width" value="0.0175" units="cm"/>
      <inkml:brushProperty name="height" value="0.0175" units="cm"/>
      <inkml:brushProperty name="ignorePressure" value="1"/>
    </inkml:brush>
  </inkml:definitions>
  <inkml:traceGroup>
    <inkml:annotationXML>
      <emma:emma xmlns:emma="http://www.w3.org/2003/04/emma" version="1.0">
        <emma:interpretation id="{65FED85D-EFB6-4BC0-995C-BF22CA3589C5}" emma:medium="tactile" emma:mode="ink">
          <msink:context xmlns:msink="http://schemas.microsoft.com/ink/2010/main" type="inkDrawing"/>
        </emma:interpretation>
      </emma:emma>
    </inkml:annotationXML>
    <inkml:trace contextRef="#ctx0" brushRef="#br0">3026 15064,'0'0,"12"0,-12 0,0 0,11 0,-11 0,0 0,12 0,-12 0,0 0,11 0,-11 0,12 0,-12 0,0 0,11 0,1 0,-12 0,12 0,-1 0,1 0,-1 0,12 0,-11 0,11 0,0 0,0 0,12 0,-12 0,11 0,1 0,0 0,-1 0,-11 0,1 0,-1 0,0 0,-12 0,1 0,11 0,-12 0,1 0,0 0,-1 0,1 0,-1 0,-11 0,12 0,-1 0,1 0,-1 0,1 0,-1 0,13 0,-1 0,0 0,0 0,0 0,0 0,12 0,-12 0,11 0,1 0,-12 0,0 0,12 0,-12 0,12 0,-1 0,1 0,11 0,-11 0,-1 0,12 0,-11 0,11 0,-11 0,0 0,-1 0,1 0,11 0,0 0,0 0,1 0,10 0,1 0,-12 0,12 0,-12 0,0 0,24 0,-24 0,11 0,1 0,0 0,0 0,-12 0,0 0,0 0,0 0,12 0,-12 0,0 0,12 0,0 0,0 0,-12 0,12 0,-12 0,23 0,-11 0,11 0,0 0,1 0,22 0,0 0,1 0,11 0,-1 0,-10 0,-1 0,12 0,12 0,-24 0,0 0,12 0,12 0,-1 0,-23 0,12 0,12 0,-1 0,1 0,-12 0,23 0,0 0,-12 0,1 0,11 0,11 0,-22 0,11 0,11 0,1 0,-12 0,-12 0,12 0,12 0,-12 0,-12 0,12 0,0 0,-11 0,-1 0,12 0,-12 0,1 0,-12 0,0 0,11 0,1 0,-12 0,-12 0,12 0,11 0,-11 0,0 0,-12 0,12 0,0 0,0 0,0 0,-12 0,1 0,-1 0,12 0,0 0,-23 0,11 0,1 0,10 0,1 0,-23 0,12 0,-13 0,13 0,11 0,-12 0,-11 0,0 0,-1 0,13 0,-1 0,1 0,-13 0,-10 0,22 0,-11 0,0 0,11 0,-23 0,12 0,-12 0,12 0,0 0,0 0,-12 0,0 0,1 0,-1 0,0 0,12 0,0 0,0 0,-12 0,-11 0,11 0,12 0,0 0,-1 0,1 0,-12 0,-11 0,23 0,-12 0,12 0,0 0,-12 0,0 0,1 0,-1 0,0 0,12 0,-12 0,1 0,-1 0,-11 0,11 0,12 0,-12 0,12 0,-12 0,0 0,-11 0,11 0,1 0,10 0,1 0,-11 0,-1 0,0 0,-11 0,11 0,-11 0,11 0,0 0,1 0,-24 0,12 0,-12 0,11 0,1 0,0 0,0 0,11 0,-11 0,-12 0,0 0,-11 0,11 0,0 0,12 0,-1 0,-10 0,10 0,1 0,-12 0,0 0,-11 0,11 0,0 0,-11 0,11 0,0 0,1 0,-13 0,12 0,-11 0,0 0,-12 0,0 0,0 0,0 0,-11 0,11 0,0 0,-12 0,1 0,11 0,-11 0,11 0,0 0,-12 0,12 0,12 0,-12 0,0 0,0 0,12 0,-12 0,12 0,-1 0,-11 0,0 0,1 0,-1 0,-12 0,12 0,-11 0,-1 0,1 0,-1 0,1 0,0 0,-1 0,1 0,-1 0,1 0,-12 0,11 0,1 0,-1 0,1 0,11 0,-11 0,-1 0,1 0,-1 0,1 0,-1 0,-11 0,12 0,-1 0,1 0,-1 0,1 0,0 0,-12 0,11 0,1 0,-12 0,11 0,1 0,-1 0,1 0,-1 0,-11 0,12 0,-12 0,11 0,1 0,-12 0,0 0,12 0,-12 0,0 0,0 0,0 0,11 0,-11 0,0 0,0 0,0 0,0 0,0 0,0 0,12 0,-12 0,0 0,11 0,-11 0,0 0,0 0,0 0,0 0,12 0,-12 0,0 0,0 0,0 0,11 0,-11 0,0 0,0 0,12 0,-1 0,-11 0,0 0,0 0,12 0,-12 0,0 0,0 0,0 0,11 0,-11 0,0 0,0 0,12 0,-12 0,0 0,0 0,0 0,0 0,12 0,-12 0,0 0,0 0,11 0,-11 0,12 0,-12 0,0 0,0 0,0 0,11 0,-11 0,0 0,0 0,12 0,-12 0,0 0,11 0,-11 0,0 0,0 0,0 0,0 0,0 0,0 0,0 0,0 0,0 0,0 0,0 0,0 0,0 0,0 0,0 0,0 0,12 0,-12 0,0 0,0 0,0 0,0 0,0 0,11 0,-11 0,12 0,-12 0,0 0,0 0,11 0,-11 0,12 0,-12 0,0 0,12 0,-12 0,0 0,11 0,-11 0,0 0,0 0,0 0,0 0,12 0,-12 0,0 0,0 0,0 0,0 0,11 0,-11 0,0 0,0 0,0 0,0 0,0 0,0 0,0 0,0 0,0 0,0 0,0 0,0 0,0 0,0 0,0 0,0 0,0 0,0 0,0 0,0 0,0 0,0 0,0 0,0 0,0 0,0 0,0 0,0 0,0 0,0 0,0 0,12 0,-12 0,0 0,0 0,0 0,0 0,11 0,-11 0,0 0,0 0,0 0,12 0,-12 0,0 0,0 0,0 0,11 0,-11 0,0 0,0 0,0 0,0 0,0 0,0 0,0 0,0 0,0 0,0 0,12 0,-12 0,0 0,0 0,0 0,0 0,0 0,0 0,0 0,0 0,0 0,0 0,0 0,0 0,0 0,0 0,0 0,0 0,0 0,0 0,0 0,0 0,0 0,0 0,0 0,0 0,0 0,0 0,0 0,0 0,0 0,0 0,0 0,0 0,0 0,0 0,0 0,0 0,0 0,0 0,0 0,0 0,0 0,0 0,0 0,0 0,0 0,11 0,-11 0,0 0,0 0,12 0,-12 0,0 0,0 0,0 0,0 0,0 0,0 0,12 0,-12 0,0 0,0 0,0 0,0 0,0 0,0 0,0 0,0 0,0 0,0 0,0 0,0 0,11 0,-11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0,12 0,-12 0,0 0,0 0,0 0,0 0,0 0,0 0,0 0,0 0,11 0,-11 0,0 0,0 0,0 0,0 0,0 0,0 0,0 0,0 0,0 0,0 0,0 0,0 0,0 0,0 0,0 0,0 0,0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8:37:05.514"/>
    </inkml:context>
    <inkml:brush xml:id="br0">
      <inkml:brushProperty name="width" value="0.0175" units="cm"/>
      <inkml:brushProperty name="height" value="0.0175" units="cm"/>
      <inkml:brushProperty name="ignorePressure" value="1"/>
    </inkml:brush>
  </inkml:definitions>
  <inkml:traceGroup>
    <inkml:annotationXML>
      <emma:emma xmlns:emma="http://www.w3.org/2003/04/emma" version="1.0">
        <emma:interpretation id="{9EED07F1-6FD8-4BB9-B47F-C3569786F185}" emma:medium="tactile" emma:mode="ink">
          <msink:context xmlns:msink="http://schemas.microsoft.com/ink/2010/main" type="inkDrawing"/>
        </emma:interpretation>
      </emma:emma>
    </inkml:annotationXML>
    <inkml:trace contextRef="#ctx0" brushRef="#br0">5725 2818,'0'-3,"0"3,0 0,0 0,0 0,0 0,0 0,0 3,0-3,0 4,0-4,0 3,0-3,0 3,0 1,0-4,0 3,0 0,0 1,0-4,0 3,0 0,0 3,0-2,0 0,0-2,0 2,0-1,0 4,0-4,0 0,0 1,0-1,0 0,0 1,0 2,0-2,0-1,0 4,0-1,0-2,0 2,0-2,0-2,0 2,0 2,0-2,0-1,0 4,0-4,0 0,0 4,0 0,0-4,0 4,0-1,0 1,0-4,0 4,0-4,0 1,0 2,0-2,0-2,0 5,0 0,0-1,0 1,0-4,0 4,0 0,0-1,0 1,0 0,0 3,0-4,0 4,0-4,0 4,0-3,0 0,0-1,0-2,0-1,0 4,0-1,0 0,0 4,0-2,0-6,0 5,0 0,0-1,0 1,0 0,0-1,0 4,0-3,0 2,0-1,0-2,0 0,0 1,0 0,0-1,0 4,0-3,0 3,0-3,0-4,0 6,0-1,0 4,0-2,0 0,0 0,0-3,0 3,0-3,0-1,0 4,0 0,0 0,0-4,0 1,0 0,0-1,0 4,0-3,0-4,0 7,0-6,0 6,0-8,0 8,0-3,0-4,0 4,0 0,0-4,0 0,0 1,0-1,0 0,0 1,0 2,0-2,0 2,0-2,0-4,0 2,0 2,0 2,0-6,0 7,0-7,0 3,0 1,0-1,0 0,0 1,0-1,0 4,0-4,0 0,0 1,0-1,0 0,0 4,0-4,0 1,0-2,0 2,0 0,0-2,0 2,0 0,0-2,0 2,0-4,0 3,0 0,0-3,0 4,0-4,0 3,0-3,0 0,0 3,0-3,0 0,0 0,0 4,0-4,0 0,0 3,0-3,0 0,0 0,0 3,0-3,0 0,0 0,0 0,0 0,0 0,0 4,0-4,0 0,0 0,0 0,0 0,0 0,0 0,0 0,0 0,0 0,0 0,0 0,0 0,0 0,0 0,0 0,0 0,0 0,0 0,0 0,0 0,0 3,0-3,0 0,0 0,0 0,0 0,0 0,0 0,0 0,0 0,0 0,0 0,0 0,0 0,0 0,0 0,0 0,0 3,0-3,0 0,0 4,0-4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7T11:26:33.35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7D17667-27F5-4D0F-A9EB-CEBC9B56CB70}" emma:medium="tactile" emma:mode="ink">
          <msink:context xmlns:msink="http://schemas.microsoft.com/ink/2010/main" type="writingRegion" rotatedBoundingBox="6152,757 4050,940 3980,141 6082,-41"/>
        </emma:interpretation>
      </emma:emma>
    </inkml:annotationXML>
    <inkml:traceGroup>
      <inkml:annotationXML>
        <emma:emma xmlns:emma="http://www.w3.org/2003/04/emma" version="1.0">
          <emma:interpretation id="{AECA0E0F-57BF-4A1A-A560-AC26F3B3FE10}" emma:medium="tactile" emma:mode="ink">
            <msink:context xmlns:msink="http://schemas.microsoft.com/ink/2010/main" type="paragraph" rotatedBoundingBox="6152,757 4050,940 3980,141 6082,-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E8B4E5-B003-4931-AE93-5D381B928FCF}" emma:medium="tactile" emma:mode="ink">
              <msink:context xmlns:msink="http://schemas.microsoft.com/ink/2010/main" type="line" rotatedBoundingBox="6152,757 4050,940 3980,141 6082,-41"/>
            </emma:interpretation>
          </emma:emma>
        </inkml:annotationXML>
        <inkml:traceGroup>
          <inkml:annotationXML>
            <emma:emma xmlns:emma="http://www.w3.org/2003/04/emma" version="1.0">
              <emma:interpretation id="{0A369CC4-B78B-4B18-B704-D69139CDD8FC}" emma:medium="tactile" emma:mode="ink">
                <msink:context xmlns:msink="http://schemas.microsoft.com/ink/2010/main" type="inkWord" rotatedBoundingBox="6152,757 4050,940 3980,141 6082,-41">
                  <msink:destinationLink direction="with" ref="{1F5F47F9-B800-41CE-A76D-DFBF968ECB99}"/>
                </msink:context>
              </emma:interpretation>
              <emma:one-of disjunction-type="recognition" id="oneOf0">
                <emma:interpretation id="interp0" emma:lang="de-DE" emma:confidence="0">
                  <emma:literal>-Duftgut:</emma:literal>
                </emma:interpretation>
                <emma:interpretation id="interp1" emma:lang="de-DE" emma:confidence="0">
                  <emma:literal>-Duftet:</emma:literal>
                </emma:interpretation>
                <emma:interpretation id="interp2" emma:lang="de-DE" emma:confidence="0">
                  <emma:literal>-Dutt:</emma:literal>
                </emma:interpretation>
                <emma:interpretation id="interp3" emma:lang="de-DE" emma:confidence="0">
                  <emma:literal>-Duft:</emma:literal>
                </emma:interpretation>
                <emma:interpretation id="interp4" emma:lang="de-DE" emma:confidence="0">
                  <emma:literal>-DE:</emma:literal>
                </emma:interpretation>
              </emma:one-of>
            </emma:emma>
          </inkml:annotationXML>
          <inkml:trace contextRef="#ctx0" brushRef="#br0">4742 1716 2560,'0'14'384,"-14"-14"-160,14 0 288,0 0 512,0-14 288,14 0-192,-14 14-32,0-26-256,14 12-64,0-13-416,-1-14-64,0 14 32,15-14-192,-2 15 0,2-15 128,-2-13 96,2 13-192,-15 1-32,0 0-64,-13-1-64,0 14-64,-13 0 32,0 0 32,-1 13 0,-13 1 128,14 13 64,-15 13 0,2 1-32,-2 13-96,2 0 32,12 13 0,-14 1 32,15 0-160,-14-1-32,13 14 160,14 0 96,-13-14-96,13 14-64,13 1 0,1-14 32,0 13-96,-1-28 0,0 2 32,1-15 0,0 0-96,0-13 0,-1-13 128,0 0 32,1-1 0,-14 0-64,14-12-64,-14 12 32,13-13-32,-13 14 0,0-1 64,0 14 64,0 0-96,0 0 0,0 0 96,-13 14 32,13-1-128,0-13-32,0 0 96,0 13 32,0-13 0,0 0 160,13 14 96,0-14-160,1 0-32,0-14 0,12 14 0,2-13-160,-2 0-32,2-1 32,12 0 64,-13 1 64,0 0 32,-13-1-160,-1 0-32,0 0-64,1-12 96,-14 12 0,0 0 96,-14 14-96,1-13 0,0 13-32,-15 0 0,15 0 64,-14 0 0,0 13 0,14-13 0,-15 14 0,15-14 0,0 27 64,-1-14 32,0 15-32,14-14-64,0 12 96,0 2 0,14-2-128,0 2-32,-1-15 32,0 0 64,15 1 0,-2-14-32,2 0-64,-15 0 32,14-14-32,0 1 0,-14-14 64,1 0 64,13 0-32,-14-13-32,1 12 32,-14 1-32,14 14 0,-14-15 0,13 15 0,-13 26-96,0-13 64,-13 14 32,13 13 64,0 0-32,-14 1-32,14-2 32,-14 2-32,14-2-96,0 2 64,0-15 32,0 0 64,14 1-32,-14-14-32,14 0 32,-1 0-32,0 0-96,1-14 64,0-12 32,-14 12 64,13 0-96,0-12 0,1-2 32,0-12 64,-1-1-96,0 0 0,-13 1 32,14-14 0,0-14 0,-1 14 0,-13 0 0,13 0 0,-13 14 0,14-14 0,0 14 0,-14 12 0,14-12 0,-14 26 0,13-12 0,-13 26 0,0-14 0,-13 28 0,13 12 0,0 2 0,-14 12 0,14 0 0,-14 14 0,0 0 0,14-13 0,-13 13 0,0 0 0,13 0 0,-14 0 0,0-13 64,14-1-96,0 0 0,0-12 32,0-1 64,14-14-32,-14 1 64,14-14-128,-14 0-64,13-14 128,0 1 32,-13-14-96,14-1-32,0 2 32,0 12 64,-1 0-64,0 14 0,1 0 32,-14 14 64,0 0-32,0-1-32,0 14-64,0-13 32,0 0-32,0-14 0,0 0 64,0 0 64,-14-14-96,14-14 0,-13 2 32,13-2 0,0 15 0,0-14 64,-13 13-96,13 1 0,0 0 32,-14 13 0,14-14 0,0 14 0,0 0 0,0 0 64,0 0-96,14 14 0,-14-14 32,0 0 0,13 0 0,-13 13 64,13-13-32,-13 0-32,14 0 32,0 13 32,-1-13-32,0 0-32,1 0 32,0 0-32,-1 0 0,14-13 0,-13 13 0,12-13 0,2 13-96,-15-14 64,14-13 32,-13 0 64,-1 0-96,-13 14 0,0-15-32,0 15 0,-13 0 64,-15 13 0,15 0 0,0 26 0,-15-12 0,2 13 64,12 0-96,0 0 0,1 0 96,0 0 32,13-14-128,0 15 32,0-15 0,13 0 0,-13-13 0,13 14 0,15 0 0,-15-14 0,14 13 0,-13-13 0,12 0 0,-12 0 64,0-13-192,12-1 32,-12 0 96,13 1 128,-14 0-96,15-1-32,-15 0 0,14 1 0,-13 0 0,12 13 0,-12-14 0,0 0 0,-14 14 0,13-13 64,-13 13-96,0 13-64,0-13 64,-13 14 0,-1-14-64,0 14 64,1 12 32,0-12 64,-1 0-32,0-1-32,1 0 32,13 1-32,0 0 0,13-14 0,-13 0 64,28-14 32,-15 0-128,0 1 32,1-14 0,0 13 0,12-26 0,-26 13 64,14-14-96,0 1-64,-1 0-32,0-14 96,1 0 64,0 13 64,0-13-128,-1 13 32,-13 1 0,13 13 64,1 14-96,-14-1 0,0 0 32,0 14 0,0 14 0,0 0 0,0 12 0,-14 2 0,1-2-96,13 15 64,-13 13 96,-1-13 32,0-1-32,0 0-64,1 1 32,0 13-32,13-13 0,-14-1 64,14 14 32,-14-14 96,14 1-96,-13-14 0,13 1-32,0-2-64,13-12-64,-13 0 32,14-1 96,0-13 96,-14-13-224,26-1 0,2-13 0,-1 0 96,0-1 0,0 2-32,0 12-64,-13 0 32,-1-12 32,-13 26 0,-13-14 0,-1 14 0,-13 0 0,14 14 0,-1-1 0,-13 14 0,27-13-96,-13 12 64,-1-12 96,14 14 96,0-28-64,0 13-64,14-13 0,-1-13-32,14 13-288,0-14-64,0 0 128,0 14 96,0 0 32,0 0 32,-14 0 64,1 14 64,0 0-96,-14 12 0,0-12 32,0 0 64,0-14-96,0 0 0,0-14 32,0 0 0,13-12 0,0 26 0,15-14 0,-15 0 0,14 14 64,13 0 32,-12 0-32,-15 0-64,0 0-3840</inkml:trace>
          <inkml:trace contextRef="#ctx0" brushRef="#br0" timeOffset="145">6282 1094 9664,'0'40'1216,"0"-12"-1280,-13-15 544,0 0-352,-1 15 0,-26-15-3232,-1 0-1504</inkml:trace>
          <inkml:trace contextRef="#ctx0" brushRef="#br0" timeOffset="626">5486 1040 3168,'27'0'416,"-27"0"-576,0 0 192,0 0-960,-27-27-416</inkml:trace>
          <inkml:trace contextRef="#ctx0" brushRef="#br0" timeOffset="909">5392 1297 2016,'0'0'288,"-14"0"160,14 0 288,-14 0 352,1 0 160,-14 0-576,0 0-224,0-13-288,0 13-64,-14-14-2016,1 14-928</inkml:trace>
          <inkml:trace contextRef="#ctx0" brushRef="#br0" timeOffset="1164">5162 973 128</inkml:trace>
          <inkml:trace contextRef="#ctx0" brushRef="#br0" timeOffset="-3335">4553 1175 9312,'0'0'1184,"-13"13"-1312,13 1 480,0 0-192,0-1 64,-14 14 224,1-13 96,-1 12-256,1 15 672,-14-14 384,13 0 64,1 0 31,-1 13-511,1-12-224,-1 12-288,1-13-96,-1 14-192,1-14-32,13 0-96,0 0-32,-14-14 96,14 1 32,0 0-128,0-14 32,14-14 0,-1 14 0,1-27 0,-1 0 0,14 0 0,-13 0 64,13-27-96,0 13-64,-14-13 64,1 0 0,-14 13 32,13 1 0,1 13-800,-14 0-320,0 13-1407,0 1-609,0 13-1120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7T11:27:54.47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38A7BE5-8CA4-473C-A3B6-420F323737F5}" emma:medium="tactile" emma:mode="ink">
          <msink:context xmlns:msink="http://schemas.microsoft.com/ink/2010/main" type="inkDrawing" rotatedBoundingBox="27888,4575 31783,4105 31910,5161 28015,5631" hotPoints="31991,4737 29905,5261 27796,4837 29882,4312" semanticType="enclosure" shapeName="Ellipse">
            <msink:sourceLink direction="with" ref="{58D60AFA-E717-4F85-8EBE-51C8C1974393}"/>
          </msink:context>
        </emma:interpretation>
      </emma:emma>
    </inkml:annotationXML>
    <inkml:trace contextRef="#ctx0" brushRef="#br0">28670 6026 7136,'0'0'928,"14"40"-800,-14-40 416,0 28-128,0-2 64,13 28 32,-13-26 64,0 26-320,13-28 128,-13 15 128,0-14 96,14 0 32,0 0-96,12-27 0,-12 14-160,0-42 0,12 15-224,2-28-96,-15 1-32,14-54 32,1 26-96,12-26 0,-13 12 32,0 1 0,-13 14-704,12 13-256,2 13-3040</inkml:trace>
    <inkml:trace contextRef="#ctx0" brushRef="#br0" timeOffset="1390">32142 5513 3872,'0'0'480,"-13"0"-64,13 0 448,-13-13-416,-15 13-160,1 0-96,0-14-64,-27 14 480,14-14 320,-55 14-480,28-13 128,-41 0 64,26-1-160,-52-13 0,25 0-288,-40-1-64,15 15-64,-28 0-64,26-1 160,-40 0 32,28 1-64,-41 13-32,40 0-32,-27 13 32,28-13-64,-28 28 64,14-15-64,0 0-32,27 15 32,-14-15 32,27 14-32,1-13 64,13 0-128,13 26 0,1-13 96,26 27 96,1-13-128,26 13-96,14-14 32,14 14 64,-1-14 0,28 14 64,-1-13-64,28-14 64,-14 0-128,40 0 0,-13 0 32,41 14 64,-28-14-32,69 0-32,-42 0 32,42 0-32,-28 0 0,54 14 0,-41-15-96,55-12 64,-41 13 32,41-27 64,-28 13-32,42-13-32,-28-13 288,26 0 192,-39-15-160,27 2-32,-14-2-160,0-39-32,-27 13-96,27-1-32,-40-12-32,0 13-64,-14-13 96,-14 13 64,-26 13-64,-14 0 0,-14 1 32,-40 0 0,0 12-352,-54 15-96,14-14-544,-55 0-192,0 0-1408,-53 0-1408,26 14 1376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7T11:27:56.46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8D60AFA-E717-4F85-8EBE-51C8C1974393}" emma:medium="tactile" emma:mode="ink">
          <msink:context xmlns:msink="http://schemas.microsoft.com/ink/2010/main" type="writingRegion" rotatedBoundingBox="28993,4547 30845,4553 30843,5123 28991,5117">
            <msink:destinationLink direction="with" ref="{638A7BE5-8CA4-473C-A3B6-420F323737F5}"/>
          </msink:context>
        </emma:interpretation>
      </emma:emma>
    </inkml:annotationXML>
    <inkml:traceGroup>
      <inkml:annotationXML>
        <emma:emma xmlns:emma="http://www.w3.org/2003/04/emma" version="1.0">
          <emma:interpretation id="{1AF774AD-883B-4B78-AABA-E98E68CA7685}" emma:medium="tactile" emma:mode="ink">
            <msink:context xmlns:msink="http://schemas.microsoft.com/ink/2010/main" type="paragraph" rotatedBoundingBox="28993,4547 30845,4553 30843,5123 28991,51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BA400A-9CA5-4984-AEE7-1F34D42635E1}" emma:medium="tactile" emma:mode="ink">
              <msink:context xmlns:msink="http://schemas.microsoft.com/ink/2010/main" type="line" rotatedBoundingBox="28993,4547 30845,4553 30843,5123 28991,5117"/>
            </emma:interpretation>
          </emma:emma>
        </inkml:annotationXML>
        <inkml:traceGroup>
          <inkml:annotationXML>
            <emma:emma xmlns:emma="http://www.w3.org/2003/04/emma" version="1.0">
              <emma:interpretation id="{AA205FBC-6D0D-4591-89AB-14D2C876A236}" emma:medium="tactile" emma:mode="ink">
                <msink:context xmlns:msink="http://schemas.microsoft.com/ink/2010/main" type="inkWord" rotatedBoundingBox="28993,4547 30845,4553 30843,5123 28991,5117"/>
              </emma:interpretation>
              <emma:one-of disjunction-type="recognition" id="oneOf0">
                <emma:interpretation id="interp0" emma:lang="de-DE" emma:confidence="0">
                  <emma:literal>vorher</emma:literal>
                </emma:interpretation>
                <emma:interpretation id="interp1" emma:lang="de-DE" emma:confidence="0">
                  <emma:literal>Vertu</emma:literal>
                </emma:interpretation>
                <emma:interpretation id="interp2" emma:lang="de-DE" emma:confidence="0">
                  <emma:literal>Verden</emma:literal>
                </emma:interpretation>
                <emma:interpretation id="interp3" emma:lang="de-DE" emma:confidence="0">
                  <emma:literal>Verben</emma:literal>
                </emma:interpretation>
                <emma:interpretation id="interp4" emma:lang="de-DE" emma:confidence="0">
                  <emma:literal>Vorher</emma:literal>
                </emma:interpretation>
              </emma:one-of>
            </emma:emma>
          </inkml:annotationXML>
          <inkml:trace contextRef="#ctx0" brushRef="#br0">29291 5513 6496,'0'0'800,"14"0"-384,-14 14 544,0 13-192,0 13-64,13 14-320,1 0-96,-1 14-160,1-28-32,-1 1 32,1-1-64,13-13-64,-14 0 32,1-13-32,13-1 192,0-26 128,0-1-96,14-40 32,-14 14-96,27-14 0,-27 13-96,13 1 32,1-1-352,-1 1-128,-13-1-3072</inkml:trace>
          <inkml:trace contextRef="#ctx0" brushRef="#br0" timeOffset="1112">29575 5999 6816,'0'0'864,"41"14"-512,-28-14 480,14 0-96,0 13-64,14-13-352,-1 0-128,1-13-128,-1-14-128,1 13 32,-14-13 32,13 0 0,-26 0-96,13 0 64,-14 14 32,-13-28 64,0 28-32,-13-1-32,-1 1 32,1 13 32,-1 0-32,1 27 64,-1-14-64,14 28-32,-13-14 32,26 0 32,1 0-32,-1-14-32,1 1-64,13-14 32,0-14 96,0-13 32,0 14-128,0-14-32,0 13 32,-14 1 64,15-1 0,-15 28-32,1-1 32,-1 14-32,1 0 0,-14 0 0,13 0 0,1 0 0,-14-13 0,13-14 0,1 13-96,-1-26 64,1-14 32,13 13 64,-14 1-96,1-14-64,-1 13 128,1 14 32,-14-13-96,13-1 32,1 14 0,13-13 64,-27 13-32,27-14-32,0 1 32,0-28-32,0 14 0,0-13 0,0-1 0,0 1 64,13 13-96,-13-27 0,0 13 32,0 14 0,-13 0-96,-14 14 0,13-1 64,-26 14 0,13 14 32,-14-14 0,1 13 0,-1 28 0,1-1 0,-1 14 64,1-13-32,13 13 64,-14 0-64,28 0 64,-14-14-64,0 1-32,13-14 32,1-14-32,-1 1 0,14-41 0,-13 13-96,-1-13 64,-13 14-32,14-14 0,-14 13 64,0 1 0,0 13 0,0 27 0,0-14 0,0 14 0,0 0 0,14 0 64,-14-13-96,13 13 0,-13-14 32,27 1 0,-13-14 0,13 0 64,0 0-32,13-27-32,-13 13 32,14 1-32,-14-1-96,13 28 64,-13-1 32,-13 1 64,-1-1-3072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6:57:59.12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A4218ED5-8E41-49A8-93DE-B252890B20E4}" emma:medium="tactile" emma:mode="ink">
          <msink:context xmlns:msink="http://schemas.microsoft.com/ink/2010/main" type="inkDrawing" rotatedBoundingBox="26866,-175 26866,19051 26851,19051 26851,-175" shapeName="Other"/>
        </emma:interpretation>
      </emma:emma>
    </inkml:annotationXML>
    <inkml:trace contextRef="#ctx0" brushRef="#br0">27165 770,'0'-13,"0"13,0 0,0 0,0 0,0 0,0 0,0 0,0 0,0 0,0-14,0 14,0 0,0 0,0-13,0 13,0 0,0 0,0 0,0 0,0 0,0 0,0 13,0-13,0 0,0 0,0 14,0-14,0 13,0-13,0 13,0 0,0 1,0-1,0 13,0 1,0-1,0 1,0 0,0 12,0 1,0 0,0 0,0 13,0 0,0 0,0 0,0 13,0 0,0-13,0 14,0 12,0 1,0-1,0 14,0-13,0 12,0 1,0 14,0-1,0-14,0 28,0-14,0 13,0 14,0-14,0 13,0 1,0 13,0-13,0-1,0 14,0 0,0-13,0 12,0 14,0-13,0 0,0 0,0 13,0-13,0 13,0-13,0 13,0-13,0 13,0-13,0 13,0 13,0-13,0 0,0 27,0-27,0 67,0-14,0-14,0 2,0-2,0-12,0 0,0-1,0 1,0 0,0-1,0 1,0-1,0 1,0 0,0-14,0 1,0 12,0-13,0 0,0 1,0-1,0-13,0 1,0 25,0-26,0 0,0 14,0-14,0 13,0 0,0-12,0 12,0-13,0 27,0-27,0 0,0 13,0-12,0-1,0 0,0 13,0-26,0 13,0 0,0 13,0-12,0-14,0 26,0-26,0 0,0 0,0-1,0-12,0-1,0 1,0-14,0 1,0-14,0 0,0 0,0 0,0 0,0-13,0-14,0 1,0-1,0-12,0 13,0-14,0 13,0-12,0 12,0-13,0 0,0 14,0-13,0 12,0 1,0-1,0-13,0 1,0-1,0 13,0-12,0-14,0 27,0-27,0 13,0-13,0-13,0-1,0 1,0-13,0 12,0-12,0-1,0 14,0-13,0 0,0 12,0-12,0-1,0 1,0-1,0-12,0 12,0 1,0-1,0-13,0 1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07T11:22:58.22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9395ACB5-CFED-49C0-8461-7B8026BA08D0}" emma:medium="tactile" emma:mode="ink">
          <msink:context xmlns:msink="http://schemas.microsoft.com/ink/2010/main" type="inkDrawing" rotatedBoundingBox="6759,-202 6759,19430 6744,19430 6744,-202" shapeName="Other"/>
        </emma:interpretation>
      </emma:emma>
    </inkml:annotationXML>
    <inkml:trace contextRef="#ctx0" brushRef="#br0">7058 717,'0'-14,"0"14,0 0,0 0,0 0,0 14,0 13,0 0,0 0,0 13,0 1,0-1,0 1,0 0,0-1,0 14,0 0,0 27,0-13,0 26,0-13,0 0,0 28,0-1,0 0,0-14,0 28,0-14,0 27,0-13,0-1,0 1,0 26,0-12,0-1,0 13,0 1,0 0,0-1,0 1,0 13,0-13,0 13,0 0,0 0,0-13,0 13,0 13,0-13,0 28,0 12,0-26,0 0,0-1,0 1,0-1,0-12,0 12,0-13,0-13,0 0,0 13,0 0,0-14,0 15,0-15,0 1,0-1,0 15,0-15,0 1,0-1,0 15,0-28,0 13,0-13,0 14,0-14,0 0,0 0,0 14,0 0,0-14,0 13,0-13,0 14,0 0,0 13,0 0,0-14,0 28,0 0,0-14,0 0,0 0,0 0,0 0,0 14,0-14,0 0,0-13,0-1,0 15,0-15,0-13,0 14,0 0,0-14,0-14,0 1,0 13,0-13,0 13,0-14,0 14,0-13,0 13,0-27,0 14,0-1,0-13,0 1,0-1,0 0,0 13,0-13,0-13,0 0,0 13,0-27,0 13,0 1,0-14,0 13,0 1,0-14,0 0,0 0,0 0,0 0,0 0,0 0,0 1,0-1,0 0,0 0,0 13,0-26,0 13,0-14,0 1,0 0,0 13,0-14,0 14,0 0,0-13,0 13,0-13,0-1,0 1,0-1,0-13,0 0,0 14,0-1,0-13,0 0,0 0,0 1,0-1,0 0,0-14,0 14,0-27,0 1,0-1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07T11:23:02.43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2B829179-4236-49A8-A7B6-1025EC703DF4}" emma:medium="tactile" emma:mode="ink">
          <msink:context xmlns:msink="http://schemas.microsoft.com/ink/2010/main" type="inkDrawing" rotatedBoundingBox="26719,-54 26719,19563 26704,19563 26704,-54" shapeName="Other"/>
        </emma:interpretation>
      </emma:emma>
    </inkml:annotationXML>
    <inkml:trace contextRef="#ctx0" brushRef="#br0">27018 878,'0'-14,"0"1,0 13,0 0,0 13,0-13,0 28,0-2,0 2,0 12,0 1,0 13,0 13,0 1,0 0,0 26,0-13,0 0,0 14,0 13,0 0,0 0,0 0,0 13,0 1,0 14,0-15,0 0,0 15,0-1,0 0,0 0,0 14,0-1,0 1,0 0,0 13,0 0,0 0,0 0,0 14,0-14,0 14,0-14,0 13,0-12,0-1,0 0,0 0,0 54,0-27,0 0,0 14,0-14,0 13,0-12,0 12,0 1,0-14,0 1,0-2,0 15,0-14,0 14,0-14,0 1,0 12,0-13,0 14,0-1,0 1,0-14,0 14,0-14,0 13,0 2,0 12,0 0,0 14,0-14,0 0,0 0,0 0,0 14,0-14,0 0,0 0,0 0,0 0,0 1,0-1,0-13,0 13,0-14,0 14,0-12,0-2,0 0,0 2,0 12,0-28,0 15,0-27,0-1,0 1,0-14,0 0,0-13,0 0,0-15,0-12,0 14,0-2,0-26,0 14,0-14,0 14,0-14,0-14,0 1,0 0,0-1,0 1,0-14,0 13,0-12,0-2,0 2,0-1,0-14,0 1,0 0,0-1,0-26,0-1,0 0,0-12,0-2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07T11:23:13.75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CCC23E9F-D57E-40EB-B739-3A4271FBDBA9}" emma:medium="tactile" emma:mode="ink">
          <msink:context xmlns:msink="http://schemas.microsoft.com/ink/2010/main" type="inkDrawing" rotatedBoundingBox="26669,1977 33924,1977 33924,1992 26669,1992" shapeName="Other"/>
        </emma:interpretation>
      </emma:emma>
    </inkml:annotationXML>
    <inkml:trace contextRef="#ctx0" brushRef="#br0">34196 2883,'13'0,"0"0,-13 0,0 0,0 0,0 0,0 0,0 0,-13 0,13 0,-13 0,-1 0,-13 0,-14 0,1 0,-14 0,0 0,0 0,0 0,0 0,-14 0,0 0,1 0,-14 0,-13 0,26 0,-14 0,15 0,-14 0,-13 0,-1 0,0 0,15 0,12 0,-14 0,2 0,12 0,-26 0,26 0,-13 0,27 0,-13 0,12 0,1 0,0 0,0 0,0 0,-13 0,-1 0,0 0,14 0,0 0,14 0,-14 0,13 0,0 0,-13 0,0 0,14 0,-14 0,0 0,0 0,0 0,14 0,-14 0,13 0,0 0,14 0,-14 0,1 0,0 0,-1 0,-13 0,0 0,13 0,-13 0,0 0,0 0,14 0,13 0,-27 0,13 0,-13 0,14 0,-14 0,-14 0,14 0,0 0,0 0,0 0,14 0,-14 0,0 0,-1 0,1 0,0 0,0 0,-13 0,13 0,13 0,-13 0,13 0,1 0,0 0,-14 0,0 0,-1 0,1 0,0 0,0 0,0 0,13 0,1 0,0 0,-1 0,0 0,15 0,-15 0,0 0,1 0,-1 0,0 0,1 0,0 0,-1 0,0 0,1 0,0 0,-1 0,14 0,0 0,0 0,0 0,14 0,-15 0,2 0,12 0,-13 0,0 0,13 0,-12 0,12 0,0 0,0 0,1 0,0 0,-1 0,14 0,-14 0,1 0,13 0,-13 0,-1 0,14 0,-14 0,1 0,0 0,-1 0,0 0,1 0,0 0,-1 0,14 0,-14 0,1 0,0 0,-1 0,14 0,-14 0,1 0,0 0,-1 0,0 0,14 0,-13 0,0 0,-1 0,14 0,-14 0,14 0,-13 0,0 0,13 0,0 0,-14 0,0 0,14 0,0 0,-13 0,13 0,0 0,-13 0,13 0,0 0,0 0,0 0,0 0,0 0,13 0,-13 0,0 0,0 0,0 0,0 0,0 0,0 0,0 0,0 0,0 0,0 0,0 0,0 0,13 0,-13 0,0 0,0 0,0 0,14 0,-14 0,0 0,0 0,0 0,0 0,0 0,0 0,0 0,0 0,0 0,0 0,0 0,0 0,0 0,-14 0,14 0,0 0,0 0,-13 0,13 0,-13 0,13 0,-14 0,14 0,-14 0,1 0,0 0,13 0,-14 0,0 0,1 0,13 0,-13 0,13 0,-14 0,14 0,0 0,-14 0,14 0,0 0,-27 0,27 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7T11:23:23.624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7-06-07T11:23:24.529"/>
    </inkml:context>
    <inkml:brush xml:id="br1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1F2AA792-9B2A-434F-83FC-BED99542386F}" emma:medium="tactile" emma:mode="ink">
          <msink:context xmlns:msink="http://schemas.microsoft.com/ink/2010/main" type="writingRegion" rotatedBoundingBox="32315,2001 27274,1991 27277,308 32319,318"/>
        </emma:interpretation>
      </emma:emma>
    </inkml:annotationXML>
    <inkml:traceGroup>
      <inkml:annotationXML>
        <emma:emma xmlns:emma="http://www.w3.org/2003/04/emma" version="1.0">
          <emma:interpretation id="{56168C1D-EFC1-48BB-8AD9-EE8E6B4AE375}" emma:medium="tactile" emma:mode="ink">
            <msink:context xmlns:msink="http://schemas.microsoft.com/ink/2010/main" type="paragraph" rotatedBoundingBox="32315,2001 27274,1991 27277,308 32319,3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ECB19C-EB00-49B6-A736-6DF11F70813F}" emma:medium="tactile" emma:mode="ink">
              <msink:context xmlns:msink="http://schemas.microsoft.com/ink/2010/main" type="line" rotatedBoundingBox="32315,2001 27274,1991 27277,308 32319,318"/>
            </emma:interpretation>
          </emma:emma>
        </inkml:annotationXML>
        <inkml:traceGroup>
          <inkml:annotationXML>
            <emma:emma xmlns:emma="http://www.w3.org/2003/04/emma" version="1.0">
              <emma:interpretation id="{9651E9F2-51C8-4F47-BB21-27D05FF1B0BC}" emma:medium="tactile" emma:mode="ink">
                <msink:context xmlns:msink="http://schemas.microsoft.com/ink/2010/main" type="inkWord" rotatedBoundingBox="32315,2001 27274,1991 27277,308 32319,318"/>
              </emma:interpretation>
              <emma:one-of disjunction-type="recognition" id="oneOf0">
                <emma:interpretation id="interp0" emma:lang="de-DE" emma:confidence="0">
                  <emma:literal>Fg*</emma:literal>
                </emma:interpretation>
                <emma:interpretation id="interp1" emma:lang="de-DE" emma:confidence="0">
                  <emma:literal>Fg*"</emma:literal>
                </emma:interpretation>
                <emma:interpretation id="interp2" emma:lang="de-DE" emma:confidence="0">
                  <emma:literal>-Fg*</emma:literal>
                </emma:interpretation>
                <emma:interpretation id="interp3" emma:lang="de-DE" emma:confidence="0">
                  <emma:literal>-Fg*"</emma:literal>
                </emma:interpretation>
                <emma:interpretation id="interp4" emma:lang="de-DE" emma:confidence="0">
                  <emma:literal>Fg*""</emma:literal>
                </emma:interpretation>
              </emma:one-of>
            </emma:emma>
          </inkml:annotationXML>
          <inkml:trace contextRef="#ctx0" brushRef="#br0">27548 1676 12864,'0'0'1600,"14"-26"-1152,-1 12 832,0 0-513,29-40-31,-16 14-224,28-1-64,14-13-256,40 0-128,-14 0 32,1 0-64,-14 27-32,13 0-1248,-12 27-607,-14 0-1953,-14 13-1888,-28 1 1952</inkml:trace>
          <inkml:trace contextRef="#ctx0" brushRef="#br0" timeOffset="-269">27953 1474 6240,'0'0'800,"13"41"320,-13-41 928,0 40-256,0 42 0,0-1-544,0-27-192,0 67-609,0-26-223,-13 26-64,13-13-32,-13-13 64,-15 40-2207,2-81-1025,12 0-1152</inkml:trace>
          <inkml:trace contextRef="#ctx1" brushRef="#br1">27926 2885,'14'0,"12"0,15 0,-14 0,0 0,14 0,-1 0,0 0,1 0,-14 0,1 0,-15 0,14 0,-27 0,14 0,-28 0,14 0,-27 0,0 0,-1 0,2 0,-2 0,2 0,12 0,0 0,1 0,13 0,0 0,0 0,13 0,1 0,13 0,0 0,0 0,0 0,14 0,-14 0,0 0,0 0,0 0,0 0,0 0,-14 0,1 0,-14 0,14 0,-14 0,0 0,0 0,0 0,0 0,-14 0,14 0,0 0,0 0,0 0,0 0,0 0,0 0,0 0,14 0,-1 0,0 0</inkml:trace>
          <inkml:trace contextRef="#ctx1" brushRef="#br1" timeOffset="1349">27832 2885,'0'0,"0"0,0 0,0 0,14 0,-1 0,0 0,1 0,13 0,0 0,13 0,14 0,-13 0,13 0,-13 0,-1 0,-13 0,0 0,-13 0,0 0,-14 0,0 0,0 0,-14 0,-14 0,2 0,-15 0,-13 0,13 0,1 0,13 0,-14 0,15 0,12 0,0 0,1 0,13 0,0 0,13 0,1 0,0 0,-1 0,14 0,-13 0,12 0,-12 0,0 0,-1 0,0 0,1 0,0 0,-1 0,14 0,-13 0,-1 0,0 0,-13 0</inkml:trace>
          <inkml:trace contextRef="#ctx0" brushRef="#br0" timeOffset="6960">27832 2622 8768,'14'14'1088,"12"-14"-512,-12 0 800,13 0-480,0 0-128,13 0-448,1-14-192,13 0-96,0 1-32,0-14 0,-13 0 704,-1-14 320,1 1-512,-14 13-257,0-14-286,-14 1-65,-13 0-32,0-1 96,-13 14 0,0 13 96,-15 0-32,2 1-32,-2 13 32,1 13-32,-14 1 64,15 14 95,12-2 1,-13 15 0,14 0 32,13 13 96,-14 0-192,14 0-64,14 0-32,-14 0 0,26-14 64,-12 0 96,26-12-128,-12-15-32,-2 0 0,16-26 64,-2-14-96,0 13 0,-12-12-32,12-15 0,-13 0 0,0-13 0,-13 0 64,-1 14 0,0-14 0,-13 0 0,0-14-96,14 28 64,-14-1 96,0 14 32,0 27 448,14 14-288,-14 12-64,13 2-96,0 12-96,1 28 32,0-14 32,-1 0-32,0 0-32,1 0 96,13-14 0,-14 1-32,1 0-64,13-28 32,-14 0 32,15 1-96,-15-14 0,14 0-32,-13-14 0,-1 1 0,0 0-64,1-15 160,0 2 32,0-15 0,-1 0-64,0-13 32,1 14-32,0-14 0,-1-14 0,14 14 0,0-14 0,0-12 0,0-2 0,14 2-96,-15-2 64,2-12-32,-15 13 0,0-14 64,1 14 64,0 0-192,-14 13 32,-14 14-128,0 14 64,1 0 32,-14 26 64,0 28-32,0 26 32,0 0 64,0 14 0,0 28 0,0-2 0,13 29 0,-12-1 64,12-13-32,0 13-32,14-14 32,0 0 32,0 2-32,0-29-32,14 0 96,0-13 0,-1 0-128,14-13 32,0-14 64,0 0 32,13 0-192,1-27 0,0 0 32,-1-14 32,0 1 32,1-28 0,0 1-96,-15 0 64,2-1 32,-15 14 0,14 0 0,-13 0 64,-1 13-96,0 14 0,1 0-32,0 28 0,-14 12 0,13 14 0,-13-14 128,13 14 32,1 0-128,-14-13 32,14 0 64,-14-28 32,14 0-128,-14-13-32,13-13 32,0 0 0,-13-28-64,28 0 64,-15 1-256,0 0-128,15-1 128,-2 14 161,-12 13 31,13 14-32,0 14 0,-13 13 96,-1 0 0,0 13 96,1-12-32,0-2-32,-14-12-64,13 0 32,0-14 96,-13 0 32,14 0-32,0-28-64,-1 15 32,14-14-32,0 0 0,0 14 0,0-1 64,0 14 32,13 0-128,-12 14-32,12-1 32,-12 0 0,12 1 32,-26-14 0,12 0-96,-12-14 64,0-12-32,-14-15-64,0 14 96,0-13 0,-14 12 96,0 15 32,14 0 32,-13-1 64,0 0-33,-1 28 1,14 0-32,-14-1 64,14 0-32,0 15 64,0-2-128,14 2 0,0-2 32,-1 2 0,14-15-160,13 0 32,-12 1 0,12-14 0,0 0-96,1-14 64,0-12 32,-15 12 64,15-26-96,-14 12 0,0-12-32,0-28 0,-13 1 64,12-14 64,-12-27-192,13 0 32,-14 0-32,1 26-32,-14 2 128,14 12 0,-14 28 32,13-2 0,-13 29 0,-13 26 64,13 15-96,-14 12-64,0 28 64,1 13 0,13 14-64,-13 13 64,-1 0 32,0 0 0,1-14 0,13-12 0,-13-28 64,-1-14 32,14 0-128,0-26 32,0 0 0,0-14 64,14-14-96,-1 0 0,-13 1-32,13 0-64,-13 13 96,14 0 0,-14 13-64,14 14 64,-1 0 32,14 14 64,-13-15-32,-1 2-32,14-2 32,-13-26 32,13 0-96,0-13-64,0-14 64,0-13 64,0-1 0,0 14-32,-13-13 32,12 12 32,2 15-96,-15 13-64,14 27 64,-13 0 64,12 0 0,-12 13-32,0 1-64,-1 0 32,0-15 96,1 2 32,0-15-128,-1-13 32,0-13 0,1-1 0,0-13 0,-14 14 0,13-15 0,0 2 0,-13-2 0,14 15 0,0 13 0,-1 0 0,0 0 0,-13 13 0,14-13 0,0 14 0,-1-14 0,0-14 0,1 14-96,0-13 64,0-14 32,-1 13 0,14 14-95,0 0 63,0 14 32,-13 0 0,12-1-96,2 14 64,-15 0 32,14 14 0,-13-28-96,12 14 64,2-13 96,-2-1 32,2 0-32,-15-13-64,14 0 32,0-13 31,-14-14-382,15 13-97,-2-26 128,2 0 128,-15-1 64,0-13-32,1 13 96,-14 15 64,0-15-160,-14 28 32,14-15 32,-13 15 32,0 13 96,13 13 32,0 1 32,-14 13 0,14 14-64,14-1-64,-1-13 96,0 0 0,15 0-32,12 0 32,0-27-576,2 14-192,-2-28-320,14 0-32,-14 1 384,1 0 224,0 13 192,-15 0 160,2 13 32,-2 0 32,-12 15 0,0 12 64,-1-13 448,0 14 224,1-28 64,0 0 0,-14-26-384,13 0-96,0-15-192,-13-12-32,28-14-32,-15-14 32,0 14-1184,1-26-480,0-15-2240</inkml:trace>
          <inkml:trace contextRef="#ctx0" brushRef="#br0" timeOffset="7561">28507 1744 14112,'13'14'1760,"1"-1"-2112,-14 0 576,14 1-4384,-14 0-1824,0 12 2784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07T11:24:32.79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3DEC6721-F0D3-4002-B2F6-7AEB90EE4DD9}" emma:medium="tactile" emma:mode="ink">
          <msink:context xmlns:msink="http://schemas.microsoft.com/ink/2010/main" type="inkDrawing" rotatedBoundingBox="6768,1917 26751,1917 26751,1932 6768,1932" semanticType="underline" shapeName="Other">
            <msink:sourceLink direction="with" ref="{F12972DA-4512-4B00-9660-D2FB9D5DE0F6}"/>
          </msink:context>
        </emma:interpretation>
      </emma:emma>
    </inkml:annotationXML>
    <inkml:trace contextRef="#ctx0" brushRef="#br0">26967 2823,'27'0,"-13"0,0 0,-14 0,-14 0,14 0,-14 0,0 0,-12 0,-15 0,0 0,1 0,0 0,-1 0,0 0,1 0,-14 0,0 0,-27 0,14 0,-29 0,16 0,-15 0,-13 0,0 0,-13 0,25 0,-25 0,0 0,-15 0,15 0,0 0,-15 0,-12 0,12 0,-26 0,-14 0,14 0,0 0,-26 0,12 0,-14 0,2 0,-2 0,-12 0,-14 0,12 0,-38 0,12 0,-54 0,14 0,13 0,-26 0,39 0,-26 0,14 0,12 0,-26 0,26 0,-26 0,14 0,-14 0,13 0,-27 0,14 0,-13 0,25 0,-25 0,12 0,1 0,-14 0,28 0,-14 0,13 0,-13 0,13 0,-13 0,13 0,0 0,15 0,12 0,-14 0,2 0,25 0,-12 0,26 0,14 0,-27 0,26 0,28 0,0 0,-14 0,14 0,27 0,0 0,-13 0,12 0,14 0,14 0,14 0,-14 0,-14 0,14 0,14 0,12 0,15 0,0 0,-1 0,14 0,-14 0,28 0,-14 0,0 0,14 0,-2 0,2 0,13 0,-14 0,15 0,-15 0,14 0,0 0,-14 0,1 0,13 0,-27 0,13 0,1 0,-14 0,0 0,14 0,-2 0,-12 0,14 0,13 0,-27 0,13 0,1 0,0 0,-1 0,0 0,1 0,0 0,-1 0,14 0,-13 0,12 0,14 0,-12 0,12 0,0 0,1 0,0 0,-1 0,0 0,1 0,0 0,-1 0,0 0,14 0,-13 0,0 0,-1 0,0 0,1 0,0 0,-1 0,-13 0,14 0,-1 0,0 0,1 0,0 0,-1 0,-13 0,14 0,-1 0,14 0,-27 0,27 0,-13 0,-15 0,15 0,0 0,-1 0,0 0,1 0,13 0,-13 0,-1 0,0 0,1 0,13 0,-13 0,13 0,-14 0,0 0,14 0,-14 0,1 0,0 0,-1 0,0 0,1 0,13 0,-13 0,13 0,-14 0,14 0,0 0,0 0,-14 0,14 0,0 0,-13 0,13 0,0 0,0 0,0 0,0 0,0 0,0 0,0 0,0 0,0 0,0 0,0 0,0 0,0 0,0 0,0 0,0 0,0 0,-13 0,13 0,0 0,0 0,0 0,-14 0,14 0,-14 0,1 0,0 0,-15 0,15 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7T11:24:39.729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7-06-07T11:24:34.158"/>
    </inkml:context>
    <inkml:brush xml:id="br1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F12972DA-4512-4B00-9660-D2FB9D5DE0F6}" emma:medium="tactile" emma:mode="ink">
          <msink:context xmlns:msink="http://schemas.microsoft.com/ink/2010/main" type="writingRegion" rotatedBoundingBox="11276,416 17264,-135 17448,1860 11460,2412">
            <msink:destinationLink direction="with" ref="{3DEC6721-F0D3-4002-B2F6-7AEB90EE4DD9}"/>
          </msink:context>
        </emma:interpretation>
      </emma:emma>
    </inkml:annotationXML>
    <inkml:traceGroup>
      <inkml:annotationXML>
        <emma:emma xmlns:emma="http://www.w3.org/2003/04/emma" version="1.0">
          <emma:interpretation id="{9004CF05-14DF-46B6-B5EC-94A2A34CCBBE}" emma:medium="tactile" emma:mode="ink">
            <msink:context xmlns:msink="http://schemas.microsoft.com/ink/2010/main" type="paragraph" rotatedBoundingBox="11276,416 17264,-135 17448,1860 11460,24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E08294-11FD-4144-B9C4-333C44BBE718}" emma:medium="tactile" emma:mode="ink">
              <msink:context xmlns:msink="http://schemas.microsoft.com/ink/2010/main" type="line" rotatedBoundingBox="11276,416 17264,-135 17448,1860 11460,2412"/>
            </emma:interpretation>
          </emma:emma>
        </inkml:annotationXML>
        <inkml:traceGroup>
          <inkml:annotationXML>
            <emma:emma xmlns:emma="http://www.w3.org/2003/04/emma" version="1.0">
              <emma:interpretation id="{2F86A574-ACF8-48FA-9351-7A45630E2DC8}" emma:medium="tactile" emma:mode="ink">
                <msink:context xmlns:msink="http://schemas.microsoft.com/ink/2010/main" type="inkWord" rotatedBoundingBox="11276,416 17264,-135 17448,1860 11460,2412"/>
              </emma:interpretation>
              <emma:one-of disjunction-type="recognition" id="oneOf0">
                <emma:interpretation id="interp0" emma:lang="de-DE" emma:confidence="0">
                  <emma:literal>Graupenami</emma:literal>
                </emma:interpretation>
                <emma:interpretation id="interp1" emma:lang="de-DE" emma:confidence="0">
                  <emma:literal>Grobuman</emma:literal>
                </emma:interpretation>
                <emma:interpretation id="interp2" emma:lang="de-DE" emma:confidence="0">
                  <emma:literal>Gyrouman</emma:literal>
                </emma:interpretation>
                <emma:interpretation id="interp3" emma:lang="de-DE" emma:confidence="0">
                  <emma:literal>Graupenarm</emma:literal>
                </emma:interpretation>
                <emma:interpretation id="interp4" emma:lang="de-DE" emma:confidence="0">
                  <emma:literal>Grobspemann</emma:literal>
                </emma:interpretation>
              </emma:one-of>
            </emma:emma>
          </inkml:annotationXML>
          <inkml:trace contextRef="#ctx0" brushRef="#br0">11904 1662 9760,'26'-14'1248,"15"-26"-1120,-28 26 672,1 0-224,0-12-32,-1 12-384,-13-13-64,0 0-96,0-13-96,-27-1 0,13 0 64,-12 15 0,-15-2-64,0 15 0,-13 13 128,14 13 32,-14 15 0,0 12 32,13 0 64,14 28 64,13-14 32,1 28 0,26 12-64,-13 0 32,14-12 64,13 12 64,0-13-96,0 0 0,0-13-96,14-14 0,-14-14-192,0-12 32,0-15 0,13-13 64,-12 0-32,12-13-32,-13 13 32,-14-14-32,15 0-96,-15 1 0,-13-14-32,0 13 96,0-12 0,-13-16 32,-1 16 0,14-2 64,-27 2-96,27 12-64,-13 0 64,13 14 128,0 0 32,0 14-64,13 0 64,0-1-96,15 0-32,12 15 32,-13 12 32,27 1-32,0 13 64,-13 0 223,-1 0 161,0 13-224,1 1-128,-14-14-192,-13 14-32,13-1 64,-14 14 0,-13 1-64,14-15 64,-28 0 32,14 1 0,-26-14-96,-2 0 0,1-14 64,-14-26 0,-13 0 32,14-14 64,-14-14-96,14 0 0,-1-26 96,0 0 32,15-14-32,12-14-64,-13 0 32,27 1-32,-13-14 0,13-1 0,0-12-96,0 13 64,13 0 32,0 0 64,15 0-32,-15 13-32,14 14 32,13 0-32,1 0 0,-14 0 0,13 14 0,1 12 64,0 28-32,-1 0-32,-13 14-64,14 13-32,-14 14-32,14 13 96,-15 0 64,2-14 64,-2 14-128,-12-13-32,0-14-64,-1-13 96,-13-1 0,0-13 32,0-27 0,-13 13 0,-1-26 0,0 13 0,1-14 0,13 14 0,-13 0 0,-1 0 64,14 0 32,0 0 32,14 14-160,-1-1 32,0 0 0,1-12 64,26 12-32,1 0-32,13-12 32,0-2-32,0 2 64,-13-2 32,-1 2-192,0 12 0,-12 0-32,-15 1 64,0 13-32,1 0-32,-28 13 0,1 15 1,-14 12 159,0 0 95,14 1-95,-15 0-32,15-1 64,13 0 32,0-12-32,13 12-64,15-26-256,12-1-159,-13 0 63,14-26 64,-1 0 64,1-1 160,0-13-32,-15 0 32,2 0 64,-28-14 0,0 1-96,-14 13 64,0-14 32,-12 15 0,-2-2 0,2 2 0,-2-2 0,1 2 64,-14-2-32,15 15 64,-2 0 0,15 13 96,13 0-96,0 0 0,0 13-32,27 14-64,-13-13 32,12 12 32,-12-12-32,13 0 64,0-14-64,1 0 64,12-14-128,0 0-64,-12 1 64,12-14 64,0-13-64,-26 12-64,13 2 64,-14-15 0,1 0-64,0 14 0,-14 14 64,0-1 0,0 0 32,-14 28 0,14 13 64,14 14 32,-14-1-32,13 28-64,14 0 32,0-1 32,14 0-32,-15-13-32,15-13 96,-14-14 0,0-13-128,14-28 32,-15 0-64,2 1 0,-14-28 0,-1 1-64,0 0 0,-13 12 0,0 2 96,0 12 0,-13 0 32,13 14 0,0 14 0,-13 13 64,26 0-32,-13 27 64,13 0-64,1 0 64,0-14 0,12 14 32,-12-26-64,13-2-64,14-12 32,-15-14 32,2-14-96,-2-26-64,2 13-32,-15-14 96,14-13 0,-13 14 96,-1-14-32,0 14-32,1 12-64,13 2 32,-14-2 32,1 15 64,0 13-96,-1 0 0,0 13 32,15 15 64,-15 26-96,0 0 0,1 13 32,0 14 0,-1 13 0,0 2 0,1-2 0,0 0 0,-1-26 0,1 0 0,-1-14 0,-13-28 0,0 2-96,0-28 0,0 0 64,0-28 64,-13-12-64,-1-28 0,1 1 32,-1 0 64,14-15-96,-27 15 0,27-14 32,-13-1 64,-1 2-96,0 12 0,1 14 32,13 0 64,0 14-32,0 12 64,0 2 0,0-2 32,0 15-160,13 0 32,1-1 0,-14 14 0,14 0 0,-14 0 0,13 14 0,-13-14 0,0 0 0,13 0 0,1 13 0,-14-13 64,14 0-96,-1 0 0,1 0 32,-1 0 64,-13 13-96,28-13 0,-15 14-32,0 0 0,1 12 64,0 15 64,-14 0-96,13-15-64,0 15 64,-13 0 64,14-1 0,-14-13-32,14 0-64,-14 0 32,13-14 96,0 1 32,-13 0-128,14-14 32,0-14 0,-1 14 64,0-27-96,1 14 0,-14-1 32,14-13 64,-1 14-32,0-15-32,1 2-64,0-2 32,-1 2 32,-13-2 0,13 2 0,1-2 0,0 15 0,-1-14 0,0 13 0,1-12 0,0 12 0,-1 0 0,0 1 0,1 0 0,0-1 0,-1 0 64,0 14-32,1 0-32,0 14-64,-1 0 32,0-1 32,15 14 64,-15 13-96,0 1-64,1 0 64,14-1 64,-15 0 0,0 1-32,1-14 32,0 0 32,-1 0-32,0-13-32,1-1-64,0-26-32,-1-1 64,0-13 0,-13 0 32,14-13 64,0-1-32,-14 0-32,13 1 32,-13 0-32,13 12 0,1 2 0,0-2 0,-1 15 0,0 13 0,1 0 0,0 13-96,-14 15 64,13 12 32,0 0 64,1-12-32,-14-2 64,0 2-128,0-28-64,0 0-32,0 0 96,14-28 0,-14 2 96,13-2-96,0 2 0,1-2 32,0 2 0,12 12 0,-12 0 0,0 14 0,-1 14 0,14 13 0,0 0 64,-14 0-32,1 0 64,13 0-64,0 0 64,-13-13-64,13-14-32,14 0-64,-15-14 32,2-13 32,-2 14 0,2-15 0,-2 2 0,-12-2-96,13 2 64,-14-2 32,1 2 0,-14 12-96,0-13 0,-14 14 64,1 13 0,-28 0 32,15 13 64,-2 0-32,2 1-32,-2 13 32,2 14-32,12-1 0,0 0 64,14-12-32,0 12 64,28-13-64,-15-14 64,14 1-128,0-14 0,0-14-32,0 1 0,-14-14 64,1 13 0,0-12-96,-14-2 0,0 15 64,0 0 64,-14-1-64,0 14 0,14 0 32,-13 0 64,13 14 32,0 12 32,0 2-64,13 12-64,15-13 32,-15 0 32,28 0-32,-15-14-32,2-13 32,-2-13-32,2 0 0,12-28 0,-13 0 0,0 15 0,13-15 0,-12 14 0,-2 13-96,2 14 64,12 14-32,-12 13 0,-2 14 64,2-15 0,-2 2 0,2-2 64,-2 2-96,-12-28 0,0 0 32,12 0 0,-12-28 0,0-12 0,-1 13 0,0-14 64,1 15-32,0 12-32,12 0-64,-12 14 32,0 28-32,-1-2 0,0 28 64,-13-13 64,14 0-96,-14-1 0,14-26 96,-14 12 32,13-26-32,0-13-64,1 0 32,0-1-32,-1 0 64,14-12-32,-13 12-32,-1 14-64,14 0-32,0 0 64,0 14 0,0 12 32,0 2 0,1-15 0,12 14 0,-13-13 64,14-1 32,-15-13-32,2-27-64,-2 0 32,15 0 32,-14-13-96,13-14-64,-12 0 64,-2 0 0,2 13-64,-15-13 0,0 27-32,-13 0 96,0 14 64,0 26 64,-13 0-128,13 15 32,0 26 64,13 0 32,15 26-32,-2-12 32,28 0-64,0 12 64,14-26-2048,14 1-832,-2-42-992</inkml:trace>
          <inkml:trace contextRef="#ctx1" brushRef="#br1">12512 2823,'27'0,"-27"0,41 0,-28 0,0 0,15 0,-15 0,14 0,-13 0,12 0,-12 0,0 0,-14 0,0 0,-14 0,0 0,-12 0,-2 0,2 0,-2 0,2 0,-2 0,-12 0,13 0,0 0,0 0,0 0,13 0,0 0,1 0,26 0,-13 0,14 0,0 0,26 0,-12 0,-2 0,15 0,0 0,-15 0,2 0,-2 0,-12 0,0 0,-1 0,0 0,-13 0,14 0,-28 0,14 0,-13 0,13 0,-13 0,-1 0,0 0,14 0,-13 0,13 0,0 0,-13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7:42:24.56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2B8547A4-7EFE-43A1-81C9-2B6E9A578C65}" emma:medium="tactile" emma:mode="ink">
          <msink:context xmlns:msink="http://schemas.microsoft.com/ink/2010/main" type="inkDrawing" rotatedBoundingBox="7242,1823 26873,1823 26873,1838 7242,1838" shapeName="Other"/>
        </emma:interpretation>
      </emma:emma>
    </inkml:annotationXML>
    <inkml:trace contextRef="#ctx0" brushRef="#br0">27265 2730,'13'0,"-13"0,0 0,0 0,0 0,0 0,0 0,0 0,0 0,0 0,-13 0,0 0,13 0,-14 0,14 0,-13 0,-1 0,1 0,-1 0,-13 0,0 0,0 0,-13 0,-1 0,1 0,-15 0,15 0,-14 0,0 0,14 0,-1 0,1 0,-1 0,-13 0,1 0,-1 0,0 0,-14 0,14 0,-14 0,15 0,-15 0,1 0,-1 0,-13 0,1 0,-1 0,13 0,0 0,1 0,-14 0,0 0,-13 0,-1 0,14 0,0 0,0 0,-13 0,-1 0,1 0,13 0,-13 0,-1 0,1 0,-14 0,0 0,13 0,1 0,-1 0,-13 0,1 0,-1 0,13 0,-13 0,14 0,-14 0,-14 0,28 0,-14 0,0 0,-14 0,1 0,13 0,0 0,1 0,-1 0,-14 0,1 0,26 0,-26 0,13 0,-14 0,1 0,13 0,0 0,-13 0,-14 0,13 0,14 0,-27 0,1 0,-28 0,27 0,-14 0,14 0,-13 0,13 0,0 0,0 0,-13 0,0 0,12 0,-12 0,0 0,-1 0,14 0,0 0,-27 0,28 0,-2 0,-12 0,0 0,-14 0,14 0,-1 0,-26 0,26 0,-13 0,-13 0,13 0,0 0,14 0,-14 0,13 0,1 0,13 0,-27 0,27 0,14 0,13 0,-13 0,-1 0,14 0,0 0,14 0,13 0,13 0,-13 0,0 0,0 0,14 0,-14 0,0 0,14 0,-28 0,0 0,-13 0,14 0,0 0,-14 0,0 0,-14 0,14 0,0 0,14 0,-14 0,0 0,0 0,0 0,14 0,-1 0,1 0,-14 0,14 0,-15 0,15 0,13 0,-13 0,-1 0,1 0,0 0,12 0,1 0,14 0,-14 0,0 0,0 0,0 0,1 0,12 0,0 0,14 0,-13 0,13 0,-13 0,13 0,0 0,0 0,0 0,13 0,0 0,1 0,0 0,-1 0,14 0,0 0,14 0,-14 0,13 0,1 0,-1 0,14 0,-13 0,-1 0,14 0,-13 0,-1 0,1 0,-1 0,1 0,-14 0,13 0,-12 0,-1 0,13 0,1 0,-14 0,0 0,13 0,-13 0,0 0,13 0,-13 0,14 0,-14 0,13 0,1 0,-14 0,13 0,1 0,13 0,-14 0,14 0,0 0,0 0,0 0,0 0,0 0,0 0,0 0,0 0,0 0,0 0,-13 0,13 0,0 0,-13 0,-1 0,14 0,-13 0,-1 0,1 0,-1 0,1 0,-1 0,1 0,-14 0,13 0,-13 0,14 0,-1 0,1 0,-1 0,1 0,13 0,-14 0,14 0,-13 0,13 0,0 0,-14 0,14 0,-13 0,13 0,0 0,0 0,-14 0,14 0,0 0,-13 0,-1 0,1 0,13 0,-13 0,-1 0,1 0,-1 0,14 0,-13 0,-15 0,28 0,-13 0,-1 0,1 0,-1 0,1 0,-1 0,14 0,-13 0,-1 0,14 0,-13 0,13 0,-14 0,14 0,0 0,-13 0,13 0,0 0,0 0,0 0,0 0,0 0,0 0,0 0,0 0,0 0,0 0,0 0,-14 0,14 0,0 0,0 0,0 0,0 0,0 0,-13 0,13 0,0 0,0 0,0 0,-14 0,14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0,-13 0,13 0,0 0,0 0,-14 0,14 0,0 0,0 0,0 0,0 0,0 0,0 0,0 0,0 0,0 0,0 0,0 0,0 0,0 0,0 0,0 0,0 0,0 0,0 0,0 0,-13 0,13 0,0 0,0 0,0 0,0 0,0 0,0 0,0 0,0 0,0 0,0 0,0 0,0 0,0 0,0 0,0 0,0 0,0 0,0 0,0 0,0 0,0 0,0 0,0 0,0 0,0 0,0 0,0 0,0 0,0 0,-14 0,14 0,0 0,0 0,-13 0,13 0,0 0,0 0,0 0,0 0,0 0,0 0,0 0,0 0,0 0,0 0,-14 0,14 0,0 0,0 0,0 0,0 0,0 0,0 0,-13 0,13 0,0 0,0 0,0 0,13 0,-13 0,0 0,14 0,-14 0,0 0,0 0,13 0,-13 0,0 0,0 0,0 0,0 0,0 0,0 0,0 0,0 0,0 0,0 0,-13 0,13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8:00:05.30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133DCF20-9BBE-4CF4-8A7D-FD6A2EB6426D}" emma:medium="tactile" emma:mode="ink">
          <msink:context xmlns:msink="http://schemas.microsoft.com/ink/2010/main" type="inkDrawing" rotatedBoundingBox="26,4078 41,4078 41,4093 26,4093" shapeName="Other"/>
        </emma:interpretation>
      </emma:emma>
    </inkml:annotationXML>
    <inkml:trace contextRef="#ctx0" brushRef="#br0">460 4985,'0'0,"0"0,0 0,0 0,0 0,0 0,0 0,0 0,0 0,0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12T18:10:54.433"/>
    </inkml:context>
    <inkml:brush xml:id="br0">
      <inkml:brushProperty name="width" value="0.1" units="cm"/>
      <inkml:brushProperty name="height" value="0.2" units="cm"/>
      <inkml:brushProperty name="color" value="#BFBFBF"/>
      <inkml:brushProperty name="tip" value="rectangle"/>
      <inkml:brushProperty name="rasterOp" value="maskPen"/>
    </inkml:brush>
  </inkml:definitions>
  <inkml:trace contextRef="#ctx0" brushRef="#br0">7387 3420 384,'-13'-14'256,"13"14"-128,0 0-224,0 0 64,0 0 96,0 0 32,0 0-128,0 0 32,0 0 0,0 0 64,0 0-32,0 0-32,0 0 32,0 0-32,0 0 64,0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8:31:48.272"/>
    </inkml:context>
    <inkml:brush xml:id="br0">
      <inkml:brushProperty name="width" value="0.0175" units="cm"/>
      <inkml:brushProperty name="height" value="0.0175" units="cm"/>
      <inkml:brushProperty name="ignorePressure" value="1"/>
    </inkml:brush>
  </inkml:definitions>
  <inkml:traceGroup>
    <inkml:annotationXML>
      <emma:emma xmlns:emma="http://www.w3.org/2003/04/emma" version="1.0">
        <emma:interpretation id="{E944C5D4-CBB3-4CBD-BDEC-1A3714E631FD}" emma:medium="tactile" emma:mode="ink">
          <msink:context xmlns:msink="http://schemas.microsoft.com/ink/2010/main" type="inkDrawing" rotatedBoundingBox="7261,17545 7284,17545 7284,17560 7261,17560" shapeName="Other"/>
        </emma:interpretation>
      </emma:emma>
    </inkml:annotationXML>
    <inkml:trace contextRef="#ctx0" brushRef="#br0">2991 15064,'0'0,"12"0,-12 0,0 0,0 0,11 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8:31:53.836"/>
    </inkml:context>
    <inkml:brush xml:id="br0">
      <inkml:brushProperty name="width" value="0.0175" units="cm"/>
      <inkml:brushProperty name="height" value="0.0175" units="cm"/>
      <inkml:brushProperty name="ignorePressure" value="1"/>
    </inkml:brush>
  </inkml:definitions>
  <inkml:traceGroup>
    <inkml:annotationXML>
      <emma:emma xmlns:emma="http://www.w3.org/2003/04/emma" version="1.0">
        <emma:interpretation id="{A6B41295-6004-47F3-93DE-97C6B7B15230}" emma:medium="tactile" emma:mode="ink">
          <msink:context xmlns:msink="http://schemas.microsoft.com/ink/2010/main" type="inkDrawing" rotatedBoundingBox="7296,17545 26854,17545 26854,17560 7296,17560" shapeName="Other"/>
        </emma:interpretation>
      </emma:emma>
    </inkml:annotationXML>
    <inkml:trace contextRef="#ctx0" brushRef="#br0">3026 15064,'0'0,"12"0,-12 0,0 0,11 0,-11 0,0 0,12 0,-12 0,0 0,11 0,-11 0,12 0,-12 0,0 0,11 0,1 0,-12 0,12 0,-1 0,1 0,-1 0,12 0,-11 0,11 0,0 0,0 0,12 0,-12 0,11 0,1 0,0 0,-1 0,-11 0,1 0,-1 0,0 0,-12 0,1 0,11 0,-12 0,1 0,0 0,-1 0,1 0,-1 0,-11 0,12 0,-1 0,1 0,-1 0,1 0,-1 0,13 0,-1 0,0 0,0 0,0 0,0 0,12 0,-12 0,11 0,1 0,-12 0,0 0,12 0,-12 0,12 0,-1 0,1 0,11 0,-11 0,-1 0,12 0,-11 0,11 0,-11 0,0 0,-1 0,1 0,11 0,0 0,0 0,1 0,10 0,1 0,-12 0,12 0,-12 0,0 0,24 0,-24 0,11 0,1 0,0 0,0 0,-12 0,0 0,0 0,0 0,12 0,-12 0,0 0,12 0,0 0,0 0,-12 0,12 0,-12 0,23 0,-11 0,11 0,0 0,1 0,22 0,0 0,1 0,11 0,-1 0,-10 0,-1 0,12 0,12 0,-24 0,0 0,12 0,12 0,-1 0,-23 0,12 0,12 0,-1 0,1 0,-12 0,23 0,0 0,-12 0,1 0,11 0,11 0,-22 0,11 0,11 0,1 0,-12 0,-12 0,12 0,12 0,-12 0,-12 0,12 0,0 0,-11 0,-1 0,12 0,-12 0,1 0,-12 0,0 0,11 0,1 0,-12 0,-12 0,12 0,11 0,-11 0,0 0,-12 0,12 0,0 0,0 0,0 0,-12 0,1 0,-1 0,12 0,0 0,-23 0,11 0,1 0,10 0,1 0,-23 0,12 0,-13 0,13 0,11 0,-12 0,-11 0,0 0,-1 0,13 0,-1 0,1 0,-13 0,-10 0,22 0,-11 0,0 0,11 0,-23 0,12 0,-12 0,12 0,0 0,0 0,-12 0,0 0,1 0,-1 0,0 0,12 0,0 0,0 0,-12 0,-11 0,11 0,12 0,0 0,-1 0,1 0,-12 0,-11 0,23 0,-12 0,12 0,0 0,-12 0,0 0,1 0,-1 0,0 0,12 0,-12 0,1 0,-1 0,-11 0,11 0,12 0,-12 0,12 0,-12 0,0 0,-11 0,11 0,1 0,10 0,1 0,-11 0,-1 0,0 0,-11 0,11 0,-11 0,11 0,0 0,1 0,-24 0,12 0,-12 0,11 0,1 0,0 0,0 0,11 0,-11 0,-12 0,0 0,-11 0,11 0,0 0,12 0,-1 0,-10 0,10 0,1 0,-12 0,0 0,-11 0,11 0,0 0,-11 0,11 0,0 0,1 0,-13 0,12 0,-11 0,0 0,-12 0,0 0,0 0,0 0,-11 0,11 0,0 0,-12 0,1 0,11 0,-11 0,11 0,0 0,-12 0,12 0,12 0,-12 0,0 0,0 0,12 0,-12 0,12 0,-1 0,-11 0,0 0,1 0,-1 0,-12 0,12 0,-11 0,-1 0,1 0,-1 0,1 0,0 0,-1 0,1 0,-1 0,1 0,-12 0,11 0,1 0,-1 0,1 0,11 0,-11 0,-1 0,1 0,-1 0,1 0,-1 0,-11 0,12 0,-1 0,1 0,-1 0,1 0,0 0,-12 0,11 0,1 0,-12 0,11 0,1 0,-1 0,1 0,-1 0,-11 0,12 0,-12 0,11 0,1 0,-12 0,0 0,12 0,-12 0,0 0,0 0,0 0,11 0,-11 0,0 0,0 0,0 0,0 0,0 0,0 0,12 0,-12 0,0 0,11 0,-11 0,0 0,0 0,0 0,0 0,12 0,-12 0,0 0,0 0,0 0,11 0,-11 0,0 0,0 0,12 0,-1 0,-11 0,0 0,0 0,12 0,-12 0,0 0,0 0,0 0,11 0,-11 0,0 0,0 0,12 0,-12 0,0 0,0 0,0 0,0 0,12 0,-12 0,0 0,0 0,11 0,-11 0,12 0,-12 0,0 0,0 0,0 0,11 0,-11 0,0 0,0 0,12 0,-12 0,0 0,11 0,-11 0,0 0,0 0,0 0,0 0,0 0,0 0,0 0,0 0,0 0,0 0,0 0,0 0,0 0,0 0,0 0,0 0,12 0,-12 0,0 0,0 0,0 0,0 0,0 0,11 0,-11 0,12 0,-12 0,0 0,0 0,11 0,-11 0,12 0,-12 0,0 0,12 0,-12 0,0 0,11 0,-11 0,0 0,0 0,0 0,0 0,12 0,-12 0,0 0,0 0,0 0,0 0,11 0,-11 0,0 0,0 0,0 0,0 0,0 0,0 0,0 0,0 0,0 0,0 0,0 0,0 0,0 0,0 0,0 0,0 0,0 0,0 0,0 0,0 0,0 0,0 0,0 0,0 0,0 0,0 0,0 0,0 0,0 0,0 0,0 0,12 0,-12 0,0 0,0 0,0 0,0 0,11 0,-11 0,0 0,0 0,0 0,12 0,-12 0,0 0,0 0,0 0,11 0,-11 0,0 0,0 0,0 0,0 0,0 0,0 0,0 0,0 0,0 0,0 0,12 0,-12 0,0 0,0 0,0 0,0 0,0 0,0 0,0 0,0 0,0 0,0 0,0 0,0 0,0 0,0 0,0 0,0 0,0 0,0 0,0 0,0 0,0 0,0 0,0 0,0 0,0 0,0 0,0 0,0 0,0 0,0 0,0 0,0 0,0 0,0 0,0 0,0 0,0 0,0 0,0 0,0 0,0 0,0 0,0 0,0 0,0 0,11 0,-11 0,0 0,0 0,12 0,-12 0,0 0,0 0,0 0,0 0,0 0,0 0,12 0,-12 0,0 0,0 0,0 0,0 0,0 0,0 0,0 0,0 0,0 0,0 0,0 0,0 0,11 0,-11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0,12 0,-12 0,0 0,0 0,0 0,0 0,0 0,0 0,0 0,0 0,11 0,-11 0,0 0,0 0,0 0,0 0,0 0,0 0,0 0,0 0,0 0,0 0,0 0,0 0,0 0,0 0,0 0,0 0,0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8:37:05.514"/>
    </inkml:context>
    <inkml:brush xml:id="br0">
      <inkml:brushProperty name="width" value="0.0175" units="cm"/>
      <inkml:brushProperty name="height" value="0.0175" units="cm"/>
      <inkml:brushProperty name="color" value="#A6A6A6"/>
      <inkml:brushProperty name="ignorePressure" value="1"/>
    </inkml:brush>
  </inkml:definitions>
  <inkml:traceGroup>
    <inkml:annotationXML>
      <emma:emma xmlns:emma="http://www.w3.org/2003/04/emma" version="1.0">
        <emma:interpretation id="{D8469F64-6B50-48A7-BC44-B88C23BCF271}" emma:medium="tactile" emma:mode="ink">
          <msink:context xmlns:msink="http://schemas.microsoft.com/ink/2010/main" type="inkDrawing" rotatedBoundingBox="25561,17733 25561,18676 25546,18676 25546,17733" shapeName="Other"/>
        </emma:interpretation>
      </emma:emma>
    </inkml:annotationXML>
    <inkml:trace contextRef="#ctx0" brushRef="#br0">5725 2818,'0'-3,"0"3,0 0,0 0,0 0,0 0,0 0,0 3,0-3,0 4,0-4,0 3,0-3,0 3,0 1,0-4,0 3,0 0,0 1,0-4,0 3,0 0,0 3,0-2,0 0,0-2,0 2,0-1,0 4,0-4,0 0,0 1,0-1,0 0,0 1,0 2,0-2,0-1,0 4,0-1,0-2,0 2,0-2,0-2,0 2,0 2,0-2,0-1,0 4,0-4,0 0,0 4,0 0,0-4,0 4,0-1,0 1,0-4,0 4,0-4,0 1,0 2,0-2,0-2,0 5,0 0,0-1,0 1,0-4,0 4,0 0,0-1,0 1,0 0,0 3,0-4,0 4,0-4,0 4,0-3,0 0,0-1,0-2,0-1,0 4,0-1,0 0,0 4,0-2,0-6,0 5,0 0,0-1,0 1,0 0,0-1,0 4,0-3,0 2,0-1,0-2,0 0,0 1,0 0,0-1,0 4,0-3,0 3,0-3,0-4,0 6,0-1,0 4,0-2,0 0,0 0,0-3,0 3,0-3,0-1,0 4,0 0,0 0,0-4,0 1,0 0,0-1,0 4,0-3,0-4,0 7,0-6,0 6,0-8,0 8,0-3,0-4,0 4,0 0,0-4,0 0,0 1,0-1,0 0,0 1,0 2,0-2,0 2,0-2,0-4,0 2,0 2,0 2,0-6,0 7,0-7,0 3,0 1,0-1,0 0,0 1,0-1,0 4,0-4,0 0,0 1,0-1,0 0,0 4,0-4,0 1,0-2,0 2,0 0,0-2,0 2,0 0,0-2,0 2,0-4,0 3,0 0,0-3,0 4,0-4,0 3,0-3,0 0,0 3,0-3,0 0,0 0,0 4,0-4,0 0,0 3,0-3,0 0,0 0,0 3,0-3,0 0,0 0,0 0,0 0,0 0,0 4,0-4,0 0,0 0,0 0,0 0,0 0,0 0,0 0,0 0,0 0,0 0,0 0,0 0,0 0,0 0,0 0,0 0,0 0,0 0,0 0,0 0,0 3,0-3,0 0,0 0,0 0,0 0,0 0,0 0,0 0,0 0,0 0,0 0,0 0,0 0,0 0,0 0,0 0,0 3,0-3,0 0,0 4,0-4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6:57:45.64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1F5F47F9-B800-41CE-A76D-DFBF968ECB99}" emma:medium="tactile" emma:mode="ink">
          <msink:context xmlns:msink="http://schemas.microsoft.com/ink/2010/main" type="inkDrawing" rotatedBoundingBox="7242,-175 7242,19659 7227,19659 7227,-175" semanticType="callout" shapeName="Other">
            <msink:sourceLink direction="with" ref="{DCC954BF-B5F4-483C-BD91-270037154B1A}"/>
            <msink:sourceLink direction="with" ref="{0A369CC4-B78B-4B18-B704-D69139CDD8FC}"/>
          </msink:context>
        </emma:interpretation>
      </emma:emma>
    </inkml:annotationXML>
    <inkml:trace contextRef="#ctx0" brushRef="#br0">7108 662,'0'0,"0"0,0 0,0 14,0-14,0 13,0-13,0 13,0 1,0-14,0 14,0-1,0 0,0 1,0 13,0 0,0 0,0 14,0-1,0 1,0 13,0-13,0 26,0-13,0 0,0 27,0-13,0-1,0 0,0 1,0 14,0-2,0 2,0 12,0-13,0 0,0 13,0 15,0-14,0-1,0 0,0 14,0-13,0 14,0-15,0 0,0 1,0 13,0 0,0-13,0 13,0-14,0 1,0 13,0 0,0-13,0 13,0 0,0-14,0 14,0 0,0 0,0-12,0 12,0 0,0 0,0 0,0-14,0 14,0 0,0 0,0 0,0 0,0 0,0 28,0-1,0 0,0-13,0 12,0-12,0 14,0-2,0-12,0 14,0-2,0 15,0-14,0 13,0-12,0 12,0 1,0 0,0-1,0 1,0 0,0 13,0-14,0 14,0 0,0-13,0 0,0-1,0 1,0 0,0-1,0-12,0 12,0 0,0-12,0-1,0 0,0 0,0 0,0-13,0 13,0-14,0 15,0-15,0 14,0-27,0 28,0-15,0 0,0 1,0 0,0 13,0-14,0 1,0 0,0 13,0-14,0 1,0 0,0-1,0 14,0-13,0 0,0-1,0 0,0 1,0-14,0 0,0-13,0 0,0 13,0-14,0 1,0-14,0 0,0 0,0 13,0-26,0 26,0-12,0-14,0-1,0 14,0 0,0-14,0 15,0-2,0-12,0 14,0-15,0 14,0-13,0-1,0 14,0-13,0-1,0 14,0 1,0-15,0 0,0 1,0-14,0 14,0-1,0-13,0 0,0 13,0 1,0 0,0 0,0-1,0 0,0 1,0-14,0 14,0-14,0 14,0-14,0 13,0 0,0 1,0 0,0-14,0 13,0 0,0-13,0 14,0-14,0 0,0 14,0-14,0 0,0 0,0 0,0-14,0 14,0 0,0-13,0 14,0-15,0 0,0 1,0 0,0-1,0 0,0 1,0-14,0 0,0 0,0 0,0 0,0-13,0 12,0-12,0 0,0-14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13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59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4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0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4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2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0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45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79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71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76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7B9A-2E39-40DC-8BFE-4CC76D0FD07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21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4.xml"/><Relationship Id="rId18" Type="http://schemas.openxmlformats.org/officeDocument/2006/relationships/image" Target="../media/image9.png"/><Relationship Id="rId3" Type="http://schemas.openxmlformats.org/officeDocument/2006/relationships/customXml" Target="../ink/ink9.xml"/><Relationship Id="rId21" Type="http://schemas.openxmlformats.org/officeDocument/2006/relationships/customXml" Target="../ink/ink18.xml"/><Relationship Id="rId7" Type="http://schemas.openxmlformats.org/officeDocument/2006/relationships/customXml" Target="../ink/ink11.xml"/><Relationship Id="rId12" Type="http://schemas.openxmlformats.org/officeDocument/2006/relationships/image" Target="../media/image6.png"/><Relationship Id="rId17" Type="http://schemas.openxmlformats.org/officeDocument/2006/relationships/customXml" Target="../ink/ink16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13.xml"/><Relationship Id="rId24" Type="http://schemas.openxmlformats.org/officeDocument/2006/relationships/image" Target="../media/image12.png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10" Type="http://schemas.openxmlformats.org/officeDocument/2006/relationships/image" Target="../media/image5.png"/><Relationship Id="rId19" Type="http://schemas.openxmlformats.org/officeDocument/2006/relationships/customXml" Target="../ink/ink17.xml"/><Relationship Id="rId4" Type="http://schemas.openxmlformats.org/officeDocument/2006/relationships/image" Target="../media/image2.png"/><Relationship Id="rId9" Type="http://schemas.openxmlformats.org/officeDocument/2006/relationships/customXml" Target="../ink/ink12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customXml" Target="../ink/ink23.xml"/><Relationship Id="rId12" Type="http://schemas.openxmlformats.org/officeDocument/2006/relationships/image" Target="../media/image1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0" Type="http://schemas.openxmlformats.org/officeDocument/2006/relationships/image" Target="../media/image16.png"/><Relationship Id="rId4" Type="http://schemas.openxmlformats.org/officeDocument/2006/relationships/customXml" Target="../ink/ink21.xml"/><Relationship Id="rId9" Type="http://schemas.openxmlformats.org/officeDocument/2006/relationships/customXml" Target="../ink/ink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089584" y="569343"/>
            <a:ext cx="21220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dirty="0"/>
              <a:t>Chat-Programm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204603" y="2028617"/>
            <a:ext cx="2007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Benutzername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204604" y="2631057"/>
            <a:ext cx="2007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Passwort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651243" y="3334206"/>
            <a:ext cx="119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FontAwesome" pitchFamily="50" charset="0"/>
              </a:rPr>
              <a:t>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Login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401077" y="3835938"/>
            <a:ext cx="169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FontAwesome" pitchFamily="50" charset="0"/>
              </a:rPr>
              <a:t>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Registrieren</a:t>
            </a:r>
          </a:p>
        </p:txBody>
      </p:sp>
    </p:spTree>
    <p:extLst>
      <p:ext uri="{BB962C8B-B14F-4D97-AF65-F5344CB8AC3E}">
        <p14:creationId xmlns:p14="http://schemas.microsoft.com/office/powerpoint/2010/main" val="160557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uppieren 208"/>
          <p:cNvGrpSpPr/>
          <p:nvPr/>
        </p:nvGrpSpPr>
        <p:grpSpPr>
          <a:xfrm>
            <a:off x="2600557" y="625795"/>
            <a:ext cx="7067178" cy="5690504"/>
            <a:chOff x="2600557" y="625795"/>
            <a:chExt cx="7067178" cy="5690504"/>
          </a:xfrm>
        </p:grpSpPr>
        <p:pic>
          <p:nvPicPr>
            <p:cNvPr id="1026" name="Picture 2" descr="http://www.intrawallpaper.com/static/images/city-wallpaper-1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67" r="29925"/>
            <a:stretch/>
          </p:blipFill>
          <p:spPr bwMode="auto">
            <a:xfrm>
              <a:off x="2607159" y="625795"/>
              <a:ext cx="7049141" cy="5690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Rechteck 207"/>
            <p:cNvSpPr/>
            <p:nvPr/>
          </p:nvSpPr>
          <p:spPr>
            <a:xfrm>
              <a:off x="2600557" y="652055"/>
              <a:ext cx="7067178" cy="5662856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7" name="Gruppieren 176"/>
          <p:cNvGrpSpPr/>
          <p:nvPr/>
        </p:nvGrpSpPr>
        <p:grpSpPr>
          <a:xfrm>
            <a:off x="9703" y="1479441"/>
            <a:ext cx="2597457" cy="660960"/>
            <a:chOff x="5267131" y="2255139"/>
            <a:chExt cx="2597457" cy="660960"/>
          </a:xfrm>
        </p:grpSpPr>
        <p:grpSp>
          <p:nvGrpSpPr>
            <p:cNvPr id="178" name="Gruppieren 177"/>
            <p:cNvGrpSpPr/>
            <p:nvPr/>
          </p:nvGrpSpPr>
          <p:grpSpPr>
            <a:xfrm>
              <a:off x="5267131" y="2255139"/>
              <a:ext cx="2597457" cy="660960"/>
              <a:chOff x="3370787" y="1798663"/>
              <a:chExt cx="2597457" cy="660960"/>
            </a:xfrm>
          </p:grpSpPr>
          <p:sp>
            <p:nvSpPr>
              <p:cNvPr id="180" name="Textfeld 179"/>
              <p:cNvSpPr txBox="1"/>
              <p:nvPr/>
            </p:nvSpPr>
            <p:spPr>
              <a:xfrm>
                <a:off x="3546576" y="1798663"/>
                <a:ext cx="1457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Playstation 4</a:t>
                </a:r>
              </a:p>
            </p:txBody>
          </p:sp>
          <p:sp>
            <p:nvSpPr>
              <p:cNvPr id="181" name="Textfeld 180"/>
              <p:cNvSpPr txBox="1"/>
              <p:nvPr/>
            </p:nvSpPr>
            <p:spPr>
              <a:xfrm>
                <a:off x="4075670" y="2128487"/>
                <a:ext cx="754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dirty="0"/>
                  <a:t>Nachrichten</a:t>
                </a:r>
              </a:p>
            </p:txBody>
          </p:sp>
          <p:sp>
            <p:nvSpPr>
              <p:cNvPr id="182" name="Ellipse 181"/>
              <p:cNvSpPr/>
              <p:nvPr/>
            </p:nvSpPr>
            <p:spPr>
              <a:xfrm>
                <a:off x="3942642" y="2167614"/>
                <a:ext cx="133028" cy="1371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83" name="Rechteck 182"/>
              <p:cNvSpPr/>
              <p:nvPr/>
            </p:nvSpPr>
            <p:spPr>
              <a:xfrm>
                <a:off x="3370787" y="1798663"/>
                <a:ext cx="2597457" cy="660960"/>
              </a:xfrm>
              <a:prstGeom prst="rect">
                <a:avLst/>
              </a:prstGeom>
              <a:solidFill>
                <a:schemeClr val="bg1">
                  <a:lumMod val="65000"/>
                  <a:alpha val="3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79" name="Textfeld 178"/>
            <p:cNvSpPr txBox="1"/>
            <p:nvPr/>
          </p:nvSpPr>
          <p:spPr>
            <a:xfrm>
              <a:off x="5758913" y="2584963"/>
              <a:ext cx="288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bg1"/>
                  </a:solidFill>
                </a:rPr>
                <a:t> 4</a:t>
              </a:r>
            </a:p>
          </p:txBody>
        </p:sp>
      </p:grpSp>
      <p:sp>
        <p:nvSpPr>
          <p:cNvPr id="207" name="Rechteck 206"/>
          <p:cNvSpPr/>
          <p:nvPr/>
        </p:nvSpPr>
        <p:spPr>
          <a:xfrm>
            <a:off x="2607159" y="0"/>
            <a:ext cx="7067177" cy="656563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/>
              <p14:cNvContentPartPr/>
              <p14:nvPr/>
            </p14:nvContentPartPr>
            <p14:xfrm>
              <a:off x="2607162" y="-63257"/>
              <a:ext cx="180" cy="7140240"/>
            </p14:xfrm>
          </p:contentPart>
        </mc:Choice>
        <mc:Fallback xmlns="">
          <p:pic>
            <p:nvPicPr>
              <p:cNvPr id="7" name="Freihand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5002" y="-67577"/>
                <a:ext cx="4500" cy="71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Freihand 8"/>
              <p14:cNvContentPartPr/>
              <p14:nvPr/>
            </p14:nvContentPartPr>
            <p14:xfrm>
              <a:off x="9671856" y="-63257"/>
              <a:ext cx="180" cy="6921257"/>
            </p14:xfrm>
          </p:contentPart>
        </mc:Choice>
        <mc:Fallback xmlns="">
          <p:pic>
            <p:nvPicPr>
              <p:cNvPr id="9" name="Freihand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69696" y="-67577"/>
                <a:ext cx="4500" cy="6929896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hteck: abgerundete Ecken 11"/>
          <p:cNvSpPr/>
          <p:nvPr/>
        </p:nvSpPr>
        <p:spPr>
          <a:xfrm>
            <a:off x="104569" y="452671"/>
            <a:ext cx="1451857" cy="252584"/>
          </a:xfrm>
          <a:prstGeom prst="roundRect">
            <a:avLst>
              <a:gd name="adj" fmla="val 35284"/>
            </a:avLst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 der Gruppe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16732" y="111868"/>
            <a:ext cx="1702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Neue Gruppe hinzufügen</a:t>
            </a:r>
          </a:p>
        </p:txBody>
      </p:sp>
      <p:sp>
        <p:nvSpPr>
          <p:cNvPr id="18" name="Rechteck: abgerundete Ecken 17"/>
          <p:cNvSpPr/>
          <p:nvPr/>
        </p:nvSpPr>
        <p:spPr>
          <a:xfrm>
            <a:off x="1668368" y="454167"/>
            <a:ext cx="826851" cy="252584"/>
          </a:xfrm>
          <a:prstGeom prst="roundRect">
            <a:avLst>
              <a:gd name="adj" fmla="val 32072"/>
            </a:avLst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Hinzufügen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Freihand 19"/>
              <p14:cNvContentPartPr/>
              <p14:nvPr/>
            </p14:nvContentPartPr>
            <p14:xfrm>
              <a:off x="2607161" y="656563"/>
              <a:ext cx="7067175" cy="180"/>
            </p14:xfrm>
          </p:contentPart>
        </mc:Choice>
        <mc:Fallback xmlns="">
          <p:pic>
            <p:nvPicPr>
              <p:cNvPr id="20" name="Freihand 1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02841" y="654403"/>
                <a:ext cx="7075815" cy="45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feld 21"/>
          <p:cNvSpPr txBox="1"/>
          <p:nvPr/>
        </p:nvSpPr>
        <p:spPr>
          <a:xfrm>
            <a:off x="5079698" y="111868"/>
            <a:ext cx="21220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dirty="0"/>
              <a:t>Playstation 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Freihand 33"/>
              <p14:cNvContentPartPr/>
              <p14:nvPr/>
            </p14:nvContentPartPr>
            <p14:xfrm>
              <a:off x="9597" y="1468183"/>
              <a:ext cx="180" cy="180"/>
            </p14:xfrm>
          </p:contentPart>
        </mc:Choice>
        <mc:Fallback xmlns="">
          <p:pic>
            <p:nvPicPr>
              <p:cNvPr id="34" name="Freihand 3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37" y="1466023"/>
                <a:ext cx="4500" cy="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6" name="Freihand 145"/>
              <p14:cNvContentPartPr/>
              <p14:nvPr/>
            </p14:nvContentPartPr>
            <p14:xfrm>
              <a:off x="2562660" y="1554310"/>
              <a:ext cx="2700" cy="2700"/>
            </p14:xfrm>
          </p:contentPart>
        </mc:Choice>
        <mc:Fallback xmlns="">
          <p:pic>
            <p:nvPicPr>
              <p:cNvPr id="146" name="Freihand 14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53017" y="1536310"/>
                <a:ext cx="21793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uppieren 175"/>
          <p:cNvGrpSpPr/>
          <p:nvPr/>
        </p:nvGrpSpPr>
        <p:grpSpPr>
          <a:xfrm>
            <a:off x="9704" y="807223"/>
            <a:ext cx="2597457" cy="660960"/>
            <a:chOff x="5267131" y="2255139"/>
            <a:chExt cx="2597457" cy="660960"/>
          </a:xfrm>
        </p:grpSpPr>
        <p:grpSp>
          <p:nvGrpSpPr>
            <p:cNvPr id="170" name="Gruppieren 169"/>
            <p:cNvGrpSpPr/>
            <p:nvPr/>
          </p:nvGrpSpPr>
          <p:grpSpPr>
            <a:xfrm>
              <a:off x="5267131" y="2255139"/>
              <a:ext cx="2597457" cy="660960"/>
              <a:chOff x="3370787" y="1798663"/>
              <a:chExt cx="2597457" cy="660960"/>
            </a:xfrm>
          </p:grpSpPr>
          <p:sp>
            <p:nvSpPr>
              <p:cNvPr id="171" name="Textfeld 170"/>
              <p:cNvSpPr txBox="1"/>
              <p:nvPr/>
            </p:nvSpPr>
            <p:spPr>
              <a:xfrm>
                <a:off x="3546576" y="1798663"/>
                <a:ext cx="1457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err="1"/>
                  <a:t>Gta</a:t>
                </a:r>
                <a:r>
                  <a:rPr lang="de-DE" sz="1400" dirty="0"/>
                  <a:t> - Online</a:t>
                </a:r>
              </a:p>
            </p:txBody>
          </p:sp>
          <p:sp>
            <p:nvSpPr>
              <p:cNvPr id="172" name="Textfeld 171"/>
              <p:cNvSpPr txBox="1"/>
              <p:nvPr/>
            </p:nvSpPr>
            <p:spPr>
              <a:xfrm>
                <a:off x="4075670" y="2128487"/>
                <a:ext cx="754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dirty="0"/>
                  <a:t>Nachrichten</a:t>
                </a:r>
              </a:p>
            </p:txBody>
          </p:sp>
          <p:sp>
            <p:nvSpPr>
              <p:cNvPr id="173" name="Ellipse 172"/>
              <p:cNvSpPr/>
              <p:nvPr/>
            </p:nvSpPr>
            <p:spPr>
              <a:xfrm>
                <a:off x="3942642" y="2167614"/>
                <a:ext cx="133028" cy="1371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74" name="Rechteck 173"/>
              <p:cNvSpPr/>
              <p:nvPr/>
            </p:nvSpPr>
            <p:spPr>
              <a:xfrm>
                <a:off x="3370787" y="1798663"/>
                <a:ext cx="2597457" cy="6609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5" name="Textfeld 174"/>
            <p:cNvSpPr txBox="1"/>
            <p:nvPr/>
          </p:nvSpPr>
          <p:spPr>
            <a:xfrm>
              <a:off x="5758913" y="2584963"/>
              <a:ext cx="288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bg1"/>
                  </a:solidFill>
                </a:rPr>
                <a:t>9+</a:t>
              </a:r>
            </a:p>
          </p:txBody>
        </p:sp>
      </p:grpSp>
      <p:grpSp>
        <p:nvGrpSpPr>
          <p:cNvPr id="184" name="Gruppieren 183"/>
          <p:cNvGrpSpPr/>
          <p:nvPr/>
        </p:nvGrpSpPr>
        <p:grpSpPr>
          <a:xfrm>
            <a:off x="9702" y="2133594"/>
            <a:ext cx="2597457" cy="660960"/>
            <a:chOff x="5267131" y="2255139"/>
            <a:chExt cx="2597457" cy="660960"/>
          </a:xfrm>
        </p:grpSpPr>
        <p:grpSp>
          <p:nvGrpSpPr>
            <p:cNvPr id="185" name="Gruppieren 184"/>
            <p:cNvGrpSpPr/>
            <p:nvPr/>
          </p:nvGrpSpPr>
          <p:grpSpPr>
            <a:xfrm>
              <a:off x="5267131" y="2255139"/>
              <a:ext cx="2597457" cy="660960"/>
              <a:chOff x="3370787" y="1798663"/>
              <a:chExt cx="2597457" cy="660960"/>
            </a:xfrm>
          </p:grpSpPr>
          <p:sp>
            <p:nvSpPr>
              <p:cNvPr id="187" name="Textfeld 186"/>
              <p:cNvSpPr txBox="1"/>
              <p:nvPr/>
            </p:nvSpPr>
            <p:spPr>
              <a:xfrm>
                <a:off x="3546576" y="1798663"/>
                <a:ext cx="1457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Webentwicklung</a:t>
                </a:r>
              </a:p>
            </p:txBody>
          </p:sp>
          <p:sp>
            <p:nvSpPr>
              <p:cNvPr id="188" name="Textfeld 187"/>
              <p:cNvSpPr txBox="1"/>
              <p:nvPr/>
            </p:nvSpPr>
            <p:spPr>
              <a:xfrm>
                <a:off x="4075670" y="2128487"/>
                <a:ext cx="754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dirty="0"/>
                  <a:t>Nachrichten</a:t>
                </a:r>
              </a:p>
            </p:txBody>
          </p:sp>
          <p:sp>
            <p:nvSpPr>
              <p:cNvPr id="189" name="Ellipse 188"/>
              <p:cNvSpPr/>
              <p:nvPr/>
            </p:nvSpPr>
            <p:spPr>
              <a:xfrm>
                <a:off x="3942642" y="2167614"/>
                <a:ext cx="133028" cy="1371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90" name="Rechteck 189"/>
              <p:cNvSpPr/>
              <p:nvPr/>
            </p:nvSpPr>
            <p:spPr>
              <a:xfrm>
                <a:off x="3370787" y="1798663"/>
                <a:ext cx="2597457" cy="6609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6" name="Textfeld 185"/>
            <p:cNvSpPr txBox="1"/>
            <p:nvPr/>
          </p:nvSpPr>
          <p:spPr>
            <a:xfrm>
              <a:off x="5758913" y="2584963"/>
              <a:ext cx="288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bg1"/>
                  </a:solidFill>
                </a:rPr>
                <a:t> 0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2" name="Freihand 191"/>
              <p14:cNvContentPartPr/>
              <p14:nvPr/>
            </p14:nvContentPartPr>
            <p14:xfrm>
              <a:off x="2614255" y="6316298"/>
              <a:ext cx="8460" cy="180"/>
            </p14:xfrm>
          </p:contentPart>
        </mc:Choice>
        <mc:Fallback xmlns="">
          <p:pic>
            <p:nvPicPr>
              <p:cNvPr id="192" name="Freihand 19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11082" y="6314678"/>
                <a:ext cx="14453" cy="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4" name="Freihand 193"/>
              <p14:cNvContentPartPr/>
              <p14:nvPr/>
            </p14:nvContentPartPr>
            <p14:xfrm>
              <a:off x="2626675" y="6316298"/>
              <a:ext cx="7041060" cy="180"/>
            </p14:xfrm>
          </p:contentPart>
        </mc:Choice>
        <mc:Fallback xmlns="">
          <p:pic>
            <p:nvPicPr>
              <p:cNvPr id="194" name="Freihand 19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23435" y="6314678"/>
                <a:ext cx="7047180" cy="3240"/>
              </a:xfrm>
              <a:prstGeom prst="rect">
                <a:avLst/>
              </a:prstGeom>
            </p:spPr>
          </p:pic>
        </mc:Fallback>
      </mc:AlternateContent>
      <p:sp>
        <p:nvSpPr>
          <p:cNvPr id="195" name="Rechteck: abgerundete Ecken 194"/>
          <p:cNvSpPr/>
          <p:nvPr/>
        </p:nvSpPr>
        <p:spPr>
          <a:xfrm>
            <a:off x="2697480" y="6384175"/>
            <a:ext cx="6877139" cy="340821"/>
          </a:xfrm>
          <a:prstGeom prst="roundRect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Geben Sie hier Ihre Nachricht ein</a:t>
            </a:r>
          </a:p>
        </p:txBody>
      </p:sp>
      <p:sp>
        <p:nvSpPr>
          <p:cNvPr id="196" name="Textfeld 195"/>
          <p:cNvSpPr txBox="1"/>
          <p:nvPr/>
        </p:nvSpPr>
        <p:spPr>
          <a:xfrm>
            <a:off x="9206490" y="6415369"/>
            <a:ext cx="28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FontAwesome" pitchFamily="50" charset="0"/>
              </a:rPr>
              <a:t>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8" name="Freihand 197"/>
              <p14:cNvContentPartPr/>
              <p14:nvPr/>
            </p14:nvContentPartPr>
            <p14:xfrm>
              <a:off x="9202189" y="6384129"/>
              <a:ext cx="180" cy="339480"/>
            </p14:xfrm>
          </p:contentPart>
        </mc:Choice>
        <mc:Fallback xmlns="">
          <p:pic>
            <p:nvPicPr>
              <p:cNvPr id="198" name="Freihand 19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00569" y="6380892"/>
                <a:ext cx="3240" cy="345594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uppieren 202"/>
          <p:cNvGrpSpPr/>
          <p:nvPr/>
        </p:nvGrpSpPr>
        <p:grpSpPr>
          <a:xfrm>
            <a:off x="2719285" y="5382127"/>
            <a:ext cx="2485443" cy="298521"/>
            <a:chOff x="2719285" y="5382127"/>
            <a:chExt cx="2485443" cy="298521"/>
          </a:xfrm>
        </p:grpSpPr>
        <p:sp>
          <p:nvSpPr>
            <p:cNvPr id="200" name="Rechteck: abgerundete Ecken 199"/>
            <p:cNvSpPr/>
            <p:nvPr/>
          </p:nvSpPr>
          <p:spPr>
            <a:xfrm>
              <a:off x="2719285" y="5382127"/>
              <a:ext cx="2485442" cy="264695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Benny: Alex ist voll cool</a:t>
              </a:r>
            </a:p>
          </p:txBody>
        </p:sp>
        <p:sp>
          <p:nvSpPr>
            <p:cNvPr id="201" name="Textfeld 200"/>
            <p:cNvSpPr txBox="1"/>
            <p:nvPr/>
          </p:nvSpPr>
          <p:spPr>
            <a:xfrm>
              <a:off x="4767054" y="5465204"/>
              <a:ext cx="4376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20:30</a:t>
              </a:r>
            </a:p>
          </p:txBody>
        </p:sp>
      </p:grpSp>
      <p:grpSp>
        <p:nvGrpSpPr>
          <p:cNvPr id="211" name="Gruppieren 210"/>
          <p:cNvGrpSpPr/>
          <p:nvPr/>
        </p:nvGrpSpPr>
        <p:grpSpPr>
          <a:xfrm>
            <a:off x="7002706" y="5834668"/>
            <a:ext cx="2485443" cy="298521"/>
            <a:chOff x="2719285" y="5382127"/>
            <a:chExt cx="2485443" cy="298521"/>
          </a:xfrm>
        </p:grpSpPr>
        <p:sp>
          <p:nvSpPr>
            <p:cNvPr id="212" name="Rechteck: abgerundete Ecken 211"/>
            <p:cNvSpPr/>
            <p:nvPr/>
          </p:nvSpPr>
          <p:spPr>
            <a:xfrm>
              <a:off x="2719285" y="5382127"/>
              <a:ext cx="2485442" cy="264695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Alex: Schon geh :D</a:t>
              </a:r>
            </a:p>
          </p:txBody>
        </p:sp>
        <p:sp>
          <p:nvSpPr>
            <p:cNvPr id="213" name="Textfeld 212"/>
            <p:cNvSpPr txBox="1"/>
            <p:nvPr/>
          </p:nvSpPr>
          <p:spPr>
            <a:xfrm>
              <a:off x="4767054" y="5465204"/>
              <a:ext cx="4376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20:30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66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uppieren 208"/>
          <p:cNvGrpSpPr/>
          <p:nvPr/>
        </p:nvGrpSpPr>
        <p:grpSpPr>
          <a:xfrm>
            <a:off x="-32703" y="-38218"/>
            <a:ext cx="12224703" cy="6930699"/>
            <a:chOff x="2607159" y="625794"/>
            <a:chExt cx="12224703" cy="6930699"/>
          </a:xfrm>
        </p:grpSpPr>
        <p:pic>
          <p:nvPicPr>
            <p:cNvPr id="1026" name="Picture 2" descr="http://www.intrawallpaper.com/static/images/city-wallpaper-1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67" r="221"/>
            <a:stretch/>
          </p:blipFill>
          <p:spPr bwMode="auto">
            <a:xfrm>
              <a:off x="2607159" y="625794"/>
              <a:ext cx="12224703" cy="6930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Rechteck 207"/>
            <p:cNvSpPr/>
            <p:nvPr/>
          </p:nvSpPr>
          <p:spPr>
            <a:xfrm>
              <a:off x="2630906" y="664011"/>
              <a:ext cx="12200955" cy="688303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7" name="Gruppieren 176"/>
          <p:cNvGrpSpPr/>
          <p:nvPr/>
        </p:nvGrpSpPr>
        <p:grpSpPr>
          <a:xfrm>
            <a:off x="9703" y="1479441"/>
            <a:ext cx="2597457" cy="660960"/>
            <a:chOff x="5267131" y="2255139"/>
            <a:chExt cx="2597457" cy="660960"/>
          </a:xfrm>
        </p:grpSpPr>
        <p:grpSp>
          <p:nvGrpSpPr>
            <p:cNvPr id="178" name="Gruppieren 177"/>
            <p:cNvGrpSpPr/>
            <p:nvPr/>
          </p:nvGrpSpPr>
          <p:grpSpPr>
            <a:xfrm>
              <a:off x="5267131" y="2255139"/>
              <a:ext cx="2597457" cy="660960"/>
              <a:chOff x="3370787" y="1798663"/>
              <a:chExt cx="2597457" cy="660960"/>
            </a:xfrm>
          </p:grpSpPr>
          <p:sp>
            <p:nvSpPr>
              <p:cNvPr id="180" name="Textfeld 179"/>
              <p:cNvSpPr txBox="1"/>
              <p:nvPr/>
            </p:nvSpPr>
            <p:spPr>
              <a:xfrm>
                <a:off x="3546576" y="1798663"/>
                <a:ext cx="1457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Playstation 4</a:t>
                </a:r>
              </a:p>
            </p:txBody>
          </p:sp>
          <p:sp>
            <p:nvSpPr>
              <p:cNvPr id="181" name="Textfeld 180"/>
              <p:cNvSpPr txBox="1"/>
              <p:nvPr/>
            </p:nvSpPr>
            <p:spPr>
              <a:xfrm>
                <a:off x="4075670" y="2128487"/>
                <a:ext cx="754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dirty="0"/>
                  <a:t>Nachrichten</a:t>
                </a:r>
              </a:p>
            </p:txBody>
          </p:sp>
          <p:sp>
            <p:nvSpPr>
              <p:cNvPr id="182" name="Ellipse 181"/>
              <p:cNvSpPr/>
              <p:nvPr/>
            </p:nvSpPr>
            <p:spPr>
              <a:xfrm>
                <a:off x="3942642" y="2167614"/>
                <a:ext cx="133028" cy="1371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83" name="Rechteck 182"/>
              <p:cNvSpPr/>
              <p:nvPr/>
            </p:nvSpPr>
            <p:spPr>
              <a:xfrm>
                <a:off x="3370787" y="1798663"/>
                <a:ext cx="2597457" cy="660960"/>
              </a:xfrm>
              <a:prstGeom prst="rect">
                <a:avLst/>
              </a:prstGeom>
              <a:solidFill>
                <a:schemeClr val="tx1">
                  <a:alpha val="3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79" name="Textfeld 178"/>
            <p:cNvSpPr txBox="1"/>
            <p:nvPr/>
          </p:nvSpPr>
          <p:spPr>
            <a:xfrm>
              <a:off x="5758913" y="2584963"/>
              <a:ext cx="288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bg1"/>
                  </a:solidFill>
                </a:rPr>
                <a:t> 4</a:t>
              </a:r>
            </a:p>
          </p:txBody>
        </p:sp>
      </p:grpSp>
      <p:sp>
        <p:nvSpPr>
          <p:cNvPr id="207" name="Rechteck 206"/>
          <p:cNvSpPr/>
          <p:nvPr/>
        </p:nvSpPr>
        <p:spPr>
          <a:xfrm>
            <a:off x="2607159" y="0"/>
            <a:ext cx="7067177" cy="656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/>
              <p14:cNvContentPartPr/>
              <p14:nvPr/>
            </p14:nvContentPartPr>
            <p14:xfrm>
              <a:off x="2607162" y="-63257"/>
              <a:ext cx="180" cy="7140240"/>
            </p14:xfrm>
          </p:contentPart>
        </mc:Choice>
        <mc:Fallback xmlns="">
          <p:pic>
            <p:nvPicPr>
              <p:cNvPr id="7" name="Freihand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5002" y="-67577"/>
                <a:ext cx="4500" cy="71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Freihand 8"/>
              <p14:cNvContentPartPr/>
              <p14:nvPr/>
            </p14:nvContentPartPr>
            <p14:xfrm>
              <a:off x="9671856" y="-63257"/>
              <a:ext cx="180" cy="6921257"/>
            </p14:xfrm>
          </p:contentPart>
        </mc:Choice>
        <mc:Fallback xmlns="">
          <p:pic>
            <p:nvPicPr>
              <p:cNvPr id="9" name="Freihand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69696" y="-67577"/>
                <a:ext cx="4500" cy="6929896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hteck: abgerundete Ecken 11"/>
          <p:cNvSpPr/>
          <p:nvPr/>
        </p:nvSpPr>
        <p:spPr>
          <a:xfrm>
            <a:off x="104569" y="452671"/>
            <a:ext cx="1451857" cy="252584"/>
          </a:xfrm>
          <a:prstGeom prst="roundRect">
            <a:avLst>
              <a:gd name="adj" fmla="val 35284"/>
            </a:avLst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 der Gruppe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16732" y="111868"/>
            <a:ext cx="1702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Neue Gruppe hinzufügen</a:t>
            </a:r>
          </a:p>
        </p:txBody>
      </p:sp>
      <p:sp>
        <p:nvSpPr>
          <p:cNvPr id="18" name="Rechteck: abgerundete Ecken 17"/>
          <p:cNvSpPr/>
          <p:nvPr/>
        </p:nvSpPr>
        <p:spPr>
          <a:xfrm>
            <a:off x="1668368" y="454167"/>
            <a:ext cx="826851" cy="252584"/>
          </a:xfrm>
          <a:prstGeom prst="roundRect">
            <a:avLst>
              <a:gd name="adj" fmla="val 32072"/>
            </a:avLst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Hinzufügen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Freihand 19"/>
              <p14:cNvContentPartPr/>
              <p14:nvPr/>
            </p14:nvContentPartPr>
            <p14:xfrm>
              <a:off x="2607161" y="656563"/>
              <a:ext cx="7067175" cy="180"/>
            </p14:xfrm>
          </p:contentPart>
        </mc:Choice>
        <mc:Fallback xmlns="">
          <p:pic>
            <p:nvPicPr>
              <p:cNvPr id="20" name="Freihand 1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02841" y="654403"/>
                <a:ext cx="7075815" cy="45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feld 21"/>
          <p:cNvSpPr txBox="1"/>
          <p:nvPr/>
        </p:nvSpPr>
        <p:spPr>
          <a:xfrm>
            <a:off x="5079698" y="111868"/>
            <a:ext cx="21220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dirty="0"/>
              <a:t>Playstation 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Freihand 33"/>
              <p14:cNvContentPartPr/>
              <p14:nvPr/>
            </p14:nvContentPartPr>
            <p14:xfrm>
              <a:off x="9597" y="1468183"/>
              <a:ext cx="180" cy="180"/>
            </p14:xfrm>
          </p:contentPart>
        </mc:Choice>
        <mc:Fallback xmlns="">
          <p:pic>
            <p:nvPicPr>
              <p:cNvPr id="34" name="Freihand 3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37" y="1466023"/>
                <a:ext cx="4500" cy="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6" name="Freihand 145"/>
              <p14:cNvContentPartPr/>
              <p14:nvPr/>
            </p14:nvContentPartPr>
            <p14:xfrm>
              <a:off x="2562660" y="1554310"/>
              <a:ext cx="2700" cy="2700"/>
            </p14:xfrm>
          </p:contentPart>
        </mc:Choice>
        <mc:Fallback xmlns="">
          <p:pic>
            <p:nvPicPr>
              <p:cNvPr id="146" name="Freihand 14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53017" y="1536310"/>
                <a:ext cx="21793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uppieren 175"/>
          <p:cNvGrpSpPr/>
          <p:nvPr/>
        </p:nvGrpSpPr>
        <p:grpSpPr>
          <a:xfrm>
            <a:off x="9704" y="807223"/>
            <a:ext cx="2597457" cy="660960"/>
            <a:chOff x="5267131" y="2255139"/>
            <a:chExt cx="2597457" cy="660960"/>
          </a:xfrm>
        </p:grpSpPr>
        <p:grpSp>
          <p:nvGrpSpPr>
            <p:cNvPr id="170" name="Gruppieren 169"/>
            <p:cNvGrpSpPr/>
            <p:nvPr/>
          </p:nvGrpSpPr>
          <p:grpSpPr>
            <a:xfrm>
              <a:off x="5267131" y="2255139"/>
              <a:ext cx="2597457" cy="660960"/>
              <a:chOff x="3370787" y="1798663"/>
              <a:chExt cx="2597457" cy="660960"/>
            </a:xfrm>
          </p:grpSpPr>
          <p:sp>
            <p:nvSpPr>
              <p:cNvPr id="171" name="Textfeld 170"/>
              <p:cNvSpPr txBox="1"/>
              <p:nvPr/>
            </p:nvSpPr>
            <p:spPr>
              <a:xfrm>
                <a:off x="3546576" y="1798663"/>
                <a:ext cx="1457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err="1"/>
                  <a:t>Gta</a:t>
                </a:r>
                <a:r>
                  <a:rPr lang="de-DE" sz="1400" dirty="0"/>
                  <a:t> - Online</a:t>
                </a:r>
              </a:p>
            </p:txBody>
          </p:sp>
          <p:sp>
            <p:nvSpPr>
              <p:cNvPr id="172" name="Textfeld 171"/>
              <p:cNvSpPr txBox="1"/>
              <p:nvPr/>
            </p:nvSpPr>
            <p:spPr>
              <a:xfrm>
                <a:off x="4075670" y="2128487"/>
                <a:ext cx="754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dirty="0"/>
                  <a:t>Nachrichten</a:t>
                </a:r>
              </a:p>
            </p:txBody>
          </p:sp>
          <p:sp>
            <p:nvSpPr>
              <p:cNvPr id="173" name="Ellipse 172"/>
              <p:cNvSpPr/>
              <p:nvPr/>
            </p:nvSpPr>
            <p:spPr>
              <a:xfrm>
                <a:off x="3942642" y="2167614"/>
                <a:ext cx="133028" cy="1371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74" name="Rechteck 173"/>
              <p:cNvSpPr/>
              <p:nvPr/>
            </p:nvSpPr>
            <p:spPr>
              <a:xfrm>
                <a:off x="3370787" y="1798663"/>
                <a:ext cx="2597457" cy="6609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5" name="Textfeld 174"/>
            <p:cNvSpPr txBox="1"/>
            <p:nvPr/>
          </p:nvSpPr>
          <p:spPr>
            <a:xfrm>
              <a:off x="5758913" y="2584963"/>
              <a:ext cx="288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bg1"/>
                  </a:solidFill>
                </a:rPr>
                <a:t>9+</a:t>
              </a:r>
            </a:p>
          </p:txBody>
        </p:sp>
      </p:grpSp>
      <p:grpSp>
        <p:nvGrpSpPr>
          <p:cNvPr id="184" name="Gruppieren 183"/>
          <p:cNvGrpSpPr/>
          <p:nvPr/>
        </p:nvGrpSpPr>
        <p:grpSpPr>
          <a:xfrm>
            <a:off x="9702" y="2133594"/>
            <a:ext cx="2597457" cy="660960"/>
            <a:chOff x="5267131" y="2255139"/>
            <a:chExt cx="2597457" cy="660960"/>
          </a:xfrm>
        </p:grpSpPr>
        <p:grpSp>
          <p:nvGrpSpPr>
            <p:cNvPr id="185" name="Gruppieren 184"/>
            <p:cNvGrpSpPr/>
            <p:nvPr/>
          </p:nvGrpSpPr>
          <p:grpSpPr>
            <a:xfrm>
              <a:off x="5267131" y="2255139"/>
              <a:ext cx="2597457" cy="660960"/>
              <a:chOff x="3370787" y="1798663"/>
              <a:chExt cx="2597457" cy="660960"/>
            </a:xfrm>
          </p:grpSpPr>
          <p:sp>
            <p:nvSpPr>
              <p:cNvPr id="187" name="Textfeld 186"/>
              <p:cNvSpPr txBox="1"/>
              <p:nvPr/>
            </p:nvSpPr>
            <p:spPr>
              <a:xfrm>
                <a:off x="3546576" y="1798663"/>
                <a:ext cx="1457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Webentwicklung</a:t>
                </a:r>
              </a:p>
            </p:txBody>
          </p:sp>
          <p:sp>
            <p:nvSpPr>
              <p:cNvPr id="188" name="Textfeld 187"/>
              <p:cNvSpPr txBox="1"/>
              <p:nvPr/>
            </p:nvSpPr>
            <p:spPr>
              <a:xfrm>
                <a:off x="4075670" y="2128487"/>
                <a:ext cx="754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dirty="0"/>
                  <a:t>Nachrichten</a:t>
                </a:r>
              </a:p>
            </p:txBody>
          </p:sp>
          <p:sp>
            <p:nvSpPr>
              <p:cNvPr id="189" name="Ellipse 188"/>
              <p:cNvSpPr/>
              <p:nvPr/>
            </p:nvSpPr>
            <p:spPr>
              <a:xfrm>
                <a:off x="3942642" y="2167614"/>
                <a:ext cx="133028" cy="1371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90" name="Rechteck 189"/>
              <p:cNvSpPr/>
              <p:nvPr/>
            </p:nvSpPr>
            <p:spPr>
              <a:xfrm>
                <a:off x="3370787" y="1798663"/>
                <a:ext cx="2597457" cy="6609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6" name="Textfeld 185"/>
            <p:cNvSpPr txBox="1"/>
            <p:nvPr/>
          </p:nvSpPr>
          <p:spPr>
            <a:xfrm>
              <a:off x="5758913" y="2584963"/>
              <a:ext cx="288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bg1"/>
                  </a:solidFill>
                </a:rPr>
                <a:t> 0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2" name="Freihand 191"/>
              <p14:cNvContentPartPr/>
              <p14:nvPr/>
            </p14:nvContentPartPr>
            <p14:xfrm>
              <a:off x="2614255" y="6316298"/>
              <a:ext cx="8460" cy="180"/>
            </p14:xfrm>
          </p:contentPart>
        </mc:Choice>
        <mc:Fallback xmlns="">
          <p:pic>
            <p:nvPicPr>
              <p:cNvPr id="192" name="Freihand 19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11082" y="6314678"/>
                <a:ext cx="14453" cy="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4" name="Freihand 193"/>
              <p14:cNvContentPartPr/>
              <p14:nvPr/>
            </p14:nvContentPartPr>
            <p14:xfrm>
              <a:off x="2626675" y="6316298"/>
              <a:ext cx="7041060" cy="180"/>
            </p14:xfrm>
          </p:contentPart>
        </mc:Choice>
        <mc:Fallback xmlns="">
          <p:pic>
            <p:nvPicPr>
              <p:cNvPr id="194" name="Freihand 19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23435" y="6314678"/>
                <a:ext cx="7047180" cy="3240"/>
              </a:xfrm>
              <a:prstGeom prst="rect">
                <a:avLst/>
              </a:prstGeom>
            </p:spPr>
          </p:pic>
        </mc:Fallback>
      </mc:AlternateContent>
      <p:sp>
        <p:nvSpPr>
          <p:cNvPr id="195" name="Rechteck: abgerundete Ecken 194"/>
          <p:cNvSpPr/>
          <p:nvPr/>
        </p:nvSpPr>
        <p:spPr>
          <a:xfrm>
            <a:off x="2697480" y="6384175"/>
            <a:ext cx="6877139" cy="340821"/>
          </a:xfrm>
          <a:prstGeom prst="roundRect">
            <a:avLst/>
          </a:prstGeom>
          <a:solidFill>
            <a:schemeClr val="bg1">
              <a:lumMod val="50000"/>
              <a:alpha val="93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Geben Sie hier Ihre Nachricht ein</a:t>
            </a:r>
          </a:p>
        </p:txBody>
      </p:sp>
      <p:sp>
        <p:nvSpPr>
          <p:cNvPr id="196" name="Textfeld 195"/>
          <p:cNvSpPr txBox="1"/>
          <p:nvPr/>
        </p:nvSpPr>
        <p:spPr>
          <a:xfrm>
            <a:off x="9206490" y="6415369"/>
            <a:ext cx="28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FontAwesome" pitchFamily="50" charset="0"/>
              </a:rPr>
              <a:t>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8" name="Freihand 197"/>
              <p14:cNvContentPartPr/>
              <p14:nvPr/>
            </p14:nvContentPartPr>
            <p14:xfrm>
              <a:off x="9202189" y="6384129"/>
              <a:ext cx="180" cy="339480"/>
            </p14:xfrm>
          </p:contentPart>
        </mc:Choice>
        <mc:Fallback xmlns="">
          <p:pic>
            <p:nvPicPr>
              <p:cNvPr id="198" name="Freihand 19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00569" y="6380892"/>
                <a:ext cx="3240" cy="345594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uppieren 202"/>
          <p:cNvGrpSpPr/>
          <p:nvPr/>
        </p:nvGrpSpPr>
        <p:grpSpPr>
          <a:xfrm>
            <a:off x="2719285" y="5382127"/>
            <a:ext cx="2485443" cy="298521"/>
            <a:chOff x="2719285" y="5382127"/>
            <a:chExt cx="2485443" cy="298521"/>
          </a:xfrm>
        </p:grpSpPr>
        <p:sp>
          <p:nvSpPr>
            <p:cNvPr id="200" name="Rechteck: abgerundete Ecken 199"/>
            <p:cNvSpPr/>
            <p:nvPr/>
          </p:nvSpPr>
          <p:spPr>
            <a:xfrm>
              <a:off x="2719285" y="5382127"/>
              <a:ext cx="2485442" cy="264695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Benny: Alex ist voll cool</a:t>
              </a:r>
            </a:p>
          </p:txBody>
        </p:sp>
        <p:sp>
          <p:nvSpPr>
            <p:cNvPr id="201" name="Textfeld 200"/>
            <p:cNvSpPr txBox="1"/>
            <p:nvPr/>
          </p:nvSpPr>
          <p:spPr>
            <a:xfrm>
              <a:off x="4767054" y="5465204"/>
              <a:ext cx="4376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20:30</a:t>
              </a:r>
            </a:p>
          </p:txBody>
        </p:sp>
      </p:grpSp>
      <p:grpSp>
        <p:nvGrpSpPr>
          <p:cNvPr id="211" name="Gruppieren 210"/>
          <p:cNvGrpSpPr/>
          <p:nvPr/>
        </p:nvGrpSpPr>
        <p:grpSpPr>
          <a:xfrm>
            <a:off x="7002706" y="5834668"/>
            <a:ext cx="2485443" cy="298521"/>
            <a:chOff x="2719285" y="5382127"/>
            <a:chExt cx="2485443" cy="298521"/>
          </a:xfrm>
        </p:grpSpPr>
        <p:sp>
          <p:nvSpPr>
            <p:cNvPr id="212" name="Rechteck: abgerundete Ecken 211"/>
            <p:cNvSpPr/>
            <p:nvPr/>
          </p:nvSpPr>
          <p:spPr>
            <a:xfrm>
              <a:off x="2719285" y="5382127"/>
              <a:ext cx="2485442" cy="264695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Alex: Schon geh :D</a:t>
              </a:r>
            </a:p>
          </p:txBody>
        </p:sp>
        <p:sp>
          <p:nvSpPr>
            <p:cNvPr id="213" name="Textfeld 212"/>
            <p:cNvSpPr txBox="1"/>
            <p:nvPr/>
          </p:nvSpPr>
          <p:spPr>
            <a:xfrm>
              <a:off x="4767054" y="5465204"/>
              <a:ext cx="4376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20:30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EA972273-F102-4F03-AE43-793896218170}"/>
                  </a:ext>
                </a:extLst>
              </p14:cNvPr>
              <p14:cNvContentPartPr/>
              <p14:nvPr/>
            </p14:nvContentPartPr>
            <p14:xfrm>
              <a:off x="1454136" y="9643"/>
              <a:ext cx="759060" cy="31626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EA972273-F102-4F03-AE43-79389621817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49815" y="5325"/>
                <a:ext cx="767702" cy="324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AF0AC425-B995-407E-9F48-8EB6922D5ED9}"/>
                  </a:ext>
                </a:extLst>
              </p14:cNvPr>
              <p14:cNvContentPartPr/>
              <p14:nvPr/>
            </p14:nvContentPartPr>
            <p14:xfrm>
              <a:off x="10053456" y="1575823"/>
              <a:ext cx="1410660" cy="408780"/>
            </p14:xfrm>
          </p:contentPart>
        </mc:Choice>
        <mc:Fallback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AF0AC425-B995-407E-9F48-8EB6922D5ED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049137" y="1571505"/>
                <a:ext cx="1419299" cy="417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E65F52A7-7545-4712-9739-4E5B98508D2A}"/>
                  </a:ext>
                </a:extLst>
              </p14:cNvPr>
              <p14:cNvContentPartPr/>
              <p14:nvPr/>
            </p14:nvContentPartPr>
            <p14:xfrm>
              <a:off x="10437756" y="1639003"/>
              <a:ext cx="666360" cy="204480"/>
            </p14:xfrm>
          </p:contentPart>
        </mc:Choice>
        <mc:Fallback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E65F52A7-7545-4712-9739-4E5B98508D2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33438" y="1634683"/>
                <a:ext cx="674995" cy="2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50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CCC80C2F-61B2-42A3-9F85-C64BA63A1335}"/>
                  </a:ext>
                </a:extLst>
              </p14:cNvPr>
              <p14:cNvContentPartPr/>
              <p14:nvPr/>
            </p14:nvContentPartPr>
            <p14:xfrm>
              <a:off x="2433336" y="-72977"/>
              <a:ext cx="180" cy="706734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CCC80C2F-61B2-42A3-9F85-C64BA63A13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1176" y="-77297"/>
                <a:ext cx="4500" cy="7075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9769ECD5-22E4-42CA-921A-145FA6D842DA}"/>
                  </a:ext>
                </a:extLst>
              </p14:cNvPr>
              <p14:cNvContentPartPr/>
              <p14:nvPr/>
            </p14:nvContentPartPr>
            <p14:xfrm>
              <a:off x="9618936" y="-19517"/>
              <a:ext cx="180" cy="706248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9769ECD5-22E4-42CA-921A-145FA6D84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16776" y="-23837"/>
                <a:ext cx="4500" cy="70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4DEB2AA2-6E34-44F3-92CA-7DF6D3FBD955}"/>
                  </a:ext>
                </a:extLst>
              </p14:cNvPr>
              <p14:cNvContentPartPr/>
              <p14:nvPr/>
            </p14:nvContentPartPr>
            <p14:xfrm>
              <a:off x="9601116" y="712003"/>
              <a:ext cx="2611980" cy="18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4DEB2AA2-6E34-44F3-92CA-7DF6D3FBD9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96796" y="709843"/>
                <a:ext cx="2620619" cy="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7BF5AC8E-23CC-4057-86AA-45F1123291C4}"/>
                  </a:ext>
                </a:extLst>
              </p14:cNvPr>
              <p14:cNvContentPartPr/>
              <p14:nvPr/>
            </p14:nvContentPartPr>
            <p14:xfrm>
              <a:off x="9820003" y="111703"/>
              <a:ext cx="1814220" cy="60048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7BF5AC8E-23CC-4057-86AA-45F1123291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15684" y="107386"/>
                <a:ext cx="1822857" cy="609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1F1B058B-0F03-43D0-8340-8C1AE59D7175}"/>
                  </a:ext>
                </a:extLst>
              </p14:cNvPr>
              <p14:cNvContentPartPr/>
              <p14:nvPr/>
            </p14:nvContentPartPr>
            <p14:xfrm>
              <a:off x="2436763" y="690403"/>
              <a:ext cx="7193700" cy="18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1F1B058B-0F03-43D0-8340-8C1AE59D71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32443" y="688243"/>
                <a:ext cx="7202339" cy="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2FC857F7-0CFC-4161-BC04-663F466F1EAB}"/>
                  </a:ext>
                </a:extLst>
              </p14:cNvPr>
              <p14:cNvContentPartPr/>
              <p14:nvPr/>
            </p14:nvContentPartPr>
            <p14:xfrm>
              <a:off x="4070983" y="141043"/>
              <a:ext cx="2193840" cy="710280"/>
            </p14:xfrm>
          </p:contentPart>
        </mc:Choice>
        <mc:Fallback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2FC857F7-0CFC-4161-BC04-663F466F1EA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66663" y="136725"/>
                <a:ext cx="2202480" cy="7189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69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43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FontAwesome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Tarasov</dc:creator>
  <cp:lastModifiedBy>Alexander Tarasov</cp:lastModifiedBy>
  <cp:revision>21</cp:revision>
  <dcterms:created xsi:type="dcterms:W3CDTF">2017-05-10T09:38:35Z</dcterms:created>
  <dcterms:modified xsi:type="dcterms:W3CDTF">2017-06-07T13:30:15Z</dcterms:modified>
</cp:coreProperties>
</file>