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5" r:id="rId2"/>
    <p:sldId id="257" r:id="rId3"/>
    <p:sldId id="260" r:id="rId4"/>
    <p:sldId id="259" r:id="rId5"/>
    <p:sldId id="273" r:id="rId6"/>
    <p:sldId id="258" r:id="rId7"/>
    <p:sldId id="261" r:id="rId8"/>
    <p:sldId id="264" r:id="rId9"/>
    <p:sldId id="265" r:id="rId10"/>
    <p:sldId id="266" r:id="rId11"/>
    <p:sldId id="267" r:id="rId12"/>
    <p:sldId id="268" r:id="rId13"/>
    <p:sldId id="272" r:id="rId14"/>
    <p:sldId id="270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38" autoAdjust="0"/>
  </p:normalViewPr>
  <p:slideViewPr>
    <p:cSldViewPr snapToGrid="0">
      <p:cViewPr varScale="1">
        <p:scale>
          <a:sx n="85" d="100"/>
          <a:sy n="85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42E8A38-6355-4882-A60F-92A304F6C6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Stefan Englmeier, Benjamin Klam, Alex Tarasov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F5F900-E2D7-42E0-80F3-D7FB2D42BE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BCC88-158A-4107-B7AA-137FEE2FF1CD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98784B-7B2A-4703-8DCD-4673CA6A7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37C66D-CB2F-4E6A-A198-445B76C1D2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CC10-23D8-40CD-869A-05D4AA6E1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1180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Stefan Englmeier, Benjamin Klam, Alex Tarasov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E6F60-D1DB-41AA-B4B6-66960F0FB950}" type="datetimeFigureOut">
              <a:rPr lang="de-DE" smtClean="0"/>
              <a:t>14.06.2017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8C0ED-6BA2-4995-963F-C06576A84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71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3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42473EF3-7B02-4492-A19D-BADDB07DCA5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0692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12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B7AB130A-0DB4-4D37-AC71-8973287D40A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69373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13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3E87755E-6AF2-4E3B-95D0-DD405847A94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03425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14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6C0710A5-C2E3-4BFE-B8F9-6B5F47D165F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225769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15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582F2C5C-D29A-4834-870B-32CAAEFAD3F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232677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4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2377C334-0AA9-4E42-80EF-070D5C5196E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36959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5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BCF02728-6A5E-43B3-9E01-19F22A16305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63459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6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0813254F-2C20-428B-9698-523EFD2BC51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243661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7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8F8628E6-851A-46FC-BAB6-9B38B2D1BDE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90900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8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87C6BA1F-3D7D-4656-B427-B963BC9631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119760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9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B1597345-EA5E-42DD-8982-4980D6A0596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07163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8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8C0ED-6BA2-4995-963F-C06576A84B45}" type="slidenum">
              <a:rPr lang="de-DE" smtClean="0"/>
              <a:t>11</a:t>
            </a:fld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1537CAA0-5A25-4D09-942A-D3E47E8C5EA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Stefan Englmeier, Benjamin Klam, Alex Tarasov</a:t>
            </a:r>
          </a:p>
        </p:txBody>
      </p:sp>
    </p:spTree>
    <p:extLst>
      <p:ext uri="{BB962C8B-B14F-4D97-AF65-F5344CB8AC3E}">
        <p14:creationId xmlns:p14="http://schemas.microsoft.com/office/powerpoint/2010/main" val="326608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967D-626B-4D03-BEF1-13E3CC046C6D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4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65DB-A56A-4988-AF6A-9847C260D301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7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A071-456D-41EF-A391-BCAC6DA22B68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79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6054-5E25-423C-86E5-CC00A861A695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46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A290-B881-46C3-8A32-FB25F41CAF97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18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A45-3E92-4AB2-8B59-E48C6A9F73D5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5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BE72-3342-4BFD-82C1-A41966572D3A}" type="datetime1">
              <a:rPr lang="de-DE" smtClean="0"/>
              <a:t>14.06.2017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B173-1482-484B-B5C9-F96194D19223}" type="datetime1">
              <a:rPr lang="de-DE" smtClean="0"/>
              <a:t>14.06.2017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8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B45F-CD55-43BE-93DE-26EE074B3726}" type="datetime1">
              <a:rPr lang="de-DE" smtClean="0"/>
              <a:t>14.06.2017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05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6796-7692-448C-964E-98515B36F460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53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B114-8437-40F2-8D3F-A490FF5A282E}" type="datetime1">
              <a:rPr lang="de-DE" smtClean="0"/>
              <a:t>14.06.2017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6E6F-304A-4730-B3E8-06212F452AAC}" type="datetime1">
              <a:rPr lang="de-DE" smtClean="0"/>
              <a:t>14.06.2017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815-5534-4F4B-9439-9A5E552634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7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56B53-833A-434E-8E15-F0B96D12C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Chat-Client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F982E6-CC67-4070-A0DB-C7DBB070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816"/>
            <a:ext cx="9144000" cy="1173162"/>
          </a:xfrm>
        </p:spPr>
        <p:txBody>
          <a:bodyPr/>
          <a:lstStyle/>
          <a:p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Single-Page-Anwendungen mit </a:t>
            </a:r>
            <a:r>
              <a:rPr lang="de-DE" i="1" dirty="0" err="1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 und Angular</a:t>
            </a:r>
          </a:p>
        </p:txBody>
      </p:sp>
    </p:spTree>
    <p:extLst>
      <p:ext uri="{BB962C8B-B14F-4D97-AF65-F5344CB8AC3E}">
        <p14:creationId xmlns:p14="http://schemas.microsoft.com/office/powerpoint/2010/main" val="2453409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46F6C-3FE5-4C87-A370-832B713D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2257778"/>
            <a:ext cx="10515600" cy="1941688"/>
          </a:xfrm>
        </p:spPr>
        <p:txBody>
          <a:bodyPr>
            <a:normAutofit/>
          </a:bodyPr>
          <a:lstStyle/>
          <a:p>
            <a:pPr algn="ctr"/>
            <a:r>
              <a:rPr lang="de-DE" sz="8800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C12A6-6F83-400C-8E61-FB6ED90F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99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Angular Material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29F1BF7-62E5-471F-92F8-0400EED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2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Angular Router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E0781C-C8E6-493F-BD79-3A0D9F95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7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 err="1">
                <a:latin typeface="+mj-lt"/>
                <a:ea typeface="+mj-ea"/>
                <a:cs typeface="+mj-cs"/>
              </a:rPr>
              <a:t>RxJS</a:t>
            </a:r>
            <a:r>
              <a:rPr lang="de-DE" sz="2800" dirty="0">
                <a:latin typeface="+mj-lt"/>
                <a:ea typeface="+mj-ea"/>
                <a:cs typeface="+mj-cs"/>
              </a:rPr>
              <a:t> </a:t>
            </a:r>
            <a:r>
              <a:rPr lang="de-DE" sz="2800" dirty="0" err="1">
                <a:latin typeface="+mj-lt"/>
                <a:ea typeface="+mj-ea"/>
                <a:cs typeface="+mj-cs"/>
              </a:rPr>
              <a:t>Subjects</a:t>
            </a:r>
            <a:endParaRPr lang="de-DE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F23D21-956E-4AEA-A6D1-AC2DBD11AE76}"/>
              </a:ext>
            </a:extLst>
          </p:cNvPr>
          <p:cNvSpPr txBox="1"/>
          <p:nvPr/>
        </p:nvSpPr>
        <p:spPr>
          <a:xfrm>
            <a:off x="925689" y="2935111"/>
            <a:ext cx="10724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JavaScript </a:t>
            </a:r>
            <a:r>
              <a:rPr lang="de-DE" dirty="0" err="1"/>
              <a:t>Libary</a:t>
            </a:r>
            <a:r>
              <a:rPr lang="de-DE" dirty="0"/>
              <a:t> für reaktiven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Hilft bei </a:t>
            </a:r>
            <a:r>
              <a:rPr lang="de-DE" dirty="0" err="1"/>
              <a:t>Asynchronität</a:t>
            </a:r>
            <a:r>
              <a:rPr lang="de-DE" dirty="0"/>
              <a:t> und </a:t>
            </a:r>
            <a:r>
              <a:rPr lang="de-DE" dirty="0" err="1"/>
              <a:t>Callbacks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Lässt sich besser debuggen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Fester Bestandteil von Angular (Beispiel: Angular/http)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28420-D709-4795-80F9-B0AC9B53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1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 err="1">
                <a:latin typeface="+mj-lt"/>
                <a:ea typeface="+mj-ea"/>
                <a:cs typeface="+mj-cs"/>
              </a:rPr>
              <a:t>RxJS</a:t>
            </a:r>
            <a:r>
              <a:rPr lang="de-DE" sz="2800" dirty="0">
                <a:latin typeface="+mj-lt"/>
                <a:ea typeface="+mj-ea"/>
                <a:cs typeface="+mj-cs"/>
              </a:rPr>
              <a:t> </a:t>
            </a:r>
            <a:r>
              <a:rPr lang="de-DE" sz="2800" dirty="0" err="1">
                <a:latin typeface="+mj-lt"/>
                <a:ea typeface="+mj-ea"/>
                <a:cs typeface="+mj-cs"/>
              </a:rPr>
              <a:t>Subjects</a:t>
            </a:r>
            <a:endParaRPr lang="de-DE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CB97C-549F-47A2-BA79-1E34A388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2496"/>
            <a:ext cx="7616825" cy="14600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530781-3E86-4F41-82C2-31DD41BD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22" y="4685065"/>
            <a:ext cx="3781425" cy="11906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12E62-0166-4DD1-A8E9-DC4BA461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0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199" y="1685139"/>
            <a:ext cx="671406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 err="1">
                <a:latin typeface="+mj-lt"/>
                <a:ea typeface="+mj-ea"/>
                <a:cs typeface="+mj-cs"/>
              </a:rPr>
              <a:t>RxJS</a:t>
            </a:r>
            <a:r>
              <a:rPr lang="de-DE" sz="2800" dirty="0">
                <a:latin typeface="+mj-lt"/>
                <a:ea typeface="+mj-ea"/>
                <a:cs typeface="+mj-cs"/>
              </a:rPr>
              <a:t> Observables, </a:t>
            </a:r>
            <a:r>
              <a:rPr lang="de-DE" sz="2800" dirty="0" err="1">
                <a:latin typeface="+mj-lt"/>
                <a:ea typeface="+mj-ea"/>
                <a:cs typeface="+mj-cs"/>
              </a:rPr>
              <a:t>Subscriptions</a:t>
            </a:r>
            <a:endParaRPr lang="de-DE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3FFDA5-2978-4BEE-8F8F-4EAE6254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2309"/>
            <a:ext cx="7172325" cy="18859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3C4EA-0766-43FD-9147-7F9455B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56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18AF7-8084-4572-8E22-6DE81EF9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Vorbereitung </a:t>
            </a:r>
          </a:p>
          <a:p>
            <a:pPr lvl="1"/>
            <a:r>
              <a:rPr lang="de-DE" dirty="0"/>
              <a:t>Quellcode Verwaltung </a:t>
            </a:r>
            <a:r>
              <a:rPr lang="de-DE" dirty="0" err="1"/>
              <a:t>Git</a:t>
            </a:r>
            <a:r>
              <a:rPr lang="de-DE" dirty="0"/>
              <a:t> (Alex)</a:t>
            </a:r>
          </a:p>
          <a:p>
            <a:pPr lvl="1"/>
            <a:r>
              <a:rPr lang="de-DE" dirty="0"/>
              <a:t>Entwurf und Skizzen: Design (Alex)</a:t>
            </a:r>
          </a:p>
          <a:p>
            <a:pPr lvl="1"/>
            <a:r>
              <a:rPr lang="de-DE" dirty="0"/>
              <a:t>Entwurf: Projektstruktur (Stefan)</a:t>
            </a:r>
          </a:p>
          <a:p>
            <a:pPr lvl="1"/>
            <a:endParaRPr lang="de-DE" dirty="0"/>
          </a:p>
          <a:p>
            <a:r>
              <a:rPr lang="de-DE" dirty="0"/>
              <a:t> Finale Projektstruktur</a:t>
            </a:r>
          </a:p>
          <a:p>
            <a:pPr lvl="1"/>
            <a:r>
              <a:rPr lang="de-DE" dirty="0"/>
              <a:t>Komponenten (Stefan)</a:t>
            </a:r>
          </a:p>
          <a:p>
            <a:pPr lvl="1"/>
            <a:r>
              <a:rPr lang="de-DE" dirty="0"/>
              <a:t>Models (Alex)</a:t>
            </a:r>
          </a:p>
          <a:p>
            <a:pPr lvl="1"/>
            <a:r>
              <a:rPr lang="de-DE" dirty="0"/>
              <a:t>Services (Benny)</a:t>
            </a:r>
          </a:p>
          <a:p>
            <a:pPr lvl="1"/>
            <a:endParaRPr lang="de-DE" dirty="0"/>
          </a:p>
          <a:p>
            <a:r>
              <a:rPr lang="de-DE" dirty="0"/>
              <a:t>Demo: Chat-Client (Benny)</a:t>
            </a:r>
          </a:p>
          <a:p>
            <a:endParaRPr lang="de-DE" dirty="0"/>
          </a:p>
          <a:p>
            <a:r>
              <a:rPr lang="de-DE" dirty="0"/>
              <a:t>Besonderheiten</a:t>
            </a:r>
          </a:p>
          <a:p>
            <a:pPr lvl="1"/>
            <a:r>
              <a:rPr lang="de-DE" dirty="0"/>
              <a:t>Angular Material (Alex)</a:t>
            </a:r>
          </a:p>
          <a:p>
            <a:pPr lvl="1"/>
            <a:r>
              <a:rPr lang="de-DE" dirty="0"/>
              <a:t>Angular Router (Alex)</a:t>
            </a:r>
          </a:p>
          <a:p>
            <a:pPr lvl="1"/>
            <a:r>
              <a:rPr lang="de-DE" dirty="0" err="1"/>
              <a:t>RxJs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 (Stefan)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202CBD-91D6-45C5-BE73-E9E35792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5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Vorbereitung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Quellcode Verwaltung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ACCAA0-166F-4CFE-BA91-BB51293A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54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Vorbereitung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199" y="1685139"/>
            <a:ext cx="69511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Entwurf und Skizzen: Design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23AF43-2C3A-44D9-A716-2F167F2D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23" y="2483556"/>
            <a:ext cx="5210175" cy="40822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F5B3E-7904-4E51-8625-3881F4DA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21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Vorbereitung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199" y="1685139"/>
            <a:ext cx="69511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Entwurf und Skizzen: Design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81CFC6-9D1A-446A-BF62-920F82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41" y="2465376"/>
            <a:ext cx="6745427" cy="386204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BC85C9-0017-49C4-94D5-89839C01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16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Vorbereitung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Entwurf: Projektstruktur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343F68-04A4-4D13-8B53-0257178CD824}"/>
              </a:ext>
            </a:extLst>
          </p:cNvPr>
          <p:cNvSpPr/>
          <p:nvPr/>
        </p:nvSpPr>
        <p:spPr>
          <a:xfrm>
            <a:off x="4008508" y="4049236"/>
            <a:ext cx="2315689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E1757C-A781-4D5C-9054-5377D5D4DA52}"/>
              </a:ext>
            </a:extLst>
          </p:cNvPr>
          <p:cNvSpPr/>
          <p:nvPr/>
        </p:nvSpPr>
        <p:spPr>
          <a:xfrm>
            <a:off x="4008508" y="2879643"/>
            <a:ext cx="2315689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AppComponent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456735-AD4F-40CF-9060-BD028758E760}"/>
              </a:ext>
            </a:extLst>
          </p:cNvPr>
          <p:cNvSpPr/>
          <p:nvPr/>
        </p:nvSpPr>
        <p:spPr>
          <a:xfrm>
            <a:off x="7454331" y="4081029"/>
            <a:ext cx="2315689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02DF7DD-4BD0-4512-A93D-DB4F214E7F5F}"/>
              </a:ext>
            </a:extLst>
          </p:cNvPr>
          <p:cNvSpPr/>
          <p:nvPr/>
        </p:nvSpPr>
        <p:spPr>
          <a:xfrm>
            <a:off x="562685" y="4081028"/>
            <a:ext cx="2315689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Greeting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C9404ED-6643-472A-9AC0-47447D25EF70}"/>
              </a:ext>
            </a:extLst>
          </p:cNvPr>
          <p:cNvSpPr/>
          <p:nvPr/>
        </p:nvSpPr>
        <p:spPr>
          <a:xfrm>
            <a:off x="5293022" y="5553439"/>
            <a:ext cx="1531916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RoomList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212ADE-DDE4-441D-893C-F239BF7040F7}"/>
              </a:ext>
            </a:extLst>
          </p:cNvPr>
          <p:cNvSpPr/>
          <p:nvPr/>
        </p:nvSpPr>
        <p:spPr>
          <a:xfrm>
            <a:off x="7893718" y="5585232"/>
            <a:ext cx="1436914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MessageHistory</a:t>
            </a:r>
            <a:endParaRPr lang="de-DE" sz="1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391F61-7ED9-441E-9D27-1DFDEFCB62B7}"/>
              </a:ext>
            </a:extLst>
          </p:cNvPr>
          <p:cNvSpPr/>
          <p:nvPr/>
        </p:nvSpPr>
        <p:spPr>
          <a:xfrm>
            <a:off x="9971901" y="5553439"/>
            <a:ext cx="1484415" cy="60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Participants</a:t>
            </a:r>
            <a:endParaRPr lang="de-DE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E807275-A1CB-4980-B1EC-EB4F31EA85B4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7151422" y="4092687"/>
            <a:ext cx="368311" cy="2553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7533BCD-6F39-4B04-BAF3-CEA89131266E}"/>
              </a:ext>
            </a:extLst>
          </p:cNvPr>
          <p:cNvCxnSpPr>
            <a:endCxn id="8" idx="2"/>
          </p:cNvCxnSpPr>
          <p:nvPr/>
        </p:nvCxnSpPr>
        <p:spPr>
          <a:xfrm flipV="1">
            <a:off x="8612175" y="4686670"/>
            <a:ext cx="1" cy="53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4D969F2C-24FB-4095-B112-ABA2229E5EF9}"/>
              </a:ext>
            </a:extLst>
          </p:cNvPr>
          <p:cNvCxnSpPr>
            <a:endCxn id="12" idx="0"/>
          </p:cNvCxnSpPr>
          <p:nvPr/>
        </p:nvCxnSpPr>
        <p:spPr>
          <a:xfrm>
            <a:off x="8612175" y="5216922"/>
            <a:ext cx="2101934" cy="336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7A3F898-3729-496C-BE85-638CC78E4932}"/>
              </a:ext>
            </a:extLst>
          </p:cNvPr>
          <p:cNvCxnSpPr>
            <a:stCxn id="11" idx="0"/>
          </p:cNvCxnSpPr>
          <p:nvPr/>
        </p:nvCxnSpPr>
        <p:spPr>
          <a:xfrm flipV="1">
            <a:off x="8612175" y="5185129"/>
            <a:ext cx="0" cy="40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DC70EA5-83FB-4469-AA20-DBE1586AB35E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166353" y="3485284"/>
            <a:ext cx="0" cy="56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DC41F7E9-5F89-4CB7-9799-7E01B55715C0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481603" y="2421391"/>
            <a:ext cx="898565" cy="2420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AD2E09D-8C7E-4523-AA54-0FDC8C8CC6E8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324197" y="3182464"/>
            <a:ext cx="2287979" cy="8985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1CD26655-98B9-4035-9560-25C67C90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6EA815-5534-4F4B-9439-9A5E552634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Projektstuktur</a:t>
            </a:r>
            <a:r>
              <a:rPr lang="de-DE" dirty="0"/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Komponenten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97E036-8732-45B0-9F7D-E7183193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21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Projektstuktur</a:t>
            </a:r>
            <a:r>
              <a:rPr lang="de-DE" dirty="0"/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Models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C18270-89AA-470D-8CD9-1633504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7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E5A44-A8A8-4008-9F0F-31F7E1D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Projektstuktur</a:t>
            </a:r>
            <a:r>
              <a:rPr lang="de-DE" dirty="0"/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74E540-5826-40BE-B920-9D9339756262}"/>
              </a:ext>
            </a:extLst>
          </p:cNvPr>
          <p:cNvSpPr txBox="1"/>
          <p:nvPr/>
        </p:nvSpPr>
        <p:spPr>
          <a:xfrm>
            <a:off x="838200" y="1685139"/>
            <a:ext cx="392393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2800" dirty="0">
                <a:latin typeface="+mj-lt"/>
                <a:ea typeface="+mj-ea"/>
                <a:cs typeface="+mj-cs"/>
              </a:rPr>
              <a:t>Services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B1A772-535A-4013-B2BC-22802DBF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A815-5534-4F4B-9439-9A5E552634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6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Breitbild</PresentationFormat>
  <Paragraphs>95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Franklin Gothic Demi</vt:lpstr>
      <vt:lpstr>Office</vt:lpstr>
      <vt:lpstr>Chat-Client</vt:lpstr>
      <vt:lpstr>Gliederung </vt:lpstr>
      <vt:lpstr>Vorbereitung </vt:lpstr>
      <vt:lpstr>Vorbereitung </vt:lpstr>
      <vt:lpstr>Vorbereitung </vt:lpstr>
      <vt:lpstr>Vorbereitung </vt:lpstr>
      <vt:lpstr>Finale Projektstuktur </vt:lpstr>
      <vt:lpstr>Finale Projektstuktur </vt:lpstr>
      <vt:lpstr>Finale Projektstuktur </vt:lpstr>
      <vt:lpstr>DEMO</vt:lpstr>
      <vt:lpstr>Besonderheiten</vt:lpstr>
      <vt:lpstr>Besonderheiten</vt:lpstr>
      <vt:lpstr>Besonderheiten</vt:lpstr>
      <vt:lpstr>Besonderheiten</vt:lpstr>
      <vt:lpstr>Besonderheiten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Englmeier</dc:creator>
  <cp:lastModifiedBy>Stefan Englmeier</cp:lastModifiedBy>
  <cp:revision>23</cp:revision>
  <dcterms:created xsi:type="dcterms:W3CDTF">2017-06-12T12:43:44Z</dcterms:created>
  <dcterms:modified xsi:type="dcterms:W3CDTF">2017-06-14T14:41:46Z</dcterms:modified>
</cp:coreProperties>
</file>