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3"/>
  </p:notesMasterIdLst>
  <p:sldIdLst>
    <p:sldId id="1407" r:id="rId2"/>
    <p:sldId id="1409" r:id="rId3"/>
    <p:sldId id="1411" r:id="rId4"/>
    <p:sldId id="1415" r:id="rId5"/>
    <p:sldId id="1410" r:id="rId6"/>
    <p:sldId id="1412" r:id="rId7"/>
    <p:sldId id="1413" r:id="rId8"/>
    <p:sldId id="1417" r:id="rId9"/>
    <p:sldId id="1414" r:id="rId10"/>
    <p:sldId id="1418" r:id="rId11"/>
    <p:sldId id="141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0B26DD4-D765-D81C-EEC2-68BB1DB87BD6}" name="Luciane Senna" initials="LS" userId="5f3b3821a8a0896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1D20"/>
    <a:srgbClr val="33A3DA"/>
    <a:srgbClr val="F8C750"/>
    <a:srgbClr val="EAF4F3"/>
    <a:srgbClr val="FD694D"/>
    <a:srgbClr val="218DAA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5A751B-D118-4F91-BC6D-FADEF29F2804}" v="399" dt="2024-12-01T16:00:25.565"/>
    <p1510:client id="{932A90C4-C859-4023-AF3D-5816EBC5F98E}" v="2" dt="2024-12-02T02:49:48.7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ie Fernandes" userId="7f297a32da5f2c44" providerId="LiveId" clId="{932A90C4-C859-4023-AF3D-5816EBC5F98E}"/>
    <pc:docChg chg="undo custSel modSld">
      <pc:chgData name="Stephanie Fernandes" userId="7f297a32da5f2c44" providerId="LiveId" clId="{932A90C4-C859-4023-AF3D-5816EBC5F98E}" dt="2024-12-02T02:50:55.431" v="15" actId="207"/>
      <pc:docMkLst>
        <pc:docMk/>
      </pc:docMkLst>
      <pc:sldChg chg="addSp delSp modSp mod">
        <pc:chgData name="Stephanie Fernandes" userId="7f297a32da5f2c44" providerId="LiveId" clId="{932A90C4-C859-4023-AF3D-5816EBC5F98E}" dt="2024-12-02T02:50:55.431" v="15" actId="207"/>
        <pc:sldMkLst>
          <pc:docMk/>
          <pc:sldMk cId="3710442553" sldId="1407"/>
        </pc:sldMkLst>
        <pc:spChg chg="mod">
          <ac:chgData name="Stephanie Fernandes" userId="7f297a32da5f2c44" providerId="LiveId" clId="{932A90C4-C859-4023-AF3D-5816EBC5F98E}" dt="2024-12-02T02:50:55.431" v="15" actId="207"/>
          <ac:spMkLst>
            <pc:docMk/>
            <pc:sldMk cId="3710442553" sldId="1407"/>
            <ac:spMk id="19" creationId="{9241ECF6-5CF9-2BD8-040D-58B030594CAA}"/>
          </ac:spMkLst>
        </pc:spChg>
        <pc:grpChg chg="del">
          <ac:chgData name="Stephanie Fernandes" userId="7f297a32da5f2c44" providerId="LiveId" clId="{932A90C4-C859-4023-AF3D-5816EBC5F98E}" dt="2024-12-02T02:49:48.782" v="3" actId="478"/>
          <ac:grpSpMkLst>
            <pc:docMk/>
            <pc:sldMk cId="3710442553" sldId="1407"/>
            <ac:grpSpMk id="18" creationId="{0C9D494D-C70E-47F2-730B-789B2B6CFCEB}"/>
          </ac:grpSpMkLst>
        </pc:grpChg>
        <pc:picChg chg="add mod ord">
          <ac:chgData name="Stephanie Fernandes" userId="7f297a32da5f2c44" providerId="LiveId" clId="{932A90C4-C859-4023-AF3D-5816EBC5F98E}" dt="2024-12-02T02:50:20.709" v="11" actId="167"/>
          <ac:picMkLst>
            <pc:docMk/>
            <pc:sldMk cId="3710442553" sldId="1407"/>
            <ac:picMk id="4" creationId="{1F4CA16C-7A3B-ABD2-868C-8F3D38C57AAA}"/>
          </ac:picMkLst>
        </pc:picChg>
      </pc:sldChg>
    </pc:docChg>
  </pc:docChgLst>
  <pc:docChgLst>
    <pc:chgData name="Andre Leone" userId="b011fb84443f3bf5" providerId="LiveId" clId="{745A751B-D118-4F91-BC6D-FADEF29F2804}"/>
    <pc:docChg chg="undo redo custSel addSld delSld modSld sldOrd delMainMaster">
      <pc:chgData name="Andre Leone" userId="b011fb84443f3bf5" providerId="LiveId" clId="{745A751B-D118-4F91-BC6D-FADEF29F2804}" dt="2024-12-01T16:02:03.851" v="2365" actId="207"/>
      <pc:docMkLst>
        <pc:docMk/>
      </pc:docMkLst>
      <pc:sldChg chg="del">
        <pc:chgData name="Andre Leone" userId="b011fb84443f3bf5" providerId="LiveId" clId="{745A751B-D118-4F91-BC6D-FADEF29F2804}" dt="2024-12-01T16:00:36.544" v="2361" actId="47"/>
        <pc:sldMkLst>
          <pc:docMk/>
          <pc:sldMk cId="1411584667" sldId="256"/>
        </pc:sldMkLst>
      </pc:sldChg>
      <pc:sldChg chg="addSp delSp modSp del mod">
        <pc:chgData name="Andre Leone" userId="b011fb84443f3bf5" providerId="LiveId" clId="{745A751B-D118-4F91-BC6D-FADEF29F2804}" dt="2024-12-01T16:00:35.855" v="2360" actId="47"/>
        <pc:sldMkLst>
          <pc:docMk/>
          <pc:sldMk cId="3956700845" sldId="257"/>
        </pc:sldMkLst>
        <pc:picChg chg="add del mod">
          <ac:chgData name="Andre Leone" userId="b011fb84443f3bf5" providerId="LiveId" clId="{745A751B-D118-4F91-BC6D-FADEF29F2804}" dt="2024-12-01T00:51:23.373" v="6" actId="478"/>
          <ac:picMkLst>
            <pc:docMk/>
            <pc:sldMk cId="3956700845" sldId="257"/>
            <ac:picMk id="5" creationId="{1E4399D9-364C-3E58-1C2D-CA59DE5D641E}"/>
          </ac:picMkLst>
        </pc:picChg>
      </pc:sldChg>
      <pc:sldChg chg="del">
        <pc:chgData name="Andre Leone" userId="b011fb84443f3bf5" providerId="LiveId" clId="{745A751B-D118-4F91-BC6D-FADEF29F2804}" dt="2024-12-01T16:00:36.978" v="2362" actId="47"/>
        <pc:sldMkLst>
          <pc:docMk/>
          <pc:sldMk cId="1186747509" sldId="259"/>
        </pc:sldMkLst>
      </pc:sldChg>
      <pc:sldChg chg="del">
        <pc:chgData name="Andre Leone" userId="b011fb84443f3bf5" providerId="LiveId" clId="{745A751B-D118-4F91-BC6D-FADEF29F2804}" dt="2024-12-01T16:00:37.601" v="2363" actId="47"/>
        <pc:sldMkLst>
          <pc:docMk/>
          <pc:sldMk cId="3590913329" sldId="260"/>
        </pc:sldMkLst>
      </pc:sldChg>
      <pc:sldChg chg="modSp del mod">
        <pc:chgData name="Andre Leone" userId="b011fb84443f3bf5" providerId="LiveId" clId="{745A751B-D118-4F91-BC6D-FADEF29F2804}" dt="2024-12-01T16:00:34.107" v="2357" actId="47"/>
        <pc:sldMkLst>
          <pc:docMk/>
          <pc:sldMk cId="2162888459" sldId="1194"/>
        </pc:sldMkLst>
        <pc:picChg chg="mod">
          <ac:chgData name="Andre Leone" userId="b011fb84443f3bf5" providerId="LiveId" clId="{745A751B-D118-4F91-BC6D-FADEF29F2804}" dt="2024-11-29T22:54:24.176" v="0" actId="1076"/>
          <ac:picMkLst>
            <pc:docMk/>
            <pc:sldMk cId="2162888459" sldId="1194"/>
            <ac:picMk id="9" creationId="{FD749DC0-CDA9-4106-8303-200BECE6CB6F}"/>
          </ac:picMkLst>
        </pc:picChg>
      </pc:sldChg>
      <pc:sldChg chg="del">
        <pc:chgData name="Andre Leone" userId="b011fb84443f3bf5" providerId="LiveId" clId="{745A751B-D118-4F91-BC6D-FADEF29F2804}" dt="2024-12-01T16:00:34.619" v="2358" actId="47"/>
        <pc:sldMkLst>
          <pc:docMk/>
          <pc:sldMk cId="1613068453" sldId="1362"/>
        </pc:sldMkLst>
      </pc:sldChg>
      <pc:sldChg chg="del">
        <pc:chgData name="Andre Leone" userId="b011fb84443f3bf5" providerId="LiveId" clId="{745A751B-D118-4F91-BC6D-FADEF29F2804}" dt="2024-12-01T16:00:35.326" v="2359" actId="47"/>
        <pc:sldMkLst>
          <pc:docMk/>
          <pc:sldMk cId="4291017766" sldId="1363"/>
        </pc:sldMkLst>
      </pc:sldChg>
      <pc:sldChg chg="modSp del mod">
        <pc:chgData name="Andre Leone" userId="b011fb84443f3bf5" providerId="LiveId" clId="{745A751B-D118-4F91-BC6D-FADEF29F2804}" dt="2024-12-01T16:00:38.286" v="2364" actId="47"/>
        <pc:sldMkLst>
          <pc:docMk/>
          <pc:sldMk cId="2073678649" sldId="1364"/>
        </pc:sldMkLst>
        <pc:spChg chg="mod">
          <ac:chgData name="Andre Leone" userId="b011fb84443f3bf5" providerId="LiveId" clId="{745A751B-D118-4F91-BC6D-FADEF29F2804}" dt="2024-12-01T14:49:34.813" v="1363" actId="1076"/>
          <ac:spMkLst>
            <pc:docMk/>
            <pc:sldMk cId="2073678649" sldId="1364"/>
            <ac:spMk id="7" creationId="{BC8BE844-D9F3-0E9F-FBC7-B6AA323F1675}"/>
          </ac:spMkLst>
        </pc:spChg>
      </pc:sldChg>
      <pc:sldChg chg="del">
        <pc:chgData name="Andre Leone" userId="b011fb84443f3bf5" providerId="LiveId" clId="{745A751B-D118-4F91-BC6D-FADEF29F2804}" dt="2024-12-01T16:00:33.147" v="2356" actId="47"/>
        <pc:sldMkLst>
          <pc:docMk/>
          <pc:sldMk cId="3789640130" sldId="1406"/>
        </pc:sldMkLst>
      </pc:sldChg>
      <pc:sldChg chg="addSp delSp modSp new mod">
        <pc:chgData name="Andre Leone" userId="b011fb84443f3bf5" providerId="LiveId" clId="{745A751B-D118-4F91-BC6D-FADEF29F2804}" dt="2024-12-01T15:06:32.835" v="1466" actId="1035"/>
        <pc:sldMkLst>
          <pc:docMk/>
          <pc:sldMk cId="3710442553" sldId="1407"/>
        </pc:sldMkLst>
        <pc:spChg chg="add mod">
          <ac:chgData name="Andre Leone" userId="b011fb84443f3bf5" providerId="LiveId" clId="{745A751B-D118-4F91-BC6D-FADEF29F2804}" dt="2024-12-01T15:06:32.835" v="1466" actId="1035"/>
          <ac:spMkLst>
            <pc:docMk/>
            <pc:sldMk cId="3710442553" sldId="1407"/>
            <ac:spMk id="2" creationId="{ADBEC2E0-35D3-5D3C-AA14-551B3E42F730}"/>
          </ac:spMkLst>
        </pc:spChg>
        <pc:spChg chg="del">
          <ac:chgData name="Andre Leone" userId="b011fb84443f3bf5" providerId="LiveId" clId="{745A751B-D118-4F91-BC6D-FADEF29F2804}" dt="2024-12-01T00:51:32.704" v="7" actId="478"/>
          <ac:spMkLst>
            <pc:docMk/>
            <pc:sldMk cId="3710442553" sldId="1407"/>
            <ac:spMk id="2" creationId="{B92AE0DD-5CA9-145B-3523-CD91CD5B84C7}"/>
          </ac:spMkLst>
        </pc:spChg>
        <pc:spChg chg="del">
          <ac:chgData name="Andre Leone" userId="b011fb84443f3bf5" providerId="LiveId" clId="{745A751B-D118-4F91-BC6D-FADEF29F2804}" dt="2024-11-30T23:22:45.153" v="2" actId="478"/>
          <ac:spMkLst>
            <pc:docMk/>
            <pc:sldMk cId="3710442553" sldId="1407"/>
            <ac:spMk id="3" creationId="{309741E5-FB5E-EEC7-6F2E-1CB418FCD35D}"/>
          </ac:spMkLst>
        </pc:spChg>
        <pc:spChg chg="add del mod ord topLvl">
          <ac:chgData name="Andre Leone" userId="b011fb84443f3bf5" providerId="LiveId" clId="{745A751B-D118-4F91-BC6D-FADEF29F2804}" dt="2024-12-01T01:13:22.397" v="260" actId="478"/>
          <ac:spMkLst>
            <pc:docMk/>
            <pc:sldMk cId="3710442553" sldId="1407"/>
            <ac:spMk id="4" creationId="{A4B329EA-33A4-6ADC-B775-2F6690008122}"/>
          </ac:spMkLst>
        </pc:spChg>
        <pc:spChg chg="add mod">
          <ac:chgData name="Andre Leone" userId="b011fb84443f3bf5" providerId="LiveId" clId="{745A751B-D118-4F91-BC6D-FADEF29F2804}" dt="2024-12-01T01:23:09.299" v="324" actId="1076"/>
          <ac:spMkLst>
            <pc:docMk/>
            <pc:sldMk cId="3710442553" sldId="1407"/>
            <ac:spMk id="9" creationId="{7385404C-BCA9-13FF-4211-630FEF51DFC4}"/>
          </ac:spMkLst>
        </pc:spChg>
        <pc:spChg chg="add mod ord">
          <ac:chgData name="Andre Leone" userId="b011fb84443f3bf5" providerId="LiveId" clId="{745A751B-D118-4F91-BC6D-FADEF29F2804}" dt="2024-12-01T01:23:21.249" v="325" actId="170"/>
          <ac:spMkLst>
            <pc:docMk/>
            <pc:sldMk cId="3710442553" sldId="1407"/>
            <ac:spMk id="11" creationId="{B97554B1-11D3-632C-8D21-AFF80F51C417}"/>
          </ac:spMkLst>
        </pc:spChg>
        <pc:spChg chg="add mod ord">
          <ac:chgData name="Andre Leone" userId="b011fb84443f3bf5" providerId="LiveId" clId="{745A751B-D118-4F91-BC6D-FADEF29F2804}" dt="2024-12-01T01:22:44.941" v="320" actId="1076"/>
          <ac:spMkLst>
            <pc:docMk/>
            <pc:sldMk cId="3710442553" sldId="1407"/>
            <ac:spMk id="12" creationId="{A649306B-C2A2-547E-977E-CD55514C1E32}"/>
          </ac:spMkLst>
        </pc:spChg>
        <pc:spChg chg="add mod">
          <ac:chgData name="Andre Leone" userId="b011fb84443f3bf5" providerId="LiveId" clId="{745A751B-D118-4F91-BC6D-FADEF29F2804}" dt="2024-12-01T01:21:20.316" v="311" actId="14100"/>
          <ac:spMkLst>
            <pc:docMk/>
            <pc:sldMk cId="3710442553" sldId="1407"/>
            <ac:spMk id="17" creationId="{F43F7FC6-AEBE-213E-031B-DE35452A7C1F}"/>
          </ac:spMkLst>
        </pc:spChg>
        <pc:spChg chg="add mod">
          <ac:chgData name="Andre Leone" userId="b011fb84443f3bf5" providerId="LiveId" clId="{745A751B-D118-4F91-BC6D-FADEF29F2804}" dt="2024-12-01T01:14:12.840" v="275" actId="2085"/>
          <ac:spMkLst>
            <pc:docMk/>
            <pc:sldMk cId="3710442553" sldId="1407"/>
            <ac:spMk id="19" creationId="{9241ECF6-5CF9-2BD8-040D-58B030594CAA}"/>
          </ac:spMkLst>
        </pc:spChg>
        <pc:grpChg chg="add del mod">
          <ac:chgData name="Andre Leone" userId="b011fb84443f3bf5" providerId="LiveId" clId="{745A751B-D118-4F91-BC6D-FADEF29F2804}" dt="2024-12-01T01:12:10.090" v="245" actId="165"/>
          <ac:grpSpMkLst>
            <pc:docMk/>
            <pc:sldMk cId="3710442553" sldId="1407"/>
            <ac:grpSpMk id="10" creationId="{53A7354D-FD72-254E-476F-B94799721981}"/>
          </ac:grpSpMkLst>
        </pc:grpChg>
        <pc:grpChg chg="add mod">
          <ac:chgData name="Andre Leone" userId="b011fb84443f3bf5" providerId="LiveId" clId="{745A751B-D118-4F91-BC6D-FADEF29F2804}" dt="2024-12-01T01:12:21.434" v="248" actId="1076"/>
          <ac:grpSpMkLst>
            <pc:docMk/>
            <pc:sldMk cId="3710442553" sldId="1407"/>
            <ac:grpSpMk id="18" creationId="{0C9D494D-C70E-47F2-730B-789B2B6CFCEB}"/>
          </ac:grpSpMkLst>
        </pc:grpChg>
        <pc:graphicFrameChg chg="add del mod modGraphic">
          <ac:chgData name="Andre Leone" userId="b011fb84443f3bf5" providerId="LiveId" clId="{745A751B-D118-4F91-BC6D-FADEF29F2804}" dt="2024-12-01T00:55:21.193" v="38" actId="478"/>
          <ac:graphicFrameMkLst>
            <pc:docMk/>
            <pc:sldMk cId="3710442553" sldId="1407"/>
            <ac:graphicFrameMk id="8" creationId="{FDF210FD-1C04-B831-451F-B5C3EE26C1CD}"/>
          </ac:graphicFrameMkLst>
        </pc:graphicFrameChg>
        <pc:picChg chg="add mod">
          <ac:chgData name="Andre Leone" userId="b011fb84443f3bf5" providerId="LiveId" clId="{745A751B-D118-4F91-BC6D-FADEF29F2804}" dt="2024-12-01T01:23:29.060" v="326" actId="1076"/>
          <ac:picMkLst>
            <pc:docMk/>
            <pc:sldMk cId="3710442553" sldId="1407"/>
            <ac:picMk id="5" creationId="{AA6C19FC-5177-A7A3-E1D7-039F96507668}"/>
          </ac:picMkLst>
        </pc:picChg>
        <pc:picChg chg="add del mod">
          <ac:chgData name="Andre Leone" userId="b011fb84443f3bf5" providerId="LiveId" clId="{745A751B-D118-4F91-BC6D-FADEF29F2804}" dt="2024-12-01T01:02:49.510" v="161" actId="478"/>
          <ac:picMkLst>
            <pc:docMk/>
            <pc:sldMk cId="3710442553" sldId="1407"/>
            <ac:picMk id="14" creationId="{EBBA3BED-B3EE-8BD4-56B5-65C2333CCD95}"/>
          </ac:picMkLst>
        </pc:picChg>
        <pc:picChg chg="add mod ord">
          <ac:chgData name="Andre Leone" userId="b011fb84443f3bf5" providerId="LiveId" clId="{745A751B-D118-4F91-BC6D-FADEF29F2804}" dt="2024-12-01T01:13:12.118" v="258" actId="14100"/>
          <ac:picMkLst>
            <pc:docMk/>
            <pc:sldMk cId="3710442553" sldId="1407"/>
            <ac:picMk id="16" creationId="{FD5C72D2-E0F8-EADE-0299-7C3CC88C53D4}"/>
          </ac:picMkLst>
        </pc:picChg>
        <pc:picChg chg="add del mod">
          <ac:chgData name="Andre Leone" userId="b011fb84443f3bf5" providerId="LiveId" clId="{745A751B-D118-4F91-BC6D-FADEF29F2804}" dt="2024-12-01T01:10:33.354" v="234" actId="478"/>
          <ac:picMkLst>
            <pc:docMk/>
            <pc:sldMk cId="3710442553" sldId="1407"/>
            <ac:picMk id="1026" creationId="{6613659C-A3C8-643F-63CB-45B76CAF26B5}"/>
          </ac:picMkLst>
        </pc:picChg>
        <pc:picChg chg="add mod">
          <ac:chgData name="Andre Leone" userId="b011fb84443f3bf5" providerId="LiveId" clId="{745A751B-D118-4F91-BC6D-FADEF29F2804}" dt="2024-12-01T01:12:21.434" v="248" actId="1076"/>
          <ac:picMkLst>
            <pc:docMk/>
            <pc:sldMk cId="3710442553" sldId="1407"/>
            <ac:picMk id="1028" creationId="{785A835F-C429-9A79-1A98-318244D6C494}"/>
          </ac:picMkLst>
        </pc:picChg>
        <pc:cxnChg chg="add del mod topLvl">
          <ac:chgData name="Andre Leone" userId="b011fb84443f3bf5" providerId="LiveId" clId="{745A751B-D118-4F91-BC6D-FADEF29F2804}" dt="2024-12-01T01:12:16.159" v="247" actId="478"/>
          <ac:cxnSpMkLst>
            <pc:docMk/>
            <pc:sldMk cId="3710442553" sldId="1407"/>
            <ac:cxnSpMk id="7" creationId="{A88846F7-99AA-72CE-75D1-E2F97055FE4A}"/>
          </ac:cxnSpMkLst>
        </pc:cxnChg>
      </pc:sldChg>
      <pc:sldChg chg="addSp delSp modSp add del mod ord">
        <pc:chgData name="Andre Leone" userId="b011fb84443f3bf5" providerId="LiveId" clId="{745A751B-D118-4F91-BC6D-FADEF29F2804}" dt="2024-12-01T15:58:58.065" v="2346" actId="47"/>
        <pc:sldMkLst>
          <pc:docMk/>
          <pc:sldMk cId="4120382281" sldId="1408"/>
        </pc:sldMkLst>
        <pc:spChg chg="del mod">
          <ac:chgData name="Andre Leone" userId="b011fb84443f3bf5" providerId="LiveId" clId="{745A751B-D118-4F91-BC6D-FADEF29F2804}" dt="2024-12-01T14:45:39.092" v="1332" actId="478"/>
          <ac:spMkLst>
            <pc:docMk/>
            <pc:sldMk cId="4120382281" sldId="1408"/>
            <ac:spMk id="9" creationId="{1AA1EE88-329A-7006-497F-8422E4E152B9}"/>
          </ac:spMkLst>
        </pc:spChg>
        <pc:spChg chg="del">
          <ac:chgData name="Andre Leone" userId="b011fb84443f3bf5" providerId="LiveId" clId="{745A751B-D118-4F91-BC6D-FADEF29F2804}" dt="2024-12-01T14:44:48.427" v="1315" actId="478"/>
          <ac:spMkLst>
            <pc:docMk/>
            <pc:sldMk cId="4120382281" sldId="1408"/>
            <ac:spMk id="11" creationId="{ACFA4171-FD1B-DE2C-9D10-30F219B8207A}"/>
          </ac:spMkLst>
        </pc:spChg>
        <pc:spChg chg="del">
          <ac:chgData name="Andre Leone" userId="b011fb84443f3bf5" providerId="LiveId" clId="{745A751B-D118-4F91-BC6D-FADEF29F2804}" dt="2024-12-01T14:45:41.053" v="1333" actId="478"/>
          <ac:spMkLst>
            <pc:docMk/>
            <pc:sldMk cId="4120382281" sldId="1408"/>
            <ac:spMk id="12" creationId="{E7743392-FC42-AECC-AAB1-32D1A6ACCC64}"/>
          </ac:spMkLst>
        </pc:spChg>
        <pc:spChg chg="del">
          <ac:chgData name="Andre Leone" userId="b011fb84443f3bf5" providerId="LiveId" clId="{745A751B-D118-4F91-BC6D-FADEF29F2804}" dt="2024-12-01T14:45:34.007" v="1329" actId="478"/>
          <ac:spMkLst>
            <pc:docMk/>
            <pc:sldMk cId="4120382281" sldId="1408"/>
            <ac:spMk id="19" creationId="{16475184-FFBA-06C0-6C33-8EA8B5809D93}"/>
          </ac:spMkLst>
        </pc:spChg>
        <pc:grpChg chg="del">
          <ac:chgData name="Andre Leone" userId="b011fb84443f3bf5" providerId="LiveId" clId="{745A751B-D118-4F91-BC6D-FADEF29F2804}" dt="2024-12-01T01:16:58.560" v="279" actId="478"/>
          <ac:grpSpMkLst>
            <pc:docMk/>
            <pc:sldMk cId="4120382281" sldId="1408"/>
            <ac:grpSpMk id="18" creationId="{E1387C9B-EBA8-3323-41CB-AA56401D72C3}"/>
          </ac:grpSpMkLst>
        </pc:grpChg>
        <pc:graphicFrameChg chg="add mod">
          <ac:chgData name="Andre Leone" userId="b011fb84443f3bf5" providerId="LiveId" clId="{745A751B-D118-4F91-BC6D-FADEF29F2804}" dt="2024-12-01T02:01:18.522" v="450" actId="1076"/>
          <ac:graphicFrameMkLst>
            <pc:docMk/>
            <pc:sldMk cId="4120382281" sldId="1408"/>
            <ac:graphicFrameMk id="15" creationId="{A7BCA092-C292-0076-FA3A-EFC29E8AEFD1}"/>
          </ac:graphicFrameMkLst>
        </pc:graphicFrameChg>
        <pc:picChg chg="add mod">
          <ac:chgData name="Andre Leone" userId="b011fb84443f3bf5" providerId="LiveId" clId="{745A751B-D118-4F91-BC6D-FADEF29F2804}" dt="2024-12-01T14:46:08.563" v="1340" actId="571"/>
          <ac:picMkLst>
            <pc:docMk/>
            <pc:sldMk cId="4120382281" sldId="1408"/>
            <ac:picMk id="2" creationId="{100BD0C7-694F-EBD8-484D-EE3907107949}"/>
          </ac:picMkLst>
        </pc:picChg>
        <pc:picChg chg="add del mod">
          <ac:chgData name="Andre Leone" userId="b011fb84443f3bf5" providerId="LiveId" clId="{745A751B-D118-4F91-BC6D-FADEF29F2804}" dt="2024-12-01T15:40:16.928" v="1731" actId="478"/>
          <ac:picMkLst>
            <pc:docMk/>
            <pc:sldMk cId="4120382281" sldId="1408"/>
            <ac:picMk id="3" creationId="{CC3991D8-CD13-8305-3C1C-55E20F2AB407}"/>
          </ac:picMkLst>
        </pc:picChg>
        <pc:picChg chg="del">
          <ac:chgData name="Andre Leone" userId="b011fb84443f3bf5" providerId="LiveId" clId="{745A751B-D118-4F91-BC6D-FADEF29F2804}" dt="2024-12-01T01:19:40.791" v="293" actId="478"/>
          <ac:picMkLst>
            <pc:docMk/>
            <pc:sldMk cId="4120382281" sldId="1408"/>
            <ac:picMk id="16" creationId="{E49F6231-52E1-BBF2-D0C7-AE394540C9E8}"/>
          </ac:picMkLst>
        </pc:picChg>
        <pc:picChg chg="add mod">
          <ac:chgData name="Andre Leone" userId="b011fb84443f3bf5" providerId="LiveId" clId="{745A751B-D118-4F91-BC6D-FADEF29F2804}" dt="2024-12-01T14:46:07.074" v="1339" actId="1076"/>
          <ac:picMkLst>
            <pc:docMk/>
            <pc:sldMk cId="4120382281" sldId="1408"/>
            <ac:picMk id="2050" creationId="{5A226CDB-B2B7-6145-698F-57D2278C5768}"/>
          </ac:picMkLst>
        </pc:picChg>
        <pc:picChg chg="add del mod">
          <ac:chgData name="Andre Leone" userId="b011fb84443f3bf5" providerId="LiveId" clId="{745A751B-D118-4F91-BC6D-FADEF29F2804}" dt="2024-12-01T14:45:12.435" v="1320" actId="21"/>
          <ac:picMkLst>
            <pc:docMk/>
            <pc:sldMk cId="4120382281" sldId="1408"/>
            <ac:picMk id="2052" creationId="{E5B29014-3ED3-DAE9-CEE3-FF566860DC37}"/>
          </ac:picMkLst>
        </pc:picChg>
        <pc:picChg chg="add del mod">
          <ac:chgData name="Andre Leone" userId="b011fb84443f3bf5" providerId="LiveId" clId="{745A751B-D118-4F91-BC6D-FADEF29F2804}" dt="2024-12-01T14:45:31.518" v="1328" actId="478"/>
          <ac:picMkLst>
            <pc:docMk/>
            <pc:sldMk cId="4120382281" sldId="1408"/>
            <ac:picMk id="2054" creationId="{44C530F7-AD49-0C7B-734D-06384BE04E26}"/>
          </ac:picMkLst>
        </pc:picChg>
        <pc:picChg chg="add del mod">
          <ac:chgData name="Andre Leone" userId="b011fb84443f3bf5" providerId="LiveId" clId="{745A751B-D118-4F91-BC6D-FADEF29F2804}" dt="2024-12-01T15:40:01.379" v="1729" actId="21"/>
          <ac:picMkLst>
            <pc:docMk/>
            <pc:sldMk cId="4120382281" sldId="1408"/>
            <ac:picMk id="2056" creationId="{CC3991D8-CD13-8305-3C1C-55E20F2AB407}"/>
          </ac:picMkLst>
        </pc:picChg>
        <pc:picChg chg="add mod">
          <ac:chgData name="Andre Leone" userId="b011fb84443f3bf5" providerId="LiveId" clId="{745A751B-D118-4F91-BC6D-FADEF29F2804}" dt="2024-12-01T14:46:49.895" v="1362" actId="14100"/>
          <ac:picMkLst>
            <pc:docMk/>
            <pc:sldMk cId="4120382281" sldId="1408"/>
            <ac:picMk id="2058" creationId="{D3E65BE9-C79F-5DC3-557D-B27DF08069C1}"/>
          </ac:picMkLst>
        </pc:picChg>
        <pc:picChg chg="add mod">
          <ac:chgData name="Andre Leone" userId="b011fb84443f3bf5" providerId="LiveId" clId="{745A751B-D118-4F91-BC6D-FADEF29F2804}" dt="2024-12-01T14:46:46.791" v="1359" actId="14100"/>
          <ac:picMkLst>
            <pc:docMk/>
            <pc:sldMk cId="4120382281" sldId="1408"/>
            <ac:picMk id="2060" creationId="{A1D8B0E2-401E-1014-564A-234ADAED1820}"/>
          </ac:picMkLst>
        </pc:picChg>
        <pc:picChg chg="add del mod">
          <ac:chgData name="Andre Leone" userId="b011fb84443f3bf5" providerId="LiveId" clId="{745A751B-D118-4F91-BC6D-FADEF29F2804}" dt="2024-12-01T14:44:14.375" v="1307" actId="21"/>
          <ac:picMkLst>
            <pc:docMk/>
            <pc:sldMk cId="4120382281" sldId="1408"/>
            <ac:picMk id="2062" creationId="{B610EE03-64A7-3646-D5AD-5C19FC596FE7}"/>
          </ac:picMkLst>
        </pc:picChg>
      </pc:sldChg>
      <pc:sldChg chg="addSp delSp modSp add mod">
        <pc:chgData name="Andre Leone" userId="b011fb84443f3bf5" providerId="LiveId" clId="{745A751B-D118-4F91-BC6D-FADEF29F2804}" dt="2024-12-01T13:04:26.831" v="583" actId="1076"/>
        <pc:sldMkLst>
          <pc:docMk/>
          <pc:sldMk cId="67540951" sldId="1409"/>
        </pc:sldMkLst>
        <pc:spChg chg="del">
          <ac:chgData name="Andre Leone" userId="b011fb84443f3bf5" providerId="LiveId" clId="{745A751B-D118-4F91-BC6D-FADEF29F2804}" dt="2024-12-01T01:38:38.158" v="340" actId="478"/>
          <ac:spMkLst>
            <pc:docMk/>
            <pc:sldMk cId="67540951" sldId="1409"/>
            <ac:spMk id="9" creationId="{998C5FF8-2103-40FC-82A2-C5D5DC8D7782}"/>
          </ac:spMkLst>
        </pc:spChg>
        <pc:spChg chg="del">
          <ac:chgData name="Andre Leone" userId="b011fb84443f3bf5" providerId="LiveId" clId="{745A751B-D118-4F91-BC6D-FADEF29F2804}" dt="2024-12-01T01:38:35.389" v="339" actId="478"/>
          <ac:spMkLst>
            <pc:docMk/>
            <pc:sldMk cId="67540951" sldId="1409"/>
            <ac:spMk id="11" creationId="{86CCDA6C-2C91-39E3-0C42-D6AD3223D705}"/>
          </ac:spMkLst>
        </pc:spChg>
        <pc:spChg chg="del">
          <ac:chgData name="Andre Leone" userId="b011fb84443f3bf5" providerId="LiveId" clId="{745A751B-D118-4F91-BC6D-FADEF29F2804}" dt="2024-12-01T01:38:28.976" v="338" actId="478"/>
          <ac:spMkLst>
            <pc:docMk/>
            <pc:sldMk cId="67540951" sldId="1409"/>
            <ac:spMk id="12" creationId="{33858C25-4C18-B12E-349B-D51449BBABCA}"/>
          </ac:spMkLst>
        </pc:spChg>
        <pc:spChg chg="del">
          <ac:chgData name="Andre Leone" userId="b011fb84443f3bf5" providerId="LiveId" clId="{745A751B-D118-4F91-BC6D-FADEF29F2804}" dt="2024-12-01T01:34:20.854" v="333" actId="478"/>
          <ac:spMkLst>
            <pc:docMk/>
            <pc:sldMk cId="67540951" sldId="1409"/>
            <ac:spMk id="19" creationId="{A12B5848-24E8-4CF0-8CA8-6C05CE8BD73E}"/>
          </ac:spMkLst>
        </pc:spChg>
        <pc:spChg chg="add del mod">
          <ac:chgData name="Andre Leone" userId="b011fb84443f3bf5" providerId="LiveId" clId="{745A751B-D118-4F91-BC6D-FADEF29F2804}" dt="2024-12-01T02:05:03.045" v="489" actId="478"/>
          <ac:spMkLst>
            <pc:docMk/>
            <pc:sldMk cId="67540951" sldId="1409"/>
            <ac:spMk id="36" creationId="{6B928195-C9A7-52E2-F667-1E84BB59CEA7}"/>
          </ac:spMkLst>
        </pc:spChg>
        <pc:grpChg chg="add del mod">
          <ac:chgData name="Andre Leone" userId="b011fb84443f3bf5" providerId="LiveId" clId="{745A751B-D118-4F91-BC6D-FADEF29F2804}" dt="2024-12-01T12:59:50.939" v="527" actId="165"/>
          <ac:grpSpMkLst>
            <pc:docMk/>
            <pc:sldMk cId="67540951" sldId="1409"/>
            <ac:grpSpMk id="35" creationId="{01A5BA9B-5607-D2D2-3DA2-DAF12D6D72DB}"/>
          </ac:grpSpMkLst>
        </pc:grpChg>
        <pc:grpChg chg="add mod">
          <ac:chgData name="Andre Leone" userId="b011fb84443f3bf5" providerId="LiveId" clId="{745A751B-D118-4F91-BC6D-FADEF29F2804}" dt="2024-12-01T13:04:24.182" v="582" actId="1076"/>
          <ac:grpSpMkLst>
            <pc:docMk/>
            <pc:sldMk cId="67540951" sldId="1409"/>
            <ac:grpSpMk id="44" creationId="{5EEAC6E0-82F7-19E8-7B62-5939DE8BBD29}"/>
          </ac:grpSpMkLst>
        </pc:grpChg>
        <pc:graphicFrameChg chg="add del mod modGraphic">
          <ac:chgData name="Andre Leone" userId="b011fb84443f3bf5" providerId="LiveId" clId="{745A751B-D118-4F91-BC6D-FADEF29F2804}" dt="2024-12-01T02:01:11.645" v="448" actId="21"/>
          <ac:graphicFrameMkLst>
            <pc:docMk/>
            <pc:sldMk cId="67540951" sldId="1409"/>
            <ac:graphicFrameMk id="15" creationId="{A7BCA092-C292-0076-FA3A-EFC29E8AEFD1}"/>
          </ac:graphicFrameMkLst>
        </pc:graphicFrameChg>
        <pc:graphicFrameChg chg="add mod modGraphic">
          <ac:chgData name="Andre Leone" userId="b011fb84443f3bf5" providerId="LiveId" clId="{745A751B-D118-4F91-BC6D-FADEF29F2804}" dt="2024-12-01T13:04:24.182" v="582" actId="1076"/>
          <ac:graphicFrameMkLst>
            <pc:docMk/>
            <pc:sldMk cId="67540951" sldId="1409"/>
            <ac:graphicFrameMk id="16" creationId="{CB4F4539-0110-8B7C-EB33-2F4387220095}"/>
          </ac:graphicFrameMkLst>
        </pc:graphicFrameChg>
        <pc:picChg chg="add del mod">
          <ac:chgData name="Andre Leone" userId="b011fb84443f3bf5" providerId="LiveId" clId="{745A751B-D118-4F91-BC6D-FADEF29F2804}" dt="2024-12-01T12:44:23.337" v="502" actId="478"/>
          <ac:picMkLst>
            <pc:docMk/>
            <pc:sldMk cId="67540951" sldId="1409"/>
            <ac:picMk id="3" creationId="{23A32417-0AB5-40EF-4743-4E13231146B2}"/>
          </ac:picMkLst>
        </pc:picChg>
        <pc:picChg chg="add del mod">
          <ac:chgData name="Andre Leone" userId="b011fb84443f3bf5" providerId="LiveId" clId="{745A751B-D118-4F91-BC6D-FADEF29F2804}" dt="2024-12-01T01:44:18.248" v="407" actId="478"/>
          <ac:picMkLst>
            <pc:docMk/>
            <pc:sldMk cId="67540951" sldId="1409"/>
            <ac:picMk id="3" creationId="{47D9F70F-7ADD-D0D8-B47C-5AF78693EDD3}"/>
          </ac:picMkLst>
        </pc:picChg>
        <pc:picChg chg="add del mod">
          <ac:chgData name="Andre Leone" userId="b011fb84443f3bf5" providerId="LiveId" clId="{745A751B-D118-4F91-BC6D-FADEF29F2804}" dt="2024-12-01T01:44:17.380" v="406" actId="478"/>
          <ac:picMkLst>
            <pc:docMk/>
            <pc:sldMk cId="67540951" sldId="1409"/>
            <ac:picMk id="4" creationId="{1F314858-D8A3-9A05-2A11-018B28EB0A58}"/>
          </ac:picMkLst>
        </pc:picChg>
        <pc:picChg chg="mod">
          <ac:chgData name="Andre Leone" userId="b011fb84443f3bf5" providerId="LiveId" clId="{745A751B-D118-4F91-BC6D-FADEF29F2804}" dt="2024-12-01T02:03:34.632" v="474" actId="14100"/>
          <ac:picMkLst>
            <pc:docMk/>
            <pc:sldMk cId="67540951" sldId="1409"/>
            <ac:picMk id="5" creationId="{C7D13DE7-9D13-FBC4-3D6D-A3CD5580BDD9}"/>
          </ac:picMkLst>
        </pc:picChg>
        <pc:picChg chg="add del">
          <ac:chgData name="Andre Leone" userId="b011fb84443f3bf5" providerId="LiveId" clId="{745A751B-D118-4F91-BC6D-FADEF29F2804}" dt="2024-12-01T12:52:37.097" v="504" actId="478"/>
          <ac:picMkLst>
            <pc:docMk/>
            <pc:sldMk cId="67540951" sldId="1409"/>
            <ac:picMk id="6" creationId="{15D61E14-02EB-7AD2-74E1-F7B258D1B0D2}"/>
          </ac:picMkLst>
        </pc:picChg>
        <pc:picChg chg="add del mod">
          <ac:chgData name="Andre Leone" userId="b011fb84443f3bf5" providerId="LiveId" clId="{745A751B-D118-4F91-BC6D-FADEF29F2804}" dt="2024-12-01T01:44:21.528" v="411" actId="478"/>
          <ac:picMkLst>
            <pc:docMk/>
            <pc:sldMk cId="67540951" sldId="1409"/>
            <ac:picMk id="6" creationId="{F32D4777-C532-CA1D-672D-A23737BD0AB4}"/>
          </ac:picMkLst>
        </pc:picChg>
        <pc:picChg chg="add del mod">
          <ac:chgData name="Andre Leone" userId="b011fb84443f3bf5" providerId="LiveId" clId="{745A751B-D118-4F91-BC6D-FADEF29F2804}" dt="2024-12-01T01:44:22.130" v="412" actId="478"/>
          <ac:picMkLst>
            <pc:docMk/>
            <pc:sldMk cId="67540951" sldId="1409"/>
            <ac:picMk id="7" creationId="{35577464-791E-8921-86D7-021FC03E7F79}"/>
          </ac:picMkLst>
        </pc:picChg>
        <pc:picChg chg="add del mod">
          <ac:chgData name="Andre Leone" userId="b011fb84443f3bf5" providerId="LiveId" clId="{745A751B-D118-4F91-BC6D-FADEF29F2804}" dt="2024-12-01T01:44:20.500" v="410" actId="478"/>
          <ac:picMkLst>
            <pc:docMk/>
            <pc:sldMk cId="67540951" sldId="1409"/>
            <ac:picMk id="8" creationId="{456DCC08-2C9B-7563-9F06-1C0202F2EA06}"/>
          </ac:picMkLst>
        </pc:picChg>
        <pc:picChg chg="add mod">
          <ac:chgData name="Andre Leone" userId="b011fb84443f3bf5" providerId="LiveId" clId="{745A751B-D118-4F91-BC6D-FADEF29F2804}" dt="2024-12-01T13:00:31.817" v="549" actId="164"/>
          <ac:picMkLst>
            <pc:docMk/>
            <pc:sldMk cId="67540951" sldId="1409"/>
            <ac:picMk id="8" creationId="{475171BE-352D-25C3-B485-D6580BA28901}"/>
          </ac:picMkLst>
        </pc:picChg>
        <pc:picChg chg="add mod">
          <ac:chgData name="Andre Leone" userId="b011fb84443f3bf5" providerId="LiveId" clId="{745A751B-D118-4F91-BC6D-FADEF29F2804}" dt="2024-12-01T13:00:31.817" v="549" actId="164"/>
          <ac:picMkLst>
            <pc:docMk/>
            <pc:sldMk cId="67540951" sldId="1409"/>
            <ac:picMk id="10" creationId="{0070A7A4-0A3B-DB84-942F-4507844D6E30}"/>
          </ac:picMkLst>
        </pc:picChg>
        <pc:picChg chg="add del mod">
          <ac:chgData name="Andre Leone" userId="b011fb84443f3bf5" providerId="LiveId" clId="{745A751B-D118-4F91-BC6D-FADEF29F2804}" dt="2024-12-01T01:44:12.967" v="405" actId="478"/>
          <ac:picMkLst>
            <pc:docMk/>
            <pc:sldMk cId="67540951" sldId="1409"/>
            <ac:picMk id="10" creationId="{DB45CFF3-3175-F20D-10E8-6A809A758EB2}"/>
          </ac:picMkLst>
        </pc:picChg>
        <pc:picChg chg="add mod">
          <ac:chgData name="Andre Leone" userId="b011fb84443f3bf5" providerId="LiveId" clId="{745A751B-D118-4F91-BC6D-FADEF29F2804}" dt="2024-12-01T13:00:31.817" v="549" actId="164"/>
          <ac:picMkLst>
            <pc:docMk/>
            <pc:sldMk cId="67540951" sldId="1409"/>
            <ac:picMk id="12" creationId="{C4B34929-345D-B447-D66A-7562B27A1C5A}"/>
          </ac:picMkLst>
        </pc:picChg>
        <pc:picChg chg="add del mod">
          <ac:chgData name="Andre Leone" userId="b011fb84443f3bf5" providerId="LiveId" clId="{745A751B-D118-4F91-BC6D-FADEF29F2804}" dt="2024-12-01T01:44:19.118" v="408" actId="478"/>
          <ac:picMkLst>
            <pc:docMk/>
            <pc:sldMk cId="67540951" sldId="1409"/>
            <ac:picMk id="13" creationId="{15B4E53B-D6B7-2763-A3C2-BC238ED6281F}"/>
          </ac:picMkLst>
        </pc:picChg>
        <pc:picChg chg="add mod">
          <ac:chgData name="Andre Leone" userId="b011fb84443f3bf5" providerId="LiveId" clId="{745A751B-D118-4F91-BC6D-FADEF29F2804}" dt="2024-12-01T13:00:31.817" v="549" actId="164"/>
          <ac:picMkLst>
            <pc:docMk/>
            <pc:sldMk cId="67540951" sldId="1409"/>
            <ac:picMk id="14" creationId="{032CCB31-E099-2CC6-4917-01769BBEBD9B}"/>
          </ac:picMkLst>
        </pc:picChg>
        <pc:picChg chg="add del mod">
          <ac:chgData name="Andre Leone" userId="b011fb84443f3bf5" providerId="LiveId" clId="{745A751B-D118-4F91-BC6D-FADEF29F2804}" dt="2024-12-01T01:44:19.798" v="409" actId="478"/>
          <ac:picMkLst>
            <pc:docMk/>
            <pc:sldMk cId="67540951" sldId="1409"/>
            <ac:picMk id="14" creationId="{62D272AC-30E5-01D0-7734-45C0B4F158EF}"/>
          </ac:picMkLst>
        </pc:picChg>
        <pc:picChg chg="add mod">
          <ac:chgData name="Andre Leone" userId="b011fb84443f3bf5" providerId="LiveId" clId="{745A751B-D118-4F91-BC6D-FADEF29F2804}" dt="2024-12-01T13:00:31.817" v="549" actId="164"/>
          <ac:picMkLst>
            <pc:docMk/>
            <pc:sldMk cId="67540951" sldId="1409"/>
            <ac:picMk id="17" creationId="{3D3E8F64-78DE-A440-CAAE-4BC0D4F5AD5C}"/>
          </ac:picMkLst>
        </pc:picChg>
        <pc:picChg chg="add mod">
          <ac:chgData name="Andre Leone" userId="b011fb84443f3bf5" providerId="LiveId" clId="{745A751B-D118-4F91-BC6D-FADEF29F2804}" dt="2024-12-01T13:00:31.817" v="549" actId="164"/>
          <ac:picMkLst>
            <pc:docMk/>
            <pc:sldMk cId="67540951" sldId="1409"/>
            <ac:picMk id="27" creationId="{A9254FCA-59E8-3E4B-B1A8-1C7F8D090DAD}"/>
          </ac:picMkLst>
        </pc:picChg>
        <pc:picChg chg="add del mod">
          <ac:chgData name="Andre Leone" userId="b011fb84443f3bf5" providerId="LiveId" clId="{745A751B-D118-4F91-BC6D-FADEF29F2804}" dt="2024-12-01T02:02:32.409" v="456" actId="478"/>
          <ac:picMkLst>
            <pc:docMk/>
            <pc:sldMk cId="67540951" sldId="1409"/>
            <ac:picMk id="28" creationId="{D90AB63A-EE56-B42D-9C98-A5ED70AC6DC1}"/>
          </ac:picMkLst>
        </pc:picChg>
        <pc:picChg chg="add mod">
          <ac:chgData name="Andre Leone" userId="b011fb84443f3bf5" providerId="LiveId" clId="{745A751B-D118-4F91-BC6D-FADEF29F2804}" dt="2024-12-01T13:00:31.817" v="549" actId="164"/>
          <ac:picMkLst>
            <pc:docMk/>
            <pc:sldMk cId="67540951" sldId="1409"/>
            <ac:picMk id="29" creationId="{411BD0A3-C17F-635E-8982-CF6FB0597585}"/>
          </ac:picMkLst>
        </pc:picChg>
        <pc:picChg chg="add del mod ord">
          <ac:chgData name="Andre Leone" userId="b011fb84443f3bf5" providerId="LiveId" clId="{745A751B-D118-4F91-BC6D-FADEF29F2804}" dt="2024-12-01T13:00:46.370" v="550" actId="478"/>
          <ac:picMkLst>
            <pc:docMk/>
            <pc:sldMk cId="67540951" sldId="1409"/>
            <ac:picMk id="30" creationId="{ACB1022B-CD4B-1836-901F-BE929F1552E8}"/>
          </ac:picMkLst>
        </pc:picChg>
        <pc:picChg chg="add del mod">
          <ac:chgData name="Andre Leone" userId="b011fb84443f3bf5" providerId="LiveId" clId="{745A751B-D118-4F91-BC6D-FADEF29F2804}" dt="2024-12-01T02:03:09.240" v="470" actId="478"/>
          <ac:picMkLst>
            <pc:docMk/>
            <pc:sldMk cId="67540951" sldId="1409"/>
            <ac:picMk id="31" creationId="{1EFD60A2-5434-2AA4-CAD3-A882E4D9FBFD}"/>
          </ac:picMkLst>
        </pc:picChg>
        <pc:picChg chg="add del mod">
          <ac:chgData name="Andre Leone" userId="b011fb84443f3bf5" providerId="LiveId" clId="{745A751B-D118-4F91-BC6D-FADEF29F2804}" dt="2024-12-01T13:00:46.983" v="551" actId="478"/>
          <ac:picMkLst>
            <pc:docMk/>
            <pc:sldMk cId="67540951" sldId="1409"/>
            <ac:picMk id="32" creationId="{8DE25F31-71E1-A261-B489-CB6029D8DF1B}"/>
          </ac:picMkLst>
        </pc:picChg>
        <pc:picChg chg="add mod">
          <ac:chgData name="Andre Leone" userId="b011fb84443f3bf5" providerId="LiveId" clId="{745A751B-D118-4F91-BC6D-FADEF29F2804}" dt="2024-12-01T13:00:31.817" v="549" actId="164"/>
          <ac:picMkLst>
            <pc:docMk/>
            <pc:sldMk cId="67540951" sldId="1409"/>
            <ac:picMk id="33" creationId="{B0B4D517-6FB2-B728-F958-9B8F448ACD90}"/>
          </ac:picMkLst>
        </pc:picChg>
        <pc:picChg chg="add del mod">
          <ac:chgData name="Andre Leone" userId="b011fb84443f3bf5" providerId="LiveId" clId="{745A751B-D118-4F91-BC6D-FADEF29F2804}" dt="2024-12-01T12:53:25.738" v="505" actId="478"/>
          <ac:picMkLst>
            <pc:docMk/>
            <pc:sldMk cId="67540951" sldId="1409"/>
            <ac:picMk id="34" creationId="{62DA59C1-A4C1-E0DD-E8CA-4A9FE63B609F}"/>
          </ac:picMkLst>
        </pc:picChg>
        <pc:picChg chg="add del mod">
          <ac:chgData name="Andre Leone" userId="b011fb84443f3bf5" providerId="LiveId" clId="{745A751B-D118-4F91-BC6D-FADEF29F2804}" dt="2024-12-01T13:00:48.146" v="553" actId="478"/>
          <ac:picMkLst>
            <pc:docMk/>
            <pc:sldMk cId="67540951" sldId="1409"/>
            <ac:picMk id="37" creationId="{62142606-308A-C944-5D7A-6DBEE5D7446B}"/>
          </ac:picMkLst>
        </pc:picChg>
        <pc:picChg chg="add del mod">
          <ac:chgData name="Andre Leone" userId="b011fb84443f3bf5" providerId="LiveId" clId="{745A751B-D118-4F91-BC6D-FADEF29F2804}" dt="2024-12-01T13:00:47.578" v="552" actId="478"/>
          <ac:picMkLst>
            <pc:docMk/>
            <pc:sldMk cId="67540951" sldId="1409"/>
            <ac:picMk id="38" creationId="{F8C6C875-10F4-9985-9043-3DBF1C16D558}"/>
          </ac:picMkLst>
        </pc:picChg>
        <pc:picChg chg="add del mod">
          <ac:chgData name="Andre Leone" userId="b011fb84443f3bf5" providerId="LiveId" clId="{745A751B-D118-4F91-BC6D-FADEF29F2804}" dt="2024-12-01T13:00:49.278" v="555" actId="478"/>
          <ac:picMkLst>
            <pc:docMk/>
            <pc:sldMk cId="67540951" sldId="1409"/>
            <ac:picMk id="39" creationId="{A8D13300-B70A-41F5-0F95-72BF5CC3752B}"/>
          </ac:picMkLst>
        </pc:picChg>
        <pc:picChg chg="add del mod">
          <ac:chgData name="Andre Leone" userId="b011fb84443f3bf5" providerId="LiveId" clId="{745A751B-D118-4F91-BC6D-FADEF29F2804}" dt="2024-12-01T13:00:48.755" v="554" actId="478"/>
          <ac:picMkLst>
            <pc:docMk/>
            <pc:sldMk cId="67540951" sldId="1409"/>
            <ac:picMk id="40" creationId="{5BA0B1BE-D82E-476F-88BF-B3F880E73EBB}"/>
          </ac:picMkLst>
        </pc:picChg>
        <pc:picChg chg="add del mod">
          <ac:chgData name="Andre Leone" userId="b011fb84443f3bf5" providerId="LiveId" clId="{745A751B-D118-4F91-BC6D-FADEF29F2804}" dt="2024-12-01T13:00:51.025" v="557" actId="478"/>
          <ac:picMkLst>
            <pc:docMk/>
            <pc:sldMk cId="67540951" sldId="1409"/>
            <ac:picMk id="41" creationId="{4EEDDD48-AA38-F5AB-D765-7F2D461CAFF1}"/>
          </ac:picMkLst>
        </pc:picChg>
        <pc:picChg chg="add del mod">
          <ac:chgData name="Andre Leone" userId="b011fb84443f3bf5" providerId="LiveId" clId="{745A751B-D118-4F91-BC6D-FADEF29F2804}" dt="2024-12-01T13:00:49.890" v="556" actId="478"/>
          <ac:picMkLst>
            <pc:docMk/>
            <pc:sldMk cId="67540951" sldId="1409"/>
            <ac:picMk id="42" creationId="{D74F874B-D8C7-A7A2-E399-6C4E4CCF286D}"/>
          </ac:picMkLst>
        </pc:picChg>
        <pc:picChg chg="add mod">
          <ac:chgData name="Andre Leone" userId="b011fb84443f3bf5" providerId="LiveId" clId="{745A751B-D118-4F91-BC6D-FADEF29F2804}" dt="2024-12-01T13:00:31.817" v="549" actId="164"/>
          <ac:picMkLst>
            <pc:docMk/>
            <pc:sldMk cId="67540951" sldId="1409"/>
            <ac:picMk id="43" creationId="{2447EC53-76DD-C15E-4DF1-7B6ECBFCC211}"/>
          </ac:picMkLst>
        </pc:picChg>
        <pc:picChg chg="add del mod">
          <ac:chgData name="Andre Leone" userId="b011fb84443f3bf5" providerId="LiveId" clId="{745A751B-D118-4F91-BC6D-FADEF29F2804}" dt="2024-12-01T13:02:33.673" v="569" actId="478"/>
          <ac:picMkLst>
            <pc:docMk/>
            <pc:sldMk cId="67540951" sldId="1409"/>
            <ac:picMk id="1026" creationId="{BAC91BC2-668B-875D-1794-7E057CA1E570}"/>
          </ac:picMkLst>
        </pc:picChg>
        <pc:picChg chg="add mod">
          <ac:chgData name="Andre Leone" userId="b011fb84443f3bf5" providerId="LiveId" clId="{745A751B-D118-4F91-BC6D-FADEF29F2804}" dt="2024-12-01T13:04:26.831" v="583" actId="1076"/>
          <ac:picMkLst>
            <pc:docMk/>
            <pc:sldMk cId="67540951" sldId="1409"/>
            <ac:picMk id="1028" creationId="{3A76F362-F868-6F12-0C6A-F59F0CACC3AC}"/>
          </ac:picMkLst>
        </pc:picChg>
        <pc:picChg chg="del">
          <ac:chgData name="Andre Leone" userId="b011fb84443f3bf5" providerId="LiveId" clId="{745A751B-D118-4F91-BC6D-FADEF29F2804}" dt="2024-12-01T01:34:37.556" v="336" actId="478"/>
          <ac:picMkLst>
            <pc:docMk/>
            <pc:sldMk cId="67540951" sldId="1409"/>
            <ac:picMk id="2050" creationId="{42F5CAE8-8EA3-1B14-1352-7D2612911370}"/>
          </ac:picMkLst>
        </pc:picChg>
        <pc:picChg chg="del">
          <ac:chgData name="Andre Leone" userId="b011fb84443f3bf5" providerId="LiveId" clId="{745A751B-D118-4F91-BC6D-FADEF29F2804}" dt="2024-12-01T01:34:11.593" v="330" actId="478"/>
          <ac:picMkLst>
            <pc:docMk/>
            <pc:sldMk cId="67540951" sldId="1409"/>
            <ac:picMk id="2052" creationId="{75A5835D-B7FC-B11C-C62D-EA323BDCF49E}"/>
          </ac:picMkLst>
        </pc:picChg>
        <pc:picChg chg="del">
          <ac:chgData name="Andre Leone" userId="b011fb84443f3bf5" providerId="LiveId" clId="{745A751B-D118-4F91-BC6D-FADEF29F2804}" dt="2024-12-01T01:34:16.737" v="332" actId="478"/>
          <ac:picMkLst>
            <pc:docMk/>
            <pc:sldMk cId="67540951" sldId="1409"/>
            <ac:picMk id="2054" creationId="{90C6C858-D135-7A86-0533-316B234E7B71}"/>
          </ac:picMkLst>
        </pc:picChg>
        <pc:picChg chg="del">
          <ac:chgData name="Andre Leone" userId="b011fb84443f3bf5" providerId="LiveId" clId="{745A751B-D118-4F91-BC6D-FADEF29F2804}" dt="2024-12-01T01:34:35.320" v="335" actId="478"/>
          <ac:picMkLst>
            <pc:docMk/>
            <pc:sldMk cId="67540951" sldId="1409"/>
            <ac:picMk id="2056" creationId="{3E072178-1B89-4353-CBE0-68D8D145471C}"/>
          </ac:picMkLst>
        </pc:picChg>
        <pc:picChg chg="del mod">
          <ac:chgData name="Andre Leone" userId="b011fb84443f3bf5" providerId="LiveId" clId="{745A751B-D118-4F91-BC6D-FADEF29F2804}" dt="2024-12-01T02:01:31.143" v="453" actId="478"/>
          <ac:picMkLst>
            <pc:docMk/>
            <pc:sldMk cId="67540951" sldId="1409"/>
            <ac:picMk id="2058" creationId="{593ADE23-8F54-F2B7-9B4D-0AB6F696C66C}"/>
          </ac:picMkLst>
        </pc:picChg>
        <pc:picChg chg="del mod">
          <ac:chgData name="Andre Leone" userId="b011fb84443f3bf5" providerId="LiveId" clId="{745A751B-D118-4F91-BC6D-FADEF29F2804}" dt="2024-12-01T01:38:40.443" v="341" actId="478"/>
          <ac:picMkLst>
            <pc:docMk/>
            <pc:sldMk cId="67540951" sldId="1409"/>
            <ac:picMk id="2060" creationId="{8BB54D9D-4949-F258-109B-A4F5984BA150}"/>
          </ac:picMkLst>
        </pc:picChg>
        <pc:picChg chg="del mod">
          <ac:chgData name="Andre Leone" userId="b011fb84443f3bf5" providerId="LiveId" clId="{745A751B-D118-4F91-BC6D-FADEF29F2804}" dt="2024-12-01T01:34:08.753" v="329" actId="478"/>
          <ac:picMkLst>
            <pc:docMk/>
            <pc:sldMk cId="67540951" sldId="1409"/>
            <ac:picMk id="2062" creationId="{D403B9EF-F5B8-3118-EBCE-88AC42BF9A7B}"/>
          </ac:picMkLst>
        </pc:picChg>
        <pc:cxnChg chg="add mod topLvl">
          <ac:chgData name="Andre Leone" userId="b011fb84443f3bf5" providerId="LiveId" clId="{745A751B-D118-4F91-BC6D-FADEF29F2804}" dt="2024-12-01T13:00:31.817" v="549" actId="164"/>
          <ac:cxnSpMkLst>
            <pc:docMk/>
            <pc:sldMk cId="67540951" sldId="1409"/>
            <ac:cxnSpMk id="18" creationId="{2AC7549A-E327-3EF3-007E-FC082906334F}"/>
          </ac:cxnSpMkLst>
        </pc:cxnChg>
        <pc:cxnChg chg="add mod topLvl">
          <ac:chgData name="Andre Leone" userId="b011fb84443f3bf5" providerId="LiveId" clId="{745A751B-D118-4F91-BC6D-FADEF29F2804}" dt="2024-12-01T13:00:31.817" v="549" actId="164"/>
          <ac:cxnSpMkLst>
            <pc:docMk/>
            <pc:sldMk cId="67540951" sldId="1409"/>
            <ac:cxnSpMk id="20" creationId="{3817E47A-3725-2437-5A53-4E7C76DC64C6}"/>
          </ac:cxnSpMkLst>
        </pc:cxnChg>
        <pc:cxnChg chg="add mod topLvl">
          <ac:chgData name="Andre Leone" userId="b011fb84443f3bf5" providerId="LiveId" clId="{745A751B-D118-4F91-BC6D-FADEF29F2804}" dt="2024-12-01T13:00:31.817" v="549" actId="164"/>
          <ac:cxnSpMkLst>
            <pc:docMk/>
            <pc:sldMk cId="67540951" sldId="1409"/>
            <ac:cxnSpMk id="21" creationId="{1D228ED4-5B5E-0A45-C2C4-BC5503481D71}"/>
          </ac:cxnSpMkLst>
        </pc:cxnChg>
        <pc:cxnChg chg="add mod topLvl">
          <ac:chgData name="Andre Leone" userId="b011fb84443f3bf5" providerId="LiveId" clId="{745A751B-D118-4F91-BC6D-FADEF29F2804}" dt="2024-12-01T13:00:31.817" v="549" actId="164"/>
          <ac:cxnSpMkLst>
            <pc:docMk/>
            <pc:sldMk cId="67540951" sldId="1409"/>
            <ac:cxnSpMk id="22" creationId="{AA0A72C7-25A5-6D89-CA14-2433A9B586A7}"/>
          </ac:cxnSpMkLst>
        </pc:cxnChg>
        <pc:cxnChg chg="add mod topLvl">
          <ac:chgData name="Andre Leone" userId="b011fb84443f3bf5" providerId="LiveId" clId="{745A751B-D118-4F91-BC6D-FADEF29F2804}" dt="2024-12-01T13:00:31.817" v="549" actId="164"/>
          <ac:cxnSpMkLst>
            <pc:docMk/>
            <pc:sldMk cId="67540951" sldId="1409"/>
            <ac:cxnSpMk id="23" creationId="{E63679F0-5350-D116-5B5A-BA4B2D7E4246}"/>
          </ac:cxnSpMkLst>
        </pc:cxnChg>
        <pc:cxnChg chg="add mod topLvl">
          <ac:chgData name="Andre Leone" userId="b011fb84443f3bf5" providerId="LiveId" clId="{745A751B-D118-4F91-BC6D-FADEF29F2804}" dt="2024-12-01T13:00:31.817" v="549" actId="164"/>
          <ac:cxnSpMkLst>
            <pc:docMk/>
            <pc:sldMk cId="67540951" sldId="1409"/>
            <ac:cxnSpMk id="24" creationId="{A3D33986-2262-3DE0-12C1-9784BB730E23}"/>
          </ac:cxnSpMkLst>
        </pc:cxnChg>
        <pc:cxnChg chg="add mod topLvl">
          <ac:chgData name="Andre Leone" userId="b011fb84443f3bf5" providerId="LiveId" clId="{745A751B-D118-4F91-BC6D-FADEF29F2804}" dt="2024-12-01T13:00:31.817" v="549" actId="164"/>
          <ac:cxnSpMkLst>
            <pc:docMk/>
            <pc:sldMk cId="67540951" sldId="1409"/>
            <ac:cxnSpMk id="25" creationId="{3AE88F85-D9EF-A7E0-6614-E28394C52142}"/>
          </ac:cxnSpMkLst>
        </pc:cxnChg>
        <pc:cxnChg chg="add mod topLvl">
          <ac:chgData name="Andre Leone" userId="b011fb84443f3bf5" providerId="LiveId" clId="{745A751B-D118-4F91-BC6D-FADEF29F2804}" dt="2024-12-01T13:00:31.817" v="549" actId="164"/>
          <ac:cxnSpMkLst>
            <pc:docMk/>
            <pc:sldMk cId="67540951" sldId="1409"/>
            <ac:cxnSpMk id="26" creationId="{BCD76822-305D-F2BA-0CB1-98C1149E5E32}"/>
          </ac:cxnSpMkLst>
        </pc:cxnChg>
      </pc:sldChg>
      <pc:sldChg chg="addSp delSp modSp add mod">
        <pc:chgData name="Andre Leone" userId="b011fb84443f3bf5" providerId="LiveId" clId="{745A751B-D118-4F91-BC6D-FADEF29F2804}" dt="2024-12-01T14:45:24.244" v="1326" actId="1076"/>
        <pc:sldMkLst>
          <pc:docMk/>
          <pc:sldMk cId="3975380383" sldId="1410"/>
        </pc:sldMkLst>
        <pc:spChg chg="add mod">
          <ac:chgData name="Andre Leone" userId="b011fb84443f3bf5" providerId="LiveId" clId="{745A751B-D118-4F91-BC6D-FADEF29F2804}" dt="2024-12-01T13:46:17.871" v="692" actId="1076"/>
          <ac:spMkLst>
            <pc:docMk/>
            <pc:sldMk cId="3975380383" sldId="1410"/>
            <ac:spMk id="2" creationId="{A7E84888-F8CD-AB4F-EDE2-88EDEEC62669}"/>
          </ac:spMkLst>
        </pc:spChg>
        <pc:spChg chg="add mod">
          <ac:chgData name="Andre Leone" userId="b011fb84443f3bf5" providerId="LiveId" clId="{745A751B-D118-4F91-BC6D-FADEF29F2804}" dt="2024-12-01T14:01:19.470" v="779" actId="1037"/>
          <ac:spMkLst>
            <pc:docMk/>
            <pc:sldMk cId="3975380383" sldId="1410"/>
            <ac:spMk id="6" creationId="{2BB72285-4847-1907-1A4F-BC32C30AEBA3}"/>
          </ac:spMkLst>
        </pc:spChg>
        <pc:spChg chg="add del mod">
          <ac:chgData name="Andre Leone" userId="b011fb84443f3bf5" providerId="LiveId" clId="{745A751B-D118-4F91-BC6D-FADEF29F2804}" dt="2024-12-01T14:00:22.468" v="758" actId="478"/>
          <ac:spMkLst>
            <pc:docMk/>
            <pc:sldMk cId="3975380383" sldId="1410"/>
            <ac:spMk id="11" creationId="{641BEA52-AD3A-7E30-3CB9-4083FBDE9851}"/>
          </ac:spMkLst>
        </pc:spChg>
        <pc:grpChg chg="del">
          <ac:chgData name="Andre Leone" userId="b011fb84443f3bf5" providerId="LiveId" clId="{745A751B-D118-4F91-BC6D-FADEF29F2804}" dt="2024-12-01T13:15:48.286" v="587" actId="478"/>
          <ac:grpSpMkLst>
            <pc:docMk/>
            <pc:sldMk cId="3975380383" sldId="1410"/>
            <ac:grpSpMk id="44" creationId="{9FA1755A-E855-D4E2-54A4-39BA7F572CDB}"/>
          </ac:grpSpMkLst>
        </pc:grpChg>
        <pc:graphicFrameChg chg="del mod">
          <ac:chgData name="Andre Leone" userId="b011fb84443f3bf5" providerId="LiveId" clId="{745A751B-D118-4F91-BC6D-FADEF29F2804}" dt="2024-12-01T13:15:43.156" v="586" actId="478"/>
          <ac:graphicFrameMkLst>
            <pc:docMk/>
            <pc:sldMk cId="3975380383" sldId="1410"/>
            <ac:graphicFrameMk id="16" creationId="{551FF032-33A5-3126-139E-EE86D5A51C36}"/>
          </ac:graphicFrameMkLst>
        </pc:graphicFrameChg>
        <pc:picChg chg="add mod ord">
          <ac:chgData name="Andre Leone" userId="b011fb84443f3bf5" providerId="LiveId" clId="{745A751B-D118-4F91-BC6D-FADEF29F2804}" dt="2024-12-01T14:00:59.452" v="766" actId="1076"/>
          <ac:picMkLst>
            <pc:docMk/>
            <pc:sldMk cId="3975380383" sldId="1410"/>
            <ac:picMk id="4" creationId="{DA5E974E-3F61-3F37-F61B-58879F9F0E5A}"/>
          </ac:picMkLst>
        </pc:picChg>
        <pc:picChg chg="add del mod">
          <ac:chgData name="Andre Leone" userId="b011fb84443f3bf5" providerId="LiveId" clId="{745A751B-D118-4F91-BC6D-FADEF29F2804}" dt="2024-12-01T14:00:23.296" v="759" actId="478"/>
          <ac:picMkLst>
            <pc:docMk/>
            <pc:sldMk cId="3975380383" sldId="1410"/>
            <ac:picMk id="9" creationId="{CF868616-47D9-1CD4-1AC2-1B27C5F666AB}"/>
          </ac:picMkLst>
        </pc:picChg>
        <pc:picChg chg="del">
          <ac:chgData name="Andre Leone" userId="b011fb84443f3bf5" providerId="LiveId" clId="{745A751B-D118-4F91-BC6D-FADEF29F2804}" dt="2024-12-01T13:15:50.288" v="588" actId="478"/>
          <ac:picMkLst>
            <pc:docMk/>
            <pc:sldMk cId="3975380383" sldId="1410"/>
            <ac:picMk id="1028" creationId="{EB4A0BE9-FFEF-CA15-E049-DD003C048FA9}"/>
          </ac:picMkLst>
        </pc:picChg>
        <pc:picChg chg="add del mod">
          <ac:chgData name="Andre Leone" userId="b011fb84443f3bf5" providerId="LiveId" clId="{745A751B-D118-4F91-BC6D-FADEF29F2804}" dt="2024-12-01T14:45:15.149" v="1321" actId="478"/>
          <ac:picMkLst>
            <pc:docMk/>
            <pc:sldMk cId="3975380383" sldId="1410"/>
            <ac:picMk id="2050" creationId="{9CA49FAD-700B-7875-7573-D3C7B1C82E08}"/>
          </ac:picMkLst>
        </pc:picChg>
        <pc:picChg chg="add mod">
          <ac:chgData name="Andre Leone" userId="b011fb84443f3bf5" providerId="LiveId" clId="{745A751B-D118-4F91-BC6D-FADEF29F2804}" dt="2024-12-01T14:45:24.244" v="1326" actId="1076"/>
          <ac:picMkLst>
            <pc:docMk/>
            <pc:sldMk cId="3975380383" sldId="1410"/>
            <ac:picMk id="2052" creationId="{E5B29014-3ED3-DAE9-CEE3-FF566860DC37}"/>
          </ac:picMkLst>
        </pc:picChg>
      </pc:sldChg>
      <pc:sldChg chg="addSp delSp modSp add mod ord">
        <pc:chgData name="Andre Leone" userId="b011fb84443f3bf5" providerId="LiveId" clId="{745A751B-D118-4F91-BC6D-FADEF29F2804}" dt="2024-12-01T15:18:27.749" v="1636" actId="1076"/>
        <pc:sldMkLst>
          <pc:docMk/>
          <pc:sldMk cId="2802862637" sldId="1411"/>
        </pc:sldMkLst>
        <pc:spChg chg="mod">
          <ac:chgData name="Andre Leone" userId="b011fb84443f3bf5" providerId="LiveId" clId="{745A751B-D118-4F91-BC6D-FADEF29F2804}" dt="2024-12-01T14:09:01.827" v="911" actId="14100"/>
          <ac:spMkLst>
            <pc:docMk/>
            <pc:sldMk cId="2802862637" sldId="1411"/>
            <ac:spMk id="2" creationId="{E0C2CEBA-39DE-244F-CA59-1B09ABD82306}"/>
          </ac:spMkLst>
        </pc:spChg>
        <pc:spChg chg="del">
          <ac:chgData name="Andre Leone" userId="b011fb84443f3bf5" providerId="LiveId" clId="{745A751B-D118-4F91-BC6D-FADEF29F2804}" dt="2024-12-01T14:04:18.570" v="879" actId="478"/>
          <ac:spMkLst>
            <pc:docMk/>
            <pc:sldMk cId="2802862637" sldId="1411"/>
            <ac:spMk id="6" creationId="{B2CDEEB0-AB7C-9F82-A350-451CEBFA9D95}"/>
          </ac:spMkLst>
        </pc:spChg>
        <pc:spChg chg="del">
          <ac:chgData name="Andre Leone" userId="b011fb84443f3bf5" providerId="LiveId" clId="{745A751B-D118-4F91-BC6D-FADEF29F2804}" dt="2024-12-01T14:04:11.096" v="875" actId="478"/>
          <ac:spMkLst>
            <pc:docMk/>
            <pc:sldMk cId="2802862637" sldId="1411"/>
            <ac:spMk id="11" creationId="{CD1BFFBE-8BBD-72AD-ADC6-0665347D3FB1}"/>
          </ac:spMkLst>
        </pc:spChg>
        <pc:graphicFrameChg chg="add mod modGraphic">
          <ac:chgData name="Andre Leone" userId="b011fb84443f3bf5" providerId="LiveId" clId="{745A751B-D118-4F91-BC6D-FADEF29F2804}" dt="2024-12-01T15:18:24.026" v="1635" actId="1076"/>
          <ac:graphicFrameMkLst>
            <pc:docMk/>
            <pc:sldMk cId="2802862637" sldId="1411"/>
            <ac:graphicFrameMk id="21" creationId="{AD763113-0766-F2AA-B3B8-ECA87A28AF7F}"/>
          </ac:graphicFrameMkLst>
        </pc:graphicFrameChg>
        <pc:picChg chg="del">
          <ac:chgData name="Andre Leone" userId="b011fb84443f3bf5" providerId="LiveId" clId="{745A751B-D118-4F91-BC6D-FADEF29F2804}" dt="2024-12-01T14:04:16.429" v="878" actId="478"/>
          <ac:picMkLst>
            <pc:docMk/>
            <pc:sldMk cId="2802862637" sldId="1411"/>
            <ac:picMk id="4" creationId="{DE5EBA56-48F5-8763-F1A9-3A83A8A6072D}"/>
          </ac:picMkLst>
        </pc:picChg>
        <pc:picChg chg="add del mod">
          <ac:chgData name="Andre Leone" userId="b011fb84443f3bf5" providerId="LiveId" clId="{745A751B-D118-4F91-BC6D-FADEF29F2804}" dt="2024-12-01T14:08:07.098" v="893" actId="478"/>
          <ac:picMkLst>
            <pc:docMk/>
            <pc:sldMk cId="2802862637" sldId="1411"/>
            <ac:picMk id="7" creationId="{B322A6CC-987A-9028-B5FC-B5B77D427F37}"/>
          </ac:picMkLst>
        </pc:picChg>
        <pc:picChg chg="del">
          <ac:chgData name="Andre Leone" userId="b011fb84443f3bf5" providerId="LiveId" clId="{745A751B-D118-4F91-BC6D-FADEF29F2804}" dt="2024-12-01T14:04:12.776" v="876" actId="478"/>
          <ac:picMkLst>
            <pc:docMk/>
            <pc:sldMk cId="2802862637" sldId="1411"/>
            <ac:picMk id="9" creationId="{CDB4176D-6404-3E34-183D-54155788501E}"/>
          </ac:picMkLst>
        </pc:picChg>
        <pc:picChg chg="add del mod">
          <ac:chgData name="Andre Leone" userId="b011fb84443f3bf5" providerId="LiveId" clId="{745A751B-D118-4F91-BC6D-FADEF29F2804}" dt="2024-12-01T14:08:00.461" v="889" actId="478"/>
          <ac:picMkLst>
            <pc:docMk/>
            <pc:sldMk cId="2802862637" sldId="1411"/>
            <ac:picMk id="10" creationId="{A76B48BC-CAF3-341F-1C8C-9DA63ADB4991}"/>
          </ac:picMkLst>
        </pc:picChg>
        <pc:picChg chg="add del mod">
          <ac:chgData name="Andre Leone" userId="b011fb84443f3bf5" providerId="LiveId" clId="{745A751B-D118-4F91-BC6D-FADEF29F2804}" dt="2024-12-01T15:18:12.436" v="1631" actId="478"/>
          <ac:picMkLst>
            <pc:docMk/>
            <pc:sldMk cId="2802862637" sldId="1411"/>
            <ac:picMk id="13" creationId="{D9F0E062-C84F-7BA8-BFA1-A8F142315208}"/>
          </ac:picMkLst>
        </pc:picChg>
        <pc:picChg chg="add del mod">
          <ac:chgData name="Andre Leone" userId="b011fb84443f3bf5" providerId="LiveId" clId="{745A751B-D118-4F91-BC6D-FADEF29F2804}" dt="2024-12-01T15:15:16.498" v="1600" actId="478"/>
          <ac:picMkLst>
            <pc:docMk/>
            <pc:sldMk cId="2802862637" sldId="1411"/>
            <ac:picMk id="15" creationId="{02DC336C-36D0-9B58-3012-8A63B4ADEEA3}"/>
          </ac:picMkLst>
        </pc:picChg>
        <pc:picChg chg="add del mod">
          <ac:chgData name="Andre Leone" userId="b011fb84443f3bf5" providerId="LiveId" clId="{745A751B-D118-4F91-BC6D-FADEF29F2804}" dt="2024-12-01T15:15:20.692" v="1601" actId="478"/>
          <ac:picMkLst>
            <pc:docMk/>
            <pc:sldMk cId="2802862637" sldId="1411"/>
            <ac:picMk id="17" creationId="{685AADFE-900B-9DD3-952F-F018C92A319B}"/>
          </ac:picMkLst>
        </pc:picChg>
        <pc:picChg chg="add mod">
          <ac:chgData name="Andre Leone" userId="b011fb84443f3bf5" providerId="LiveId" clId="{745A751B-D118-4F91-BC6D-FADEF29F2804}" dt="2024-12-01T15:18:27.749" v="1636" actId="1076"/>
          <ac:picMkLst>
            <pc:docMk/>
            <pc:sldMk cId="2802862637" sldId="1411"/>
            <ac:picMk id="19" creationId="{0BA8B070-7018-4377-C536-198D08CB0FEF}"/>
          </ac:picMkLst>
        </pc:picChg>
        <pc:picChg chg="add mod">
          <ac:chgData name="Andre Leone" userId="b011fb84443f3bf5" providerId="LiveId" clId="{745A751B-D118-4F91-BC6D-FADEF29F2804}" dt="2024-12-01T14:46:37.832" v="1356" actId="14100"/>
          <ac:picMkLst>
            <pc:docMk/>
            <pc:sldMk cId="2802862637" sldId="1411"/>
            <ac:picMk id="20" creationId="{E88F4490-A1FB-6D9C-F275-33D52ECBA920}"/>
          </ac:picMkLst>
        </pc:picChg>
        <pc:picChg chg="del">
          <ac:chgData name="Andre Leone" userId="b011fb84443f3bf5" providerId="LiveId" clId="{745A751B-D118-4F91-BC6D-FADEF29F2804}" dt="2024-12-01T14:04:14.426" v="877" actId="478"/>
          <ac:picMkLst>
            <pc:docMk/>
            <pc:sldMk cId="2802862637" sldId="1411"/>
            <ac:picMk id="2050" creationId="{FD193D28-D32C-FF0D-0338-03F9605DA31C}"/>
          </ac:picMkLst>
        </pc:picChg>
        <pc:picChg chg="add del mod">
          <ac:chgData name="Andre Leone" userId="b011fb84443f3bf5" providerId="LiveId" clId="{745A751B-D118-4F91-BC6D-FADEF29F2804}" dt="2024-12-01T15:15:08.210" v="1597" actId="478"/>
          <ac:picMkLst>
            <pc:docMk/>
            <pc:sldMk cId="2802862637" sldId="1411"/>
            <ac:picMk id="4098" creationId="{60B99254-42C1-190D-0467-E3B0D8F010EE}"/>
          </ac:picMkLst>
        </pc:picChg>
      </pc:sldChg>
      <pc:sldChg chg="addSp delSp modSp add mod">
        <pc:chgData name="Andre Leone" userId="b011fb84443f3bf5" providerId="LiveId" clId="{745A751B-D118-4F91-BC6D-FADEF29F2804}" dt="2024-12-01T14:44:37.785" v="1314" actId="1076"/>
        <pc:sldMkLst>
          <pc:docMk/>
          <pc:sldMk cId="655041029" sldId="1412"/>
        </pc:sldMkLst>
        <pc:spChg chg="mod">
          <ac:chgData name="Andre Leone" userId="b011fb84443f3bf5" providerId="LiveId" clId="{745A751B-D118-4F91-BC6D-FADEF29F2804}" dt="2024-12-01T14:03:46.704" v="868" actId="20577"/>
          <ac:spMkLst>
            <pc:docMk/>
            <pc:sldMk cId="655041029" sldId="1412"/>
            <ac:spMk id="6" creationId="{79B1E34C-F2BF-EA27-F0B9-82865854B5EF}"/>
          </ac:spMkLst>
        </pc:spChg>
        <pc:spChg chg="add mod">
          <ac:chgData name="Andre Leone" userId="b011fb84443f3bf5" providerId="LiveId" clId="{745A751B-D118-4F91-BC6D-FADEF29F2804}" dt="2024-12-01T14:03:57.457" v="874" actId="404"/>
          <ac:spMkLst>
            <pc:docMk/>
            <pc:sldMk cId="655041029" sldId="1412"/>
            <ac:spMk id="7" creationId="{ABEE38CB-5FC1-3245-D1DB-D9DBF740AB83}"/>
          </ac:spMkLst>
        </pc:spChg>
        <pc:picChg chg="add mod">
          <ac:chgData name="Andre Leone" userId="b011fb84443f3bf5" providerId="LiveId" clId="{745A751B-D118-4F91-BC6D-FADEF29F2804}" dt="2024-12-01T14:01:57.878" v="785" actId="1076"/>
          <ac:picMkLst>
            <pc:docMk/>
            <pc:sldMk cId="655041029" sldId="1412"/>
            <ac:picMk id="3" creationId="{6B7F6A3C-34DE-74C7-5664-CC7E3353023A}"/>
          </ac:picMkLst>
        </pc:picChg>
        <pc:picChg chg="del">
          <ac:chgData name="Andre Leone" userId="b011fb84443f3bf5" providerId="LiveId" clId="{745A751B-D118-4F91-BC6D-FADEF29F2804}" dt="2024-12-01T14:01:49.290" v="783" actId="478"/>
          <ac:picMkLst>
            <pc:docMk/>
            <pc:sldMk cId="655041029" sldId="1412"/>
            <ac:picMk id="4" creationId="{69073F2D-E9BA-A4AE-EB25-BA46C9C5B3CA}"/>
          </ac:picMkLst>
        </pc:picChg>
        <pc:picChg chg="del">
          <ac:chgData name="Andre Leone" userId="b011fb84443f3bf5" providerId="LiveId" clId="{745A751B-D118-4F91-BC6D-FADEF29F2804}" dt="2024-12-01T14:02:37.681" v="786" actId="478"/>
          <ac:picMkLst>
            <pc:docMk/>
            <pc:sldMk cId="655041029" sldId="1412"/>
            <ac:picMk id="2050" creationId="{9B91764F-88E4-0305-D6A8-F379D4C4EB53}"/>
          </ac:picMkLst>
        </pc:picChg>
        <pc:picChg chg="add mod">
          <ac:chgData name="Andre Leone" userId="b011fb84443f3bf5" providerId="LiveId" clId="{745A751B-D118-4F91-BC6D-FADEF29F2804}" dt="2024-12-01T14:44:37.785" v="1314" actId="1076"/>
          <ac:picMkLst>
            <pc:docMk/>
            <pc:sldMk cId="655041029" sldId="1412"/>
            <ac:picMk id="2062" creationId="{B610EE03-64A7-3646-D5AD-5C19FC596FE7}"/>
          </ac:picMkLst>
        </pc:picChg>
        <pc:picChg chg="add del mod">
          <ac:chgData name="Andre Leone" userId="b011fb84443f3bf5" providerId="LiveId" clId="{745A751B-D118-4F91-BC6D-FADEF29F2804}" dt="2024-12-01T14:44:18.224" v="1308" actId="478"/>
          <ac:picMkLst>
            <pc:docMk/>
            <pc:sldMk cId="655041029" sldId="1412"/>
            <ac:picMk id="3074" creationId="{BF9B0D5E-CAED-596B-DF36-2A8C6F49538C}"/>
          </ac:picMkLst>
        </pc:picChg>
      </pc:sldChg>
      <pc:sldChg chg="addSp delSp modSp add mod">
        <pc:chgData name="Andre Leone" userId="b011fb84443f3bf5" providerId="LiveId" clId="{745A751B-D118-4F91-BC6D-FADEF29F2804}" dt="2024-12-01T15:42:32.450" v="1752" actId="207"/>
        <pc:sldMkLst>
          <pc:docMk/>
          <pc:sldMk cId="3782257601" sldId="1413"/>
        </pc:sldMkLst>
        <pc:spChg chg="mod">
          <ac:chgData name="Andre Leone" userId="b011fb84443f3bf5" providerId="LiveId" clId="{745A751B-D118-4F91-BC6D-FADEF29F2804}" dt="2024-12-01T15:42:32.450" v="1752" actId="207"/>
          <ac:spMkLst>
            <pc:docMk/>
            <pc:sldMk cId="3782257601" sldId="1413"/>
            <ac:spMk id="2" creationId="{A10C1297-AC2C-9902-85C9-3A0E8E59C3F0}"/>
          </ac:spMkLst>
        </pc:spChg>
        <pc:spChg chg="del">
          <ac:chgData name="Andre Leone" userId="b011fb84443f3bf5" providerId="LiveId" clId="{745A751B-D118-4F91-BC6D-FADEF29F2804}" dt="2024-12-01T14:24:36.764" v="1018" actId="478"/>
          <ac:spMkLst>
            <pc:docMk/>
            <pc:sldMk cId="3782257601" sldId="1413"/>
            <ac:spMk id="6" creationId="{350DD4F3-860E-FCEE-36D9-EF04A3E3125D}"/>
          </ac:spMkLst>
        </pc:spChg>
        <pc:spChg chg="mod">
          <ac:chgData name="Andre Leone" userId="b011fb84443f3bf5" providerId="LiveId" clId="{745A751B-D118-4F91-BC6D-FADEF29F2804}" dt="2024-12-01T15:40:41.474" v="1739" actId="1076"/>
          <ac:spMkLst>
            <pc:docMk/>
            <pc:sldMk cId="3782257601" sldId="1413"/>
            <ac:spMk id="7" creationId="{9F6CFB8D-D03E-1ACE-E0C4-9F79AB00068B}"/>
          </ac:spMkLst>
        </pc:spChg>
        <pc:spChg chg="add mod">
          <ac:chgData name="Andre Leone" userId="b011fb84443f3bf5" providerId="LiveId" clId="{745A751B-D118-4F91-BC6D-FADEF29F2804}" dt="2024-12-01T15:41:56.679" v="1750" actId="1076"/>
          <ac:spMkLst>
            <pc:docMk/>
            <pc:sldMk cId="3782257601" sldId="1413"/>
            <ac:spMk id="14" creationId="{AB1CD0B0-381C-0BD2-B44C-C720301AE4ED}"/>
          </ac:spMkLst>
        </pc:spChg>
        <pc:picChg chg="del">
          <ac:chgData name="Andre Leone" userId="b011fb84443f3bf5" providerId="LiveId" clId="{745A751B-D118-4F91-BC6D-FADEF29F2804}" dt="2024-12-01T14:23:51.898" v="979" actId="478"/>
          <ac:picMkLst>
            <pc:docMk/>
            <pc:sldMk cId="3782257601" sldId="1413"/>
            <ac:picMk id="3" creationId="{99F778CA-7CA9-8313-E33D-3EB8D902F30C}"/>
          </ac:picMkLst>
        </pc:picChg>
        <pc:picChg chg="add del mod">
          <ac:chgData name="Andre Leone" userId="b011fb84443f3bf5" providerId="LiveId" clId="{745A751B-D118-4F91-BC6D-FADEF29F2804}" dt="2024-12-01T15:36:24.844" v="1641" actId="478"/>
          <ac:picMkLst>
            <pc:docMk/>
            <pc:sldMk cId="3782257601" sldId="1413"/>
            <ac:picMk id="8" creationId="{7BB528B3-9EC0-8AE3-4FB7-1276C86F7405}"/>
          </ac:picMkLst>
        </pc:picChg>
        <pc:picChg chg="add del mod">
          <ac:chgData name="Andre Leone" userId="b011fb84443f3bf5" providerId="LiveId" clId="{745A751B-D118-4F91-BC6D-FADEF29F2804}" dt="2024-12-01T15:41:47.568" v="1748" actId="478"/>
          <ac:picMkLst>
            <pc:docMk/>
            <pc:sldMk cId="3782257601" sldId="1413"/>
            <ac:picMk id="10" creationId="{F2282298-8405-3DB4-5021-A6B5F05BAE1B}"/>
          </ac:picMkLst>
        </pc:picChg>
        <pc:picChg chg="add mod">
          <ac:chgData name="Andre Leone" userId="b011fb84443f3bf5" providerId="LiveId" clId="{745A751B-D118-4F91-BC6D-FADEF29F2804}" dt="2024-12-01T15:37:59.347" v="1653" actId="1076"/>
          <ac:picMkLst>
            <pc:docMk/>
            <pc:sldMk cId="3782257601" sldId="1413"/>
            <ac:picMk id="12" creationId="{7E6AA3AB-B971-5F39-FAA0-CA309D1BD102}"/>
          </ac:picMkLst>
        </pc:picChg>
        <pc:picChg chg="add mod">
          <ac:chgData name="Andre Leone" userId="b011fb84443f3bf5" providerId="LiveId" clId="{745A751B-D118-4F91-BC6D-FADEF29F2804}" dt="2024-12-01T15:40:47.334" v="1741" actId="1076"/>
          <ac:picMkLst>
            <pc:docMk/>
            <pc:sldMk cId="3782257601" sldId="1413"/>
            <ac:picMk id="13" creationId="{3426BE75-6AED-E3C0-D352-0ADEECA76EF8}"/>
          </ac:picMkLst>
        </pc:picChg>
        <pc:picChg chg="del">
          <ac:chgData name="Andre Leone" userId="b011fb84443f3bf5" providerId="LiveId" clId="{745A751B-D118-4F91-BC6D-FADEF29F2804}" dt="2024-12-01T14:25:45.243" v="1077" actId="478"/>
          <ac:picMkLst>
            <pc:docMk/>
            <pc:sldMk cId="3782257601" sldId="1413"/>
            <ac:picMk id="3074" creationId="{323F2256-5342-EE71-AD9E-A2850C0E6BB2}"/>
          </ac:picMkLst>
        </pc:picChg>
        <pc:picChg chg="add del mod">
          <ac:chgData name="Andre Leone" userId="b011fb84443f3bf5" providerId="LiveId" clId="{745A751B-D118-4F91-BC6D-FADEF29F2804}" dt="2024-12-01T15:40:25.886" v="1732" actId="478"/>
          <ac:picMkLst>
            <pc:docMk/>
            <pc:sldMk cId="3782257601" sldId="1413"/>
            <ac:picMk id="5122" creationId="{1EFF685A-392E-13B1-EB27-039FB1EFB793}"/>
          </ac:picMkLst>
        </pc:picChg>
      </pc:sldChg>
      <pc:sldChg chg="addSp delSp modSp add mod ord">
        <pc:chgData name="Andre Leone" userId="b011fb84443f3bf5" providerId="LiveId" clId="{745A751B-D118-4F91-BC6D-FADEF29F2804}" dt="2024-12-01T16:02:03.851" v="2365" actId="207"/>
        <pc:sldMkLst>
          <pc:docMk/>
          <pc:sldMk cId="4089692956" sldId="1414"/>
        </pc:sldMkLst>
        <pc:spChg chg="mod">
          <ac:chgData name="Andre Leone" userId="b011fb84443f3bf5" providerId="LiveId" clId="{745A751B-D118-4F91-BC6D-FADEF29F2804}" dt="2024-12-01T16:02:03.851" v="2365" actId="207"/>
          <ac:spMkLst>
            <pc:docMk/>
            <pc:sldMk cId="4089692956" sldId="1414"/>
            <ac:spMk id="2" creationId="{C40B142F-0548-6194-17E1-FB87C866D0E9}"/>
          </ac:spMkLst>
        </pc:spChg>
        <pc:spChg chg="add mod">
          <ac:chgData name="Andre Leone" userId="b011fb84443f3bf5" providerId="LiveId" clId="{745A751B-D118-4F91-BC6D-FADEF29F2804}" dt="2024-12-01T14:43:17.192" v="1305" actId="1076"/>
          <ac:spMkLst>
            <pc:docMk/>
            <pc:sldMk cId="4089692956" sldId="1414"/>
            <ac:spMk id="4" creationId="{ED4B96DA-958E-922D-30D2-9B987C47F3C2}"/>
          </ac:spMkLst>
        </pc:spChg>
        <pc:spChg chg="del">
          <ac:chgData name="Andre Leone" userId="b011fb84443f3bf5" providerId="LiveId" clId="{745A751B-D118-4F91-BC6D-FADEF29F2804}" dt="2024-12-01T14:38:46.430" v="1187" actId="478"/>
          <ac:spMkLst>
            <pc:docMk/>
            <pc:sldMk cId="4089692956" sldId="1414"/>
            <ac:spMk id="6" creationId="{2734C0AA-8970-DBC4-0DBE-DB9FEA6BAB11}"/>
          </ac:spMkLst>
        </pc:spChg>
        <pc:spChg chg="del">
          <ac:chgData name="Andre Leone" userId="b011fb84443f3bf5" providerId="LiveId" clId="{745A751B-D118-4F91-BC6D-FADEF29F2804}" dt="2024-12-01T14:36:09.421" v="1096" actId="478"/>
          <ac:spMkLst>
            <pc:docMk/>
            <pc:sldMk cId="4089692956" sldId="1414"/>
            <ac:spMk id="7" creationId="{A1F969BE-A6DF-FB82-3487-4EA8EFECC610}"/>
          </ac:spMkLst>
        </pc:spChg>
        <pc:picChg chg="del">
          <ac:chgData name="Andre Leone" userId="b011fb84443f3bf5" providerId="LiveId" clId="{745A751B-D118-4F91-BC6D-FADEF29F2804}" dt="2024-12-01T14:36:03.767" v="1093" actId="478"/>
          <ac:picMkLst>
            <pc:docMk/>
            <pc:sldMk cId="4089692956" sldId="1414"/>
            <ac:picMk id="3" creationId="{3FAE4938-6A7E-E2AD-17B0-1B06ED277084}"/>
          </ac:picMkLst>
        </pc:picChg>
        <pc:picChg chg="add del mod">
          <ac:chgData name="Andre Leone" userId="b011fb84443f3bf5" providerId="LiveId" clId="{745A751B-D118-4F91-BC6D-FADEF29F2804}" dt="2024-12-01T14:40:01.432" v="1217" actId="478"/>
          <ac:picMkLst>
            <pc:docMk/>
            <pc:sldMk cId="4089692956" sldId="1414"/>
            <ac:picMk id="9" creationId="{AE4A3288-A7DD-8E0F-763C-C31E4100C67F}"/>
          </ac:picMkLst>
        </pc:picChg>
        <pc:picChg chg="add mod">
          <ac:chgData name="Andre Leone" userId="b011fb84443f3bf5" providerId="LiveId" clId="{745A751B-D118-4F91-BC6D-FADEF29F2804}" dt="2024-12-01T14:43:20.351" v="1306" actId="1076"/>
          <ac:picMkLst>
            <pc:docMk/>
            <pc:sldMk cId="4089692956" sldId="1414"/>
            <ac:picMk id="11" creationId="{D9B4C29B-41F2-C0ED-84A5-DADE702675F1}"/>
          </ac:picMkLst>
        </pc:picChg>
        <pc:picChg chg="del mod">
          <ac:chgData name="Andre Leone" userId="b011fb84443f3bf5" providerId="LiveId" clId="{745A751B-D118-4F91-BC6D-FADEF29F2804}" dt="2024-12-01T14:42:35.295" v="1288" actId="478"/>
          <ac:picMkLst>
            <pc:docMk/>
            <pc:sldMk cId="4089692956" sldId="1414"/>
            <ac:picMk id="3074" creationId="{C8753329-F559-8873-75F4-CF5E45F2CC3E}"/>
          </ac:picMkLst>
        </pc:picChg>
        <pc:picChg chg="add mod">
          <ac:chgData name="Andre Leone" userId="b011fb84443f3bf5" providerId="LiveId" clId="{745A751B-D118-4F91-BC6D-FADEF29F2804}" dt="2024-12-01T14:43:14.369" v="1304" actId="1076"/>
          <ac:picMkLst>
            <pc:docMk/>
            <pc:sldMk cId="4089692956" sldId="1414"/>
            <ac:picMk id="6146" creationId="{2CADED6F-CD4E-5F98-97DC-8D4A6CA3856D}"/>
          </ac:picMkLst>
        </pc:picChg>
      </pc:sldChg>
      <pc:sldChg chg="addSp delSp modSp add mod">
        <pc:chgData name="Andre Leone" userId="b011fb84443f3bf5" providerId="LiveId" clId="{745A751B-D118-4F91-BC6D-FADEF29F2804}" dt="2024-12-01T15:04:49.646" v="1433" actId="1076"/>
        <pc:sldMkLst>
          <pc:docMk/>
          <pc:sldMk cId="1680426634" sldId="1415"/>
        </pc:sldMkLst>
        <pc:spChg chg="mod">
          <ac:chgData name="Andre Leone" userId="b011fb84443f3bf5" providerId="LiveId" clId="{745A751B-D118-4F91-BC6D-FADEF29F2804}" dt="2024-12-01T14:54:51.936" v="1396" actId="20577"/>
          <ac:spMkLst>
            <pc:docMk/>
            <pc:sldMk cId="1680426634" sldId="1415"/>
            <ac:spMk id="2" creationId="{E3CD02AF-BCCB-7F32-DF77-6495747BCBD3}"/>
          </ac:spMkLst>
        </pc:spChg>
        <pc:picChg chg="add mod">
          <ac:chgData name="Andre Leone" userId="b011fb84443f3bf5" providerId="LiveId" clId="{745A751B-D118-4F91-BC6D-FADEF29F2804}" dt="2024-12-01T15:04:35.096" v="1430" actId="14100"/>
          <ac:picMkLst>
            <pc:docMk/>
            <pc:sldMk cId="1680426634" sldId="1415"/>
            <ac:picMk id="4" creationId="{E97CD8F1-351D-AD88-DD62-0BA0FCC9A55F}"/>
          </ac:picMkLst>
        </pc:picChg>
        <pc:picChg chg="add mod">
          <ac:chgData name="Andre Leone" userId="b011fb84443f3bf5" providerId="LiveId" clId="{745A751B-D118-4F91-BC6D-FADEF29F2804}" dt="2024-12-01T15:04:28.165" v="1429" actId="14100"/>
          <ac:picMkLst>
            <pc:docMk/>
            <pc:sldMk cId="1680426634" sldId="1415"/>
            <ac:picMk id="7" creationId="{BA5D2F91-A15B-C0CA-7356-090C57792654}"/>
          </ac:picMkLst>
        </pc:picChg>
        <pc:picChg chg="add mod">
          <ac:chgData name="Andre Leone" userId="b011fb84443f3bf5" providerId="LiveId" clId="{745A751B-D118-4F91-BC6D-FADEF29F2804}" dt="2024-12-01T15:04:49.646" v="1433" actId="1076"/>
          <ac:picMkLst>
            <pc:docMk/>
            <pc:sldMk cId="1680426634" sldId="1415"/>
            <ac:picMk id="9" creationId="{521017B5-39FA-BC51-6BAC-11FA5FD36FC7}"/>
          </ac:picMkLst>
        </pc:picChg>
        <pc:picChg chg="add mod">
          <ac:chgData name="Andre Leone" userId="b011fb84443f3bf5" providerId="LiveId" clId="{745A751B-D118-4F91-BC6D-FADEF29F2804}" dt="2024-12-01T15:04:43.247" v="1432" actId="1076"/>
          <ac:picMkLst>
            <pc:docMk/>
            <pc:sldMk cId="1680426634" sldId="1415"/>
            <ac:picMk id="10" creationId="{95A78C94-3D79-8C1E-302A-1E96EB618494}"/>
          </ac:picMkLst>
        </pc:picChg>
        <pc:picChg chg="del">
          <ac:chgData name="Andre Leone" userId="b011fb84443f3bf5" providerId="LiveId" clId="{745A751B-D118-4F91-BC6D-FADEF29F2804}" dt="2024-12-01T14:54:38.540" v="1367" actId="478"/>
          <ac:picMkLst>
            <pc:docMk/>
            <pc:sldMk cId="1680426634" sldId="1415"/>
            <ac:picMk id="13" creationId="{6E169BEF-D6A7-E9FE-0BB9-6B463AAF4038}"/>
          </ac:picMkLst>
        </pc:picChg>
        <pc:picChg chg="del">
          <ac:chgData name="Andre Leone" userId="b011fb84443f3bf5" providerId="LiveId" clId="{745A751B-D118-4F91-BC6D-FADEF29F2804}" dt="2024-12-01T14:54:39.081" v="1368" actId="478"/>
          <ac:picMkLst>
            <pc:docMk/>
            <pc:sldMk cId="1680426634" sldId="1415"/>
            <ac:picMk id="15" creationId="{75478303-28D2-10C2-18A1-EE587C3B7123}"/>
          </ac:picMkLst>
        </pc:picChg>
        <pc:picChg chg="del">
          <ac:chgData name="Andre Leone" userId="b011fb84443f3bf5" providerId="LiveId" clId="{745A751B-D118-4F91-BC6D-FADEF29F2804}" dt="2024-12-01T14:54:37.864" v="1366" actId="478"/>
          <ac:picMkLst>
            <pc:docMk/>
            <pc:sldMk cId="1680426634" sldId="1415"/>
            <ac:picMk id="17" creationId="{9226EE71-0ABA-FB1C-DF42-9B6CEC902874}"/>
          </ac:picMkLst>
        </pc:picChg>
        <pc:picChg chg="del">
          <ac:chgData name="Andre Leone" userId="b011fb84443f3bf5" providerId="LiveId" clId="{745A751B-D118-4F91-BC6D-FADEF29F2804}" dt="2024-12-01T14:54:37.209" v="1365" actId="478"/>
          <ac:picMkLst>
            <pc:docMk/>
            <pc:sldMk cId="1680426634" sldId="1415"/>
            <ac:picMk id="19" creationId="{FC678A8C-7150-EE57-265B-3F6CF4577F0A}"/>
          </ac:picMkLst>
        </pc:picChg>
        <pc:picChg chg="del">
          <ac:chgData name="Andre Leone" userId="b011fb84443f3bf5" providerId="LiveId" clId="{745A751B-D118-4F91-BC6D-FADEF29F2804}" dt="2024-12-01T14:54:55.608" v="1397" actId="478"/>
          <ac:picMkLst>
            <pc:docMk/>
            <pc:sldMk cId="1680426634" sldId="1415"/>
            <ac:picMk id="4098" creationId="{7CD9EF9A-D9DD-F388-192D-0E27F03D8251}"/>
          </ac:picMkLst>
        </pc:picChg>
      </pc:sldChg>
      <pc:sldChg chg="addSp delSp modSp add mod">
        <pc:chgData name="Andre Leone" userId="b011fb84443f3bf5" providerId="LiveId" clId="{745A751B-D118-4F91-BC6D-FADEF29F2804}" dt="2024-12-01T16:00:25.565" v="2355" actId="478"/>
        <pc:sldMkLst>
          <pc:docMk/>
          <pc:sldMk cId="2716237576" sldId="1416"/>
        </pc:sldMkLst>
        <pc:spChg chg="mod">
          <ac:chgData name="Andre Leone" userId="b011fb84443f3bf5" providerId="LiveId" clId="{745A751B-D118-4F91-BC6D-FADEF29F2804}" dt="2024-12-01T15:07:43.181" v="1486" actId="20577"/>
          <ac:spMkLst>
            <pc:docMk/>
            <pc:sldMk cId="2716237576" sldId="1416"/>
            <ac:spMk id="2" creationId="{999A19B2-CEB3-721C-C10F-237A5DCC911E}"/>
          </ac:spMkLst>
        </pc:spChg>
        <pc:spChg chg="add mod">
          <ac:chgData name="Andre Leone" userId="b011fb84443f3bf5" providerId="LiveId" clId="{745A751B-D118-4F91-BC6D-FADEF29F2804}" dt="2024-12-01T16:00:16.056" v="2352" actId="14100"/>
          <ac:spMkLst>
            <pc:docMk/>
            <pc:sldMk cId="2716237576" sldId="1416"/>
            <ac:spMk id="3" creationId="{3B6FCE5A-3DDE-6D47-8801-6B0C0BDE2305}"/>
          </ac:spMkLst>
        </pc:spChg>
        <pc:spChg chg="del">
          <ac:chgData name="Andre Leone" userId="b011fb84443f3bf5" providerId="LiveId" clId="{745A751B-D118-4F91-BC6D-FADEF29F2804}" dt="2024-12-01T15:07:32.108" v="1469" actId="478"/>
          <ac:spMkLst>
            <pc:docMk/>
            <pc:sldMk cId="2716237576" sldId="1416"/>
            <ac:spMk id="4" creationId="{246E8A6A-F796-C92A-28BE-CCC5A7C0FE5B}"/>
          </ac:spMkLst>
        </pc:spChg>
        <pc:spChg chg="add mod">
          <ac:chgData name="Andre Leone" userId="b011fb84443f3bf5" providerId="LiveId" clId="{745A751B-D118-4F91-BC6D-FADEF29F2804}" dt="2024-12-01T15:57:46.378" v="2305" actId="20577"/>
          <ac:spMkLst>
            <pc:docMk/>
            <pc:sldMk cId="2716237576" sldId="1416"/>
            <ac:spMk id="10" creationId="{79BDF81F-25F1-6267-F1C4-E69D6E44D09F}"/>
          </ac:spMkLst>
        </pc:spChg>
        <pc:graphicFrameChg chg="add del mod modGraphic">
          <ac:chgData name="Andre Leone" userId="b011fb84443f3bf5" providerId="LiveId" clId="{745A751B-D118-4F91-BC6D-FADEF29F2804}" dt="2024-12-01T15:14:12.014" v="1590" actId="21"/>
          <ac:graphicFrameMkLst>
            <pc:docMk/>
            <pc:sldMk cId="2716237576" sldId="1416"/>
            <ac:graphicFrameMk id="8" creationId="{AD763113-0766-F2AA-B3B8-ECA87A28AF7F}"/>
          </ac:graphicFrameMkLst>
        </pc:graphicFrameChg>
        <pc:graphicFrameChg chg="add del mod modGraphic">
          <ac:chgData name="Andre Leone" userId="b011fb84443f3bf5" providerId="LiveId" clId="{745A751B-D118-4F91-BC6D-FADEF29F2804}" dt="2024-12-01T16:00:19.331" v="2353" actId="14100"/>
          <ac:graphicFrameMkLst>
            <pc:docMk/>
            <pc:sldMk cId="2716237576" sldId="1416"/>
            <ac:graphicFrameMk id="9" creationId="{F6865870-060E-5B80-5355-EDC8417FF86E}"/>
          </ac:graphicFrameMkLst>
        </pc:graphicFrameChg>
        <pc:picChg chg="add del mod">
          <ac:chgData name="Andre Leone" userId="b011fb84443f3bf5" providerId="LiveId" clId="{745A751B-D118-4F91-BC6D-FADEF29F2804}" dt="2024-12-01T15:14:13.988" v="1591" actId="478"/>
          <ac:picMkLst>
            <pc:docMk/>
            <pc:sldMk cId="2716237576" sldId="1416"/>
            <ac:picMk id="7" creationId="{0BEE3563-F1A7-5208-A916-2C1B17266760}"/>
          </ac:picMkLst>
        </pc:picChg>
        <pc:picChg chg="del">
          <ac:chgData name="Andre Leone" userId="b011fb84443f3bf5" providerId="LiveId" clId="{745A751B-D118-4F91-BC6D-FADEF29F2804}" dt="2024-12-01T15:07:29.151" v="1468" actId="478"/>
          <ac:picMkLst>
            <pc:docMk/>
            <pc:sldMk cId="2716237576" sldId="1416"/>
            <ac:picMk id="11" creationId="{ED416886-2267-E860-B73B-E13357CEA25B}"/>
          </ac:picMkLst>
        </pc:picChg>
        <pc:picChg chg="del mod">
          <ac:chgData name="Andre Leone" userId="b011fb84443f3bf5" providerId="LiveId" clId="{745A751B-D118-4F91-BC6D-FADEF29F2804}" dt="2024-12-01T16:00:25.565" v="2355" actId="478"/>
          <ac:picMkLst>
            <pc:docMk/>
            <pc:sldMk cId="2716237576" sldId="1416"/>
            <ac:picMk id="6146" creationId="{C1E0A63E-7025-57ED-ABFC-91D2EE3921BB}"/>
          </ac:picMkLst>
        </pc:picChg>
      </pc:sldChg>
      <pc:sldMasterChg chg="del delSldLayout">
        <pc:chgData name="Andre Leone" userId="b011fb84443f3bf5" providerId="LiveId" clId="{745A751B-D118-4F91-BC6D-FADEF29F2804}" dt="2024-12-01T16:00:35.326" v="2359" actId="47"/>
        <pc:sldMasterMkLst>
          <pc:docMk/>
          <pc:sldMasterMk cId="2822957962" sldId="2147483660"/>
        </pc:sldMasterMkLst>
        <pc:sldLayoutChg chg="del">
          <pc:chgData name="Andre Leone" userId="b011fb84443f3bf5" providerId="LiveId" clId="{745A751B-D118-4F91-BC6D-FADEF29F2804}" dt="2024-12-01T16:00:35.326" v="2359" actId="47"/>
          <pc:sldLayoutMkLst>
            <pc:docMk/>
            <pc:sldMasterMk cId="2822957962" sldId="2147483660"/>
            <pc:sldLayoutMk cId="1027761026" sldId="2147483661"/>
          </pc:sldLayoutMkLst>
        </pc:sldLayoutChg>
        <pc:sldLayoutChg chg="del">
          <pc:chgData name="Andre Leone" userId="b011fb84443f3bf5" providerId="LiveId" clId="{745A751B-D118-4F91-BC6D-FADEF29F2804}" dt="2024-12-01T16:00:35.326" v="2359" actId="47"/>
          <pc:sldLayoutMkLst>
            <pc:docMk/>
            <pc:sldMasterMk cId="2822957962" sldId="2147483660"/>
            <pc:sldLayoutMk cId="2472658074" sldId="2147483662"/>
          </pc:sldLayoutMkLst>
        </pc:sldLayoutChg>
        <pc:sldLayoutChg chg="del">
          <pc:chgData name="Andre Leone" userId="b011fb84443f3bf5" providerId="LiveId" clId="{745A751B-D118-4F91-BC6D-FADEF29F2804}" dt="2024-12-01T16:00:35.326" v="2359" actId="47"/>
          <pc:sldLayoutMkLst>
            <pc:docMk/>
            <pc:sldMasterMk cId="2822957962" sldId="2147483660"/>
            <pc:sldLayoutMk cId="788680697" sldId="2147483663"/>
          </pc:sldLayoutMkLst>
        </pc:sldLayoutChg>
        <pc:sldLayoutChg chg="del">
          <pc:chgData name="Andre Leone" userId="b011fb84443f3bf5" providerId="LiveId" clId="{745A751B-D118-4F91-BC6D-FADEF29F2804}" dt="2024-12-01T16:00:35.326" v="2359" actId="47"/>
          <pc:sldLayoutMkLst>
            <pc:docMk/>
            <pc:sldMasterMk cId="2822957962" sldId="2147483660"/>
            <pc:sldLayoutMk cId="2538053682" sldId="2147483664"/>
          </pc:sldLayoutMkLst>
        </pc:sldLayoutChg>
        <pc:sldLayoutChg chg="del">
          <pc:chgData name="Andre Leone" userId="b011fb84443f3bf5" providerId="LiveId" clId="{745A751B-D118-4F91-BC6D-FADEF29F2804}" dt="2024-12-01T16:00:35.326" v="2359" actId="47"/>
          <pc:sldLayoutMkLst>
            <pc:docMk/>
            <pc:sldMasterMk cId="2822957962" sldId="2147483660"/>
            <pc:sldLayoutMk cId="1611400363" sldId="2147483665"/>
          </pc:sldLayoutMkLst>
        </pc:sldLayoutChg>
        <pc:sldLayoutChg chg="del">
          <pc:chgData name="Andre Leone" userId="b011fb84443f3bf5" providerId="LiveId" clId="{745A751B-D118-4F91-BC6D-FADEF29F2804}" dt="2024-12-01T16:00:35.326" v="2359" actId="47"/>
          <pc:sldLayoutMkLst>
            <pc:docMk/>
            <pc:sldMasterMk cId="2822957962" sldId="2147483660"/>
            <pc:sldLayoutMk cId="1601241621" sldId="2147483666"/>
          </pc:sldLayoutMkLst>
        </pc:sldLayoutChg>
        <pc:sldLayoutChg chg="del">
          <pc:chgData name="Andre Leone" userId="b011fb84443f3bf5" providerId="LiveId" clId="{745A751B-D118-4F91-BC6D-FADEF29F2804}" dt="2024-12-01T16:00:35.326" v="2359" actId="47"/>
          <pc:sldLayoutMkLst>
            <pc:docMk/>
            <pc:sldMasterMk cId="2822957962" sldId="2147483660"/>
            <pc:sldLayoutMk cId="2870412349" sldId="2147483667"/>
          </pc:sldLayoutMkLst>
        </pc:sldLayoutChg>
        <pc:sldLayoutChg chg="del">
          <pc:chgData name="Andre Leone" userId="b011fb84443f3bf5" providerId="LiveId" clId="{745A751B-D118-4F91-BC6D-FADEF29F2804}" dt="2024-12-01T16:00:35.326" v="2359" actId="47"/>
          <pc:sldLayoutMkLst>
            <pc:docMk/>
            <pc:sldMasterMk cId="2822957962" sldId="2147483660"/>
            <pc:sldLayoutMk cId="3820757904" sldId="2147483668"/>
          </pc:sldLayoutMkLst>
        </pc:sldLayoutChg>
        <pc:sldLayoutChg chg="del">
          <pc:chgData name="Andre Leone" userId="b011fb84443f3bf5" providerId="LiveId" clId="{745A751B-D118-4F91-BC6D-FADEF29F2804}" dt="2024-12-01T16:00:35.326" v="2359" actId="47"/>
          <pc:sldLayoutMkLst>
            <pc:docMk/>
            <pc:sldMasterMk cId="2822957962" sldId="2147483660"/>
            <pc:sldLayoutMk cId="3756877021" sldId="2147483669"/>
          </pc:sldLayoutMkLst>
        </pc:sldLayoutChg>
        <pc:sldLayoutChg chg="del">
          <pc:chgData name="Andre Leone" userId="b011fb84443f3bf5" providerId="LiveId" clId="{745A751B-D118-4F91-BC6D-FADEF29F2804}" dt="2024-12-01T16:00:35.326" v="2359" actId="47"/>
          <pc:sldLayoutMkLst>
            <pc:docMk/>
            <pc:sldMasterMk cId="2822957962" sldId="2147483660"/>
            <pc:sldLayoutMk cId="3294284868" sldId="2147483670"/>
          </pc:sldLayoutMkLst>
        </pc:sldLayoutChg>
        <pc:sldLayoutChg chg="del">
          <pc:chgData name="Andre Leone" userId="b011fb84443f3bf5" providerId="LiveId" clId="{745A751B-D118-4F91-BC6D-FADEF29F2804}" dt="2024-12-01T16:00:35.326" v="2359" actId="47"/>
          <pc:sldLayoutMkLst>
            <pc:docMk/>
            <pc:sldMasterMk cId="2822957962" sldId="2147483660"/>
            <pc:sldLayoutMk cId="4122244903" sldId="2147483671"/>
          </pc:sldLayoutMkLst>
        </pc:sldLayoutChg>
        <pc:sldLayoutChg chg="del">
          <pc:chgData name="Andre Leone" userId="b011fb84443f3bf5" providerId="LiveId" clId="{745A751B-D118-4F91-BC6D-FADEF29F2804}" dt="2024-12-01T16:00:35.326" v="2359" actId="47"/>
          <pc:sldLayoutMkLst>
            <pc:docMk/>
            <pc:sldMasterMk cId="2822957962" sldId="2147483660"/>
            <pc:sldLayoutMk cId="3150406716" sldId="2147483672"/>
          </pc:sldLayoutMkLst>
        </pc:sldLayoutChg>
        <pc:sldLayoutChg chg="del">
          <pc:chgData name="Andre Leone" userId="b011fb84443f3bf5" providerId="LiveId" clId="{745A751B-D118-4F91-BC6D-FADEF29F2804}" dt="2024-12-01T16:00:35.326" v="2359" actId="47"/>
          <pc:sldLayoutMkLst>
            <pc:docMk/>
            <pc:sldMasterMk cId="2822957962" sldId="2147483660"/>
            <pc:sldLayoutMk cId="2984509957" sldId="2147483673"/>
          </pc:sldLayoutMkLst>
        </pc:sldLayoutChg>
        <pc:sldLayoutChg chg="del">
          <pc:chgData name="Andre Leone" userId="b011fb84443f3bf5" providerId="LiveId" clId="{745A751B-D118-4F91-BC6D-FADEF29F2804}" dt="2024-12-01T16:00:35.326" v="2359" actId="47"/>
          <pc:sldLayoutMkLst>
            <pc:docMk/>
            <pc:sldMasterMk cId="2822957962" sldId="2147483660"/>
            <pc:sldLayoutMk cId="1289775089" sldId="2147483674"/>
          </pc:sldLayoutMkLst>
        </pc:sldLayoutChg>
        <pc:sldLayoutChg chg="del">
          <pc:chgData name="Andre Leone" userId="b011fb84443f3bf5" providerId="LiveId" clId="{745A751B-D118-4F91-BC6D-FADEF29F2804}" dt="2024-12-01T16:00:35.326" v="2359" actId="47"/>
          <pc:sldLayoutMkLst>
            <pc:docMk/>
            <pc:sldMasterMk cId="2822957962" sldId="2147483660"/>
            <pc:sldLayoutMk cId="3478391972" sldId="2147483675"/>
          </pc:sldLayoutMkLst>
        </pc:sldLayoutChg>
        <pc:sldLayoutChg chg="del">
          <pc:chgData name="Andre Leone" userId="b011fb84443f3bf5" providerId="LiveId" clId="{745A751B-D118-4F91-BC6D-FADEF29F2804}" dt="2024-12-01T16:00:35.326" v="2359" actId="47"/>
          <pc:sldLayoutMkLst>
            <pc:docMk/>
            <pc:sldMasterMk cId="2822957962" sldId="2147483660"/>
            <pc:sldLayoutMk cId="3145652659" sldId="2147483676"/>
          </pc:sldLayoutMkLst>
        </pc:sldLayoutChg>
        <pc:sldLayoutChg chg="del">
          <pc:chgData name="Andre Leone" userId="b011fb84443f3bf5" providerId="LiveId" clId="{745A751B-D118-4F91-BC6D-FADEF29F2804}" dt="2024-12-01T16:00:35.326" v="2359" actId="47"/>
          <pc:sldLayoutMkLst>
            <pc:docMk/>
            <pc:sldMasterMk cId="2822957962" sldId="2147483660"/>
            <pc:sldLayoutMk cId="3100338392" sldId="2147483677"/>
          </pc:sldLayoutMkLst>
        </pc:sldLayoutChg>
        <pc:sldLayoutChg chg="del">
          <pc:chgData name="Andre Leone" userId="b011fb84443f3bf5" providerId="LiveId" clId="{745A751B-D118-4F91-BC6D-FADEF29F2804}" dt="2024-12-01T16:00:35.326" v="2359" actId="47"/>
          <pc:sldLayoutMkLst>
            <pc:docMk/>
            <pc:sldMasterMk cId="2822957962" sldId="2147483660"/>
            <pc:sldLayoutMk cId="736825147" sldId="2147483678"/>
          </pc:sldLayoutMkLst>
        </pc:sldLayoutChg>
        <pc:sldLayoutChg chg="del">
          <pc:chgData name="Andre Leone" userId="b011fb84443f3bf5" providerId="LiveId" clId="{745A751B-D118-4F91-BC6D-FADEF29F2804}" dt="2024-12-01T16:00:35.326" v="2359" actId="47"/>
          <pc:sldLayoutMkLst>
            <pc:docMk/>
            <pc:sldMasterMk cId="2822957962" sldId="2147483660"/>
            <pc:sldLayoutMk cId="2493241882" sldId="2147483679"/>
          </pc:sldLayoutMkLst>
        </pc:sldLayoutChg>
        <pc:sldLayoutChg chg="del">
          <pc:chgData name="Andre Leone" userId="b011fb84443f3bf5" providerId="LiveId" clId="{745A751B-D118-4F91-BC6D-FADEF29F2804}" dt="2024-12-01T16:00:35.326" v="2359" actId="47"/>
          <pc:sldLayoutMkLst>
            <pc:docMk/>
            <pc:sldMasterMk cId="2822957962" sldId="2147483660"/>
            <pc:sldLayoutMk cId="1376423518" sldId="2147483680"/>
          </pc:sldLayoutMkLst>
        </pc:sldLayoutChg>
        <pc:sldLayoutChg chg="del">
          <pc:chgData name="Andre Leone" userId="b011fb84443f3bf5" providerId="LiveId" clId="{745A751B-D118-4F91-BC6D-FADEF29F2804}" dt="2024-12-01T16:00:35.326" v="2359" actId="47"/>
          <pc:sldLayoutMkLst>
            <pc:docMk/>
            <pc:sldMasterMk cId="2822957962" sldId="2147483660"/>
            <pc:sldLayoutMk cId="4287516760" sldId="2147483681"/>
          </pc:sldLayoutMkLst>
        </pc:sldLayoutChg>
        <pc:sldLayoutChg chg="del">
          <pc:chgData name="Andre Leone" userId="b011fb84443f3bf5" providerId="LiveId" clId="{745A751B-D118-4F91-BC6D-FADEF29F2804}" dt="2024-12-01T16:00:35.326" v="2359" actId="47"/>
          <pc:sldLayoutMkLst>
            <pc:docMk/>
            <pc:sldMasterMk cId="2822957962" sldId="2147483660"/>
            <pc:sldLayoutMk cId="2150769592" sldId="2147483682"/>
          </pc:sldLayoutMkLst>
        </pc:sldLayoutChg>
        <pc:sldLayoutChg chg="del">
          <pc:chgData name="Andre Leone" userId="b011fb84443f3bf5" providerId="LiveId" clId="{745A751B-D118-4F91-BC6D-FADEF29F2804}" dt="2024-12-01T16:00:35.326" v="2359" actId="47"/>
          <pc:sldLayoutMkLst>
            <pc:docMk/>
            <pc:sldMasterMk cId="2822957962" sldId="2147483660"/>
            <pc:sldLayoutMk cId="1384458433" sldId="2147483683"/>
          </pc:sldLayoutMkLst>
        </pc:sldLayoutChg>
        <pc:sldLayoutChg chg="del">
          <pc:chgData name="Andre Leone" userId="b011fb84443f3bf5" providerId="LiveId" clId="{745A751B-D118-4F91-BC6D-FADEF29F2804}" dt="2024-12-01T16:00:35.326" v="2359" actId="47"/>
          <pc:sldLayoutMkLst>
            <pc:docMk/>
            <pc:sldMasterMk cId="2822957962" sldId="2147483660"/>
            <pc:sldLayoutMk cId="1355764394" sldId="2147483684"/>
          </pc:sldLayoutMkLst>
        </pc:sldLayoutChg>
        <pc:sldLayoutChg chg="del">
          <pc:chgData name="Andre Leone" userId="b011fb84443f3bf5" providerId="LiveId" clId="{745A751B-D118-4F91-BC6D-FADEF29F2804}" dt="2024-12-01T16:00:35.326" v="2359" actId="47"/>
          <pc:sldLayoutMkLst>
            <pc:docMk/>
            <pc:sldMasterMk cId="2822957962" sldId="2147483660"/>
            <pc:sldLayoutMk cId="1588637979" sldId="2147483685"/>
          </pc:sldLayoutMkLst>
        </pc:sldLayoutChg>
        <pc:sldLayoutChg chg="del">
          <pc:chgData name="Andre Leone" userId="b011fb84443f3bf5" providerId="LiveId" clId="{745A751B-D118-4F91-BC6D-FADEF29F2804}" dt="2024-12-01T16:00:35.326" v="2359" actId="47"/>
          <pc:sldLayoutMkLst>
            <pc:docMk/>
            <pc:sldMasterMk cId="2822957962" sldId="2147483660"/>
            <pc:sldLayoutMk cId="3937905151" sldId="2147483686"/>
          </pc:sldLayoutMkLst>
        </pc:sldLayoutChg>
        <pc:sldLayoutChg chg="del">
          <pc:chgData name="Andre Leone" userId="b011fb84443f3bf5" providerId="LiveId" clId="{745A751B-D118-4F91-BC6D-FADEF29F2804}" dt="2024-12-01T16:00:35.326" v="2359" actId="47"/>
          <pc:sldLayoutMkLst>
            <pc:docMk/>
            <pc:sldMasterMk cId="2822957962" sldId="2147483660"/>
            <pc:sldLayoutMk cId="3942150541" sldId="2147483687"/>
          </pc:sldLayoutMkLst>
        </pc:sldLayoutChg>
        <pc:sldLayoutChg chg="del">
          <pc:chgData name="Andre Leone" userId="b011fb84443f3bf5" providerId="LiveId" clId="{745A751B-D118-4F91-BC6D-FADEF29F2804}" dt="2024-12-01T16:00:35.326" v="2359" actId="47"/>
          <pc:sldLayoutMkLst>
            <pc:docMk/>
            <pc:sldMasterMk cId="2822957962" sldId="2147483660"/>
            <pc:sldLayoutMk cId="658137049" sldId="2147483688"/>
          </pc:sldLayoutMkLst>
        </pc:sldLayoutChg>
      </pc:sldMasterChg>
      <pc:sldMasterChg chg="del delSldLayout">
        <pc:chgData name="Andre Leone" userId="b011fb84443f3bf5" providerId="LiveId" clId="{745A751B-D118-4F91-BC6D-FADEF29F2804}" dt="2024-12-01T16:00:34.107" v="2357" actId="47"/>
        <pc:sldMasterMkLst>
          <pc:docMk/>
          <pc:sldMasterMk cId="450185264" sldId="2147483701"/>
        </pc:sldMasterMkLst>
        <pc:sldLayoutChg chg="del">
          <pc:chgData name="Andre Leone" userId="b011fb84443f3bf5" providerId="LiveId" clId="{745A751B-D118-4F91-BC6D-FADEF29F2804}" dt="2024-12-01T16:00:34.107" v="2357" actId="47"/>
          <pc:sldLayoutMkLst>
            <pc:docMk/>
            <pc:sldMasterMk cId="450185264" sldId="2147483701"/>
            <pc:sldLayoutMk cId="3345156068" sldId="2147483702"/>
          </pc:sldLayoutMkLst>
        </pc:sldLayoutChg>
        <pc:sldLayoutChg chg="del">
          <pc:chgData name="Andre Leone" userId="b011fb84443f3bf5" providerId="LiveId" clId="{745A751B-D118-4F91-BC6D-FADEF29F2804}" dt="2024-12-01T16:00:34.107" v="2357" actId="47"/>
          <pc:sldLayoutMkLst>
            <pc:docMk/>
            <pc:sldMasterMk cId="450185264" sldId="2147483701"/>
            <pc:sldLayoutMk cId="1484775790" sldId="2147483703"/>
          </pc:sldLayoutMkLst>
        </pc:sldLayoutChg>
        <pc:sldLayoutChg chg="del">
          <pc:chgData name="Andre Leone" userId="b011fb84443f3bf5" providerId="LiveId" clId="{745A751B-D118-4F91-BC6D-FADEF29F2804}" dt="2024-12-01T16:00:34.107" v="2357" actId="47"/>
          <pc:sldLayoutMkLst>
            <pc:docMk/>
            <pc:sldMasterMk cId="450185264" sldId="2147483701"/>
            <pc:sldLayoutMk cId="1299448758" sldId="2147483704"/>
          </pc:sldLayoutMkLst>
        </pc:sldLayoutChg>
        <pc:sldLayoutChg chg="del">
          <pc:chgData name="Andre Leone" userId="b011fb84443f3bf5" providerId="LiveId" clId="{745A751B-D118-4F91-BC6D-FADEF29F2804}" dt="2024-12-01T16:00:34.107" v="2357" actId="47"/>
          <pc:sldLayoutMkLst>
            <pc:docMk/>
            <pc:sldMasterMk cId="450185264" sldId="2147483701"/>
            <pc:sldLayoutMk cId="2156900165" sldId="2147483705"/>
          </pc:sldLayoutMkLst>
        </pc:sldLayoutChg>
        <pc:sldLayoutChg chg="del">
          <pc:chgData name="Andre Leone" userId="b011fb84443f3bf5" providerId="LiveId" clId="{745A751B-D118-4F91-BC6D-FADEF29F2804}" dt="2024-12-01T16:00:34.107" v="2357" actId="47"/>
          <pc:sldLayoutMkLst>
            <pc:docMk/>
            <pc:sldMasterMk cId="450185264" sldId="2147483701"/>
            <pc:sldLayoutMk cId="3454622565" sldId="2147483706"/>
          </pc:sldLayoutMkLst>
        </pc:sldLayoutChg>
        <pc:sldLayoutChg chg="del">
          <pc:chgData name="Andre Leone" userId="b011fb84443f3bf5" providerId="LiveId" clId="{745A751B-D118-4F91-BC6D-FADEF29F2804}" dt="2024-12-01T16:00:34.107" v="2357" actId="47"/>
          <pc:sldLayoutMkLst>
            <pc:docMk/>
            <pc:sldMasterMk cId="450185264" sldId="2147483701"/>
            <pc:sldLayoutMk cId="3246263682" sldId="2147483707"/>
          </pc:sldLayoutMkLst>
        </pc:sldLayoutChg>
        <pc:sldLayoutChg chg="del">
          <pc:chgData name="Andre Leone" userId="b011fb84443f3bf5" providerId="LiveId" clId="{745A751B-D118-4F91-BC6D-FADEF29F2804}" dt="2024-12-01T16:00:34.107" v="2357" actId="47"/>
          <pc:sldLayoutMkLst>
            <pc:docMk/>
            <pc:sldMasterMk cId="450185264" sldId="2147483701"/>
            <pc:sldLayoutMk cId="4047197074" sldId="2147483708"/>
          </pc:sldLayoutMkLst>
        </pc:sldLayoutChg>
        <pc:sldLayoutChg chg="del">
          <pc:chgData name="Andre Leone" userId="b011fb84443f3bf5" providerId="LiveId" clId="{745A751B-D118-4F91-BC6D-FADEF29F2804}" dt="2024-12-01T16:00:34.107" v="2357" actId="47"/>
          <pc:sldLayoutMkLst>
            <pc:docMk/>
            <pc:sldMasterMk cId="450185264" sldId="2147483701"/>
            <pc:sldLayoutMk cId="3277041964" sldId="2147483709"/>
          </pc:sldLayoutMkLst>
        </pc:sldLayoutChg>
        <pc:sldLayoutChg chg="del">
          <pc:chgData name="Andre Leone" userId="b011fb84443f3bf5" providerId="LiveId" clId="{745A751B-D118-4F91-BC6D-FADEF29F2804}" dt="2024-12-01T16:00:34.107" v="2357" actId="47"/>
          <pc:sldLayoutMkLst>
            <pc:docMk/>
            <pc:sldMasterMk cId="450185264" sldId="2147483701"/>
            <pc:sldLayoutMk cId="1819135548" sldId="2147483710"/>
          </pc:sldLayoutMkLst>
        </pc:sldLayoutChg>
        <pc:sldLayoutChg chg="del">
          <pc:chgData name="Andre Leone" userId="b011fb84443f3bf5" providerId="LiveId" clId="{745A751B-D118-4F91-BC6D-FADEF29F2804}" dt="2024-12-01T16:00:34.107" v="2357" actId="47"/>
          <pc:sldLayoutMkLst>
            <pc:docMk/>
            <pc:sldMasterMk cId="450185264" sldId="2147483701"/>
            <pc:sldLayoutMk cId="1049366848" sldId="2147483711"/>
          </pc:sldLayoutMkLst>
        </pc:sldLayoutChg>
        <pc:sldLayoutChg chg="del">
          <pc:chgData name="Andre Leone" userId="b011fb84443f3bf5" providerId="LiveId" clId="{745A751B-D118-4F91-BC6D-FADEF29F2804}" dt="2024-12-01T16:00:34.107" v="2357" actId="47"/>
          <pc:sldLayoutMkLst>
            <pc:docMk/>
            <pc:sldMasterMk cId="450185264" sldId="2147483701"/>
            <pc:sldLayoutMk cId="825513367" sldId="2147483712"/>
          </pc:sldLayoutMkLst>
        </pc:sldLayoutChg>
        <pc:sldLayoutChg chg="del">
          <pc:chgData name="Andre Leone" userId="b011fb84443f3bf5" providerId="LiveId" clId="{745A751B-D118-4F91-BC6D-FADEF29F2804}" dt="2024-12-01T16:00:34.107" v="2357" actId="47"/>
          <pc:sldLayoutMkLst>
            <pc:docMk/>
            <pc:sldMasterMk cId="450185264" sldId="2147483701"/>
            <pc:sldLayoutMk cId="3792469311" sldId="2147483713"/>
          </pc:sldLayoutMkLst>
        </pc:sldLayoutChg>
        <pc:sldLayoutChg chg="del">
          <pc:chgData name="Andre Leone" userId="b011fb84443f3bf5" providerId="LiveId" clId="{745A751B-D118-4F91-BC6D-FADEF29F2804}" dt="2024-12-01T16:00:34.107" v="2357" actId="47"/>
          <pc:sldLayoutMkLst>
            <pc:docMk/>
            <pc:sldMasterMk cId="450185264" sldId="2147483701"/>
            <pc:sldLayoutMk cId="1005520858" sldId="2147483714"/>
          </pc:sldLayoutMkLst>
        </pc:sldLayoutChg>
        <pc:sldLayoutChg chg="del">
          <pc:chgData name="Andre Leone" userId="b011fb84443f3bf5" providerId="LiveId" clId="{745A751B-D118-4F91-BC6D-FADEF29F2804}" dt="2024-12-01T16:00:34.107" v="2357" actId="47"/>
          <pc:sldLayoutMkLst>
            <pc:docMk/>
            <pc:sldMasterMk cId="450185264" sldId="2147483701"/>
            <pc:sldLayoutMk cId="4276614223" sldId="2147483715"/>
          </pc:sldLayoutMkLst>
        </pc:sldLayoutChg>
        <pc:sldLayoutChg chg="del">
          <pc:chgData name="Andre Leone" userId="b011fb84443f3bf5" providerId="LiveId" clId="{745A751B-D118-4F91-BC6D-FADEF29F2804}" dt="2024-12-01T16:00:34.107" v="2357" actId="47"/>
          <pc:sldLayoutMkLst>
            <pc:docMk/>
            <pc:sldMasterMk cId="450185264" sldId="2147483701"/>
            <pc:sldLayoutMk cId="564818794" sldId="2147483716"/>
          </pc:sldLayoutMkLst>
        </pc:sldLayoutChg>
        <pc:sldLayoutChg chg="del">
          <pc:chgData name="Andre Leone" userId="b011fb84443f3bf5" providerId="LiveId" clId="{745A751B-D118-4F91-BC6D-FADEF29F2804}" dt="2024-12-01T16:00:34.107" v="2357" actId="47"/>
          <pc:sldLayoutMkLst>
            <pc:docMk/>
            <pc:sldMasterMk cId="450185264" sldId="2147483701"/>
            <pc:sldLayoutMk cId="2885682113" sldId="2147483717"/>
          </pc:sldLayoutMkLst>
        </pc:sldLayoutChg>
        <pc:sldLayoutChg chg="del">
          <pc:chgData name="Andre Leone" userId="b011fb84443f3bf5" providerId="LiveId" clId="{745A751B-D118-4F91-BC6D-FADEF29F2804}" dt="2024-12-01T16:00:34.107" v="2357" actId="47"/>
          <pc:sldLayoutMkLst>
            <pc:docMk/>
            <pc:sldMasterMk cId="450185264" sldId="2147483701"/>
            <pc:sldLayoutMk cId="3249457638" sldId="2147483718"/>
          </pc:sldLayoutMkLst>
        </pc:sldLayoutChg>
        <pc:sldLayoutChg chg="del">
          <pc:chgData name="Andre Leone" userId="b011fb84443f3bf5" providerId="LiveId" clId="{745A751B-D118-4F91-BC6D-FADEF29F2804}" dt="2024-12-01T16:00:34.107" v="2357" actId="47"/>
          <pc:sldLayoutMkLst>
            <pc:docMk/>
            <pc:sldMasterMk cId="450185264" sldId="2147483701"/>
            <pc:sldLayoutMk cId="174296951" sldId="2147483719"/>
          </pc:sldLayoutMkLst>
        </pc:sldLayoutChg>
        <pc:sldLayoutChg chg="del">
          <pc:chgData name="Andre Leone" userId="b011fb84443f3bf5" providerId="LiveId" clId="{745A751B-D118-4F91-BC6D-FADEF29F2804}" dt="2024-12-01T16:00:34.107" v="2357" actId="47"/>
          <pc:sldLayoutMkLst>
            <pc:docMk/>
            <pc:sldMasterMk cId="450185264" sldId="2147483701"/>
            <pc:sldLayoutMk cId="3053206525" sldId="2147483720"/>
          </pc:sldLayoutMkLst>
        </pc:sldLayoutChg>
        <pc:sldLayoutChg chg="del">
          <pc:chgData name="Andre Leone" userId="b011fb84443f3bf5" providerId="LiveId" clId="{745A751B-D118-4F91-BC6D-FADEF29F2804}" dt="2024-12-01T16:00:34.107" v="2357" actId="47"/>
          <pc:sldLayoutMkLst>
            <pc:docMk/>
            <pc:sldMasterMk cId="450185264" sldId="2147483701"/>
            <pc:sldLayoutMk cId="2703732318" sldId="2147483721"/>
          </pc:sldLayoutMkLst>
        </pc:sldLayoutChg>
        <pc:sldLayoutChg chg="del">
          <pc:chgData name="Andre Leone" userId="b011fb84443f3bf5" providerId="LiveId" clId="{745A751B-D118-4F91-BC6D-FADEF29F2804}" dt="2024-12-01T16:00:34.107" v="2357" actId="47"/>
          <pc:sldLayoutMkLst>
            <pc:docMk/>
            <pc:sldMasterMk cId="450185264" sldId="2147483701"/>
            <pc:sldLayoutMk cId="1229321565" sldId="2147483722"/>
          </pc:sldLayoutMkLst>
        </pc:sldLayoutChg>
        <pc:sldLayoutChg chg="del">
          <pc:chgData name="Andre Leone" userId="b011fb84443f3bf5" providerId="LiveId" clId="{745A751B-D118-4F91-BC6D-FADEF29F2804}" dt="2024-12-01T16:00:33.147" v="2356" actId="47"/>
          <pc:sldLayoutMkLst>
            <pc:docMk/>
            <pc:sldMasterMk cId="450185264" sldId="2147483701"/>
            <pc:sldLayoutMk cId="1377123200" sldId="2147483723"/>
          </pc:sldLayoutMkLst>
        </pc:sldLayoutChg>
        <pc:sldLayoutChg chg="del">
          <pc:chgData name="Andre Leone" userId="b011fb84443f3bf5" providerId="LiveId" clId="{745A751B-D118-4F91-BC6D-FADEF29F2804}" dt="2024-12-01T16:00:34.107" v="2357" actId="47"/>
          <pc:sldLayoutMkLst>
            <pc:docMk/>
            <pc:sldMasterMk cId="450185264" sldId="2147483701"/>
            <pc:sldLayoutMk cId="1818252440" sldId="2147483724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CBBC53-705F-4E7B-840E-4E8A6AFBB2D8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4DCE00A-B31A-4123-A682-3186DF256D40}">
      <dgm:prSet phldrT="[Texto]"/>
      <dgm:spPr/>
      <dgm:t>
        <a:bodyPr/>
        <a:lstStyle/>
        <a:p>
          <a:r>
            <a:rPr lang="pt-BR" b="0" i="0" u="none" dirty="0"/>
            <a:t>Auditoria</a:t>
          </a:r>
          <a:endParaRPr lang="pt-BR" dirty="0"/>
        </a:p>
      </dgm:t>
    </dgm:pt>
    <dgm:pt modelId="{AA095CF7-675A-49CA-B2BC-494D4981C5E4}" type="parTrans" cxnId="{A8F262A5-B98D-40F4-AE0B-E4E91144A9D9}">
      <dgm:prSet/>
      <dgm:spPr/>
      <dgm:t>
        <a:bodyPr/>
        <a:lstStyle/>
        <a:p>
          <a:endParaRPr lang="pt-BR"/>
        </a:p>
      </dgm:t>
    </dgm:pt>
    <dgm:pt modelId="{847FA015-B68C-4F39-B911-18ED9E02E8AB}" type="sibTrans" cxnId="{A8F262A5-B98D-40F4-AE0B-E4E91144A9D9}">
      <dgm:prSet/>
      <dgm:spPr/>
      <dgm:t>
        <a:bodyPr/>
        <a:lstStyle/>
        <a:p>
          <a:endParaRPr lang="pt-BR"/>
        </a:p>
      </dgm:t>
    </dgm:pt>
    <dgm:pt modelId="{F2474DCB-5452-418D-8A28-5DB0542060BB}">
      <dgm:prSet/>
      <dgm:spPr/>
      <dgm:t>
        <a:bodyPr/>
        <a:lstStyle/>
        <a:p>
          <a:r>
            <a:rPr lang="pt-BR" b="0" i="0" u="none"/>
            <a:t>Tecnologia</a:t>
          </a:r>
          <a:endParaRPr lang="pt-BR"/>
        </a:p>
      </dgm:t>
    </dgm:pt>
    <dgm:pt modelId="{4EEEEF92-B62F-4966-9769-802AE4B4585C}" type="parTrans" cxnId="{EBCE90A8-9602-462F-83BC-9A2BF2D1B9BC}">
      <dgm:prSet/>
      <dgm:spPr/>
      <dgm:t>
        <a:bodyPr/>
        <a:lstStyle/>
        <a:p>
          <a:endParaRPr lang="pt-BR"/>
        </a:p>
      </dgm:t>
    </dgm:pt>
    <dgm:pt modelId="{DF8CDEF1-7586-4185-A3CB-4827EA678AA3}" type="sibTrans" cxnId="{EBCE90A8-9602-462F-83BC-9A2BF2D1B9BC}">
      <dgm:prSet/>
      <dgm:spPr/>
      <dgm:t>
        <a:bodyPr/>
        <a:lstStyle/>
        <a:p>
          <a:endParaRPr lang="pt-BR"/>
        </a:p>
      </dgm:t>
    </dgm:pt>
    <dgm:pt modelId="{C3F362BF-ADA5-4EA1-845E-AC88C464DD47}">
      <dgm:prSet/>
      <dgm:spPr/>
      <dgm:t>
        <a:bodyPr/>
        <a:lstStyle/>
        <a:p>
          <a:r>
            <a:rPr lang="pt-BR" b="0" i="0" u="none"/>
            <a:t>Operações</a:t>
          </a:r>
          <a:endParaRPr lang="pt-BR"/>
        </a:p>
      </dgm:t>
    </dgm:pt>
    <dgm:pt modelId="{3B94194A-292C-4492-91C1-90A4E8382935}" type="parTrans" cxnId="{0E471E58-9498-46E7-9CDD-EF351BFC55EF}">
      <dgm:prSet/>
      <dgm:spPr/>
      <dgm:t>
        <a:bodyPr/>
        <a:lstStyle/>
        <a:p>
          <a:endParaRPr lang="pt-BR"/>
        </a:p>
      </dgm:t>
    </dgm:pt>
    <dgm:pt modelId="{989E5271-4638-4F65-A1F3-95B1ECDCE7A4}" type="sibTrans" cxnId="{0E471E58-9498-46E7-9CDD-EF351BFC55EF}">
      <dgm:prSet/>
      <dgm:spPr/>
      <dgm:t>
        <a:bodyPr/>
        <a:lstStyle/>
        <a:p>
          <a:endParaRPr lang="pt-BR"/>
        </a:p>
      </dgm:t>
    </dgm:pt>
    <dgm:pt modelId="{025EAC06-F132-457B-BC9D-0FE4B73E5CBE}">
      <dgm:prSet/>
      <dgm:spPr/>
      <dgm:t>
        <a:bodyPr/>
        <a:lstStyle/>
        <a:p>
          <a:r>
            <a:rPr lang="pt-BR" b="0" i="0" u="none"/>
            <a:t>Marketing</a:t>
          </a:r>
          <a:endParaRPr lang="pt-BR"/>
        </a:p>
      </dgm:t>
    </dgm:pt>
    <dgm:pt modelId="{ED519088-87F8-44C8-A383-231E563A1339}" type="parTrans" cxnId="{B1F3A92E-419F-4E2E-AD8D-84F4ADA73532}">
      <dgm:prSet/>
      <dgm:spPr/>
      <dgm:t>
        <a:bodyPr/>
        <a:lstStyle/>
        <a:p>
          <a:endParaRPr lang="pt-BR"/>
        </a:p>
      </dgm:t>
    </dgm:pt>
    <dgm:pt modelId="{C0829712-977A-4798-9700-64E8CA9798F1}" type="sibTrans" cxnId="{B1F3A92E-419F-4E2E-AD8D-84F4ADA73532}">
      <dgm:prSet/>
      <dgm:spPr/>
      <dgm:t>
        <a:bodyPr/>
        <a:lstStyle/>
        <a:p>
          <a:endParaRPr lang="pt-BR"/>
        </a:p>
      </dgm:t>
    </dgm:pt>
    <dgm:pt modelId="{127B0E70-FB00-4A31-8B8D-120B45DCFB72}">
      <dgm:prSet/>
      <dgm:spPr/>
      <dgm:t>
        <a:bodyPr/>
        <a:lstStyle/>
        <a:p>
          <a:r>
            <a:rPr lang="pt-BR" b="0" i="0" u="none"/>
            <a:t>Comercial</a:t>
          </a:r>
          <a:endParaRPr lang="pt-BR"/>
        </a:p>
      </dgm:t>
    </dgm:pt>
    <dgm:pt modelId="{16F8A2EF-51E8-41AC-950B-DBBB798EEDBE}" type="parTrans" cxnId="{B25CA7A7-1B36-456B-8AD9-B7C43CB1B323}">
      <dgm:prSet/>
      <dgm:spPr/>
      <dgm:t>
        <a:bodyPr/>
        <a:lstStyle/>
        <a:p>
          <a:endParaRPr lang="pt-BR"/>
        </a:p>
      </dgm:t>
    </dgm:pt>
    <dgm:pt modelId="{612E069C-8A55-4E0D-A4E0-7C552BBA9F53}" type="sibTrans" cxnId="{B25CA7A7-1B36-456B-8AD9-B7C43CB1B323}">
      <dgm:prSet/>
      <dgm:spPr/>
      <dgm:t>
        <a:bodyPr/>
        <a:lstStyle/>
        <a:p>
          <a:endParaRPr lang="pt-BR"/>
        </a:p>
      </dgm:t>
    </dgm:pt>
    <dgm:pt modelId="{96D2CAFA-E15C-42C8-B740-8A621745C38A}">
      <dgm:prSet/>
      <dgm:spPr/>
      <dgm:t>
        <a:bodyPr/>
        <a:lstStyle/>
        <a:p>
          <a:r>
            <a:rPr lang="pt-BR" b="0" i="0" u="none"/>
            <a:t>Finanças</a:t>
          </a:r>
          <a:endParaRPr lang="pt-BR"/>
        </a:p>
      </dgm:t>
    </dgm:pt>
    <dgm:pt modelId="{CD1A3786-5CE0-4054-B421-D79A2BF47BAF}" type="parTrans" cxnId="{DB181418-0A1C-486C-B56B-7B03D8542F99}">
      <dgm:prSet/>
      <dgm:spPr/>
      <dgm:t>
        <a:bodyPr/>
        <a:lstStyle/>
        <a:p>
          <a:endParaRPr lang="pt-BR"/>
        </a:p>
      </dgm:t>
    </dgm:pt>
    <dgm:pt modelId="{651CD5FC-C3F6-4243-A419-B117DA29696F}" type="sibTrans" cxnId="{DB181418-0A1C-486C-B56B-7B03D8542F99}">
      <dgm:prSet/>
      <dgm:spPr/>
      <dgm:t>
        <a:bodyPr/>
        <a:lstStyle/>
        <a:p>
          <a:endParaRPr lang="pt-BR"/>
        </a:p>
      </dgm:t>
    </dgm:pt>
    <dgm:pt modelId="{8145C5AE-C433-4624-8D78-0CC58C12FB56}">
      <dgm:prSet/>
      <dgm:spPr/>
      <dgm:t>
        <a:bodyPr/>
        <a:lstStyle/>
        <a:p>
          <a:r>
            <a:rPr lang="pt-BR" b="0" i="0" u="none"/>
            <a:t>Jurídico</a:t>
          </a:r>
          <a:endParaRPr lang="pt-BR"/>
        </a:p>
      </dgm:t>
    </dgm:pt>
    <dgm:pt modelId="{8245D37C-76A7-44C4-8ABF-826735F2560E}" type="parTrans" cxnId="{0A0A2877-C364-49C6-B4D0-9BBFB757DAD0}">
      <dgm:prSet/>
      <dgm:spPr/>
      <dgm:t>
        <a:bodyPr/>
        <a:lstStyle/>
        <a:p>
          <a:endParaRPr lang="pt-BR"/>
        </a:p>
      </dgm:t>
    </dgm:pt>
    <dgm:pt modelId="{53E00DED-A245-4983-B2E7-C69341FAA1A7}" type="sibTrans" cxnId="{0A0A2877-C364-49C6-B4D0-9BBFB757DAD0}">
      <dgm:prSet/>
      <dgm:spPr/>
      <dgm:t>
        <a:bodyPr/>
        <a:lstStyle/>
        <a:p>
          <a:endParaRPr lang="pt-BR"/>
        </a:p>
      </dgm:t>
    </dgm:pt>
    <dgm:pt modelId="{B13165DD-2F5D-42EC-A4EC-28388594A8DE}">
      <dgm:prSet/>
      <dgm:spPr/>
      <dgm:t>
        <a:bodyPr/>
        <a:lstStyle/>
        <a:p>
          <a:r>
            <a:rPr lang="pt-BR" b="0" i="0" u="none"/>
            <a:t>Compliance</a:t>
          </a:r>
          <a:endParaRPr lang="pt-BR"/>
        </a:p>
      </dgm:t>
    </dgm:pt>
    <dgm:pt modelId="{541D42AE-B217-41A8-9EB4-D3552B0373D5}" type="parTrans" cxnId="{E69A82B4-6964-4BFA-A0D5-56269DCE3F59}">
      <dgm:prSet/>
      <dgm:spPr/>
      <dgm:t>
        <a:bodyPr/>
        <a:lstStyle/>
        <a:p>
          <a:endParaRPr lang="pt-BR"/>
        </a:p>
      </dgm:t>
    </dgm:pt>
    <dgm:pt modelId="{B2A26D9B-019D-4911-B7FB-29811B98D01C}" type="sibTrans" cxnId="{E69A82B4-6964-4BFA-A0D5-56269DCE3F59}">
      <dgm:prSet/>
      <dgm:spPr/>
      <dgm:t>
        <a:bodyPr/>
        <a:lstStyle/>
        <a:p>
          <a:endParaRPr lang="pt-BR"/>
        </a:p>
      </dgm:t>
    </dgm:pt>
    <dgm:pt modelId="{930BAB2D-6155-4C57-844E-620E420CC228}">
      <dgm:prSet/>
      <dgm:spPr/>
      <dgm:t>
        <a:bodyPr/>
        <a:lstStyle/>
        <a:p>
          <a:r>
            <a:rPr lang="pt-BR" b="0" i="0" u="none"/>
            <a:t>Recursos Humanos</a:t>
          </a:r>
          <a:endParaRPr lang="pt-BR"/>
        </a:p>
      </dgm:t>
    </dgm:pt>
    <dgm:pt modelId="{4D880FF2-3B2A-43FC-8A3B-2C17E90F5C00}" type="parTrans" cxnId="{0B94E262-3438-474D-B02E-F420660C97DF}">
      <dgm:prSet/>
      <dgm:spPr/>
      <dgm:t>
        <a:bodyPr/>
        <a:lstStyle/>
        <a:p>
          <a:endParaRPr lang="pt-BR"/>
        </a:p>
      </dgm:t>
    </dgm:pt>
    <dgm:pt modelId="{72CDA5F7-5CE2-42DC-8D8F-1ABD1F046AA2}" type="sibTrans" cxnId="{0B94E262-3438-474D-B02E-F420660C97DF}">
      <dgm:prSet/>
      <dgm:spPr/>
      <dgm:t>
        <a:bodyPr/>
        <a:lstStyle/>
        <a:p>
          <a:endParaRPr lang="pt-BR"/>
        </a:p>
      </dgm:t>
    </dgm:pt>
    <dgm:pt modelId="{C970060E-191C-414B-92D1-A62D4ED34C48}" type="pres">
      <dgm:prSet presAssocID="{A5CBBC53-705F-4E7B-840E-4E8A6AFBB2D8}" presName="Name0" presStyleCnt="0">
        <dgm:presLayoutVars>
          <dgm:dir/>
          <dgm:resizeHandles val="exact"/>
        </dgm:presLayoutVars>
      </dgm:prSet>
      <dgm:spPr/>
    </dgm:pt>
    <dgm:pt modelId="{3BB115B8-56BA-49CE-B411-F49A067F3E14}" type="pres">
      <dgm:prSet presAssocID="{44DCE00A-B31A-4123-A682-3186DF256D40}" presName="Name5" presStyleLbl="vennNode1" presStyleIdx="0" presStyleCnt="9">
        <dgm:presLayoutVars>
          <dgm:bulletEnabled val="1"/>
        </dgm:presLayoutVars>
      </dgm:prSet>
      <dgm:spPr/>
    </dgm:pt>
    <dgm:pt modelId="{19FBA8E3-E2FA-4A59-80BC-DD1D06B60D87}" type="pres">
      <dgm:prSet presAssocID="{847FA015-B68C-4F39-B911-18ED9E02E8AB}" presName="space" presStyleCnt="0"/>
      <dgm:spPr/>
    </dgm:pt>
    <dgm:pt modelId="{CDA13836-EB23-43F9-815C-870F5ACD033F}" type="pres">
      <dgm:prSet presAssocID="{F2474DCB-5452-418D-8A28-5DB0542060BB}" presName="Name5" presStyleLbl="vennNode1" presStyleIdx="1" presStyleCnt="9">
        <dgm:presLayoutVars>
          <dgm:bulletEnabled val="1"/>
        </dgm:presLayoutVars>
      </dgm:prSet>
      <dgm:spPr/>
    </dgm:pt>
    <dgm:pt modelId="{36CB4533-5B8C-426B-8031-05A0E106C844}" type="pres">
      <dgm:prSet presAssocID="{DF8CDEF1-7586-4185-A3CB-4827EA678AA3}" presName="space" presStyleCnt="0"/>
      <dgm:spPr/>
    </dgm:pt>
    <dgm:pt modelId="{170F9067-C851-4A64-B8EE-ADFC9516A1B3}" type="pres">
      <dgm:prSet presAssocID="{C3F362BF-ADA5-4EA1-845E-AC88C464DD47}" presName="Name5" presStyleLbl="vennNode1" presStyleIdx="2" presStyleCnt="9">
        <dgm:presLayoutVars>
          <dgm:bulletEnabled val="1"/>
        </dgm:presLayoutVars>
      </dgm:prSet>
      <dgm:spPr/>
    </dgm:pt>
    <dgm:pt modelId="{8D08EFD9-10AB-4D8A-AF0E-BD84D244C5DF}" type="pres">
      <dgm:prSet presAssocID="{989E5271-4638-4F65-A1F3-95B1ECDCE7A4}" presName="space" presStyleCnt="0"/>
      <dgm:spPr/>
    </dgm:pt>
    <dgm:pt modelId="{EB9CD071-6B02-4F6B-ABAF-2B7A98562279}" type="pres">
      <dgm:prSet presAssocID="{025EAC06-F132-457B-BC9D-0FE4B73E5CBE}" presName="Name5" presStyleLbl="vennNode1" presStyleIdx="3" presStyleCnt="9">
        <dgm:presLayoutVars>
          <dgm:bulletEnabled val="1"/>
        </dgm:presLayoutVars>
      </dgm:prSet>
      <dgm:spPr/>
    </dgm:pt>
    <dgm:pt modelId="{9B68ACB5-9781-4C58-A32D-14B492F8F9E3}" type="pres">
      <dgm:prSet presAssocID="{C0829712-977A-4798-9700-64E8CA9798F1}" presName="space" presStyleCnt="0"/>
      <dgm:spPr/>
    </dgm:pt>
    <dgm:pt modelId="{945019B5-5F35-43D4-ABE6-12BE0AE5DF10}" type="pres">
      <dgm:prSet presAssocID="{127B0E70-FB00-4A31-8B8D-120B45DCFB72}" presName="Name5" presStyleLbl="vennNode1" presStyleIdx="4" presStyleCnt="9">
        <dgm:presLayoutVars>
          <dgm:bulletEnabled val="1"/>
        </dgm:presLayoutVars>
      </dgm:prSet>
      <dgm:spPr/>
    </dgm:pt>
    <dgm:pt modelId="{E0C3B27C-3FA0-45BB-ACC2-2064D61F6DC7}" type="pres">
      <dgm:prSet presAssocID="{612E069C-8A55-4E0D-A4E0-7C552BBA9F53}" presName="space" presStyleCnt="0"/>
      <dgm:spPr/>
    </dgm:pt>
    <dgm:pt modelId="{2E0D7E58-7235-46E9-B8FB-CD798AFD895F}" type="pres">
      <dgm:prSet presAssocID="{96D2CAFA-E15C-42C8-B740-8A621745C38A}" presName="Name5" presStyleLbl="vennNode1" presStyleIdx="5" presStyleCnt="9">
        <dgm:presLayoutVars>
          <dgm:bulletEnabled val="1"/>
        </dgm:presLayoutVars>
      </dgm:prSet>
      <dgm:spPr/>
    </dgm:pt>
    <dgm:pt modelId="{04B917D5-8A7B-48E5-BFEF-8536146F1CE8}" type="pres">
      <dgm:prSet presAssocID="{651CD5FC-C3F6-4243-A419-B117DA29696F}" presName="space" presStyleCnt="0"/>
      <dgm:spPr/>
    </dgm:pt>
    <dgm:pt modelId="{949A6676-CEF8-40AE-B834-F2A4FC2E50DB}" type="pres">
      <dgm:prSet presAssocID="{8145C5AE-C433-4624-8D78-0CC58C12FB56}" presName="Name5" presStyleLbl="vennNode1" presStyleIdx="6" presStyleCnt="9">
        <dgm:presLayoutVars>
          <dgm:bulletEnabled val="1"/>
        </dgm:presLayoutVars>
      </dgm:prSet>
      <dgm:spPr/>
    </dgm:pt>
    <dgm:pt modelId="{024800AE-F88A-47F6-820C-CA56F5F4691F}" type="pres">
      <dgm:prSet presAssocID="{53E00DED-A245-4983-B2E7-C69341FAA1A7}" presName="space" presStyleCnt="0"/>
      <dgm:spPr/>
    </dgm:pt>
    <dgm:pt modelId="{FFE1A541-17ED-4668-87B3-F54C1C5D1A14}" type="pres">
      <dgm:prSet presAssocID="{B13165DD-2F5D-42EC-A4EC-28388594A8DE}" presName="Name5" presStyleLbl="vennNode1" presStyleIdx="7" presStyleCnt="9">
        <dgm:presLayoutVars>
          <dgm:bulletEnabled val="1"/>
        </dgm:presLayoutVars>
      </dgm:prSet>
      <dgm:spPr/>
    </dgm:pt>
    <dgm:pt modelId="{5C87CC6C-2EBB-4E3F-82C7-2961829C7BA3}" type="pres">
      <dgm:prSet presAssocID="{B2A26D9B-019D-4911-B7FB-29811B98D01C}" presName="space" presStyleCnt="0"/>
      <dgm:spPr/>
    </dgm:pt>
    <dgm:pt modelId="{CC7D0F97-3168-4081-B290-984901CD7F3F}" type="pres">
      <dgm:prSet presAssocID="{930BAB2D-6155-4C57-844E-620E420CC228}" presName="Name5" presStyleLbl="vennNode1" presStyleIdx="8" presStyleCnt="9">
        <dgm:presLayoutVars>
          <dgm:bulletEnabled val="1"/>
        </dgm:presLayoutVars>
      </dgm:prSet>
      <dgm:spPr/>
    </dgm:pt>
  </dgm:ptLst>
  <dgm:cxnLst>
    <dgm:cxn modelId="{DB181418-0A1C-486C-B56B-7B03D8542F99}" srcId="{A5CBBC53-705F-4E7B-840E-4E8A6AFBB2D8}" destId="{96D2CAFA-E15C-42C8-B740-8A621745C38A}" srcOrd="5" destOrd="0" parTransId="{CD1A3786-5CE0-4054-B421-D79A2BF47BAF}" sibTransId="{651CD5FC-C3F6-4243-A419-B117DA29696F}"/>
    <dgm:cxn modelId="{B1F3A92E-419F-4E2E-AD8D-84F4ADA73532}" srcId="{A5CBBC53-705F-4E7B-840E-4E8A6AFBB2D8}" destId="{025EAC06-F132-457B-BC9D-0FE4B73E5CBE}" srcOrd="3" destOrd="0" parTransId="{ED519088-87F8-44C8-A383-231E563A1339}" sibTransId="{C0829712-977A-4798-9700-64E8CA9798F1}"/>
    <dgm:cxn modelId="{AC58415F-436D-4BCC-BF3E-894D13E88F53}" type="presOf" srcId="{930BAB2D-6155-4C57-844E-620E420CC228}" destId="{CC7D0F97-3168-4081-B290-984901CD7F3F}" srcOrd="0" destOrd="0" presId="urn:microsoft.com/office/officeart/2005/8/layout/venn3"/>
    <dgm:cxn modelId="{0B94E262-3438-474D-B02E-F420660C97DF}" srcId="{A5CBBC53-705F-4E7B-840E-4E8A6AFBB2D8}" destId="{930BAB2D-6155-4C57-844E-620E420CC228}" srcOrd="8" destOrd="0" parTransId="{4D880FF2-3B2A-43FC-8A3B-2C17E90F5C00}" sibTransId="{72CDA5F7-5CE2-42DC-8D8F-1ABD1F046AA2}"/>
    <dgm:cxn modelId="{19BAEF6A-D68D-4DC0-B417-6E7D61E6EDD8}" type="presOf" srcId="{C3F362BF-ADA5-4EA1-845E-AC88C464DD47}" destId="{170F9067-C851-4A64-B8EE-ADFC9516A1B3}" srcOrd="0" destOrd="0" presId="urn:microsoft.com/office/officeart/2005/8/layout/venn3"/>
    <dgm:cxn modelId="{0A0A2877-C364-49C6-B4D0-9BBFB757DAD0}" srcId="{A5CBBC53-705F-4E7B-840E-4E8A6AFBB2D8}" destId="{8145C5AE-C433-4624-8D78-0CC58C12FB56}" srcOrd="6" destOrd="0" parTransId="{8245D37C-76A7-44C4-8ABF-826735F2560E}" sibTransId="{53E00DED-A245-4983-B2E7-C69341FAA1A7}"/>
    <dgm:cxn modelId="{0E471E58-9498-46E7-9CDD-EF351BFC55EF}" srcId="{A5CBBC53-705F-4E7B-840E-4E8A6AFBB2D8}" destId="{C3F362BF-ADA5-4EA1-845E-AC88C464DD47}" srcOrd="2" destOrd="0" parTransId="{3B94194A-292C-4492-91C1-90A4E8382935}" sibTransId="{989E5271-4638-4F65-A1F3-95B1ECDCE7A4}"/>
    <dgm:cxn modelId="{C26E7D86-850E-4DBE-9FAA-B0D92FA2916D}" type="presOf" srcId="{127B0E70-FB00-4A31-8B8D-120B45DCFB72}" destId="{945019B5-5F35-43D4-ABE6-12BE0AE5DF10}" srcOrd="0" destOrd="0" presId="urn:microsoft.com/office/officeart/2005/8/layout/venn3"/>
    <dgm:cxn modelId="{A8F262A5-B98D-40F4-AE0B-E4E91144A9D9}" srcId="{A5CBBC53-705F-4E7B-840E-4E8A6AFBB2D8}" destId="{44DCE00A-B31A-4123-A682-3186DF256D40}" srcOrd="0" destOrd="0" parTransId="{AA095CF7-675A-49CA-B2BC-494D4981C5E4}" sibTransId="{847FA015-B68C-4F39-B911-18ED9E02E8AB}"/>
    <dgm:cxn modelId="{B25CA7A7-1B36-456B-8AD9-B7C43CB1B323}" srcId="{A5CBBC53-705F-4E7B-840E-4E8A6AFBB2D8}" destId="{127B0E70-FB00-4A31-8B8D-120B45DCFB72}" srcOrd="4" destOrd="0" parTransId="{16F8A2EF-51E8-41AC-950B-DBBB798EEDBE}" sibTransId="{612E069C-8A55-4E0D-A4E0-7C552BBA9F53}"/>
    <dgm:cxn modelId="{22D26BA8-1E51-41C0-9905-DA6AB11AA315}" type="presOf" srcId="{025EAC06-F132-457B-BC9D-0FE4B73E5CBE}" destId="{EB9CD071-6B02-4F6B-ABAF-2B7A98562279}" srcOrd="0" destOrd="0" presId="urn:microsoft.com/office/officeart/2005/8/layout/venn3"/>
    <dgm:cxn modelId="{EBCE90A8-9602-462F-83BC-9A2BF2D1B9BC}" srcId="{A5CBBC53-705F-4E7B-840E-4E8A6AFBB2D8}" destId="{F2474DCB-5452-418D-8A28-5DB0542060BB}" srcOrd="1" destOrd="0" parTransId="{4EEEEF92-B62F-4966-9769-802AE4B4585C}" sibTransId="{DF8CDEF1-7586-4185-A3CB-4827EA678AA3}"/>
    <dgm:cxn modelId="{1F0AFBA8-0EBA-4A61-AA87-5527EED06203}" type="presOf" srcId="{8145C5AE-C433-4624-8D78-0CC58C12FB56}" destId="{949A6676-CEF8-40AE-B834-F2A4FC2E50DB}" srcOrd="0" destOrd="0" presId="urn:microsoft.com/office/officeart/2005/8/layout/venn3"/>
    <dgm:cxn modelId="{E69A82B4-6964-4BFA-A0D5-56269DCE3F59}" srcId="{A5CBBC53-705F-4E7B-840E-4E8A6AFBB2D8}" destId="{B13165DD-2F5D-42EC-A4EC-28388594A8DE}" srcOrd="7" destOrd="0" parTransId="{541D42AE-B217-41A8-9EB4-D3552B0373D5}" sibTransId="{B2A26D9B-019D-4911-B7FB-29811B98D01C}"/>
    <dgm:cxn modelId="{48DB37C5-D751-4D7A-9452-CD8D83530D21}" type="presOf" srcId="{96D2CAFA-E15C-42C8-B740-8A621745C38A}" destId="{2E0D7E58-7235-46E9-B8FB-CD798AFD895F}" srcOrd="0" destOrd="0" presId="urn:microsoft.com/office/officeart/2005/8/layout/venn3"/>
    <dgm:cxn modelId="{B121C0D4-BB9A-4CA9-9909-95209F37FB86}" type="presOf" srcId="{B13165DD-2F5D-42EC-A4EC-28388594A8DE}" destId="{FFE1A541-17ED-4668-87B3-F54C1C5D1A14}" srcOrd="0" destOrd="0" presId="urn:microsoft.com/office/officeart/2005/8/layout/venn3"/>
    <dgm:cxn modelId="{0626ECF9-C180-44AB-A904-4343A31AF6A7}" type="presOf" srcId="{44DCE00A-B31A-4123-A682-3186DF256D40}" destId="{3BB115B8-56BA-49CE-B411-F49A067F3E14}" srcOrd="0" destOrd="0" presId="urn:microsoft.com/office/officeart/2005/8/layout/venn3"/>
    <dgm:cxn modelId="{838719FB-0BC0-46A9-87DC-FACA8561ABEB}" type="presOf" srcId="{A5CBBC53-705F-4E7B-840E-4E8A6AFBB2D8}" destId="{C970060E-191C-414B-92D1-A62D4ED34C48}" srcOrd="0" destOrd="0" presId="urn:microsoft.com/office/officeart/2005/8/layout/venn3"/>
    <dgm:cxn modelId="{DEDE88FE-2C6B-4402-BACB-E5FB607591E7}" type="presOf" srcId="{F2474DCB-5452-418D-8A28-5DB0542060BB}" destId="{CDA13836-EB23-43F9-815C-870F5ACD033F}" srcOrd="0" destOrd="0" presId="urn:microsoft.com/office/officeart/2005/8/layout/venn3"/>
    <dgm:cxn modelId="{ED11F6BE-F0C8-48CB-963C-91D21CF744C8}" type="presParOf" srcId="{C970060E-191C-414B-92D1-A62D4ED34C48}" destId="{3BB115B8-56BA-49CE-B411-F49A067F3E14}" srcOrd="0" destOrd="0" presId="urn:microsoft.com/office/officeart/2005/8/layout/venn3"/>
    <dgm:cxn modelId="{AD1C6DE8-D18A-404A-B0BD-6560DD9F1C69}" type="presParOf" srcId="{C970060E-191C-414B-92D1-A62D4ED34C48}" destId="{19FBA8E3-E2FA-4A59-80BC-DD1D06B60D87}" srcOrd="1" destOrd="0" presId="urn:microsoft.com/office/officeart/2005/8/layout/venn3"/>
    <dgm:cxn modelId="{EB219609-B577-4422-8E1F-B8DFFE084325}" type="presParOf" srcId="{C970060E-191C-414B-92D1-A62D4ED34C48}" destId="{CDA13836-EB23-43F9-815C-870F5ACD033F}" srcOrd="2" destOrd="0" presId="urn:microsoft.com/office/officeart/2005/8/layout/venn3"/>
    <dgm:cxn modelId="{049CFCF6-86D3-4DD1-B979-65B0B61EC477}" type="presParOf" srcId="{C970060E-191C-414B-92D1-A62D4ED34C48}" destId="{36CB4533-5B8C-426B-8031-05A0E106C844}" srcOrd="3" destOrd="0" presId="urn:microsoft.com/office/officeart/2005/8/layout/venn3"/>
    <dgm:cxn modelId="{23882D0D-5AA3-4885-9A4E-0ED5D4840E5A}" type="presParOf" srcId="{C970060E-191C-414B-92D1-A62D4ED34C48}" destId="{170F9067-C851-4A64-B8EE-ADFC9516A1B3}" srcOrd="4" destOrd="0" presId="urn:microsoft.com/office/officeart/2005/8/layout/venn3"/>
    <dgm:cxn modelId="{2DAAAEB9-06AE-47D8-9198-EFE3D1ACC65C}" type="presParOf" srcId="{C970060E-191C-414B-92D1-A62D4ED34C48}" destId="{8D08EFD9-10AB-4D8A-AF0E-BD84D244C5DF}" srcOrd="5" destOrd="0" presId="urn:microsoft.com/office/officeart/2005/8/layout/venn3"/>
    <dgm:cxn modelId="{1791D202-0717-49DE-88FE-270CA35CC423}" type="presParOf" srcId="{C970060E-191C-414B-92D1-A62D4ED34C48}" destId="{EB9CD071-6B02-4F6B-ABAF-2B7A98562279}" srcOrd="6" destOrd="0" presId="urn:microsoft.com/office/officeart/2005/8/layout/venn3"/>
    <dgm:cxn modelId="{5AFE15BC-3B1F-483A-902A-36F03EF6A7B0}" type="presParOf" srcId="{C970060E-191C-414B-92D1-A62D4ED34C48}" destId="{9B68ACB5-9781-4C58-A32D-14B492F8F9E3}" srcOrd="7" destOrd="0" presId="urn:microsoft.com/office/officeart/2005/8/layout/venn3"/>
    <dgm:cxn modelId="{4C84D32E-206A-4650-936B-1A6AC71CDCEC}" type="presParOf" srcId="{C970060E-191C-414B-92D1-A62D4ED34C48}" destId="{945019B5-5F35-43D4-ABE6-12BE0AE5DF10}" srcOrd="8" destOrd="0" presId="urn:microsoft.com/office/officeart/2005/8/layout/venn3"/>
    <dgm:cxn modelId="{9F69E1DC-AA66-4A72-A514-A70F537C4D23}" type="presParOf" srcId="{C970060E-191C-414B-92D1-A62D4ED34C48}" destId="{E0C3B27C-3FA0-45BB-ACC2-2064D61F6DC7}" srcOrd="9" destOrd="0" presId="urn:microsoft.com/office/officeart/2005/8/layout/venn3"/>
    <dgm:cxn modelId="{B8EEB7FF-850F-4598-9AA7-42C65E1A7447}" type="presParOf" srcId="{C970060E-191C-414B-92D1-A62D4ED34C48}" destId="{2E0D7E58-7235-46E9-B8FB-CD798AFD895F}" srcOrd="10" destOrd="0" presId="urn:microsoft.com/office/officeart/2005/8/layout/venn3"/>
    <dgm:cxn modelId="{CF570BA9-F751-403B-86F3-E63A3EAF21F1}" type="presParOf" srcId="{C970060E-191C-414B-92D1-A62D4ED34C48}" destId="{04B917D5-8A7B-48E5-BFEF-8536146F1CE8}" srcOrd="11" destOrd="0" presId="urn:microsoft.com/office/officeart/2005/8/layout/venn3"/>
    <dgm:cxn modelId="{C27F7A34-5343-443B-92F0-4E495D9CBEBF}" type="presParOf" srcId="{C970060E-191C-414B-92D1-A62D4ED34C48}" destId="{949A6676-CEF8-40AE-B834-F2A4FC2E50DB}" srcOrd="12" destOrd="0" presId="urn:microsoft.com/office/officeart/2005/8/layout/venn3"/>
    <dgm:cxn modelId="{F3651A3D-E2A5-42E2-A7B0-98025AEE5B99}" type="presParOf" srcId="{C970060E-191C-414B-92D1-A62D4ED34C48}" destId="{024800AE-F88A-47F6-820C-CA56F5F4691F}" srcOrd="13" destOrd="0" presId="urn:microsoft.com/office/officeart/2005/8/layout/venn3"/>
    <dgm:cxn modelId="{AE5647A2-B0D6-4FA0-9090-25F689373246}" type="presParOf" srcId="{C970060E-191C-414B-92D1-A62D4ED34C48}" destId="{FFE1A541-17ED-4668-87B3-F54C1C5D1A14}" srcOrd="14" destOrd="0" presId="urn:microsoft.com/office/officeart/2005/8/layout/venn3"/>
    <dgm:cxn modelId="{D7360A8B-9723-445B-BC37-6BFBA673905A}" type="presParOf" srcId="{C970060E-191C-414B-92D1-A62D4ED34C48}" destId="{5C87CC6C-2EBB-4E3F-82C7-2961829C7BA3}" srcOrd="15" destOrd="0" presId="urn:microsoft.com/office/officeart/2005/8/layout/venn3"/>
    <dgm:cxn modelId="{8E6C347A-4C79-452B-85E0-1525360A4C08}" type="presParOf" srcId="{C970060E-191C-414B-92D1-A62D4ED34C48}" destId="{CC7D0F97-3168-4081-B290-984901CD7F3F}" srcOrd="1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C4014C-8037-4D43-9504-9BB845542634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0716AA34-4F85-4C2C-A294-A27D8B4C560F}">
      <dgm:prSet phldrT="[Texto]" custT="1"/>
      <dgm:spPr/>
      <dgm:t>
        <a:bodyPr/>
        <a:lstStyle/>
        <a:p>
          <a:r>
            <a:rPr lang="pt-BR" sz="3600" dirty="0"/>
            <a:t>Projetos</a:t>
          </a:r>
        </a:p>
      </dgm:t>
    </dgm:pt>
    <dgm:pt modelId="{827D46DF-9CF1-440E-A590-C86B5599766F}" type="parTrans" cxnId="{2734F159-22FA-42DD-99E0-E634C5E61470}">
      <dgm:prSet/>
      <dgm:spPr/>
      <dgm:t>
        <a:bodyPr/>
        <a:lstStyle/>
        <a:p>
          <a:endParaRPr lang="pt-BR"/>
        </a:p>
      </dgm:t>
    </dgm:pt>
    <dgm:pt modelId="{01A16A6A-098B-4D37-8F8F-15663AFCA3EB}" type="sibTrans" cxnId="{2734F159-22FA-42DD-99E0-E634C5E61470}">
      <dgm:prSet/>
      <dgm:spPr/>
      <dgm:t>
        <a:bodyPr/>
        <a:lstStyle/>
        <a:p>
          <a:endParaRPr lang="pt-BR"/>
        </a:p>
      </dgm:t>
    </dgm:pt>
    <dgm:pt modelId="{39D00A24-E2CA-4FCF-BA97-BB6DC710CA4C}">
      <dgm:prSet phldrT="[Texto]" custT="1"/>
      <dgm:spPr/>
      <dgm:t>
        <a:bodyPr/>
        <a:lstStyle/>
        <a:p>
          <a:r>
            <a:rPr lang="pt-BR" sz="1600" dirty="0"/>
            <a:t>Finalizado</a:t>
          </a:r>
        </a:p>
      </dgm:t>
    </dgm:pt>
    <dgm:pt modelId="{5D6E8547-FD08-4B5F-B379-757CF1BCA67A}" type="parTrans" cxnId="{D58F4BE8-A2B0-4449-B4B6-F616E8A73598}">
      <dgm:prSet/>
      <dgm:spPr/>
      <dgm:t>
        <a:bodyPr/>
        <a:lstStyle/>
        <a:p>
          <a:endParaRPr lang="pt-BR"/>
        </a:p>
      </dgm:t>
    </dgm:pt>
    <dgm:pt modelId="{8323A9AC-1693-4F14-90AF-2FA768589F37}" type="sibTrans" cxnId="{D58F4BE8-A2B0-4449-B4B6-F616E8A73598}">
      <dgm:prSet/>
      <dgm:spPr/>
      <dgm:t>
        <a:bodyPr/>
        <a:lstStyle/>
        <a:p>
          <a:endParaRPr lang="pt-BR"/>
        </a:p>
      </dgm:t>
    </dgm:pt>
    <dgm:pt modelId="{4393FE7E-364F-4414-A0B1-A37170A9C3FE}">
      <dgm:prSet phldrT="[Texto]" custT="1"/>
      <dgm:spPr/>
      <dgm:t>
        <a:bodyPr/>
        <a:lstStyle/>
        <a:p>
          <a:r>
            <a:rPr lang="pt-BR" sz="1600" dirty="0"/>
            <a:t>Em Andamento</a:t>
          </a:r>
        </a:p>
      </dgm:t>
    </dgm:pt>
    <dgm:pt modelId="{76E01C45-8F7E-4D2B-A22A-D695879D1541}" type="parTrans" cxnId="{FCF2747F-DB86-4EB6-9F2E-ADD9B0F07A2C}">
      <dgm:prSet/>
      <dgm:spPr/>
      <dgm:t>
        <a:bodyPr/>
        <a:lstStyle/>
        <a:p>
          <a:endParaRPr lang="pt-BR"/>
        </a:p>
      </dgm:t>
    </dgm:pt>
    <dgm:pt modelId="{84195ECF-4FA9-4D01-B790-8485F312F6D2}" type="sibTrans" cxnId="{FCF2747F-DB86-4EB6-9F2E-ADD9B0F07A2C}">
      <dgm:prSet/>
      <dgm:spPr/>
      <dgm:t>
        <a:bodyPr/>
        <a:lstStyle/>
        <a:p>
          <a:endParaRPr lang="pt-BR"/>
        </a:p>
      </dgm:t>
    </dgm:pt>
    <dgm:pt modelId="{2A823B95-29D9-42E0-AA15-00C60CBC5B8F}">
      <dgm:prSet phldrT="[Texto]" custT="1"/>
      <dgm:spPr/>
      <dgm:t>
        <a:bodyPr/>
        <a:lstStyle/>
        <a:p>
          <a:r>
            <a:rPr lang="pt-BR" sz="1600" dirty="0"/>
            <a:t>Não Iniciado</a:t>
          </a:r>
        </a:p>
      </dgm:t>
    </dgm:pt>
    <dgm:pt modelId="{F16CDBAD-99C3-41EB-A820-848E86B7CBF8}" type="parTrans" cxnId="{04C862D3-9FF2-4DAE-8F1B-BA3CB1D38969}">
      <dgm:prSet/>
      <dgm:spPr/>
      <dgm:t>
        <a:bodyPr/>
        <a:lstStyle/>
        <a:p>
          <a:endParaRPr lang="pt-BR"/>
        </a:p>
      </dgm:t>
    </dgm:pt>
    <dgm:pt modelId="{324F2FBF-5824-43F5-B993-66529315D533}" type="sibTrans" cxnId="{04C862D3-9FF2-4DAE-8F1B-BA3CB1D38969}">
      <dgm:prSet/>
      <dgm:spPr/>
      <dgm:t>
        <a:bodyPr/>
        <a:lstStyle/>
        <a:p>
          <a:endParaRPr lang="pt-BR"/>
        </a:p>
      </dgm:t>
    </dgm:pt>
    <dgm:pt modelId="{B0231E77-318A-4C88-870C-841EBDF6B19B}">
      <dgm:prSet phldrT="[Texto]" custT="1"/>
      <dgm:spPr/>
      <dgm:t>
        <a:bodyPr/>
        <a:lstStyle/>
        <a:p>
          <a:r>
            <a:rPr lang="pt-BR" sz="1600" dirty="0"/>
            <a:t>Cancelado</a:t>
          </a:r>
        </a:p>
      </dgm:t>
    </dgm:pt>
    <dgm:pt modelId="{6EEA1E5D-67EF-434F-853C-B13C0DA4AA0A}" type="parTrans" cxnId="{FB63FFFB-7B32-4197-9776-5CFB4A8ABBB1}">
      <dgm:prSet/>
      <dgm:spPr/>
      <dgm:t>
        <a:bodyPr/>
        <a:lstStyle/>
        <a:p>
          <a:endParaRPr lang="pt-BR"/>
        </a:p>
      </dgm:t>
    </dgm:pt>
    <dgm:pt modelId="{1C42E2B9-A59A-4D50-9F84-D9113D303123}" type="sibTrans" cxnId="{FB63FFFB-7B32-4197-9776-5CFB4A8ABBB1}">
      <dgm:prSet/>
      <dgm:spPr/>
      <dgm:t>
        <a:bodyPr/>
        <a:lstStyle/>
        <a:p>
          <a:endParaRPr lang="pt-BR"/>
        </a:p>
      </dgm:t>
    </dgm:pt>
    <dgm:pt modelId="{A84D4BD7-57D0-413A-B827-EFEF7F7D2877}">
      <dgm:prSet phldrT="[Texto]" custT="1"/>
      <dgm:spPr/>
      <dgm:t>
        <a:bodyPr/>
        <a:lstStyle/>
        <a:p>
          <a:r>
            <a:rPr lang="pt-BR" sz="1500" dirty="0"/>
            <a:t>44%</a:t>
          </a:r>
        </a:p>
      </dgm:t>
    </dgm:pt>
    <dgm:pt modelId="{162C16F2-FB3F-409F-8722-80E6BEE551CD}" type="parTrans" cxnId="{98B3A321-2F87-40AC-98D3-9B2A07E41B89}">
      <dgm:prSet/>
      <dgm:spPr/>
      <dgm:t>
        <a:bodyPr/>
        <a:lstStyle/>
        <a:p>
          <a:endParaRPr lang="pt-BR"/>
        </a:p>
      </dgm:t>
    </dgm:pt>
    <dgm:pt modelId="{308B317C-8E57-41FC-8AA0-8AD7606F6F51}" type="sibTrans" cxnId="{98B3A321-2F87-40AC-98D3-9B2A07E41B89}">
      <dgm:prSet/>
      <dgm:spPr/>
      <dgm:t>
        <a:bodyPr/>
        <a:lstStyle/>
        <a:p>
          <a:endParaRPr lang="pt-BR"/>
        </a:p>
      </dgm:t>
    </dgm:pt>
    <dgm:pt modelId="{FC00A4C9-81CE-4ECE-8DF1-C254927710C5}">
      <dgm:prSet phldrT="[Texto]" custT="1"/>
      <dgm:spPr/>
      <dgm:t>
        <a:bodyPr/>
        <a:lstStyle/>
        <a:p>
          <a:r>
            <a:rPr lang="pt-BR" sz="1500" dirty="0"/>
            <a:t>30%</a:t>
          </a:r>
        </a:p>
      </dgm:t>
    </dgm:pt>
    <dgm:pt modelId="{DE511A12-8390-4946-B53B-5BC5167749D9}" type="parTrans" cxnId="{D06C7A77-E9AE-4799-8E29-C1DF9ECB3F5E}">
      <dgm:prSet/>
      <dgm:spPr/>
      <dgm:t>
        <a:bodyPr/>
        <a:lstStyle/>
        <a:p>
          <a:endParaRPr lang="pt-BR"/>
        </a:p>
      </dgm:t>
    </dgm:pt>
    <dgm:pt modelId="{5C27C9DD-4A77-4EDD-AA67-BE239108C5A1}" type="sibTrans" cxnId="{D06C7A77-E9AE-4799-8E29-C1DF9ECB3F5E}">
      <dgm:prSet/>
      <dgm:spPr/>
      <dgm:t>
        <a:bodyPr/>
        <a:lstStyle/>
        <a:p>
          <a:endParaRPr lang="pt-BR"/>
        </a:p>
      </dgm:t>
    </dgm:pt>
    <dgm:pt modelId="{9290146D-4E08-4E99-94DC-A054D6C1D072}">
      <dgm:prSet phldrT="[Texto]" custT="1"/>
      <dgm:spPr/>
      <dgm:t>
        <a:bodyPr/>
        <a:lstStyle/>
        <a:p>
          <a:r>
            <a:rPr lang="pt-BR" sz="1500" dirty="0"/>
            <a:t>14%</a:t>
          </a:r>
        </a:p>
      </dgm:t>
    </dgm:pt>
    <dgm:pt modelId="{3E2A38A1-5146-4249-934E-496E9F0B8EFD}" type="parTrans" cxnId="{62E22FDF-B553-40C4-803A-238BE49B561B}">
      <dgm:prSet/>
      <dgm:spPr/>
      <dgm:t>
        <a:bodyPr/>
        <a:lstStyle/>
        <a:p>
          <a:endParaRPr lang="pt-BR"/>
        </a:p>
      </dgm:t>
    </dgm:pt>
    <dgm:pt modelId="{F0B26736-E8B5-458C-921E-20D47E256C61}" type="sibTrans" cxnId="{62E22FDF-B553-40C4-803A-238BE49B561B}">
      <dgm:prSet/>
      <dgm:spPr/>
      <dgm:t>
        <a:bodyPr/>
        <a:lstStyle/>
        <a:p>
          <a:endParaRPr lang="pt-BR"/>
        </a:p>
      </dgm:t>
    </dgm:pt>
    <dgm:pt modelId="{7D8CBDA3-C563-43B4-BABD-E2C4CE769193}">
      <dgm:prSet phldrT="[Texto]" custT="1"/>
      <dgm:spPr/>
      <dgm:t>
        <a:bodyPr/>
        <a:lstStyle/>
        <a:p>
          <a:r>
            <a:rPr lang="pt-BR" sz="1500" dirty="0"/>
            <a:t>12%</a:t>
          </a:r>
        </a:p>
      </dgm:t>
    </dgm:pt>
    <dgm:pt modelId="{CE81D076-86D7-4707-8D0D-68D10B009BB0}" type="parTrans" cxnId="{F0E9E93B-364E-4AF9-A43C-BAB1E0D9B6D0}">
      <dgm:prSet/>
      <dgm:spPr/>
      <dgm:t>
        <a:bodyPr/>
        <a:lstStyle/>
        <a:p>
          <a:endParaRPr lang="pt-BR"/>
        </a:p>
      </dgm:t>
    </dgm:pt>
    <dgm:pt modelId="{3C02A81C-36D2-4F77-B6B9-3F7DF2386C4A}" type="sibTrans" cxnId="{F0E9E93B-364E-4AF9-A43C-BAB1E0D9B6D0}">
      <dgm:prSet/>
      <dgm:spPr/>
      <dgm:t>
        <a:bodyPr/>
        <a:lstStyle/>
        <a:p>
          <a:endParaRPr lang="pt-BR"/>
        </a:p>
      </dgm:t>
    </dgm:pt>
    <dgm:pt modelId="{129D6DF1-EB1B-43E1-9AA7-6080E00FFFB4}" type="pres">
      <dgm:prSet presAssocID="{00C4014C-8037-4D43-9504-9BB84554263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95A57E8-4D1B-4577-BAFD-DE643D629413}" type="pres">
      <dgm:prSet presAssocID="{0716AA34-4F85-4C2C-A294-A27D8B4C560F}" presName="root1" presStyleCnt="0"/>
      <dgm:spPr/>
    </dgm:pt>
    <dgm:pt modelId="{A19FF66E-DF35-4050-8FD1-41C8934607D4}" type="pres">
      <dgm:prSet presAssocID="{0716AA34-4F85-4C2C-A294-A27D8B4C560F}" presName="LevelOneTextNode" presStyleLbl="node0" presStyleIdx="0" presStyleCnt="1">
        <dgm:presLayoutVars>
          <dgm:chPref val="3"/>
        </dgm:presLayoutVars>
      </dgm:prSet>
      <dgm:spPr/>
    </dgm:pt>
    <dgm:pt modelId="{0035F4F3-CD38-41C3-8D93-39B98FE5C109}" type="pres">
      <dgm:prSet presAssocID="{0716AA34-4F85-4C2C-A294-A27D8B4C560F}" presName="level2hierChild" presStyleCnt="0"/>
      <dgm:spPr/>
    </dgm:pt>
    <dgm:pt modelId="{290FFF7D-568F-42C2-9367-C8336DBB14DF}" type="pres">
      <dgm:prSet presAssocID="{5D6E8547-FD08-4B5F-B379-757CF1BCA67A}" presName="conn2-1" presStyleLbl="parChTrans1D2" presStyleIdx="0" presStyleCnt="4"/>
      <dgm:spPr/>
    </dgm:pt>
    <dgm:pt modelId="{8AC6392F-2602-48BE-AE93-293F09A9C9E9}" type="pres">
      <dgm:prSet presAssocID="{5D6E8547-FD08-4B5F-B379-757CF1BCA67A}" presName="connTx" presStyleLbl="parChTrans1D2" presStyleIdx="0" presStyleCnt="4"/>
      <dgm:spPr/>
    </dgm:pt>
    <dgm:pt modelId="{2FCC9BF3-B3F3-4122-88AB-8F478383F9CA}" type="pres">
      <dgm:prSet presAssocID="{39D00A24-E2CA-4FCF-BA97-BB6DC710CA4C}" presName="root2" presStyleCnt="0"/>
      <dgm:spPr/>
    </dgm:pt>
    <dgm:pt modelId="{5BA265AC-4EEB-4CFB-A63E-66FB8B6BB8E8}" type="pres">
      <dgm:prSet presAssocID="{39D00A24-E2CA-4FCF-BA97-BB6DC710CA4C}" presName="LevelTwoTextNode" presStyleLbl="node2" presStyleIdx="0" presStyleCnt="4" custScaleY="72435">
        <dgm:presLayoutVars>
          <dgm:chPref val="3"/>
        </dgm:presLayoutVars>
      </dgm:prSet>
      <dgm:spPr/>
    </dgm:pt>
    <dgm:pt modelId="{A5397DB2-74E8-4C7C-A649-5F2A5F1FE9EE}" type="pres">
      <dgm:prSet presAssocID="{39D00A24-E2CA-4FCF-BA97-BB6DC710CA4C}" presName="level3hierChild" presStyleCnt="0"/>
      <dgm:spPr/>
    </dgm:pt>
    <dgm:pt modelId="{C6ED8E51-F403-4BD1-9AA3-D18F76270396}" type="pres">
      <dgm:prSet presAssocID="{162C16F2-FB3F-409F-8722-80E6BEE551CD}" presName="conn2-1" presStyleLbl="parChTrans1D3" presStyleIdx="0" presStyleCnt="4"/>
      <dgm:spPr/>
    </dgm:pt>
    <dgm:pt modelId="{5B1A39F2-47B0-4D1E-903E-2BC2DF4EFB58}" type="pres">
      <dgm:prSet presAssocID="{162C16F2-FB3F-409F-8722-80E6BEE551CD}" presName="connTx" presStyleLbl="parChTrans1D3" presStyleIdx="0" presStyleCnt="4"/>
      <dgm:spPr/>
    </dgm:pt>
    <dgm:pt modelId="{442D179A-732B-407F-8828-FE708BCCCBF3}" type="pres">
      <dgm:prSet presAssocID="{A84D4BD7-57D0-413A-B827-EFEF7F7D2877}" presName="root2" presStyleCnt="0"/>
      <dgm:spPr/>
    </dgm:pt>
    <dgm:pt modelId="{98C60DB1-702E-4E27-A2CD-DAB011C8BE38}" type="pres">
      <dgm:prSet presAssocID="{A84D4BD7-57D0-413A-B827-EFEF7F7D2877}" presName="LevelTwoTextNode" presStyleLbl="node3" presStyleIdx="0" presStyleCnt="4" custScaleX="42707" custScaleY="72435">
        <dgm:presLayoutVars>
          <dgm:chPref val="3"/>
        </dgm:presLayoutVars>
      </dgm:prSet>
      <dgm:spPr/>
    </dgm:pt>
    <dgm:pt modelId="{AAA580CE-A0B5-4495-BE97-146D1EAEEC0F}" type="pres">
      <dgm:prSet presAssocID="{A84D4BD7-57D0-413A-B827-EFEF7F7D2877}" presName="level3hierChild" presStyleCnt="0"/>
      <dgm:spPr/>
    </dgm:pt>
    <dgm:pt modelId="{160CED4D-41AE-44FC-99AE-E96325C7270B}" type="pres">
      <dgm:prSet presAssocID="{76E01C45-8F7E-4D2B-A22A-D695879D1541}" presName="conn2-1" presStyleLbl="parChTrans1D2" presStyleIdx="1" presStyleCnt="4"/>
      <dgm:spPr/>
    </dgm:pt>
    <dgm:pt modelId="{F7323954-85E4-4D51-A4BA-D970DD511D38}" type="pres">
      <dgm:prSet presAssocID="{76E01C45-8F7E-4D2B-A22A-D695879D1541}" presName="connTx" presStyleLbl="parChTrans1D2" presStyleIdx="1" presStyleCnt="4"/>
      <dgm:spPr/>
    </dgm:pt>
    <dgm:pt modelId="{1923A5BF-47A0-4D6A-B902-8CFE54DD1CAB}" type="pres">
      <dgm:prSet presAssocID="{4393FE7E-364F-4414-A0B1-A37170A9C3FE}" presName="root2" presStyleCnt="0"/>
      <dgm:spPr/>
    </dgm:pt>
    <dgm:pt modelId="{8AAF90FB-8B22-4A94-8B84-8234CAE3C05C}" type="pres">
      <dgm:prSet presAssocID="{4393FE7E-364F-4414-A0B1-A37170A9C3FE}" presName="LevelTwoTextNode" presStyleLbl="node2" presStyleIdx="1" presStyleCnt="4" custScaleY="72435">
        <dgm:presLayoutVars>
          <dgm:chPref val="3"/>
        </dgm:presLayoutVars>
      </dgm:prSet>
      <dgm:spPr/>
    </dgm:pt>
    <dgm:pt modelId="{0275F084-9C4B-48CA-9A9A-520BDB0CB745}" type="pres">
      <dgm:prSet presAssocID="{4393FE7E-364F-4414-A0B1-A37170A9C3FE}" presName="level3hierChild" presStyleCnt="0"/>
      <dgm:spPr/>
    </dgm:pt>
    <dgm:pt modelId="{2642063A-AC04-4DC7-8972-A0834E79C8E8}" type="pres">
      <dgm:prSet presAssocID="{DE511A12-8390-4946-B53B-5BC5167749D9}" presName="conn2-1" presStyleLbl="parChTrans1D3" presStyleIdx="1" presStyleCnt="4"/>
      <dgm:spPr/>
    </dgm:pt>
    <dgm:pt modelId="{DA587B7B-BD8E-49F6-A7F2-FFFCD5B43A5A}" type="pres">
      <dgm:prSet presAssocID="{DE511A12-8390-4946-B53B-5BC5167749D9}" presName="connTx" presStyleLbl="parChTrans1D3" presStyleIdx="1" presStyleCnt="4"/>
      <dgm:spPr/>
    </dgm:pt>
    <dgm:pt modelId="{E4250C97-E968-4FFC-993D-96C6EDD6B18A}" type="pres">
      <dgm:prSet presAssocID="{FC00A4C9-81CE-4ECE-8DF1-C254927710C5}" presName="root2" presStyleCnt="0"/>
      <dgm:spPr/>
    </dgm:pt>
    <dgm:pt modelId="{84AB4CEC-7FFA-4E17-9EB9-785B7D97BD56}" type="pres">
      <dgm:prSet presAssocID="{FC00A4C9-81CE-4ECE-8DF1-C254927710C5}" presName="LevelTwoTextNode" presStyleLbl="node3" presStyleIdx="1" presStyleCnt="4" custScaleX="42707" custScaleY="72435">
        <dgm:presLayoutVars>
          <dgm:chPref val="3"/>
        </dgm:presLayoutVars>
      </dgm:prSet>
      <dgm:spPr/>
    </dgm:pt>
    <dgm:pt modelId="{D236FC44-D890-4989-8F93-531A6852F691}" type="pres">
      <dgm:prSet presAssocID="{FC00A4C9-81CE-4ECE-8DF1-C254927710C5}" presName="level3hierChild" presStyleCnt="0"/>
      <dgm:spPr/>
    </dgm:pt>
    <dgm:pt modelId="{13EFA0FC-DD55-4C68-A223-D6F7208E207B}" type="pres">
      <dgm:prSet presAssocID="{6EEA1E5D-67EF-434F-853C-B13C0DA4AA0A}" presName="conn2-1" presStyleLbl="parChTrans1D2" presStyleIdx="2" presStyleCnt="4"/>
      <dgm:spPr/>
    </dgm:pt>
    <dgm:pt modelId="{AF0B9376-BCBB-4316-BC9B-9503B72F8358}" type="pres">
      <dgm:prSet presAssocID="{6EEA1E5D-67EF-434F-853C-B13C0DA4AA0A}" presName="connTx" presStyleLbl="parChTrans1D2" presStyleIdx="2" presStyleCnt="4"/>
      <dgm:spPr/>
    </dgm:pt>
    <dgm:pt modelId="{CA30ECFC-D09D-4513-BB30-EFCFB5A2B884}" type="pres">
      <dgm:prSet presAssocID="{B0231E77-318A-4C88-870C-841EBDF6B19B}" presName="root2" presStyleCnt="0"/>
      <dgm:spPr/>
    </dgm:pt>
    <dgm:pt modelId="{229B63A3-C189-4DB4-A9E4-A9AF964A78BB}" type="pres">
      <dgm:prSet presAssocID="{B0231E77-318A-4C88-870C-841EBDF6B19B}" presName="LevelTwoTextNode" presStyleLbl="node2" presStyleIdx="2" presStyleCnt="4" custScaleY="72435">
        <dgm:presLayoutVars>
          <dgm:chPref val="3"/>
        </dgm:presLayoutVars>
      </dgm:prSet>
      <dgm:spPr/>
    </dgm:pt>
    <dgm:pt modelId="{5BDDC8A4-96C2-48C3-91AF-3DE385FA1AA8}" type="pres">
      <dgm:prSet presAssocID="{B0231E77-318A-4C88-870C-841EBDF6B19B}" presName="level3hierChild" presStyleCnt="0"/>
      <dgm:spPr/>
    </dgm:pt>
    <dgm:pt modelId="{F91CDED6-BFF7-4464-9FB6-16A9324944C3}" type="pres">
      <dgm:prSet presAssocID="{3E2A38A1-5146-4249-934E-496E9F0B8EFD}" presName="conn2-1" presStyleLbl="parChTrans1D3" presStyleIdx="2" presStyleCnt="4"/>
      <dgm:spPr/>
    </dgm:pt>
    <dgm:pt modelId="{69D89C8E-E9AD-4AEF-9CBD-E95D2D233BC5}" type="pres">
      <dgm:prSet presAssocID="{3E2A38A1-5146-4249-934E-496E9F0B8EFD}" presName="connTx" presStyleLbl="parChTrans1D3" presStyleIdx="2" presStyleCnt="4"/>
      <dgm:spPr/>
    </dgm:pt>
    <dgm:pt modelId="{EC787E67-3A46-4D0D-A4EA-522590049CBA}" type="pres">
      <dgm:prSet presAssocID="{9290146D-4E08-4E99-94DC-A054D6C1D072}" presName="root2" presStyleCnt="0"/>
      <dgm:spPr/>
    </dgm:pt>
    <dgm:pt modelId="{0D2C03FD-CECC-4CCA-84A2-1BE7F197BE89}" type="pres">
      <dgm:prSet presAssocID="{9290146D-4E08-4E99-94DC-A054D6C1D072}" presName="LevelTwoTextNode" presStyleLbl="node3" presStyleIdx="2" presStyleCnt="4" custScaleX="42707" custScaleY="72435">
        <dgm:presLayoutVars>
          <dgm:chPref val="3"/>
        </dgm:presLayoutVars>
      </dgm:prSet>
      <dgm:spPr/>
    </dgm:pt>
    <dgm:pt modelId="{074BEC7A-1487-4553-BD93-EA617CC6C68C}" type="pres">
      <dgm:prSet presAssocID="{9290146D-4E08-4E99-94DC-A054D6C1D072}" presName="level3hierChild" presStyleCnt="0"/>
      <dgm:spPr/>
    </dgm:pt>
    <dgm:pt modelId="{3BC6A8BA-B2DA-4422-A403-A6A0528BC0F2}" type="pres">
      <dgm:prSet presAssocID="{F16CDBAD-99C3-41EB-A820-848E86B7CBF8}" presName="conn2-1" presStyleLbl="parChTrans1D2" presStyleIdx="3" presStyleCnt="4"/>
      <dgm:spPr/>
    </dgm:pt>
    <dgm:pt modelId="{89923859-6186-47BE-B499-C9083EDA75FF}" type="pres">
      <dgm:prSet presAssocID="{F16CDBAD-99C3-41EB-A820-848E86B7CBF8}" presName="connTx" presStyleLbl="parChTrans1D2" presStyleIdx="3" presStyleCnt="4"/>
      <dgm:spPr/>
    </dgm:pt>
    <dgm:pt modelId="{7442A646-6F67-4137-933F-406BF4F593C1}" type="pres">
      <dgm:prSet presAssocID="{2A823B95-29D9-42E0-AA15-00C60CBC5B8F}" presName="root2" presStyleCnt="0"/>
      <dgm:spPr/>
    </dgm:pt>
    <dgm:pt modelId="{FFD6DE16-8DF1-4757-8D9B-4C05A93519F9}" type="pres">
      <dgm:prSet presAssocID="{2A823B95-29D9-42E0-AA15-00C60CBC5B8F}" presName="LevelTwoTextNode" presStyleLbl="node2" presStyleIdx="3" presStyleCnt="4" custScaleY="72435">
        <dgm:presLayoutVars>
          <dgm:chPref val="3"/>
        </dgm:presLayoutVars>
      </dgm:prSet>
      <dgm:spPr/>
    </dgm:pt>
    <dgm:pt modelId="{2EB254D3-B2F8-496F-91D6-6476745A4CF7}" type="pres">
      <dgm:prSet presAssocID="{2A823B95-29D9-42E0-AA15-00C60CBC5B8F}" presName="level3hierChild" presStyleCnt="0"/>
      <dgm:spPr/>
    </dgm:pt>
    <dgm:pt modelId="{7A54B6E4-31CF-4B4B-B9EF-046B18167C19}" type="pres">
      <dgm:prSet presAssocID="{CE81D076-86D7-4707-8D0D-68D10B009BB0}" presName="conn2-1" presStyleLbl="parChTrans1D3" presStyleIdx="3" presStyleCnt="4"/>
      <dgm:spPr/>
    </dgm:pt>
    <dgm:pt modelId="{0EE06C5F-C411-41FA-A62A-58EBE53280CE}" type="pres">
      <dgm:prSet presAssocID="{CE81D076-86D7-4707-8D0D-68D10B009BB0}" presName="connTx" presStyleLbl="parChTrans1D3" presStyleIdx="3" presStyleCnt="4"/>
      <dgm:spPr/>
    </dgm:pt>
    <dgm:pt modelId="{DEF1A822-EBC4-4568-8E54-1E4E3C2CE9BC}" type="pres">
      <dgm:prSet presAssocID="{7D8CBDA3-C563-43B4-BABD-E2C4CE769193}" presName="root2" presStyleCnt="0"/>
      <dgm:spPr/>
    </dgm:pt>
    <dgm:pt modelId="{8EADC4DF-B622-4964-B589-52AC5CE5F5A2}" type="pres">
      <dgm:prSet presAssocID="{7D8CBDA3-C563-43B4-BABD-E2C4CE769193}" presName="LevelTwoTextNode" presStyleLbl="node3" presStyleIdx="3" presStyleCnt="4" custScaleX="42707" custScaleY="72435">
        <dgm:presLayoutVars>
          <dgm:chPref val="3"/>
        </dgm:presLayoutVars>
      </dgm:prSet>
      <dgm:spPr/>
    </dgm:pt>
    <dgm:pt modelId="{0013A618-37BC-42F8-8E97-31651AB586BB}" type="pres">
      <dgm:prSet presAssocID="{7D8CBDA3-C563-43B4-BABD-E2C4CE769193}" presName="level3hierChild" presStyleCnt="0"/>
      <dgm:spPr/>
    </dgm:pt>
  </dgm:ptLst>
  <dgm:cxnLst>
    <dgm:cxn modelId="{6E09A70D-604F-4B88-9E0F-77FB5DA97F63}" type="presOf" srcId="{162C16F2-FB3F-409F-8722-80E6BEE551CD}" destId="{5B1A39F2-47B0-4D1E-903E-2BC2DF4EFB58}" srcOrd="1" destOrd="0" presId="urn:microsoft.com/office/officeart/2008/layout/HorizontalMultiLevelHierarchy"/>
    <dgm:cxn modelId="{9134201A-F659-4167-96AF-7DBFC143BABD}" type="presOf" srcId="{162C16F2-FB3F-409F-8722-80E6BEE551CD}" destId="{C6ED8E51-F403-4BD1-9AA3-D18F76270396}" srcOrd="0" destOrd="0" presId="urn:microsoft.com/office/officeart/2008/layout/HorizontalMultiLevelHierarchy"/>
    <dgm:cxn modelId="{98B3A321-2F87-40AC-98D3-9B2A07E41B89}" srcId="{39D00A24-E2CA-4FCF-BA97-BB6DC710CA4C}" destId="{A84D4BD7-57D0-413A-B827-EFEF7F7D2877}" srcOrd="0" destOrd="0" parTransId="{162C16F2-FB3F-409F-8722-80E6BEE551CD}" sibTransId="{308B317C-8E57-41FC-8AA0-8AD7606F6F51}"/>
    <dgm:cxn modelId="{20A5862F-95D2-4CE0-986D-A885E9F3D6C5}" type="presOf" srcId="{5D6E8547-FD08-4B5F-B379-757CF1BCA67A}" destId="{290FFF7D-568F-42C2-9367-C8336DBB14DF}" srcOrd="0" destOrd="0" presId="urn:microsoft.com/office/officeart/2008/layout/HorizontalMultiLevelHierarchy"/>
    <dgm:cxn modelId="{F9986937-AA3B-48C4-ACFF-B9585BC93CA7}" type="presOf" srcId="{4393FE7E-364F-4414-A0B1-A37170A9C3FE}" destId="{8AAF90FB-8B22-4A94-8B84-8234CAE3C05C}" srcOrd="0" destOrd="0" presId="urn:microsoft.com/office/officeart/2008/layout/HorizontalMultiLevelHierarchy"/>
    <dgm:cxn modelId="{F0E9E93B-364E-4AF9-A43C-BAB1E0D9B6D0}" srcId="{2A823B95-29D9-42E0-AA15-00C60CBC5B8F}" destId="{7D8CBDA3-C563-43B4-BABD-E2C4CE769193}" srcOrd="0" destOrd="0" parTransId="{CE81D076-86D7-4707-8D0D-68D10B009BB0}" sibTransId="{3C02A81C-36D2-4F77-B6B9-3F7DF2386C4A}"/>
    <dgm:cxn modelId="{11EB683E-EF38-4283-8896-EB311341643E}" type="presOf" srcId="{DE511A12-8390-4946-B53B-5BC5167749D9}" destId="{DA587B7B-BD8E-49F6-A7F2-FFFCD5B43A5A}" srcOrd="1" destOrd="0" presId="urn:microsoft.com/office/officeart/2008/layout/HorizontalMultiLevelHierarchy"/>
    <dgm:cxn modelId="{8C85345B-B901-4CF3-B8A3-A5FD4AB88F2E}" type="presOf" srcId="{2A823B95-29D9-42E0-AA15-00C60CBC5B8F}" destId="{FFD6DE16-8DF1-4757-8D9B-4C05A93519F9}" srcOrd="0" destOrd="0" presId="urn:microsoft.com/office/officeart/2008/layout/HorizontalMultiLevelHierarchy"/>
    <dgm:cxn modelId="{179B7065-D1B0-4396-9792-0E80C81CC648}" type="presOf" srcId="{76E01C45-8F7E-4D2B-A22A-D695879D1541}" destId="{160CED4D-41AE-44FC-99AE-E96325C7270B}" srcOrd="0" destOrd="0" presId="urn:microsoft.com/office/officeart/2008/layout/HorizontalMultiLevelHierarchy"/>
    <dgm:cxn modelId="{FCF63E49-BC0C-419A-B23E-F64AD654BA77}" type="presOf" srcId="{CE81D076-86D7-4707-8D0D-68D10B009BB0}" destId="{0EE06C5F-C411-41FA-A62A-58EBE53280CE}" srcOrd="1" destOrd="0" presId="urn:microsoft.com/office/officeart/2008/layout/HorizontalMultiLevelHierarchy"/>
    <dgm:cxn modelId="{D0BF2E70-41D2-45D6-8260-D059F2A30321}" type="presOf" srcId="{F16CDBAD-99C3-41EB-A820-848E86B7CBF8}" destId="{89923859-6186-47BE-B499-C9083EDA75FF}" srcOrd="1" destOrd="0" presId="urn:microsoft.com/office/officeart/2008/layout/HorizontalMultiLevelHierarchy"/>
    <dgm:cxn modelId="{B329FE73-2FC2-4AAA-9936-E34932B4CB03}" type="presOf" srcId="{76E01C45-8F7E-4D2B-A22A-D695879D1541}" destId="{F7323954-85E4-4D51-A4BA-D970DD511D38}" srcOrd="1" destOrd="0" presId="urn:microsoft.com/office/officeart/2008/layout/HorizontalMultiLevelHierarchy"/>
    <dgm:cxn modelId="{18D6AF54-2CD9-4E27-BED7-6E4CA1622AE0}" type="presOf" srcId="{5D6E8547-FD08-4B5F-B379-757CF1BCA67A}" destId="{8AC6392F-2602-48BE-AE93-293F09A9C9E9}" srcOrd="1" destOrd="0" presId="urn:microsoft.com/office/officeart/2008/layout/HorizontalMultiLevelHierarchy"/>
    <dgm:cxn modelId="{D06C7A77-E9AE-4799-8E29-C1DF9ECB3F5E}" srcId="{4393FE7E-364F-4414-A0B1-A37170A9C3FE}" destId="{FC00A4C9-81CE-4ECE-8DF1-C254927710C5}" srcOrd="0" destOrd="0" parTransId="{DE511A12-8390-4946-B53B-5BC5167749D9}" sibTransId="{5C27C9DD-4A77-4EDD-AA67-BE239108C5A1}"/>
    <dgm:cxn modelId="{2734F159-22FA-42DD-99E0-E634C5E61470}" srcId="{00C4014C-8037-4D43-9504-9BB845542634}" destId="{0716AA34-4F85-4C2C-A294-A27D8B4C560F}" srcOrd="0" destOrd="0" parTransId="{827D46DF-9CF1-440E-A590-C86B5599766F}" sibTransId="{01A16A6A-098B-4D37-8F8F-15663AFCA3EB}"/>
    <dgm:cxn modelId="{743A435A-813C-4FCA-BEEC-93DE47D35249}" type="presOf" srcId="{0716AA34-4F85-4C2C-A294-A27D8B4C560F}" destId="{A19FF66E-DF35-4050-8FD1-41C8934607D4}" srcOrd="0" destOrd="0" presId="urn:microsoft.com/office/officeart/2008/layout/HorizontalMultiLevelHierarchy"/>
    <dgm:cxn modelId="{F9520D7F-49C0-4139-A47F-3F63739233ED}" type="presOf" srcId="{FC00A4C9-81CE-4ECE-8DF1-C254927710C5}" destId="{84AB4CEC-7FFA-4E17-9EB9-785B7D97BD56}" srcOrd="0" destOrd="0" presId="urn:microsoft.com/office/officeart/2008/layout/HorizontalMultiLevelHierarchy"/>
    <dgm:cxn modelId="{FCF2747F-DB86-4EB6-9F2E-ADD9B0F07A2C}" srcId="{0716AA34-4F85-4C2C-A294-A27D8B4C560F}" destId="{4393FE7E-364F-4414-A0B1-A37170A9C3FE}" srcOrd="1" destOrd="0" parTransId="{76E01C45-8F7E-4D2B-A22A-D695879D1541}" sibTransId="{84195ECF-4FA9-4D01-B790-8485F312F6D2}"/>
    <dgm:cxn modelId="{FE7B8680-BA12-4683-900F-BD678E80A813}" type="presOf" srcId="{6EEA1E5D-67EF-434F-853C-B13C0DA4AA0A}" destId="{AF0B9376-BCBB-4316-BC9B-9503B72F8358}" srcOrd="1" destOrd="0" presId="urn:microsoft.com/office/officeart/2008/layout/HorizontalMultiLevelHierarchy"/>
    <dgm:cxn modelId="{C5310F82-FFD1-4059-A35F-C07C6D46E1F6}" type="presOf" srcId="{7D8CBDA3-C563-43B4-BABD-E2C4CE769193}" destId="{8EADC4DF-B622-4964-B589-52AC5CE5F5A2}" srcOrd="0" destOrd="0" presId="urn:microsoft.com/office/officeart/2008/layout/HorizontalMultiLevelHierarchy"/>
    <dgm:cxn modelId="{CBE1888A-D05F-4227-AC15-C5A0FEF20D18}" type="presOf" srcId="{CE81D076-86D7-4707-8D0D-68D10B009BB0}" destId="{7A54B6E4-31CF-4B4B-B9EF-046B18167C19}" srcOrd="0" destOrd="0" presId="urn:microsoft.com/office/officeart/2008/layout/HorizontalMultiLevelHierarchy"/>
    <dgm:cxn modelId="{DEB09991-1B0C-49B1-B263-92D2961EA92B}" type="presOf" srcId="{00C4014C-8037-4D43-9504-9BB845542634}" destId="{129D6DF1-EB1B-43E1-9AA7-6080E00FFFB4}" srcOrd="0" destOrd="0" presId="urn:microsoft.com/office/officeart/2008/layout/HorizontalMultiLevelHierarchy"/>
    <dgm:cxn modelId="{898AF696-CE1E-417B-A701-8616D304CBA9}" type="presOf" srcId="{B0231E77-318A-4C88-870C-841EBDF6B19B}" destId="{229B63A3-C189-4DB4-A9E4-A9AF964A78BB}" srcOrd="0" destOrd="0" presId="urn:microsoft.com/office/officeart/2008/layout/HorizontalMultiLevelHierarchy"/>
    <dgm:cxn modelId="{7FFB109C-5C41-4416-A767-16532965C5A9}" type="presOf" srcId="{6EEA1E5D-67EF-434F-853C-B13C0DA4AA0A}" destId="{13EFA0FC-DD55-4C68-A223-D6F7208E207B}" srcOrd="0" destOrd="0" presId="urn:microsoft.com/office/officeart/2008/layout/HorizontalMultiLevelHierarchy"/>
    <dgm:cxn modelId="{6B471E9E-233A-46DC-8727-60858BBEC64A}" type="presOf" srcId="{DE511A12-8390-4946-B53B-5BC5167749D9}" destId="{2642063A-AC04-4DC7-8972-A0834E79C8E8}" srcOrd="0" destOrd="0" presId="urn:microsoft.com/office/officeart/2008/layout/HorizontalMultiLevelHierarchy"/>
    <dgm:cxn modelId="{F51FF8AF-2347-451E-B570-6A70A2EAC33B}" type="presOf" srcId="{F16CDBAD-99C3-41EB-A820-848E86B7CBF8}" destId="{3BC6A8BA-B2DA-4422-A403-A6A0528BC0F2}" srcOrd="0" destOrd="0" presId="urn:microsoft.com/office/officeart/2008/layout/HorizontalMultiLevelHierarchy"/>
    <dgm:cxn modelId="{A1F6F1B7-A068-41C6-86DB-B6D5CFA7FFCC}" type="presOf" srcId="{3E2A38A1-5146-4249-934E-496E9F0B8EFD}" destId="{F91CDED6-BFF7-4464-9FB6-16A9324944C3}" srcOrd="0" destOrd="0" presId="urn:microsoft.com/office/officeart/2008/layout/HorizontalMultiLevelHierarchy"/>
    <dgm:cxn modelId="{525724D1-B335-402D-9D8A-2FCE1928FE96}" type="presOf" srcId="{A84D4BD7-57D0-413A-B827-EFEF7F7D2877}" destId="{98C60DB1-702E-4E27-A2CD-DAB011C8BE38}" srcOrd="0" destOrd="0" presId="urn:microsoft.com/office/officeart/2008/layout/HorizontalMultiLevelHierarchy"/>
    <dgm:cxn modelId="{04C862D3-9FF2-4DAE-8F1B-BA3CB1D38969}" srcId="{0716AA34-4F85-4C2C-A294-A27D8B4C560F}" destId="{2A823B95-29D9-42E0-AA15-00C60CBC5B8F}" srcOrd="3" destOrd="0" parTransId="{F16CDBAD-99C3-41EB-A820-848E86B7CBF8}" sibTransId="{324F2FBF-5824-43F5-B993-66529315D533}"/>
    <dgm:cxn modelId="{62E22FDF-B553-40C4-803A-238BE49B561B}" srcId="{B0231E77-318A-4C88-870C-841EBDF6B19B}" destId="{9290146D-4E08-4E99-94DC-A054D6C1D072}" srcOrd="0" destOrd="0" parTransId="{3E2A38A1-5146-4249-934E-496E9F0B8EFD}" sibTransId="{F0B26736-E8B5-458C-921E-20D47E256C61}"/>
    <dgm:cxn modelId="{D58F4BE8-A2B0-4449-B4B6-F616E8A73598}" srcId="{0716AA34-4F85-4C2C-A294-A27D8B4C560F}" destId="{39D00A24-E2CA-4FCF-BA97-BB6DC710CA4C}" srcOrd="0" destOrd="0" parTransId="{5D6E8547-FD08-4B5F-B379-757CF1BCA67A}" sibTransId="{8323A9AC-1693-4F14-90AF-2FA768589F37}"/>
    <dgm:cxn modelId="{BD7747EB-26EB-4136-AFF9-4169F5296E0C}" type="presOf" srcId="{9290146D-4E08-4E99-94DC-A054D6C1D072}" destId="{0D2C03FD-CECC-4CCA-84A2-1BE7F197BE89}" srcOrd="0" destOrd="0" presId="urn:microsoft.com/office/officeart/2008/layout/HorizontalMultiLevelHierarchy"/>
    <dgm:cxn modelId="{0FDDA3EE-0FAB-42FC-A20F-4A249EF0B25E}" type="presOf" srcId="{39D00A24-E2CA-4FCF-BA97-BB6DC710CA4C}" destId="{5BA265AC-4EEB-4CFB-A63E-66FB8B6BB8E8}" srcOrd="0" destOrd="0" presId="urn:microsoft.com/office/officeart/2008/layout/HorizontalMultiLevelHierarchy"/>
    <dgm:cxn modelId="{0E1029F8-1FCA-4485-9F75-12FD2435BED4}" type="presOf" srcId="{3E2A38A1-5146-4249-934E-496E9F0B8EFD}" destId="{69D89C8E-E9AD-4AEF-9CBD-E95D2D233BC5}" srcOrd="1" destOrd="0" presId="urn:microsoft.com/office/officeart/2008/layout/HorizontalMultiLevelHierarchy"/>
    <dgm:cxn modelId="{FB63FFFB-7B32-4197-9776-5CFB4A8ABBB1}" srcId="{0716AA34-4F85-4C2C-A294-A27D8B4C560F}" destId="{B0231E77-318A-4C88-870C-841EBDF6B19B}" srcOrd="2" destOrd="0" parTransId="{6EEA1E5D-67EF-434F-853C-B13C0DA4AA0A}" sibTransId="{1C42E2B9-A59A-4D50-9F84-D9113D303123}"/>
    <dgm:cxn modelId="{CA3E6F11-8A32-4104-8F0A-CE18A2F10602}" type="presParOf" srcId="{129D6DF1-EB1B-43E1-9AA7-6080E00FFFB4}" destId="{E95A57E8-4D1B-4577-BAFD-DE643D629413}" srcOrd="0" destOrd="0" presId="urn:microsoft.com/office/officeart/2008/layout/HorizontalMultiLevelHierarchy"/>
    <dgm:cxn modelId="{D7D2747E-50B0-4C27-B986-6F784F3BD4C3}" type="presParOf" srcId="{E95A57E8-4D1B-4577-BAFD-DE643D629413}" destId="{A19FF66E-DF35-4050-8FD1-41C8934607D4}" srcOrd="0" destOrd="0" presId="urn:microsoft.com/office/officeart/2008/layout/HorizontalMultiLevelHierarchy"/>
    <dgm:cxn modelId="{176FD71B-AB7A-4575-95BF-EC1D72DCB5A9}" type="presParOf" srcId="{E95A57E8-4D1B-4577-BAFD-DE643D629413}" destId="{0035F4F3-CD38-41C3-8D93-39B98FE5C109}" srcOrd="1" destOrd="0" presId="urn:microsoft.com/office/officeart/2008/layout/HorizontalMultiLevelHierarchy"/>
    <dgm:cxn modelId="{73C31AD6-0359-4ADF-867A-683C6FAC3A5A}" type="presParOf" srcId="{0035F4F3-CD38-41C3-8D93-39B98FE5C109}" destId="{290FFF7D-568F-42C2-9367-C8336DBB14DF}" srcOrd="0" destOrd="0" presId="urn:microsoft.com/office/officeart/2008/layout/HorizontalMultiLevelHierarchy"/>
    <dgm:cxn modelId="{0C27197F-35D6-412A-9131-A3B0C0ECF6C8}" type="presParOf" srcId="{290FFF7D-568F-42C2-9367-C8336DBB14DF}" destId="{8AC6392F-2602-48BE-AE93-293F09A9C9E9}" srcOrd="0" destOrd="0" presId="urn:microsoft.com/office/officeart/2008/layout/HorizontalMultiLevelHierarchy"/>
    <dgm:cxn modelId="{80731EBA-B33C-416F-A303-C81835D1C466}" type="presParOf" srcId="{0035F4F3-CD38-41C3-8D93-39B98FE5C109}" destId="{2FCC9BF3-B3F3-4122-88AB-8F478383F9CA}" srcOrd="1" destOrd="0" presId="urn:microsoft.com/office/officeart/2008/layout/HorizontalMultiLevelHierarchy"/>
    <dgm:cxn modelId="{2C6CCDFE-D1D6-4D27-9F83-2EAFA2C8DD81}" type="presParOf" srcId="{2FCC9BF3-B3F3-4122-88AB-8F478383F9CA}" destId="{5BA265AC-4EEB-4CFB-A63E-66FB8B6BB8E8}" srcOrd="0" destOrd="0" presId="urn:microsoft.com/office/officeart/2008/layout/HorizontalMultiLevelHierarchy"/>
    <dgm:cxn modelId="{041A0384-FF55-475C-83DB-F531FD1EA3F5}" type="presParOf" srcId="{2FCC9BF3-B3F3-4122-88AB-8F478383F9CA}" destId="{A5397DB2-74E8-4C7C-A649-5F2A5F1FE9EE}" srcOrd="1" destOrd="0" presId="urn:microsoft.com/office/officeart/2008/layout/HorizontalMultiLevelHierarchy"/>
    <dgm:cxn modelId="{CC8D74B8-D95C-405F-B2E4-4262F07D8097}" type="presParOf" srcId="{A5397DB2-74E8-4C7C-A649-5F2A5F1FE9EE}" destId="{C6ED8E51-F403-4BD1-9AA3-D18F76270396}" srcOrd="0" destOrd="0" presId="urn:microsoft.com/office/officeart/2008/layout/HorizontalMultiLevelHierarchy"/>
    <dgm:cxn modelId="{C7AAECBE-2246-4A51-9F2A-460966E1AA6C}" type="presParOf" srcId="{C6ED8E51-F403-4BD1-9AA3-D18F76270396}" destId="{5B1A39F2-47B0-4D1E-903E-2BC2DF4EFB58}" srcOrd="0" destOrd="0" presId="urn:microsoft.com/office/officeart/2008/layout/HorizontalMultiLevelHierarchy"/>
    <dgm:cxn modelId="{953F0A8F-12EA-471E-A72D-FEF21228C4C3}" type="presParOf" srcId="{A5397DB2-74E8-4C7C-A649-5F2A5F1FE9EE}" destId="{442D179A-732B-407F-8828-FE708BCCCBF3}" srcOrd="1" destOrd="0" presId="urn:microsoft.com/office/officeart/2008/layout/HorizontalMultiLevelHierarchy"/>
    <dgm:cxn modelId="{D4931199-370A-44FC-A69C-E5E1B1D2BED1}" type="presParOf" srcId="{442D179A-732B-407F-8828-FE708BCCCBF3}" destId="{98C60DB1-702E-4E27-A2CD-DAB011C8BE38}" srcOrd="0" destOrd="0" presId="urn:microsoft.com/office/officeart/2008/layout/HorizontalMultiLevelHierarchy"/>
    <dgm:cxn modelId="{51861541-B2B2-43A5-8E09-20EBF381163A}" type="presParOf" srcId="{442D179A-732B-407F-8828-FE708BCCCBF3}" destId="{AAA580CE-A0B5-4495-BE97-146D1EAEEC0F}" srcOrd="1" destOrd="0" presId="urn:microsoft.com/office/officeart/2008/layout/HorizontalMultiLevelHierarchy"/>
    <dgm:cxn modelId="{47B0F9AE-CAAB-4499-BB30-6CD286C274A1}" type="presParOf" srcId="{0035F4F3-CD38-41C3-8D93-39B98FE5C109}" destId="{160CED4D-41AE-44FC-99AE-E96325C7270B}" srcOrd="2" destOrd="0" presId="urn:microsoft.com/office/officeart/2008/layout/HorizontalMultiLevelHierarchy"/>
    <dgm:cxn modelId="{0E7557B0-FEA4-4330-8126-36215D02589B}" type="presParOf" srcId="{160CED4D-41AE-44FC-99AE-E96325C7270B}" destId="{F7323954-85E4-4D51-A4BA-D970DD511D38}" srcOrd="0" destOrd="0" presId="urn:microsoft.com/office/officeart/2008/layout/HorizontalMultiLevelHierarchy"/>
    <dgm:cxn modelId="{4B65D7BD-7D9D-45FE-93A9-1A594DF8B24D}" type="presParOf" srcId="{0035F4F3-CD38-41C3-8D93-39B98FE5C109}" destId="{1923A5BF-47A0-4D6A-B902-8CFE54DD1CAB}" srcOrd="3" destOrd="0" presId="urn:microsoft.com/office/officeart/2008/layout/HorizontalMultiLevelHierarchy"/>
    <dgm:cxn modelId="{81C51E32-FC75-4144-B8A5-1D240C735C4B}" type="presParOf" srcId="{1923A5BF-47A0-4D6A-B902-8CFE54DD1CAB}" destId="{8AAF90FB-8B22-4A94-8B84-8234CAE3C05C}" srcOrd="0" destOrd="0" presId="urn:microsoft.com/office/officeart/2008/layout/HorizontalMultiLevelHierarchy"/>
    <dgm:cxn modelId="{D5C524B5-16C0-4C83-A817-0FFF36460380}" type="presParOf" srcId="{1923A5BF-47A0-4D6A-B902-8CFE54DD1CAB}" destId="{0275F084-9C4B-48CA-9A9A-520BDB0CB745}" srcOrd="1" destOrd="0" presId="urn:microsoft.com/office/officeart/2008/layout/HorizontalMultiLevelHierarchy"/>
    <dgm:cxn modelId="{4FB69FA2-F877-479C-9113-EDD1A16B895C}" type="presParOf" srcId="{0275F084-9C4B-48CA-9A9A-520BDB0CB745}" destId="{2642063A-AC04-4DC7-8972-A0834E79C8E8}" srcOrd="0" destOrd="0" presId="urn:microsoft.com/office/officeart/2008/layout/HorizontalMultiLevelHierarchy"/>
    <dgm:cxn modelId="{3BF120C9-2B60-46E6-B6BD-7B9F7236228F}" type="presParOf" srcId="{2642063A-AC04-4DC7-8972-A0834E79C8E8}" destId="{DA587B7B-BD8E-49F6-A7F2-FFFCD5B43A5A}" srcOrd="0" destOrd="0" presId="urn:microsoft.com/office/officeart/2008/layout/HorizontalMultiLevelHierarchy"/>
    <dgm:cxn modelId="{67DAB20F-72DC-4D0E-8D8D-C1B45C63EDA2}" type="presParOf" srcId="{0275F084-9C4B-48CA-9A9A-520BDB0CB745}" destId="{E4250C97-E968-4FFC-993D-96C6EDD6B18A}" srcOrd="1" destOrd="0" presId="urn:microsoft.com/office/officeart/2008/layout/HorizontalMultiLevelHierarchy"/>
    <dgm:cxn modelId="{D6D10C1E-3752-4E47-A32C-4517575A5D87}" type="presParOf" srcId="{E4250C97-E968-4FFC-993D-96C6EDD6B18A}" destId="{84AB4CEC-7FFA-4E17-9EB9-785B7D97BD56}" srcOrd="0" destOrd="0" presId="urn:microsoft.com/office/officeart/2008/layout/HorizontalMultiLevelHierarchy"/>
    <dgm:cxn modelId="{02ED55CF-7DDF-4D7C-A4D2-F4E55CF5AF23}" type="presParOf" srcId="{E4250C97-E968-4FFC-993D-96C6EDD6B18A}" destId="{D236FC44-D890-4989-8F93-531A6852F691}" srcOrd="1" destOrd="0" presId="urn:microsoft.com/office/officeart/2008/layout/HorizontalMultiLevelHierarchy"/>
    <dgm:cxn modelId="{8A788D79-9C42-427C-B04D-32579BB66046}" type="presParOf" srcId="{0035F4F3-CD38-41C3-8D93-39B98FE5C109}" destId="{13EFA0FC-DD55-4C68-A223-D6F7208E207B}" srcOrd="4" destOrd="0" presId="urn:microsoft.com/office/officeart/2008/layout/HorizontalMultiLevelHierarchy"/>
    <dgm:cxn modelId="{F1F0AB6E-1BF8-4013-AF87-7B8B235A14F3}" type="presParOf" srcId="{13EFA0FC-DD55-4C68-A223-D6F7208E207B}" destId="{AF0B9376-BCBB-4316-BC9B-9503B72F8358}" srcOrd="0" destOrd="0" presId="urn:microsoft.com/office/officeart/2008/layout/HorizontalMultiLevelHierarchy"/>
    <dgm:cxn modelId="{7ADA460F-63E8-46A7-813D-BBD1C7E2F63C}" type="presParOf" srcId="{0035F4F3-CD38-41C3-8D93-39B98FE5C109}" destId="{CA30ECFC-D09D-4513-BB30-EFCFB5A2B884}" srcOrd="5" destOrd="0" presId="urn:microsoft.com/office/officeart/2008/layout/HorizontalMultiLevelHierarchy"/>
    <dgm:cxn modelId="{61F1BCC0-053E-430B-A09B-8DC2320502AD}" type="presParOf" srcId="{CA30ECFC-D09D-4513-BB30-EFCFB5A2B884}" destId="{229B63A3-C189-4DB4-A9E4-A9AF964A78BB}" srcOrd="0" destOrd="0" presId="urn:microsoft.com/office/officeart/2008/layout/HorizontalMultiLevelHierarchy"/>
    <dgm:cxn modelId="{4C2A389A-882F-4E82-9B27-842807050945}" type="presParOf" srcId="{CA30ECFC-D09D-4513-BB30-EFCFB5A2B884}" destId="{5BDDC8A4-96C2-48C3-91AF-3DE385FA1AA8}" srcOrd="1" destOrd="0" presId="urn:microsoft.com/office/officeart/2008/layout/HorizontalMultiLevelHierarchy"/>
    <dgm:cxn modelId="{97842E06-A248-4833-822E-0CFADED46EF7}" type="presParOf" srcId="{5BDDC8A4-96C2-48C3-91AF-3DE385FA1AA8}" destId="{F91CDED6-BFF7-4464-9FB6-16A9324944C3}" srcOrd="0" destOrd="0" presId="urn:microsoft.com/office/officeart/2008/layout/HorizontalMultiLevelHierarchy"/>
    <dgm:cxn modelId="{8C6ABAA2-8BCF-4C62-A762-60185CC88DB3}" type="presParOf" srcId="{F91CDED6-BFF7-4464-9FB6-16A9324944C3}" destId="{69D89C8E-E9AD-4AEF-9CBD-E95D2D233BC5}" srcOrd="0" destOrd="0" presId="urn:microsoft.com/office/officeart/2008/layout/HorizontalMultiLevelHierarchy"/>
    <dgm:cxn modelId="{59FB3A97-5D32-45C9-88CE-A138F7333377}" type="presParOf" srcId="{5BDDC8A4-96C2-48C3-91AF-3DE385FA1AA8}" destId="{EC787E67-3A46-4D0D-A4EA-522590049CBA}" srcOrd="1" destOrd="0" presId="urn:microsoft.com/office/officeart/2008/layout/HorizontalMultiLevelHierarchy"/>
    <dgm:cxn modelId="{4D922A28-8B5B-4DB9-89A5-152C81B144AE}" type="presParOf" srcId="{EC787E67-3A46-4D0D-A4EA-522590049CBA}" destId="{0D2C03FD-CECC-4CCA-84A2-1BE7F197BE89}" srcOrd="0" destOrd="0" presId="urn:microsoft.com/office/officeart/2008/layout/HorizontalMultiLevelHierarchy"/>
    <dgm:cxn modelId="{171A0584-DB27-4C24-B2D4-D4ABC62F62B2}" type="presParOf" srcId="{EC787E67-3A46-4D0D-A4EA-522590049CBA}" destId="{074BEC7A-1487-4553-BD93-EA617CC6C68C}" srcOrd="1" destOrd="0" presId="urn:microsoft.com/office/officeart/2008/layout/HorizontalMultiLevelHierarchy"/>
    <dgm:cxn modelId="{AE6779FD-14EC-4DBF-B2DA-41BCFF1C9DA3}" type="presParOf" srcId="{0035F4F3-CD38-41C3-8D93-39B98FE5C109}" destId="{3BC6A8BA-B2DA-4422-A403-A6A0528BC0F2}" srcOrd="6" destOrd="0" presId="urn:microsoft.com/office/officeart/2008/layout/HorizontalMultiLevelHierarchy"/>
    <dgm:cxn modelId="{8CF031E8-5ED6-45CC-8E03-DC07A32F514D}" type="presParOf" srcId="{3BC6A8BA-B2DA-4422-A403-A6A0528BC0F2}" destId="{89923859-6186-47BE-B499-C9083EDA75FF}" srcOrd="0" destOrd="0" presId="urn:microsoft.com/office/officeart/2008/layout/HorizontalMultiLevelHierarchy"/>
    <dgm:cxn modelId="{4DCC37F1-419C-4DFA-944C-BB4E8D2BBBEA}" type="presParOf" srcId="{0035F4F3-CD38-41C3-8D93-39B98FE5C109}" destId="{7442A646-6F67-4137-933F-406BF4F593C1}" srcOrd="7" destOrd="0" presId="urn:microsoft.com/office/officeart/2008/layout/HorizontalMultiLevelHierarchy"/>
    <dgm:cxn modelId="{DE47D086-4A4A-4CFF-ABFC-25397A3E6A05}" type="presParOf" srcId="{7442A646-6F67-4137-933F-406BF4F593C1}" destId="{FFD6DE16-8DF1-4757-8D9B-4C05A93519F9}" srcOrd="0" destOrd="0" presId="urn:microsoft.com/office/officeart/2008/layout/HorizontalMultiLevelHierarchy"/>
    <dgm:cxn modelId="{C76B3F2A-CD3E-4468-A47C-01F17B6CA860}" type="presParOf" srcId="{7442A646-6F67-4137-933F-406BF4F593C1}" destId="{2EB254D3-B2F8-496F-91D6-6476745A4CF7}" srcOrd="1" destOrd="0" presId="urn:microsoft.com/office/officeart/2008/layout/HorizontalMultiLevelHierarchy"/>
    <dgm:cxn modelId="{32721822-F0D8-4CA6-B091-E8C134349F9A}" type="presParOf" srcId="{2EB254D3-B2F8-496F-91D6-6476745A4CF7}" destId="{7A54B6E4-31CF-4B4B-B9EF-046B18167C19}" srcOrd="0" destOrd="0" presId="urn:microsoft.com/office/officeart/2008/layout/HorizontalMultiLevelHierarchy"/>
    <dgm:cxn modelId="{2F9761A1-5C3B-44D4-BAD8-233F8146F653}" type="presParOf" srcId="{7A54B6E4-31CF-4B4B-B9EF-046B18167C19}" destId="{0EE06C5F-C411-41FA-A62A-58EBE53280CE}" srcOrd="0" destOrd="0" presId="urn:microsoft.com/office/officeart/2008/layout/HorizontalMultiLevelHierarchy"/>
    <dgm:cxn modelId="{848C3C4B-741D-4A0E-B562-339FA0CDEC81}" type="presParOf" srcId="{2EB254D3-B2F8-496F-91D6-6476745A4CF7}" destId="{DEF1A822-EBC4-4568-8E54-1E4E3C2CE9BC}" srcOrd="1" destOrd="0" presId="urn:microsoft.com/office/officeart/2008/layout/HorizontalMultiLevelHierarchy"/>
    <dgm:cxn modelId="{05D3D5F7-90A4-4734-BFFD-D1C4A52BBD37}" type="presParOf" srcId="{DEF1A822-EBC4-4568-8E54-1E4E3C2CE9BC}" destId="{8EADC4DF-B622-4964-B589-52AC5CE5F5A2}" srcOrd="0" destOrd="0" presId="urn:microsoft.com/office/officeart/2008/layout/HorizontalMultiLevelHierarchy"/>
    <dgm:cxn modelId="{39EB5BE1-BBD2-49FB-BAF3-10EDB9484BF6}" type="presParOf" srcId="{DEF1A822-EBC4-4568-8E54-1E4E3C2CE9BC}" destId="{0013A618-37BC-42F8-8E97-31651AB586BB}" srcOrd="1" destOrd="0" presId="urn:microsoft.com/office/officeart/2008/layout/HorizontalMultiLevelHierarchy"/>
  </dgm:cxnLst>
  <dgm:bg/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115B8-56BA-49CE-B411-F49A067F3E14}">
      <dsp:nvSpPr>
        <dsp:cNvPr id="0" name=""/>
        <dsp:cNvSpPr/>
      </dsp:nvSpPr>
      <dsp:spPr>
        <a:xfrm>
          <a:off x="5397" y="240880"/>
          <a:ext cx="1570972" cy="157097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6456" tIns="19050" rIns="86456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u="none" kern="1200" dirty="0"/>
            <a:t>Auditoria</a:t>
          </a:r>
          <a:endParaRPr lang="pt-BR" sz="1500" kern="1200" dirty="0"/>
        </a:p>
      </dsp:txBody>
      <dsp:txXfrm>
        <a:off x="235461" y="470944"/>
        <a:ext cx="1110844" cy="1110844"/>
      </dsp:txXfrm>
    </dsp:sp>
    <dsp:sp modelId="{CDA13836-EB23-43F9-815C-870F5ACD033F}">
      <dsp:nvSpPr>
        <dsp:cNvPr id="0" name=""/>
        <dsp:cNvSpPr/>
      </dsp:nvSpPr>
      <dsp:spPr>
        <a:xfrm>
          <a:off x="1262175" y="240880"/>
          <a:ext cx="1570972" cy="157097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6456" tIns="19050" rIns="86456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u="none" kern="1200"/>
            <a:t>Tecnologia</a:t>
          </a:r>
          <a:endParaRPr lang="pt-BR" sz="1500" kern="1200"/>
        </a:p>
      </dsp:txBody>
      <dsp:txXfrm>
        <a:off x="1492239" y="470944"/>
        <a:ext cx="1110844" cy="1110844"/>
      </dsp:txXfrm>
    </dsp:sp>
    <dsp:sp modelId="{170F9067-C851-4A64-B8EE-ADFC9516A1B3}">
      <dsp:nvSpPr>
        <dsp:cNvPr id="0" name=""/>
        <dsp:cNvSpPr/>
      </dsp:nvSpPr>
      <dsp:spPr>
        <a:xfrm>
          <a:off x="2518953" y="240880"/>
          <a:ext cx="1570972" cy="157097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6456" tIns="19050" rIns="86456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u="none" kern="1200"/>
            <a:t>Operações</a:t>
          </a:r>
          <a:endParaRPr lang="pt-BR" sz="1500" kern="1200"/>
        </a:p>
      </dsp:txBody>
      <dsp:txXfrm>
        <a:off x="2749017" y="470944"/>
        <a:ext cx="1110844" cy="1110844"/>
      </dsp:txXfrm>
    </dsp:sp>
    <dsp:sp modelId="{EB9CD071-6B02-4F6B-ABAF-2B7A98562279}">
      <dsp:nvSpPr>
        <dsp:cNvPr id="0" name=""/>
        <dsp:cNvSpPr/>
      </dsp:nvSpPr>
      <dsp:spPr>
        <a:xfrm>
          <a:off x="3775731" y="240880"/>
          <a:ext cx="1570972" cy="157097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6456" tIns="19050" rIns="86456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u="none" kern="1200"/>
            <a:t>Marketing</a:t>
          </a:r>
          <a:endParaRPr lang="pt-BR" sz="1500" kern="1200"/>
        </a:p>
      </dsp:txBody>
      <dsp:txXfrm>
        <a:off x="4005795" y="470944"/>
        <a:ext cx="1110844" cy="1110844"/>
      </dsp:txXfrm>
    </dsp:sp>
    <dsp:sp modelId="{945019B5-5F35-43D4-ABE6-12BE0AE5DF10}">
      <dsp:nvSpPr>
        <dsp:cNvPr id="0" name=""/>
        <dsp:cNvSpPr/>
      </dsp:nvSpPr>
      <dsp:spPr>
        <a:xfrm>
          <a:off x="5032509" y="240880"/>
          <a:ext cx="1570972" cy="157097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6456" tIns="19050" rIns="86456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u="none" kern="1200"/>
            <a:t>Comercial</a:t>
          </a:r>
          <a:endParaRPr lang="pt-BR" sz="1500" kern="1200"/>
        </a:p>
      </dsp:txBody>
      <dsp:txXfrm>
        <a:off x="5262573" y="470944"/>
        <a:ext cx="1110844" cy="1110844"/>
      </dsp:txXfrm>
    </dsp:sp>
    <dsp:sp modelId="{2E0D7E58-7235-46E9-B8FB-CD798AFD895F}">
      <dsp:nvSpPr>
        <dsp:cNvPr id="0" name=""/>
        <dsp:cNvSpPr/>
      </dsp:nvSpPr>
      <dsp:spPr>
        <a:xfrm>
          <a:off x="6289287" y="240880"/>
          <a:ext cx="1570972" cy="157097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6456" tIns="19050" rIns="86456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u="none" kern="1200"/>
            <a:t>Finanças</a:t>
          </a:r>
          <a:endParaRPr lang="pt-BR" sz="1500" kern="1200"/>
        </a:p>
      </dsp:txBody>
      <dsp:txXfrm>
        <a:off x="6519351" y="470944"/>
        <a:ext cx="1110844" cy="1110844"/>
      </dsp:txXfrm>
    </dsp:sp>
    <dsp:sp modelId="{949A6676-CEF8-40AE-B834-F2A4FC2E50DB}">
      <dsp:nvSpPr>
        <dsp:cNvPr id="0" name=""/>
        <dsp:cNvSpPr/>
      </dsp:nvSpPr>
      <dsp:spPr>
        <a:xfrm>
          <a:off x="7546065" y="240880"/>
          <a:ext cx="1570972" cy="157097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6456" tIns="19050" rIns="86456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u="none" kern="1200"/>
            <a:t>Jurídico</a:t>
          </a:r>
          <a:endParaRPr lang="pt-BR" sz="1500" kern="1200"/>
        </a:p>
      </dsp:txBody>
      <dsp:txXfrm>
        <a:off x="7776129" y="470944"/>
        <a:ext cx="1110844" cy="1110844"/>
      </dsp:txXfrm>
    </dsp:sp>
    <dsp:sp modelId="{FFE1A541-17ED-4668-87B3-F54C1C5D1A14}">
      <dsp:nvSpPr>
        <dsp:cNvPr id="0" name=""/>
        <dsp:cNvSpPr/>
      </dsp:nvSpPr>
      <dsp:spPr>
        <a:xfrm>
          <a:off x="8802843" y="240880"/>
          <a:ext cx="1570972" cy="157097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6456" tIns="19050" rIns="86456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u="none" kern="1200"/>
            <a:t>Compliance</a:t>
          </a:r>
          <a:endParaRPr lang="pt-BR" sz="1500" kern="1200"/>
        </a:p>
      </dsp:txBody>
      <dsp:txXfrm>
        <a:off x="9032907" y="470944"/>
        <a:ext cx="1110844" cy="1110844"/>
      </dsp:txXfrm>
    </dsp:sp>
    <dsp:sp modelId="{CC7D0F97-3168-4081-B290-984901CD7F3F}">
      <dsp:nvSpPr>
        <dsp:cNvPr id="0" name=""/>
        <dsp:cNvSpPr/>
      </dsp:nvSpPr>
      <dsp:spPr>
        <a:xfrm>
          <a:off x="10059621" y="240880"/>
          <a:ext cx="1570972" cy="157097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6456" tIns="19050" rIns="86456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u="none" kern="1200"/>
            <a:t>Recursos Humanos</a:t>
          </a:r>
          <a:endParaRPr lang="pt-BR" sz="1500" kern="1200"/>
        </a:p>
      </dsp:txBody>
      <dsp:txXfrm>
        <a:off x="10289685" y="470944"/>
        <a:ext cx="1110844" cy="1110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4B6E4-31CF-4B4B-B9EF-046B18167C19}">
      <dsp:nvSpPr>
        <dsp:cNvPr id="0" name=""/>
        <dsp:cNvSpPr/>
      </dsp:nvSpPr>
      <dsp:spPr>
        <a:xfrm>
          <a:off x="2668786" y="1642246"/>
          <a:ext cx="2701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0189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797126" y="1681211"/>
        <a:ext cx="13509" cy="13509"/>
      </dsp:txXfrm>
    </dsp:sp>
    <dsp:sp modelId="{3BC6A8BA-B2DA-4422-A403-A6A0528BC0F2}">
      <dsp:nvSpPr>
        <dsp:cNvPr id="0" name=""/>
        <dsp:cNvSpPr/>
      </dsp:nvSpPr>
      <dsp:spPr>
        <a:xfrm>
          <a:off x="1047647" y="1086001"/>
          <a:ext cx="270189" cy="601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5094" y="0"/>
              </a:lnTo>
              <a:lnTo>
                <a:pt x="135094" y="601965"/>
              </a:lnTo>
              <a:lnTo>
                <a:pt x="270189" y="60196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1166246" y="1370488"/>
        <a:ext cx="32991" cy="32991"/>
      </dsp:txXfrm>
    </dsp:sp>
    <dsp:sp modelId="{F91CDED6-BFF7-4464-9FB6-16A9324944C3}">
      <dsp:nvSpPr>
        <dsp:cNvPr id="0" name=""/>
        <dsp:cNvSpPr/>
      </dsp:nvSpPr>
      <dsp:spPr>
        <a:xfrm>
          <a:off x="2668786" y="1240936"/>
          <a:ext cx="2701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0189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797126" y="1279901"/>
        <a:ext cx="13509" cy="13509"/>
      </dsp:txXfrm>
    </dsp:sp>
    <dsp:sp modelId="{13EFA0FC-DD55-4C68-A223-D6F7208E207B}">
      <dsp:nvSpPr>
        <dsp:cNvPr id="0" name=""/>
        <dsp:cNvSpPr/>
      </dsp:nvSpPr>
      <dsp:spPr>
        <a:xfrm>
          <a:off x="1047647" y="1086001"/>
          <a:ext cx="270189" cy="200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5094" y="0"/>
              </a:lnTo>
              <a:lnTo>
                <a:pt x="135094" y="200655"/>
              </a:lnTo>
              <a:lnTo>
                <a:pt x="270189" y="20065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1174328" y="1177914"/>
        <a:ext cx="16827" cy="16827"/>
      </dsp:txXfrm>
    </dsp:sp>
    <dsp:sp modelId="{2642063A-AC04-4DC7-8972-A0834E79C8E8}">
      <dsp:nvSpPr>
        <dsp:cNvPr id="0" name=""/>
        <dsp:cNvSpPr/>
      </dsp:nvSpPr>
      <dsp:spPr>
        <a:xfrm>
          <a:off x="2668786" y="839625"/>
          <a:ext cx="2701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0189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797126" y="878591"/>
        <a:ext cx="13509" cy="13509"/>
      </dsp:txXfrm>
    </dsp:sp>
    <dsp:sp modelId="{160CED4D-41AE-44FC-99AE-E96325C7270B}">
      <dsp:nvSpPr>
        <dsp:cNvPr id="0" name=""/>
        <dsp:cNvSpPr/>
      </dsp:nvSpPr>
      <dsp:spPr>
        <a:xfrm>
          <a:off x="1047647" y="885345"/>
          <a:ext cx="270189" cy="200655"/>
        </a:xfrm>
        <a:custGeom>
          <a:avLst/>
          <a:gdLst/>
          <a:ahLst/>
          <a:cxnLst/>
          <a:rect l="0" t="0" r="0" b="0"/>
          <a:pathLst>
            <a:path>
              <a:moveTo>
                <a:pt x="0" y="200655"/>
              </a:moveTo>
              <a:lnTo>
                <a:pt x="135094" y="200655"/>
              </a:lnTo>
              <a:lnTo>
                <a:pt x="135094" y="0"/>
              </a:lnTo>
              <a:lnTo>
                <a:pt x="270189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1174328" y="977259"/>
        <a:ext cx="16827" cy="16827"/>
      </dsp:txXfrm>
    </dsp:sp>
    <dsp:sp modelId="{C6ED8E51-F403-4BD1-9AA3-D18F76270396}">
      <dsp:nvSpPr>
        <dsp:cNvPr id="0" name=""/>
        <dsp:cNvSpPr/>
      </dsp:nvSpPr>
      <dsp:spPr>
        <a:xfrm>
          <a:off x="2668786" y="438315"/>
          <a:ext cx="2701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0189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797126" y="477280"/>
        <a:ext cx="13509" cy="13509"/>
      </dsp:txXfrm>
    </dsp:sp>
    <dsp:sp modelId="{290FFF7D-568F-42C2-9367-C8336DBB14DF}">
      <dsp:nvSpPr>
        <dsp:cNvPr id="0" name=""/>
        <dsp:cNvSpPr/>
      </dsp:nvSpPr>
      <dsp:spPr>
        <a:xfrm>
          <a:off x="1047647" y="484035"/>
          <a:ext cx="270189" cy="601965"/>
        </a:xfrm>
        <a:custGeom>
          <a:avLst/>
          <a:gdLst/>
          <a:ahLst/>
          <a:cxnLst/>
          <a:rect l="0" t="0" r="0" b="0"/>
          <a:pathLst>
            <a:path>
              <a:moveTo>
                <a:pt x="0" y="601965"/>
              </a:moveTo>
              <a:lnTo>
                <a:pt x="135094" y="601965"/>
              </a:lnTo>
              <a:lnTo>
                <a:pt x="135094" y="0"/>
              </a:lnTo>
              <a:lnTo>
                <a:pt x="270189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1166246" y="768522"/>
        <a:ext cx="32991" cy="32991"/>
      </dsp:txXfrm>
    </dsp:sp>
    <dsp:sp modelId="{A19FF66E-DF35-4050-8FD1-41C8934607D4}">
      <dsp:nvSpPr>
        <dsp:cNvPr id="0" name=""/>
        <dsp:cNvSpPr/>
      </dsp:nvSpPr>
      <dsp:spPr>
        <a:xfrm rot="16200000">
          <a:off x="-242170" y="880063"/>
          <a:ext cx="2167761" cy="41187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/>
            <a:t>Projetos</a:t>
          </a:r>
        </a:p>
      </dsp:txBody>
      <dsp:txXfrm>
        <a:off x="-242170" y="880063"/>
        <a:ext cx="2167761" cy="411874"/>
      </dsp:txXfrm>
    </dsp:sp>
    <dsp:sp modelId="{5BA265AC-4EEB-4CFB-A63E-66FB8B6BB8E8}">
      <dsp:nvSpPr>
        <dsp:cNvPr id="0" name=""/>
        <dsp:cNvSpPr/>
      </dsp:nvSpPr>
      <dsp:spPr>
        <a:xfrm>
          <a:off x="1317837" y="334865"/>
          <a:ext cx="1350949" cy="29834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Finalizado</a:t>
          </a:r>
        </a:p>
      </dsp:txBody>
      <dsp:txXfrm>
        <a:off x="1317837" y="334865"/>
        <a:ext cx="1350949" cy="298341"/>
      </dsp:txXfrm>
    </dsp:sp>
    <dsp:sp modelId="{98C60DB1-702E-4E27-A2CD-DAB011C8BE38}">
      <dsp:nvSpPr>
        <dsp:cNvPr id="0" name=""/>
        <dsp:cNvSpPr/>
      </dsp:nvSpPr>
      <dsp:spPr>
        <a:xfrm>
          <a:off x="2938976" y="334865"/>
          <a:ext cx="576949" cy="29834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44%</a:t>
          </a:r>
        </a:p>
      </dsp:txBody>
      <dsp:txXfrm>
        <a:off x="2938976" y="334865"/>
        <a:ext cx="576949" cy="298341"/>
      </dsp:txXfrm>
    </dsp:sp>
    <dsp:sp modelId="{8AAF90FB-8B22-4A94-8B84-8234CAE3C05C}">
      <dsp:nvSpPr>
        <dsp:cNvPr id="0" name=""/>
        <dsp:cNvSpPr/>
      </dsp:nvSpPr>
      <dsp:spPr>
        <a:xfrm>
          <a:off x="1317837" y="736175"/>
          <a:ext cx="1350949" cy="29834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Em Andamento</a:t>
          </a:r>
        </a:p>
      </dsp:txBody>
      <dsp:txXfrm>
        <a:off x="1317837" y="736175"/>
        <a:ext cx="1350949" cy="298341"/>
      </dsp:txXfrm>
    </dsp:sp>
    <dsp:sp modelId="{84AB4CEC-7FFA-4E17-9EB9-785B7D97BD56}">
      <dsp:nvSpPr>
        <dsp:cNvPr id="0" name=""/>
        <dsp:cNvSpPr/>
      </dsp:nvSpPr>
      <dsp:spPr>
        <a:xfrm>
          <a:off x="2938976" y="736175"/>
          <a:ext cx="576949" cy="29834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30%</a:t>
          </a:r>
        </a:p>
      </dsp:txBody>
      <dsp:txXfrm>
        <a:off x="2938976" y="736175"/>
        <a:ext cx="576949" cy="298341"/>
      </dsp:txXfrm>
    </dsp:sp>
    <dsp:sp modelId="{229B63A3-C189-4DB4-A9E4-A9AF964A78BB}">
      <dsp:nvSpPr>
        <dsp:cNvPr id="0" name=""/>
        <dsp:cNvSpPr/>
      </dsp:nvSpPr>
      <dsp:spPr>
        <a:xfrm>
          <a:off x="1317837" y="1137485"/>
          <a:ext cx="1350949" cy="29834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Cancelado</a:t>
          </a:r>
        </a:p>
      </dsp:txBody>
      <dsp:txXfrm>
        <a:off x="1317837" y="1137485"/>
        <a:ext cx="1350949" cy="298341"/>
      </dsp:txXfrm>
    </dsp:sp>
    <dsp:sp modelId="{0D2C03FD-CECC-4CCA-84A2-1BE7F197BE89}">
      <dsp:nvSpPr>
        <dsp:cNvPr id="0" name=""/>
        <dsp:cNvSpPr/>
      </dsp:nvSpPr>
      <dsp:spPr>
        <a:xfrm>
          <a:off x="2938976" y="1137485"/>
          <a:ext cx="576949" cy="29834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14%</a:t>
          </a:r>
        </a:p>
      </dsp:txBody>
      <dsp:txXfrm>
        <a:off x="2938976" y="1137485"/>
        <a:ext cx="576949" cy="298341"/>
      </dsp:txXfrm>
    </dsp:sp>
    <dsp:sp modelId="{FFD6DE16-8DF1-4757-8D9B-4C05A93519F9}">
      <dsp:nvSpPr>
        <dsp:cNvPr id="0" name=""/>
        <dsp:cNvSpPr/>
      </dsp:nvSpPr>
      <dsp:spPr>
        <a:xfrm>
          <a:off x="1317837" y="1538795"/>
          <a:ext cx="1350949" cy="29834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Não Iniciado</a:t>
          </a:r>
        </a:p>
      </dsp:txBody>
      <dsp:txXfrm>
        <a:off x="1317837" y="1538795"/>
        <a:ext cx="1350949" cy="298341"/>
      </dsp:txXfrm>
    </dsp:sp>
    <dsp:sp modelId="{8EADC4DF-B622-4964-B589-52AC5CE5F5A2}">
      <dsp:nvSpPr>
        <dsp:cNvPr id="0" name=""/>
        <dsp:cNvSpPr/>
      </dsp:nvSpPr>
      <dsp:spPr>
        <a:xfrm>
          <a:off x="2938976" y="1538795"/>
          <a:ext cx="576949" cy="29834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12%</a:t>
          </a:r>
        </a:p>
      </dsp:txBody>
      <dsp:txXfrm>
        <a:off x="2938976" y="1538795"/>
        <a:ext cx="576949" cy="298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A19B7-F018-4752-B871-C47E1910A90B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2A542-0174-45F1-80A4-168BB873B4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08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CE0E1-33BE-4B50-812C-9AD1281C2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FBE9A6-83A2-4D74-A898-DD9633ED3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6044E1-81CE-4918-9120-D85A088F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A377-DE56-4FF6-8245-FA0A5A04A060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7DA552-8CC9-4455-BE0D-F3272C38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6B7B77-3C47-49C3-AA2F-BD9BB8F3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B9B7-103F-4A9B-A3D4-D191DFE8E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85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65B08-CEDA-41FF-A144-4119638C7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A3C9F6-00D8-4197-8D1A-C6853BCAF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BBA441-35FE-424A-884F-513BA56C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A377-DE56-4FF6-8245-FA0A5A04A060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F718BE-DE14-4216-AC6C-491A5651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125A13-B9A2-44C4-91E5-230AD587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B9B7-103F-4A9B-A3D4-D191DFE8E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39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FB9023-D1C0-4921-95E0-ED43CAF82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4FB5B0-9CFF-4C3B-8AE8-3EC453854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5BD4D3-EF10-47D7-A477-F9F2BFC2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A377-DE56-4FF6-8245-FA0A5A04A060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90079F-046F-4F7D-843B-F918D511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1B47C6-CA28-467B-9C80-59191F51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B9B7-103F-4A9B-A3D4-D191DFE8E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08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B3CFC-B41C-4FE6-A597-11BC5930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75B6E5-392F-46CD-BCB8-322B8E90C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F932DC-2D03-4491-AEB0-82316BA37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A377-DE56-4FF6-8245-FA0A5A04A060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83D71C-956A-40EB-B0FE-3D16C7EE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117CF9-F3A1-47F1-B20F-CC02D34E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B9B7-103F-4A9B-A3D4-D191DFE8E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76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E8574-78DA-437A-9D58-5FEEDC6E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6F62C4-B97C-4079-9D95-AC99DA619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6EFE69-3986-4DF7-BCE0-65F62707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A377-DE56-4FF6-8245-FA0A5A04A060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410B35-5826-4C2B-ACA4-3AF88D6B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CA71B7-4AB4-4801-AAF2-DA56CB5A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B9B7-103F-4A9B-A3D4-D191DFE8E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42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B6249-0D29-45CF-95ED-956D95BD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F353F1-7D90-4833-BB73-022D4D8C2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E82C38-E806-4DBE-9013-276D2FF0D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448173-F59A-4404-B46F-134C3EB0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A377-DE56-4FF6-8245-FA0A5A04A060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6E4ACE-CBD7-4710-A345-A71FDC88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3B9090-1808-4173-911C-07F480CC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B9B7-103F-4A9B-A3D4-D191DFE8E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38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0A44C-D378-43E6-A5C2-6AEBFB8CE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2638E2-8D75-4582-BD7E-0266C269D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54EAB1-0DD9-47B6-9434-0DC1232BB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5C2F7A1-D517-40E5-9BDF-C1AF41C7F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3662A7-6D5D-4954-8727-E1C3155E7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6644E7-953C-42AF-9C66-6C3C6AF9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A377-DE56-4FF6-8245-FA0A5A04A060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D49DA1B-9C67-418C-8782-533AA9B0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CE9A8C5-46DA-46BA-BC46-7F65A684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B9B7-103F-4A9B-A3D4-D191DFE8E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18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EB092-04BE-4FA3-9ED3-4D53662C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C15AD7-B084-470C-9E15-73B1D46D5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A377-DE56-4FF6-8245-FA0A5A04A060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124356-95C5-46E0-82D8-F47DCDF86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5FDDDD0-FAD9-4CAA-A07A-1312494F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B9B7-103F-4A9B-A3D4-D191DFE8E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76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8E639F-07BB-4EA4-BEFD-1BD3C25A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A377-DE56-4FF6-8245-FA0A5A04A060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486425-1422-4BC8-8E61-5B120F65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10153A-8E20-4D75-93B5-46572CEB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B9B7-103F-4A9B-A3D4-D191DFE8E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56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A8FF4-5AEB-419E-846A-85EE556DC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DC56C0-B79A-42DF-B713-03B765BF1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968E23-95A8-4FAB-95FC-81D7DEB11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C23B40-504E-4BB4-9413-8E54C188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A377-DE56-4FF6-8245-FA0A5A04A060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4EB3BC-F868-4FAC-ACEC-ECA19A31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C0CB1B-D636-44BD-96B1-1470951A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B9B7-103F-4A9B-A3D4-D191DFE8E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71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1C557-51E2-41EE-AB08-5A29C43E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8D3D4C-0122-47C3-9C9F-D4E6755B1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DDCA71-E1F3-4802-91FD-65EB7C315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284C6D-6E19-4750-BD41-B0C7A037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A377-DE56-4FF6-8245-FA0A5A04A060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2FD436-2F93-45ED-A9C4-1CAC374A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AD1A73-ACB9-41B5-9BBF-DC0DC733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B9B7-103F-4A9B-A3D4-D191DFE8E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16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A599A43-5CEF-4819-BBBA-B78EAD11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80B6A6-394F-436A-9B07-294ADBBC1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1C1819-87B5-4A00-9686-16C36AFBD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EA377-DE56-4FF6-8245-FA0A5A04A060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295E2D-D1B5-47B7-B30E-6B07B7872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4240D9-8C0B-47B7-BC09-E9F832618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8B9B7-103F-4A9B-A3D4-D191DFE8E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05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4.jpe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8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diagramData" Target="../diagrams/data1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tmp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mp"/><Relationship Id="rId5" Type="http://schemas.openxmlformats.org/officeDocument/2006/relationships/image" Target="../media/image18.tmp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tmp"/><Relationship Id="rId4" Type="http://schemas.openxmlformats.org/officeDocument/2006/relationships/image" Target="../media/image27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1F4CA16C-7A3B-ABD2-868C-8F3D38C57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" y="2034846"/>
            <a:ext cx="12166730" cy="4477847"/>
          </a:xfrm>
          <a:prstGeom prst="rect">
            <a:avLst/>
          </a:prstGeom>
        </p:spPr>
      </p:pic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AA6C19FC-5177-A7A3-E1D7-039F9650766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84" y="273143"/>
            <a:ext cx="1041681" cy="1538087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7385404C-BCA9-13FF-4211-630FEF51DFC4}"/>
              </a:ext>
            </a:extLst>
          </p:cNvPr>
          <p:cNvSpPr/>
          <p:nvPr/>
        </p:nvSpPr>
        <p:spPr>
          <a:xfrm>
            <a:off x="9108794" y="199814"/>
            <a:ext cx="1118758" cy="1118758"/>
          </a:xfrm>
          <a:prstGeom prst="ellipse">
            <a:avLst/>
          </a:prstGeom>
          <a:solidFill>
            <a:srgbClr val="F8C7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12</a:t>
            </a:r>
          </a:p>
          <a:p>
            <a:pPr algn="ctr"/>
            <a:r>
              <a:rPr lang="pt-BR" sz="1100" dirty="0"/>
              <a:t>Programas</a:t>
            </a:r>
            <a:endParaRPr lang="pt-BR" sz="400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97554B1-11D3-632C-8D21-AFF80F51C417}"/>
              </a:ext>
            </a:extLst>
          </p:cNvPr>
          <p:cNvSpPr/>
          <p:nvPr/>
        </p:nvSpPr>
        <p:spPr>
          <a:xfrm>
            <a:off x="6354642" y="774677"/>
            <a:ext cx="1417258" cy="1417258"/>
          </a:xfrm>
          <a:prstGeom prst="ellipse">
            <a:avLst/>
          </a:prstGeom>
          <a:solidFill>
            <a:srgbClr val="FD69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9</a:t>
            </a:r>
          </a:p>
          <a:p>
            <a:pPr algn="ctr"/>
            <a:r>
              <a:rPr lang="pt-BR" sz="1000" dirty="0"/>
              <a:t>Departamentos</a:t>
            </a:r>
            <a:endParaRPr lang="pt-BR" sz="320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D5C72D2-E0F8-EADE-0299-7C3CC88C5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3272" y="3439015"/>
            <a:ext cx="4566959" cy="2430126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9241ECF6-5CF9-2BD8-040D-58B030594CAA}"/>
              </a:ext>
            </a:extLst>
          </p:cNvPr>
          <p:cNvSpPr/>
          <p:nvPr/>
        </p:nvSpPr>
        <p:spPr>
          <a:xfrm>
            <a:off x="7063271" y="2823763"/>
            <a:ext cx="4566959" cy="394458"/>
          </a:xfrm>
          <a:prstGeom prst="rect">
            <a:avLst/>
          </a:prstGeom>
          <a:solidFill>
            <a:srgbClr val="33A3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Projetos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649306B-C2A2-547E-977E-CD55514C1E32}"/>
              </a:ext>
            </a:extLst>
          </p:cNvPr>
          <p:cNvSpPr/>
          <p:nvPr/>
        </p:nvSpPr>
        <p:spPr>
          <a:xfrm>
            <a:off x="7583266" y="114466"/>
            <a:ext cx="1763484" cy="1763484"/>
          </a:xfrm>
          <a:prstGeom prst="ellipse">
            <a:avLst/>
          </a:prstGeom>
          <a:solidFill>
            <a:srgbClr val="218D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450</a:t>
            </a:r>
          </a:p>
          <a:p>
            <a:pPr algn="ctr"/>
            <a:r>
              <a:rPr lang="pt-BR" sz="1100" dirty="0"/>
              <a:t>Projetos</a:t>
            </a:r>
            <a:endParaRPr lang="pt-BR" sz="40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DBEC2E0-35D3-5D3C-AA14-551B3E42F730}"/>
              </a:ext>
            </a:extLst>
          </p:cNvPr>
          <p:cNvSpPr txBox="1"/>
          <p:nvPr/>
        </p:nvSpPr>
        <p:spPr>
          <a:xfrm>
            <a:off x="10310327" y="6242178"/>
            <a:ext cx="15582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50" b="1" dirty="0"/>
              <a:t>Dados de 31/07/2024</a:t>
            </a:r>
          </a:p>
        </p:txBody>
      </p:sp>
    </p:spTree>
    <p:extLst>
      <p:ext uri="{BB962C8B-B14F-4D97-AF65-F5344CB8AC3E}">
        <p14:creationId xmlns:p14="http://schemas.microsoft.com/office/powerpoint/2010/main" val="3710442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C8FED-DFC1-DB85-24CF-823DADEAE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79A34C82-C80A-45D2-ABE0-E6730B471D7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05" y="136276"/>
            <a:ext cx="778636" cy="11496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40B142F-0548-6194-17E1-FB87C866D0E9}"/>
              </a:ext>
            </a:extLst>
          </p:cNvPr>
          <p:cNvSpPr txBox="1"/>
          <p:nvPr/>
        </p:nvSpPr>
        <p:spPr>
          <a:xfrm>
            <a:off x="6916189" y="526455"/>
            <a:ext cx="455717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Projetos em Andamento com % Avanço </a:t>
            </a:r>
          </a:p>
          <a:p>
            <a:pPr algn="r"/>
            <a:r>
              <a:rPr lang="pt-BR" dirty="0"/>
              <a:t>abaixo do esperado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D4B96DA-958E-922D-30D2-9B987C47F3C2}"/>
              </a:ext>
            </a:extLst>
          </p:cNvPr>
          <p:cNvSpPr txBox="1"/>
          <p:nvPr/>
        </p:nvSpPr>
        <p:spPr>
          <a:xfrm>
            <a:off x="7306024" y="6171673"/>
            <a:ext cx="4271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50" dirty="0"/>
              <a:t>*Amostra de Projetos com avanço físico abaixo de esperado. </a:t>
            </a:r>
          </a:p>
        </p:txBody>
      </p:sp>
      <p:pic>
        <p:nvPicPr>
          <p:cNvPr id="7" name="Picture 14" descr="fit more task by Pawel Stachura on Dribbble">
            <a:extLst>
              <a:ext uri="{FF2B5EF4-FFF2-40B4-BE49-F238E27FC236}">
                <a16:creationId xmlns:a16="http://schemas.microsoft.com/office/drawing/2014/main" id="{B610EE03-64A7-3646-D5AD-5C19FC596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631" y="2775703"/>
            <a:ext cx="4423368" cy="331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8" y="1670271"/>
            <a:ext cx="7170883" cy="3172957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AB1CD0B0-381C-0BD2-B44C-C720301AE4ED}"/>
              </a:ext>
            </a:extLst>
          </p:cNvPr>
          <p:cNvSpPr/>
          <p:nvPr/>
        </p:nvSpPr>
        <p:spPr>
          <a:xfrm>
            <a:off x="6512389" y="295463"/>
            <a:ext cx="1108314" cy="1108314"/>
          </a:xfrm>
          <a:prstGeom prst="ellipse">
            <a:avLst/>
          </a:prstGeom>
          <a:solidFill>
            <a:srgbClr val="218D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87</a:t>
            </a:r>
          </a:p>
          <a:p>
            <a:pPr algn="ctr"/>
            <a:r>
              <a:rPr lang="pt-BR" sz="1100" dirty="0"/>
              <a:t>Projetos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647917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1FBDE-EDF4-966B-DF10-8365A9BE8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43C8BE84-29EE-5F87-D6D0-45B1BE28861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05" y="136276"/>
            <a:ext cx="778636" cy="11496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99A19B2-CEB3-721C-C10F-237A5DCC911E}"/>
              </a:ext>
            </a:extLst>
          </p:cNvPr>
          <p:cNvSpPr txBox="1"/>
          <p:nvPr/>
        </p:nvSpPr>
        <p:spPr>
          <a:xfrm>
            <a:off x="5132031" y="526455"/>
            <a:ext cx="634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Conclusão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B6FCE5A-3DDE-6D47-8801-6B0C0BDE2305}"/>
              </a:ext>
            </a:extLst>
          </p:cNvPr>
          <p:cNvSpPr txBox="1"/>
          <p:nvPr/>
        </p:nvSpPr>
        <p:spPr>
          <a:xfrm>
            <a:off x="3135100" y="4516387"/>
            <a:ext cx="5486386" cy="20313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/>
              <a:t>Recomendações:</a:t>
            </a:r>
          </a:p>
          <a:p>
            <a:pPr marL="285750" indent="-285750" algn="just">
              <a:buFontTx/>
              <a:buChar char="-"/>
            </a:pPr>
            <a:r>
              <a:rPr lang="pt-BR" b="0" dirty="0"/>
              <a:t>Revisão de inconsistências</a:t>
            </a:r>
          </a:p>
          <a:p>
            <a:pPr marL="285750" indent="-285750" algn="just">
              <a:buFontTx/>
              <a:buChar char="-"/>
            </a:pPr>
            <a:r>
              <a:rPr lang="pt-BR" b="0" dirty="0"/>
              <a:t>Redefinição de projetos em atraso</a:t>
            </a:r>
          </a:p>
          <a:p>
            <a:pPr marL="285750" indent="-285750" algn="just">
              <a:buFontTx/>
              <a:buChar char="-"/>
            </a:pPr>
            <a:r>
              <a:rPr lang="pt-BR" b="0" dirty="0"/>
              <a:t>Projetos que não ainda não foram iniciados</a:t>
            </a:r>
          </a:p>
          <a:p>
            <a:pPr marL="285750" indent="-285750" algn="just">
              <a:buFontTx/>
              <a:buChar char="-"/>
            </a:pPr>
            <a:r>
              <a:rPr lang="pt-BR" b="0" dirty="0"/>
              <a:t>Avaliar projetos com necessidade  de revisão de custo</a:t>
            </a:r>
          </a:p>
          <a:p>
            <a:pPr marL="285750" indent="-285750" algn="just">
              <a:buFontTx/>
              <a:buChar char="-"/>
            </a:pPr>
            <a:r>
              <a:rPr lang="pt-BR" b="0" dirty="0"/>
              <a:t>Avaliar projetos com % Avanço abaixo do esperado</a:t>
            </a:r>
          </a:p>
          <a:p>
            <a:pPr marL="285750" indent="-285750" algn="just">
              <a:buFontTx/>
              <a:buChar char="-"/>
            </a:pPr>
            <a:endParaRPr lang="pt-BR" b="0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F6865870-060E-5B80-5355-EDC8417FF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53314"/>
              </p:ext>
            </p:extLst>
          </p:nvPr>
        </p:nvGraphicFramePr>
        <p:xfrm>
          <a:off x="3135100" y="1285966"/>
          <a:ext cx="54863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084">
                  <a:extLst>
                    <a:ext uri="{9D8B030D-6E8A-4147-A177-3AD203B41FA5}">
                      <a16:colId xmlns:a16="http://schemas.microsoft.com/office/drawing/2014/main" val="2154440349"/>
                    </a:ext>
                  </a:extLst>
                </a:gridCol>
                <a:gridCol w="3271302">
                  <a:extLst>
                    <a:ext uri="{9D8B030D-6E8A-4147-A177-3AD203B41FA5}">
                      <a16:colId xmlns:a16="http://schemas.microsoft.com/office/drawing/2014/main" val="4148111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Resumo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Quantidade de Projetos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66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Total de projetos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62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Projetos em atraso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 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010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Projetos concluídos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458613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79BDF81F-25F1-6267-F1C4-E69D6E44D09F}"/>
              </a:ext>
            </a:extLst>
          </p:cNvPr>
          <p:cNvSpPr txBox="1"/>
          <p:nvPr/>
        </p:nvSpPr>
        <p:spPr>
          <a:xfrm>
            <a:off x="3135100" y="3075110"/>
            <a:ext cx="5486386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/>
              <a:t>Principais problemas encontrados</a:t>
            </a:r>
            <a:r>
              <a:rPr lang="pt-BR" dirty="0"/>
              <a:t>: </a:t>
            </a:r>
          </a:p>
          <a:p>
            <a:pPr marL="285750" indent="-285750">
              <a:buFontTx/>
              <a:buChar char="-"/>
            </a:pPr>
            <a:r>
              <a:rPr lang="pt-BR" dirty="0"/>
              <a:t>Datas de projetos inconsistentes (início e fim)</a:t>
            </a:r>
          </a:p>
          <a:p>
            <a:pPr marL="285750" indent="-285750">
              <a:buFontTx/>
              <a:buChar char="-"/>
            </a:pPr>
            <a:r>
              <a:rPr lang="pt-BR" dirty="0"/>
              <a:t> Projetos com necessidade de revisão de porte. Com definição de porte alto e poucos dias para entrega.</a:t>
            </a:r>
          </a:p>
        </p:txBody>
      </p:sp>
    </p:spTree>
    <p:extLst>
      <p:ext uri="{BB962C8B-B14F-4D97-AF65-F5344CB8AC3E}">
        <p14:creationId xmlns:p14="http://schemas.microsoft.com/office/powerpoint/2010/main" val="271623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A2E2D-36DC-CB8D-096C-4CB0C4231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eja os detalhes da imagem relacionada. Planificación del presupuesto personal o familiar Auditoría de informes ...">
            <a:extLst>
              <a:ext uri="{FF2B5EF4-FFF2-40B4-BE49-F238E27FC236}">
                <a16:creationId xmlns:a16="http://schemas.microsoft.com/office/drawing/2014/main" id="{3A76F362-F868-6F12-0C6A-F59F0CACC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" t="9643" r="8590" b="10130"/>
          <a:stretch/>
        </p:blipFill>
        <p:spPr bwMode="auto">
          <a:xfrm>
            <a:off x="94816" y="5044423"/>
            <a:ext cx="2241983" cy="173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C7D13DE7-9D13-FBC4-3D6D-A3CD5580BDD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05" y="136276"/>
            <a:ext cx="778636" cy="1149690"/>
          </a:xfrm>
          <a:prstGeom prst="rect">
            <a:avLst/>
          </a:prstGeom>
        </p:spPr>
      </p:pic>
      <p:graphicFrame>
        <p:nvGraphicFramePr>
          <p:cNvPr id="16" name="Diagrama 15">
            <a:extLst>
              <a:ext uri="{FF2B5EF4-FFF2-40B4-BE49-F238E27FC236}">
                <a16:creationId xmlns:a16="http://schemas.microsoft.com/office/drawing/2014/main" id="{CB4F4539-0110-8B7C-EB33-2F4387220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6498122"/>
              </p:ext>
            </p:extLst>
          </p:nvPr>
        </p:nvGraphicFramePr>
        <p:xfrm>
          <a:off x="278003" y="1363167"/>
          <a:ext cx="11635992" cy="2052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44" name="Agrupar 43">
            <a:extLst>
              <a:ext uri="{FF2B5EF4-FFF2-40B4-BE49-F238E27FC236}">
                <a16:creationId xmlns:a16="http://schemas.microsoft.com/office/drawing/2014/main" id="{5EEAC6E0-82F7-19E8-7B62-5939DE8BBD29}"/>
              </a:ext>
            </a:extLst>
          </p:cNvPr>
          <p:cNvGrpSpPr/>
          <p:nvPr/>
        </p:nvGrpSpPr>
        <p:grpSpPr>
          <a:xfrm>
            <a:off x="574840" y="3428437"/>
            <a:ext cx="11260088" cy="1538673"/>
            <a:chOff x="574841" y="5010829"/>
            <a:chExt cx="11260088" cy="1538673"/>
          </a:xfrm>
        </p:grpSpPr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2AC7549A-E327-3EF3-007E-FC082906334F}"/>
                </a:ext>
              </a:extLst>
            </p:cNvPr>
            <p:cNvCxnSpPr>
              <a:cxnSpLocks/>
            </p:cNvCxnSpPr>
            <p:nvPr/>
          </p:nvCxnSpPr>
          <p:spPr>
            <a:xfrm>
              <a:off x="1752703" y="5037502"/>
              <a:ext cx="0" cy="151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3817E47A-3725-2437-5A53-4E7C76DC64C6}"/>
                </a:ext>
              </a:extLst>
            </p:cNvPr>
            <p:cNvCxnSpPr>
              <a:cxnSpLocks/>
            </p:cNvCxnSpPr>
            <p:nvPr/>
          </p:nvCxnSpPr>
          <p:spPr>
            <a:xfrm>
              <a:off x="3063343" y="5037502"/>
              <a:ext cx="0" cy="151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1D228ED4-5B5E-0A45-C2C4-BC5503481D71}"/>
                </a:ext>
              </a:extLst>
            </p:cNvPr>
            <p:cNvCxnSpPr>
              <a:cxnSpLocks/>
            </p:cNvCxnSpPr>
            <p:nvPr/>
          </p:nvCxnSpPr>
          <p:spPr>
            <a:xfrm>
              <a:off x="4343503" y="5037502"/>
              <a:ext cx="0" cy="151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AA0A72C7-25A5-6D89-CA14-2433A9B586A7}"/>
                </a:ext>
              </a:extLst>
            </p:cNvPr>
            <p:cNvCxnSpPr>
              <a:cxnSpLocks/>
            </p:cNvCxnSpPr>
            <p:nvPr/>
          </p:nvCxnSpPr>
          <p:spPr>
            <a:xfrm>
              <a:off x="5633823" y="5037502"/>
              <a:ext cx="0" cy="151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E63679F0-5350-D116-5B5A-BA4B2D7E4246}"/>
                </a:ext>
              </a:extLst>
            </p:cNvPr>
            <p:cNvCxnSpPr>
              <a:cxnSpLocks/>
            </p:cNvCxnSpPr>
            <p:nvPr/>
          </p:nvCxnSpPr>
          <p:spPr>
            <a:xfrm>
              <a:off x="6873343" y="5037502"/>
              <a:ext cx="0" cy="151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A3D33986-2262-3DE0-12C1-9784BB730E23}"/>
                </a:ext>
              </a:extLst>
            </p:cNvPr>
            <p:cNvCxnSpPr>
              <a:cxnSpLocks/>
            </p:cNvCxnSpPr>
            <p:nvPr/>
          </p:nvCxnSpPr>
          <p:spPr>
            <a:xfrm>
              <a:off x="8173823" y="5037502"/>
              <a:ext cx="0" cy="151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3AE88F85-D9EF-A7E0-6614-E28394C52142}"/>
                </a:ext>
              </a:extLst>
            </p:cNvPr>
            <p:cNvCxnSpPr>
              <a:cxnSpLocks/>
            </p:cNvCxnSpPr>
            <p:nvPr/>
          </p:nvCxnSpPr>
          <p:spPr>
            <a:xfrm>
              <a:off x="9403183" y="5037502"/>
              <a:ext cx="0" cy="151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BCD76822-305D-F2BA-0CB1-98C1149E5E32}"/>
                </a:ext>
              </a:extLst>
            </p:cNvPr>
            <p:cNvCxnSpPr>
              <a:cxnSpLocks/>
            </p:cNvCxnSpPr>
            <p:nvPr/>
          </p:nvCxnSpPr>
          <p:spPr>
            <a:xfrm>
              <a:off x="10683343" y="5037502"/>
              <a:ext cx="0" cy="151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475171BE-352D-25C3-B485-D6580BA28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87247" y="5037502"/>
              <a:ext cx="876376" cy="1348857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0070A7A4-0A3B-DB84-942F-4507844D6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4841" y="5075605"/>
              <a:ext cx="922100" cy="1394581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C4B34929-345D-B447-D66A-7562B27A1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474303" y="5037502"/>
              <a:ext cx="891617" cy="1386960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032CCB31-E099-2CC6-4917-01769BBEB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029449" y="5042277"/>
              <a:ext cx="891617" cy="1394581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3D3E8F64-78DE-A440-CAAE-4BC0D4F5A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48642" y="5037502"/>
              <a:ext cx="952583" cy="1425063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A9254FCA-59E8-3E4B-B1A8-1C7F8D090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463582" y="5045123"/>
              <a:ext cx="914479" cy="1341236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411BD0A3-C17F-635E-8982-CF6FB0597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216767" y="5056553"/>
              <a:ext cx="899238" cy="1348857"/>
            </a:xfrm>
            <a:prstGeom prst="rect">
              <a:avLst/>
            </a:prstGeom>
          </p:spPr>
        </p:pic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B0B4D517-6FB2-B728-F958-9B8F448A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714692" y="5010829"/>
              <a:ext cx="1120237" cy="1394581"/>
            </a:xfrm>
            <a:prstGeom prst="rect">
              <a:avLst/>
            </a:prstGeom>
          </p:spPr>
        </p:pic>
        <p:pic>
          <p:nvPicPr>
            <p:cNvPr id="43" name="Imagem 42">
              <a:extLst>
                <a:ext uri="{FF2B5EF4-FFF2-40B4-BE49-F238E27FC236}">
                  <a16:creationId xmlns:a16="http://schemas.microsoft.com/office/drawing/2014/main" id="{2447EC53-76DD-C15E-4DF1-7B6ECBFCC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897440" y="5075605"/>
              <a:ext cx="990686" cy="1386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54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0F128-1D19-D7D4-6885-311F83DA8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39D54323-7489-13A1-63DA-1E59E7D6539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05" y="136276"/>
            <a:ext cx="778636" cy="11496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0C2CEBA-39DE-244F-CA59-1B09ABD82306}"/>
              </a:ext>
            </a:extLst>
          </p:cNvPr>
          <p:cNvSpPr txBox="1"/>
          <p:nvPr/>
        </p:nvSpPr>
        <p:spPr>
          <a:xfrm>
            <a:off x="6727371" y="526455"/>
            <a:ext cx="505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Resumo</a:t>
            </a:r>
          </a:p>
        </p:txBody>
      </p:sp>
      <p:graphicFrame>
        <p:nvGraphicFramePr>
          <p:cNvPr id="21" name="Diagrama 20">
            <a:extLst>
              <a:ext uri="{FF2B5EF4-FFF2-40B4-BE49-F238E27FC236}">
                <a16:creationId xmlns:a16="http://schemas.microsoft.com/office/drawing/2014/main" id="{AD763113-0766-F2AA-B3B8-ECA87A28AF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4664716"/>
              </p:ext>
            </p:extLst>
          </p:nvPr>
        </p:nvGraphicFramePr>
        <p:xfrm>
          <a:off x="3554199" y="438195"/>
          <a:ext cx="4151699" cy="2172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69" y="2960776"/>
            <a:ext cx="8411555" cy="339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6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67B6A-DD5B-EC1B-1546-0D9E1E6C9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534B8378-22B8-33CE-EE2C-95C69668B0B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05" y="136276"/>
            <a:ext cx="778636" cy="11496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3CD02AF-BCCB-7F32-DF77-6495747BCBD3}"/>
              </a:ext>
            </a:extLst>
          </p:cNvPr>
          <p:cNvSpPr txBox="1"/>
          <p:nvPr/>
        </p:nvSpPr>
        <p:spPr>
          <a:xfrm>
            <a:off x="8570421" y="526455"/>
            <a:ext cx="321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Projetos em Andamento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97CD8F1-351D-AD88-DD62-0BA0FCC9A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78" y="1397193"/>
            <a:ext cx="2495907" cy="290027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21017B5-39FA-BC51-6BAC-11FA5FD36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612" y="1352644"/>
            <a:ext cx="4247636" cy="2572179"/>
          </a:xfrm>
          <a:prstGeom prst="rect">
            <a:avLst/>
          </a:prstGeom>
        </p:spPr>
      </p:pic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586" y="1372254"/>
            <a:ext cx="5187901" cy="5366527"/>
          </a:xfrm>
          <a:prstGeom prst="rect">
            <a:avLst/>
          </a:prstGeom>
        </p:spPr>
      </p:pic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53" y="4017942"/>
            <a:ext cx="3591954" cy="262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2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154F0-E587-BBA1-25D3-DD1FF4450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14EDBA16-1120-163C-F65D-E4004CA8D5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05" y="136276"/>
            <a:ext cx="778636" cy="11496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7E84888-F8CD-AB4F-EDE2-88EDEEC62669}"/>
              </a:ext>
            </a:extLst>
          </p:cNvPr>
          <p:cNvSpPr txBox="1"/>
          <p:nvPr/>
        </p:nvSpPr>
        <p:spPr>
          <a:xfrm>
            <a:off x="8306789" y="543080"/>
            <a:ext cx="346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Projetos com Dados Inconsistentes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BB72285-4847-1907-1A4F-BC32C30AEBA3}"/>
              </a:ext>
            </a:extLst>
          </p:cNvPr>
          <p:cNvSpPr txBox="1"/>
          <p:nvPr/>
        </p:nvSpPr>
        <p:spPr>
          <a:xfrm>
            <a:off x="8451773" y="1381218"/>
            <a:ext cx="302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DT Início maior que DT Fim*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5E974E-3F61-3F37-F61B-58879F9F0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932" y="1845802"/>
            <a:ext cx="7447451" cy="3108583"/>
          </a:xfrm>
          <a:prstGeom prst="rect">
            <a:avLst/>
          </a:prstGeom>
        </p:spPr>
      </p:pic>
      <p:pic>
        <p:nvPicPr>
          <p:cNvPr id="2052" name="Picture 4" descr="Veja os detalhes da imagem relacionada. ePorbo">
            <a:extLst>
              <a:ext uri="{FF2B5EF4-FFF2-40B4-BE49-F238E27FC236}">
                <a16:creationId xmlns:a16="http://schemas.microsoft.com/office/drawing/2014/main" id="{E5B29014-3ED3-DAE9-CEE3-FF566860D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05" y="1381218"/>
            <a:ext cx="4207928" cy="519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380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80B21-796B-DE5A-EA00-A55507FF2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B9A012B9-A3AA-CDAD-2D14-8181EAEB807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05" y="136276"/>
            <a:ext cx="778636" cy="11496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6D0E2E7-FBA0-6D12-CA1A-674BBCB55244}"/>
              </a:ext>
            </a:extLst>
          </p:cNvPr>
          <p:cNvSpPr txBox="1"/>
          <p:nvPr/>
        </p:nvSpPr>
        <p:spPr>
          <a:xfrm>
            <a:off x="8132222" y="526455"/>
            <a:ext cx="346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Projetos com Dados Inconsistentes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9B1E34C-F2BF-EA27-F0B9-82865854B5EF}"/>
              </a:ext>
            </a:extLst>
          </p:cNvPr>
          <p:cNvSpPr txBox="1"/>
          <p:nvPr/>
        </p:nvSpPr>
        <p:spPr>
          <a:xfrm>
            <a:off x="7072604" y="1381218"/>
            <a:ext cx="440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Projetos com necessidade revisão de Porte*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B7F6A3C-34DE-74C7-5664-CC7E33530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914" y="1920934"/>
            <a:ext cx="6321172" cy="3249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BEE38CB-5FC1-3245-D1DB-D9DBF740AB83}"/>
              </a:ext>
            </a:extLst>
          </p:cNvPr>
          <p:cNvSpPr txBox="1"/>
          <p:nvPr/>
        </p:nvSpPr>
        <p:spPr>
          <a:xfrm>
            <a:off x="7347319" y="5490271"/>
            <a:ext cx="4400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50" dirty="0"/>
              <a:t>*Projetos com porte grade e poucos dias estimados para a entrega</a:t>
            </a:r>
          </a:p>
        </p:txBody>
      </p:sp>
      <p:pic>
        <p:nvPicPr>
          <p:cNvPr id="2062" name="Picture 14" descr="fit more task by Pawel Stachura on Dribbble">
            <a:extLst>
              <a:ext uri="{FF2B5EF4-FFF2-40B4-BE49-F238E27FC236}">
                <a16:creationId xmlns:a16="http://schemas.microsoft.com/office/drawing/2014/main" id="{B610EE03-64A7-3646-D5AD-5C19FC596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40" y="2735063"/>
            <a:ext cx="5389087" cy="404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04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CFAF0-4F2D-1F1D-D925-6059DAC7A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839FFBBC-8E86-0CE1-6403-7CB6631537C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05" y="136276"/>
            <a:ext cx="778636" cy="11496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10C1297-AC2C-9902-85C9-3A0E8E59C3F0}"/>
              </a:ext>
            </a:extLst>
          </p:cNvPr>
          <p:cNvSpPr txBox="1"/>
          <p:nvPr/>
        </p:nvSpPr>
        <p:spPr>
          <a:xfrm>
            <a:off x="8370915" y="526455"/>
            <a:ext cx="310244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Projetos em Atraso em 31/07/2024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6CFB8D-D03E-1ACE-E0C4-9F79AB00068B}"/>
              </a:ext>
            </a:extLst>
          </p:cNvPr>
          <p:cNvSpPr txBox="1"/>
          <p:nvPr/>
        </p:nvSpPr>
        <p:spPr>
          <a:xfrm>
            <a:off x="6793366" y="6185820"/>
            <a:ext cx="4527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* Projetos com data fim &lt; data de referência e STATUS em andamento.</a:t>
            </a:r>
          </a:p>
        </p:txBody>
      </p:sp>
      <p:pic>
        <p:nvPicPr>
          <p:cNvPr id="13" name="Picture 12" descr="Purchase Order (PO) Approval Software and Approval Template">
            <a:extLst>
              <a:ext uri="{FF2B5EF4-FFF2-40B4-BE49-F238E27FC236}">
                <a16:creationId xmlns:a16="http://schemas.microsoft.com/office/drawing/2014/main" id="{3426BE75-6AED-E3C0-D352-0ADEECA76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365" y="1242932"/>
            <a:ext cx="4527907" cy="502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AB1CD0B0-381C-0BD2-B44C-C720301AE4ED}"/>
              </a:ext>
            </a:extLst>
          </p:cNvPr>
          <p:cNvSpPr/>
          <p:nvPr/>
        </p:nvSpPr>
        <p:spPr>
          <a:xfrm>
            <a:off x="7992054" y="134618"/>
            <a:ext cx="1108314" cy="1108314"/>
          </a:xfrm>
          <a:prstGeom prst="ellipse">
            <a:avLst/>
          </a:prstGeom>
          <a:solidFill>
            <a:srgbClr val="218D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41</a:t>
            </a:r>
          </a:p>
          <a:p>
            <a:pPr algn="ctr"/>
            <a:r>
              <a:rPr lang="pt-BR" sz="1100" dirty="0"/>
              <a:t>Projetos</a:t>
            </a:r>
            <a:endParaRPr lang="pt-BR" sz="4000" dirty="0"/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8" y="1442641"/>
            <a:ext cx="5947664" cy="47431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8225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CFAF0-4F2D-1F1D-D925-6059DAC7A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839FFBBC-8E86-0CE1-6403-7CB6631537C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05" y="136276"/>
            <a:ext cx="778636" cy="11496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10C1297-AC2C-9902-85C9-3A0E8E59C3F0}"/>
              </a:ext>
            </a:extLst>
          </p:cNvPr>
          <p:cNvSpPr txBox="1"/>
          <p:nvPr/>
        </p:nvSpPr>
        <p:spPr>
          <a:xfrm>
            <a:off x="8117633" y="526455"/>
            <a:ext cx="33557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Projetos A Iniciar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6CFB8D-D03E-1ACE-E0C4-9F79AB00068B}"/>
              </a:ext>
            </a:extLst>
          </p:cNvPr>
          <p:cNvSpPr txBox="1"/>
          <p:nvPr/>
        </p:nvSpPr>
        <p:spPr>
          <a:xfrm>
            <a:off x="6793366" y="6185820"/>
            <a:ext cx="4527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* Projetos com data inicio &lt; data de referência e STATUS em A iniciar.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B1CD0B0-381C-0BD2-B44C-C720301AE4ED}"/>
              </a:ext>
            </a:extLst>
          </p:cNvPr>
          <p:cNvSpPr/>
          <p:nvPr/>
        </p:nvSpPr>
        <p:spPr>
          <a:xfrm>
            <a:off x="7992054" y="134618"/>
            <a:ext cx="1108314" cy="1108314"/>
          </a:xfrm>
          <a:prstGeom prst="ellipse">
            <a:avLst/>
          </a:prstGeom>
          <a:solidFill>
            <a:srgbClr val="218D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54</a:t>
            </a:r>
          </a:p>
          <a:p>
            <a:pPr algn="ctr"/>
            <a:r>
              <a:rPr lang="pt-BR" sz="1100" dirty="0"/>
              <a:t>Projetos</a:t>
            </a:r>
            <a:endParaRPr lang="pt-BR" sz="4000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973" y="3400421"/>
            <a:ext cx="562053" cy="57158"/>
          </a:xfrm>
          <a:prstGeom prst="rect">
            <a:avLst/>
          </a:prstGeom>
        </p:spPr>
      </p:pic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0" y="1480220"/>
            <a:ext cx="5958488" cy="4154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Imagem 8" descr="Recorte de Te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235" y="1436861"/>
            <a:ext cx="5782830" cy="4315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937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C8FED-DFC1-DB85-24CF-823DADEAE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79A34C82-C80A-45D2-ABE0-E6730B471D7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05" y="136276"/>
            <a:ext cx="778636" cy="11496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40B142F-0548-6194-17E1-FB87C866D0E9}"/>
              </a:ext>
            </a:extLst>
          </p:cNvPr>
          <p:cNvSpPr txBox="1"/>
          <p:nvPr/>
        </p:nvSpPr>
        <p:spPr>
          <a:xfrm>
            <a:off x="7631084" y="526455"/>
            <a:ext cx="38422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Projetos para Revisão de Custo 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D4B96DA-958E-922D-30D2-9B987C47F3C2}"/>
              </a:ext>
            </a:extLst>
          </p:cNvPr>
          <p:cNvSpPr txBox="1"/>
          <p:nvPr/>
        </p:nvSpPr>
        <p:spPr>
          <a:xfrm>
            <a:off x="591130" y="5963855"/>
            <a:ext cx="4400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50" dirty="0"/>
              <a:t>*Projetos com % de Gasto alto X Valor Saldo X dias restantes para conclusão.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B4C29B-41F2-C0ED-84A5-DADE70267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30" y="1778336"/>
            <a:ext cx="5372566" cy="4084674"/>
          </a:xfrm>
          <a:prstGeom prst="rect">
            <a:avLst/>
          </a:prstGeom>
        </p:spPr>
      </p:pic>
      <p:pic>
        <p:nvPicPr>
          <p:cNvPr id="6146" name="Picture 2" descr="Premium Vector | Employee confused about finance and investment ...">
            <a:extLst>
              <a:ext uri="{FF2B5EF4-FFF2-40B4-BE49-F238E27FC236}">
                <a16:creationId xmlns:a16="http://schemas.microsoft.com/office/drawing/2014/main" id="{2CADED6F-CD4E-5F98-97DC-8D4A6CA385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3" t="15678" r="15812" b="18751"/>
          <a:stretch/>
        </p:blipFill>
        <p:spPr bwMode="auto">
          <a:xfrm>
            <a:off x="7011896" y="2019831"/>
            <a:ext cx="4953837" cy="449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AB1CD0B0-381C-0BD2-B44C-C720301AE4ED}"/>
              </a:ext>
            </a:extLst>
          </p:cNvPr>
          <p:cNvSpPr/>
          <p:nvPr/>
        </p:nvSpPr>
        <p:spPr>
          <a:xfrm>
            <a:off x="7410163" y="208915"/>
            <a:ext cx="1108314" cy="1108314"/>
          </a:xfrm>
          <a:prstGeom prst="ellipse">
            <a:avLst/>
          </a:prstGeom>
          <a:solidFill>
            <a:srgbClr val="218D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54</a:t>
            </a:r>
          </a:p>
          <a:p>
            <a:pPr algn="ctr"/>
            <a:r>
              <a:rPr lang="pt-BR" sz="1100" dirty="0"/>
              <a:t>Projetos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0896929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242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Vasconcelos de Souza</dc:creator>
  <cp:lastModifiedBy>Stephanie Fernandes</cp:lastModifiedBy>
  <cp:revision>21</cp:revision>
  <dcterms:created xsi:type="dcterms:W3CDTF">2022-02-02T05:05:18Z</dcterms:created>
  <dcterms:modified xsi:type="dcterms:W3CDTF">2024-12-02T02:50:59Z</dcterms:modified>
</cp:coreProperties>
</file>