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5" r:id="rId5"/>
    <p:sldId id="258" r:id="rId6"/>
    <p:sldId id="263" r:id="rId7"/>
    <p:sldId id="260" r:id="rId8"/>
    <p:sldId id="261" r:id="rId9"/>
    <p:sldId id="262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884" autoAdjust="0"/>
  </p:normalViewPr>
  <p:slideViewPr>
    <p:cSldViewPr>
      <p:cViewPr varScale="1">
        <p:scale>
          <a:sx n="65" d="100"/>
          <a:sy n="65" d="100"/>
        </p:scale>
        <p:origin x="-21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E8394-3163-49F1-9AA6-4BAC10B9DC54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1610C-51EF-4E0B-906E-794CD7037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1610C-51EF-4E0B-906E-794CD703758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</a:p>
          <a:p>
            <a:pPr>
              <a:buFontTx/>
              <a:buChar char="-"/>
            </a:pPr>
            <a:r>
              <a:rPr lang="en-US" dirty="0" smtClean="0"/>
              <a:t>Create something</a:t>
            </a:r>
            <a:r>
              <a:rPr lang="en-US" baseline="0" dirty="0" smtClean="0"/>
              <a:t> with a wow factor and eventually make it into something more productive</a:t>
            </a:r>
          </a:p>
          <a:p>
            <a:pPr>
              <a:buFontTx/>
              <a:buChar char="-"/>
            </a:pPr>
            <a:r>
              <a:rPr lang="en-US" baseline="0" dirty="0" smtClean="0"/>
              <a:t>Wow factor comes from the real-time capabilities</a:t>
            </a:r>
          </a:p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2</a:t>
            </a:r>
          </a:p>
          <a:p>
            <a:pPr>
              <a:buFontTx/>
              <a:buChar char="-"/>
            </a:pPr>
            <a:r>
              <a:rPr lang="en-US" baseline="0" dirty="0" smtClean="0"/>
              <a:t>Support for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, doc, 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, etc.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3</a:t>
            </a:r>
          </a:p>
          <a:p>
            <a:pPr>
              <a:buFontTx/>
              <a:buNone/>
            </a:pPr>
            <a:r>
              <a:rPr lang="en-US" baseline="0" dirty="0" smtClean="0"/>
              <a:t>- Push as many features to the server side rather than the client side such as search and storing images in the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1610C-51EF-4E0B-906E-794CD703758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</a:p>
          <a:p>
            <a:pPr>
              <a:buFontTx/>
              <a:buChar char="-"/>
            </a:pPr>
            <a:r>
              <a:rPr lang="en-US" dirty="0" smtClean="0"/>
              <a:t>Firefox</a:t>
            </a:r>
            <a:r>
              <a:rPr lang="en-US" baseline="0" dirty="0" smtClean="0"/>
              <a:t> has support for HTML5 drag and drop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event handler gives access to the files through the file API</a:t>
            </a:r>
          </a:p>
          <a:p>
            <a:pPr>
              <a:buFontTx/>
              <a:buChar char="-"/>
            </a:pPr>
            <a:r>
              <a:rPr lang="en-US" baseline="0" dirty="0" smtClean="0"/>
              <a:t>Access the binary data and send it via the POST body to be retrieved by an </a:t>
            </a:r>
            <a:r>
              <a:rPr lang="en-US" baseline="0" dirty="0" err="1" smtClean="0"/>
              <a:t>xqy</a:t>
            </a:r>
            <a:r>
              <a:rPr lang="en-US" baseline="0" dirty="0" smtClean="0"/>
              <a:t> file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2</a:t>
            </a:r>
          </a:p>
          <a:p>
            <a:pPr>
              <a:buFontTx/>
              <a:buChar char="-"/>
            </a:pPr>
            <a:r>
              <a:rPr lang="en-US" baseline="0" dirty="0" smtClean="0"/>
              <a:t>Images are stored as binary data and use properties on the documents to store associated comments and coordinates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3</a:t>
            </a:r>
          </a:p>
          <a:p>
            <a:pPr>
              <a:buFontTx/>
              <a:buNone/>
            </a:pPr>
            <a:r>
              <a:rPr lang="en-US" baseline="0" dirty="0" smtClean="0"/>
              <a:t>-Due to concurrency and naming issues (image is given an id in </a:t>
            </a:r>
            <a:r>
              <a:rPr lang="en-US" baseline="0" dirty="0" err="1" smtClean="0"/>
              <a:t>XQuery</a:t>
            </a:r>
            <a:r>
              <a:rPr lang="en-US" baseline="0" dirty="0" smtClean="0"/>
              <a:t>) wait until the image is retrieved from the database before displaying client side</a:t>
            </a:r>
          </a:p>
          <a:p>
            <a:pPr>
              <a:buFontTx/>
              <a:buChar char="-"/>
            </a:pPr>
            <a:r>
              <a:rPr lang="en-US" baseline="0" dirty="0" smtClean="0"/>
              <a:t>All dragging on page is provided through </a:t>
            </a:r>
            <a:r>
              <a:rPr lang="en-US" baseline="0" dirty="0" err="1" smtClean="0"/>
              <a:t>jQuery</a:t>
            </a: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1610C-51EF-4E0B-906E-794CD703758F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1610C-51EF-4E0B-906E-794CD703758F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1610C-51EF-4E0B-906E-794CD703758F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</a:t>
            </a:r>
          </a:p>
          <a:p>
            <a:pPr>
              <a:buFontTx/>
              <a:buChar char="-"/>
            </a:pPr>
            <a:r>
              <a:rPr lang="en-US" baseline="0" dirty="0" smtClean="0"/>
              <a:t> Which comments to get without </a:t>
            </a:r>
            <a:r>
              <a:rPr lang="en-US" baseline="0" dirty="0" err="1" smtClean="0"/>
              <a:t>regetting</a:t>
            </a:r>
            <a:r>
              <a:rPr lang="en-US" baseline="0" dirty="0" smtClean="0"/>
              <a:t> old ones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 done by keeping track of current number of comments before sending and getting all new ones after that, faster than comparison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Bad user experience if current dragged image is suddenly jumping all over, wait until no more drag</a:t>
            </a:r>
          </a:p>
          <a:p>
            <a:pPr>
              <a:buFontTx/>
              <a:buChar char="-"/>
            </a:pPr>
            <a:r>
              <a:rPr lang="en-US" baseline="0" dirty="0" smtClean="0"/>
              <a:t> image must not jump back to the old position when it has just been moved, check to see if </a:t>
            </a:r>
            <a:r>
              <a:rPr lang="en-US" baseline="0" dirty="0" err="1" smtClean="0"/>
              <a:t>coords</a:t>
            </a:r>
            <a:r>
              <a:rPr lang="en-US" baseline="0" dirty="0" smtClean="0"/>
              <a:t> match with old ones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3</a:t>
            </a:r>
          </a:p>
          <a:p>
            <a:pPr>
              <a:buFontTx/>
              <a:buChar char="-"/>
            </a:pPr>
            <a:r>
              <a:rPr lang="en-US" baseline="0" dirty="0" smtClean="0"/>
              <a:t>Send as little data as possible and avoid clumping information into one document</a:t>
            </a:r>
          </a:p>
          <a:p>
            <a:pPr>
              <a:buFontTx/>
              <a:buChar char="-"/>
            </a:pPr>
            <a:r>
              <a:rPr lang="en-US" baseline="0" dirty="0" smtClean="0"/>
              <a:t>this leads to the future improvement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1610C-51EF-4E0B-906E-794CD703758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14AF-C90D-4024-A37D-BDB1AE6FB8ED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090-3F8A-4892-949B-529057FE3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14AF-C90D-4024-A37D-BDB1AE6FB8ED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090-3F8A-4892-949B-529057FE3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14AF-C90D-4024-A37D-BDB1AE6FB8ED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090-3F8A-4892-949B-529057FE3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14AF-C90D-4024-A37D-BDB1AE6FB8ED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090-3F8A-4892-949B-529057FE3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14AF-C90D-4024-A37D-BDB1AE6FB8ED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090-3F8A-4892-949B-529057FE3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14AF-C90D-4024-A37D-BDB1AE6FB8ED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090-3F8A-4892-949B-529057FE3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14AF-C90D-4024-A37D-BDB1AE6FB8ED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090-3F8A-4892-949B-529057FE3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14AF-C90D-4024-A37D-BDB1AE6FB8ED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090-3F8A-4892-949B-529057FE3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14AF-C90D-4024-A37D-BDB1AE6FB8ED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090-3F8A-4892-949B-529057FE3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14AF-C90D-4024-A37D-BDB1AE6FB8ED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090-3F8A-4892-949B-529057FE3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14AF-C90D-4024-A37D-BDB1AE6FB8ED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090-3F8A-4892-949B-529057FE3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F14AF-C90D-4024-A37D-BDB1AE6FB8ED}" type="datetimeFigureOut">
              <a:rPr lang="en-US" smtClean="0"/>
              <a:pPr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84090-3F8A-4892-949B-529057FE3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Steffan’s</a:t>
            </a:r>
            <a:r>
              <a:rPr lang="en-US" dirty="0" smtClean="0"/>
              <a:t> Ramp-Up Project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MarkLogic</a:t>
            </a:r>
            <a:r>
              <a:rPr lang="en-US" dirty="0" smtClean="0"/>
              <a:t> Whiteboard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r>
              <a:rPr lang="en-US" dirty="0" smtClean="0"/>
              <a:t>December 1,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Web sockets capabilities</a:t>
            </a:r>
          </a:p>
          <a:p>
            <a:r>
              <a:rPr lang="en-US" dirty="0" smtClean="0"/>
              <a:t>Render only to visible screen</a:t>
            </a:r>
          </a:p>
          <a:p>
            <a:r>
              <a:rPr lang="en-US" dirty="0" smtClean="0"/>
              <a:t>Split-up text XML documents per screen area</a:t>
            </a:r>
          </a:p>
          <a:p>
            <a:r>
              <a:rPr lang="en-US" dirty="0" smtClean="0"/>
              <a:t>Image scaling</a:t>
            </a:r>
          </a:p>
          <a:p>
            <a:r>
              <a:rPr lang="en-US" dirty="0" smtClean="0"/>
              <a:t>Download images, etc. to desktop</a:t>
            </a:r>
          </a:p>
          <a:p>
            <a:r>
              <a:rPr lang="en-US" dirty="0" smtClean="0"/>
              <a:t>Support for PDF, .doc(x), YouTube, etc.</a:t>
            </a:r>
          </a:p>
          <a:p>
            <a:r>
              <a:rPr lang="en-US" dirty="0" smtClean="0"/>
              <a:t>Support for drawing to screen</a:t>
            </a:r>
          </a:p>
          <a:p>
            <a:r>
              <a:rPr lang="en-US" dirty="0" smtClean="0"/>
              <a:t>Timeline slider bar</a:t>
            </a:r>
          </a:p>
          <a:p>
            <a:r>
              <a:rPr lang="en-US" dirty="0" smtClean="0"/>
              <a:t>Jump to location from search</a:t>
            </a:r>
          </a:p>
          <a:p>
            <a:r>
              <a:rPr lang="en-US" dirty="0" smtClean="0"/>
              <a:t>And the list goes on and on!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229600" cy="53340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400" dirty="0" smtClean="0"/>
              <a:t>Questions?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</a:p>
          <a:p>
            <a:endParaRPr lang="en-US" dirty="0"/>
          </a:p>
          <a:p>
            <a:r>
              <a:rPr lang="en-US" dirty="0" smtClean="0"/>
              <a:t>Whiteboard features and implementation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Project challenges</a:t>
            </a:r>
          </a:p>
          <a:p>
            <a:endParaRPr lang="en-US" dirty="0" smtClean="0"/>
          </a:p>
          <a:p>
            <a:r>
              <a:rPr lang="en-US" dirty="0" smtClean="0"/>
              <a:t>Future improvements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fun/viral way to share information in the office in real-time</a:t>
            </a:r>
          </a:p>
          <a:p>
            <a:endParaRPr lang="en-US" dirty="0"/>
          </a:p>
          <a:p>
            <a:r>
              <a:rPr lang="en-US" dirty="0" smtClean="0"/>
              <a:t>Eventually shape the project into a productivity tool</a:t>
            </a:r>
          </a:p>
          <a:p>
            <a:endParaRPr lang="en-US" dirty="0"/>
          </a:p>
          <a:p>
            <a:r>
              <a:rPr lang="en-US" dirty="0" smtClean="0"/>
              <a:t>Learn about </a:t>
            </a:r>
            <a:r>
              <a:rPr lang="en-US" dirty="0" err="1" smtClean="0"/>
              <a:t>MarkLogic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Emphasize server based features </a:t>
            </a:r>
            <a:r>
              <a:rPr lang="en-US" dirty="0" err="1" smtClean="0"/>
              <a:t>vs</a:t>
            </a:r>
            <a:r>
              <a:rPr lang="en-US" dirty="0" smtClean="0"/>
              <a:t>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229600" cy="53340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400" dirty="0" smtClean="0"/>
              <a:t>Whiteboard Features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Images and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Images are uploaded via HTML5 drag and drop, Firefox’s File API and AJAX</a:t>
            </a:r>
          </a:p>
          <a:p>
            <a:endParaRPr lang="en-US" dirty="0" smtClean="0"/>
          </a:p>
          <a:p>
            <a:r>
              <a:rPr lang="en-US" dirty="0" smtClean="0"/>
              <a:t>Images are stored as a binary documents with properties to hold:</a:t>
            </a:r>
          </a:p>
          <a:p>
            <a:pPr lvl="1"/>
            <a:r>
              <a:rPr lang="en-US" dirty="0" smtClean="0"/>
              <a:t>Name, coordinates, comments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Easily moved around the page with </a:t>
            </a:r>
            <a:r>
              <a:rPr lang="en-US" dirty="0" err="1" smtClean="0"/>
              <a:t>jQuery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to the page via reading from a hidden </a:t>
            </a:r>
            <a:r>
              <a:rPr lang="en-US" dirty="0" err="1" smtClean="0"/>
              <a:t>textarea</a:t>
            </a:r>
            <a:r>
              <a:rPr lang="en-US" dirty="0" smtClean="0"/>
              <a:t> element</a:t>
            </a:r>
          </a:p>
          <a:p>
            <a:endParaRPr lang="en-US" dirty="0"/>
          </a:p>
          <a:p>
            <a:r>
              <a:rPr lang="en-US" dirty="0" smtClean="0"/>
              <a:t>Stored in a separate XML document per whiteboard domain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locations, comments and text are all updated in real-time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Accomplished via an AJAX loop that sends requests every 500 ms</a:t>
            </a:r>
          </a:p>
          <a:p>
            <a:endParaRPr lang="en-US" dirty="0" smtClean="0"/>
          </a:p>
          <a:p>
            <a:r>
              <a:rPr lang="en-US" dirty="0" smtClean="0"/>
              <a:t>Data is only sent if it has been changed but all data must be retrieved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Whiteboard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rewriter provides support for infinite whiteboard domains</a:t>
            </a:r>
          </a:p>
          <a:p>
            <a:endParaRPr lang="en-US" dirty="0"/>
          </a:p>
          <a:p>
            <a:r>
              <a:rPr lang="en-US" dirty="0" err="1" smtClean="0"/>
              <a:t>XQuery</a:t>
            </a:r>
            <a:r>
              <a:rPr lang="en-US" dirty="0" smtClean="0"/>
              <a:t> parses URL extensions and reroutes to index.xqy if valid</a:t>
            </a:r>
          </a:p>
          <a:p>
            <a:endParaRPr lang="en-US" dirty="0" smtClean="0"/>
          </a:p>
          <a:p>
            <a:r>
              <a:rPr lang="en-US" dirty="0" smtClean="0"/>
              <a:t>index.xqy parses URL to send all updates to specific database directory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(Re)Learning languages and technologies </a:t>
            </a:r>
          </a:p>
          <a:p>
            <a:pPr lvl="1"/>
            <a:r>
              <a:rPr lang="en-US" dirty="0" smtClean="0"/>
              <a:t>HTML,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XQuery</a:t>
            </a:r>
            <a:r>
              <a:rPr lang="en-US" dirty="0" smtClean="0"/>
              <a:t>, AJAX, various APIs</a:t>
            </a:r>
          </a:p>
          <a:p>
            <a:endParaRPr lang="en-US" dirty="0" smtClean="0"/>
          </a:p>
          <a:p>
            <a:r>
              <a:rPr lang="en-US" dirty="0" smtClean="0"/>
              <a:t>Manipulating data in real-time</a:t>
            </a:r>
          </a:p>
          <a:p>
            <a:pPr lvl="1"/>
            <a:r>
              <a:rPr lang="en-US" dirty="0" smtClean="0"/>
              <a:t>Dedicated update queue </a:t>
            </a:r>
            <a:r>
              <a:rPr lang="en-US" dirty="0" err="1" smtClean="0"/>
              <a:t>vs</a:t>
            </a:r>
            <a:r>
              <a:rPr lang="en-US" dirty="0" smtClean="0"/>
              <a:t> polling elements</a:t>
            </a:r>
          </a:p>
          <a:p>
            <a:pPr lvl="1"/>
            <a:r>
              <a:rPr lang="en-US" dirty="0" smtClean="0"/>
              <a:t>Comment retrieval, image coordinates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Planning for future scaling</a:t>
            </a:r>
          </a:p>
          <a:p>
            <a:pPr lvl="1"/>
            <a:r>
              <a:rPr lang="en-US" dirty="0" smtClean="0"/>
              <a:t>Send little data, avoid large </a:t>
            </a:r>
            <a:r>
              <a:rPr lang="en-US" dirty="0" smtClean="0"/>
              <a:t>documents, directory structure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550</Words>
  <Application>Microsoft Office PowerPoint</Application>
  <PresentationFormat>On-screen Show (4:3)</PresentationFormat>
  <Paragraphs>100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Steffan’s Ramp-Up Project  MarkLogic Whiteboard</vt:lpstr>
      <vt:lpstr>Overview</vt:lpstr>
      <vt:lpstr>Project Goals</vt:lpstr>
      <vt:lpstr>Slide 4</vt:lpstr>
      <vt:lpstr>Images and Comments</vt:lpstr>
      <vt:lpstr>Background Text</vt:lpstr>
      <vt:lpstr>Real-time Updates</vt:lpstr>
      <vt:lpstr>Whiteboard Domains</vt:lpstr>
      <vt:lpstr>Project Challenges</vt:lpstr>
      <vt:lpstr>Future Improvements</vt:lpstr>
      <vt:lpstr>Slide 11</vt:lpstr>
    </vt:vector>
  </TitlesOfParts>
  <Company>Mark Logic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Steffan’s Ramp-Up Project  MarkLogic Whiteboard</dc:title>
  <dc:creator>Steffan Chartrand</dc:creator>
  <cp:lastModifiedBy>Steffan Chartrand</cp:lastModifiedBy>
  <cp:revision>82</cp:revision>
  <dcterms:created xsi:type="dcterms:W3CDTF">2010-11-24T00:32:32Z</dcterms:created>
  <dcterms:modified xsi:type="dcterms:W3CDTF">2010-12-01T22:05:09Z</dcterms:modified>
</cp:coreProperties>
</file>