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7562850" cy="10688638"/>
  <p:notesSz cx="6858000" cy="9144000"/>
  <p:defaultTextStyle>
    <a:defPPr>
      <a:defRPr lang="en-US"/>
    </a:defPPr>
    <a:lvl1pPr marL="0" algn="l" defTabSz="1177473" rtl="0" eaLnBrk="1" latinLnBrk="0" hangingPunct="1">
      <a:defRPr sz="2318" kern="1200">
        <a:solidFill>
          <a:schemeClr val="tx1"/>
        </a:solidFill>
        <a:latin typeface="+mn-lt"/>
        <a:ea typeface="+mn-ea"/>
        <a:cs typeface="+mn-cs"/>
      </a:defRPr>
    </a:lvl1pPr>
    <a:lvl2pPr marL="588736" algn="l" defTabSz="1177473" rtl="0" eaLnBrk="1" latinLnBrk="0" hangingPunct="1">
      <a:defRPr sz="2318" kern="1200">
        <a:solidFill>
          <a:schemeClr val="tx1"/>
        </a:solidFill>
        <a:latin typeface="+mn-lt"/>
        <a:ea typeface="+mn-ea"/>
        <a:cs typeface="+mn-cs"/>
      </a:defRPr>
    </a:lvl2pPr>
    <a:lvl3pPr marL="1177473" algn="l" defTabSz="1177473" rtl="0" eaLnBrk="1" latinLnBrk="0" hangingPunct="1">
      <a:defRPr sz="2318" kern="1200">
        <a:solidFill>
          <a:schemeClr val="tx1"/>
        </a:solidFill>
        <a:latin typeface="+mn-lt"/>
        <a:ea typeface="+mn-ea"/>
        <a:cs typeface="+mn-cs"/>
      </a:defRPr>
    </a:lvl3pPr>
    <a:lvl4pPr marL="1766209" algn="l" defTabSz="1177473" rtl="0" eaLnBrk="1" latinLnBrk="0" hangingPunct="1">
      <a:defRPr sz="2318" kern="1200">
        <a:solidFill>
          <a:schemeClr val="tx1"/>
        </a:solidFill>
        <a:latin typeface="+mn-lt"/>
        <a:ea typeface="+mn-ea"/>
        <a:cs typeface="+mn-cs"/>
      </a:defRPr>
    </a:lvl4pPr>
    <a:lvl5pPr marL="2354946" algn="l" defTabSz="1177473" rtl="0" eaLnBrk="1" latinLnBrk="0" hangingPunct="1">
      <a:defRPr sz="2318" kern="1200">
        <a:solidFill>
          <a:schemeClr val="tx1"/>
        </a:solidFill>
        <a:latin typeface="+mn-lt"/>
        <a:ea typeface="+mn-ea"/>
        <a:cs typeface="+mn-cs"/>
      </a:defRPr>
    </a:lvl5pPr>
    <a:lvl6pPr marL="2943682" algn="l" defTabSz="1177473" rtl="0" eaLnBrk="1" latinLnBrk="0" hangingPunct="1">
      <a:defRPr sz="2318" kern="1200">
        <a:solidFill>
          <a:schemeClr val="tx1"/>
        </a:solidFill>
        <a:latin typeface="+mn-lt"/>
        <a:ea typeface="+mn-ea"/>
        <a:cs typeface="+mn-cs"/>
      </a:defRPr>
    </a:lvl6pPr>
    <a:lvl7pPr marL="3532419" algn="l" defTabSz="1177473" rtl="0" eaLnBrk="1" latinLnBrk="0" hangingPunct="1">
      <a:defRPr sz="2318" kern="1200">
        <a:solidFill>
          <a:schemeClr val="tx1"/>
        </a:solidFill>
        <a:latin typeface="+mn-lt"/>
        <a:ea typeface="+mn-ea"/>
        <a:cs typeface="+mn-cs"/>
      </a:defRPr>
    </a:lvl7pPr>
    <a:lvl8pPr marL="4121155" algn="l" defTabSz="1177473" rtl="0" eaLnBrk="1" latinLnBrk="0" hangingPunct="1">
      <a:defRPr sz="2318" kern="1200">
        <a:solidFill>
          <a:schemeClr val="tx1"/>
        </a:solidFill>
        <a:latin typeface="+mn-lt"/>
        <a:ea typeface="+mn-ea"/>
        <a:cs typeface="+mn-cs"/>
      </a:defRPr>
    </a:lvl8pPr>
    <a:lvl9pPr marL="4709892" algn="l" defTabSz="1177473" rtl="0" eaLnBrk="1" latinLnBrk="0" hangingPunct="1">
      <a:defRPr sz="231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39"/>
    <p:restoredTop sz="94666"/>
  </p:normalViewPr>
  <p:slideViewPr>
    <p:cSldViewPr snapToGrid="0" snapToObjects="1">
      <p:cViewPr>
        <p:scale>
          <a:sx n="126" d="100"/>
          <a:sy n="126" d="100"/>
        </p:scale>
        <p:origin x="1328" y="-1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214" y="1749275"/>
            <a:ext cx="6428423" cy="3721230"/>
          </a:xfrm>
        </p:spPr>
        <p:txBody>
          <a:bodyPr anchor="b"/>
          <a:lstStyle>
            <a:lvl1pPr algn="ctr">
              <a:defRPr sz="4963"/>
            </a:lvl1pPr>
          </a:lstStyle>
          <a:p>
            <a:r>
              <a:rPr lang="en-US" smtClean="0"/>
              <a:t>Click to edit Master title style</a:t>
            </a:r>
            <a:endParaRPr lang="en-US" dirty="0"/>
          </a:p>
        </p:txBody>
      </p:sp>
      <p:sp>
        <p:nvSpPr>
          <p:cNvPr id="3" name="Subtitle 2"/>
          <p:cNvSpPr>
            <a:spLocks noGrp="1"/>
          </p:cNvSpPr>
          <p:nvPr>
            <p:ph type="subTitle" idx="1"/>
          </p:nvPr>
        </p:nvSpPr>
        <p:spPr>
          <a:xfrm>
            <a:off x="945356" y="5614010"/>
            <a:ext cx="5672138" cy="2580613"/>
          </a:xfrm>
        </p:spPr>
        <p:txBody>
          <a:bodyPr/>
          <a:lstStyle>
            <a:lvl1pPr marL="0" indent="0" algn="ctr">
              <a:buNone/>
              <a:defRPr sz="1985"/>
            </a:lvl1pPr>
            <a:lvl2pPr marL="378150" indent="0" algn="ctr">
              <a:buNone/>
              <a:defRPr sz="1654"/>
            </a:lvl2pPr>
            <a:lvl3pPr marL="756300" indent="0" algn="ctr">
              <a:buNone/>
              <a:defRPr sz="1489"/>
            </a:lvl3pPr>
            <a:lvl4pPr marL="1134450" indent="0" algn="ctr">
              <a:buNone/>
              <a:defRPr sz="1323"/>
            </a:lvl4pPr>
            <a:lvl5pPr marL="1512600" indent="0" algn="ctr">
              <a:buNone/>
              <a:defRPr sz="1323"/>
            </a:lvl5pPr>
            <a:lvl6pPr marL="1890751" indent="0" algn="ctr">
              <a:buNone/>
              <a:defRPr sz="1323"/>
            </a:lvl6pPr>
            <a:lvl7pPr marL="2268901" indent="0" algn="ctr">
              <a:buNone/>
              <a:defRPr sz="1323"/>
            </a:lvl7pPr>
            <a:lvl8pPr marL="2647051" indent="0" algn="ctr">
              <a:buNone/>
              <a:defRPr sz="1323"/>
            </a:lvl8pPr>
            <a:lvl9pPr marL="3025201" indent="0" algn="ctr">
              <a:buNone/>
              <a:defRPr sz="132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15550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27894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12165" y="569071"/>
            <a:ext cx="1630740" cy="905812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9946" y="569071"/>
            <a:ext cx="4797683" cy="90581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128070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92737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6007" y="2664740"/>
            <a:ext cx="6522958" cy="4446176"/>
          </a:xfrm>
        </p:spPr>
        <p:txBody>
          <a:bodyPr anchor="b"/>
          <a:lstStyle>
            <a:lvl1pPr>
              <a:defRPr sz="4963"/>
            </a:lvl1pPr>
          </a:lstStyle>
          <a:p>
            <a:r>
              <a:rPr lang="en-US" smtClean="0"/>
              <a:t>Click to edit Master title style</a:t>
            </a:r>
            <a:endParaRPr lang="en-US" dirty="0"/>
          </a:p>
        </p:txBody>
      </p:sp>
      <p:sp>
        <p:nvSpPr>
          <p:cNvPr id="3" name="Text Placeholder 2"/>
          <p:cNvSpPr>
            <a:spLocks noGrp="1"/>
          </p:cNvSpPr>
          <p:nvPr>
            <p:ph type="body" idx="1"/>
          </p:nvPr>
        </p:nvSpPr>
        <p:spPr>
          <a:xfrm>
            <a:off x="516007" y="7152978"/>
            <a:ext cx="6522958" cy="2338139"/>
          </a:xfrm>
        </p:spPr>
        <p:txBody>
          <a:bodyPr/>
          <a:lstStyle>
            <a:lvl1pPr marL="0" indent="0">
              <a:buNone/>
              <a:defRPr sz="1985">
                <a:solidFill>
                  <a:schemeClr val="tx1"/>
                </a:solidFill>
              </a:defRPr>
            </a:lvl1pPr>
            <a:lvl2pPr marL="378150" indent="0">
              <a:buNone/>
              <a:defRPr sz="1654">
                <a:solidFill>
                  <a:schemeClr val="tx1">
                    <a:tint val="75000"/>
                  </a:schemeClr>
                </a:solidFill>
              </a:defRPr>
            </a:lvl2pPr>
            <a:lvl3pPr marL="756300" indent="0">
              <a:buNone/>
              <a:defRPr sz="1489">
                <a:solidFill>
                  <a:schemeClr val="tx1">
                    <a:tint val="75000"/>
                  </a:schemeClr>
                </a:solidFill>
              </a:defRPr>
            </a:lvl3pPr>
            <a:lvl4pPr marL="1134450" indent="0">
              <a:buNone/>
              <a:defRPr sz="1323">
                <a:solidFill>
                  <a:schemeClr val="tx1">
                    <a:tint val="75000"/>
                  </a:schemeClr>
                </a:solidFill>
              </a:defRPr>
            </a:lvl4pPr>
            <a:lvl5pPr marL="1512600" indent="0">
              <a:buNone/>
              <a:defRPr sz="1323">
                <a:solidFill>
                  <a:schemeClr val="tx1">
                    <a:tint val="75000"/>
                  </a:schemeClr>
                </a:solidFill>
              </a:defRPr>
            </a:lvl5pPr>
            <a:lvl6pPr marL="1890751" indent="0">
              <a:buNone/>
              <a:defRPr sz="1323">
                <a:solidFill>
                  <a:schemeClr val="tx1">
                    <a:tint val="75000"/>
                  </a:schemeClr>
                </a:solidFill>
              </a:defRPr>
            </a:lvl6pPr>
            <a:lvl7pPr marL="2268901" indent="0">
              <a:buNone/>
              <a:defRPr sz="1323">
                <a:solidFill>
                  <a:schemeClr val="tx1">
                    <a:tint val="75000"/>
                  </a:schemeClr>
                </a:solidFill>
              </a:defRPr>
            </a:lvl7pPr>
            <a:lvl8pPr marL="2647051" indent="0">
              <a:buNone/>
              <a:defRPr sz="1323">
                <a:solidFill>
                  <a:schemeClr val="tx1">
                    <a:tint val="75000"/>
                  </a:schemeClr>
                </a:solidFill>
              </a:defRPr>
            </a:lvl8pPr>
            <a:lvl9pPr marL="3025201"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BCB73-FF04-0F43-B333-7A03937A0699}"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876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946" y="2845355"/>
            <a:ext cx="3214211" cy="67818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28693" y="2845355"/>
            <a:ext cx="3214211" cy="67818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3BCB73-FF04-0F43-B333-7A03937A0699}"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22285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931" y="569073"/>
            <a:ext cx="6522958" cy="20659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20932" y="2620202"/>
            <a:ext cx="3199440" cy="1284120"/>
          </a:xfrm>
        </p:spPr>
        <p:txBody>
          <a:bodyPr anchor="b"/>
          <a:lstStyle>
            <a:lvl1pPr marL="0" indent="0">
              <a:buNone/>
              <a:defRPr sz="1985" b="1"/>
            </a:lvl1pPr>
            <a:lvl2pPr marL="378150" indent="0">
              <a:buNone/>
              <a:defRPr sz="1654" b="1"/>
            </a:lvl2pPr>
            <a:lvl3pPr marL="756300" indent="0">
              <a:buNone/>
              <a:defRPr sz="1489" b="1"/>
            </a:lvl3pPr>
            <a:lvl4pPr marL="1134450" indent="0">
              <a:buNone/>
              <a:defRPr sz="1323" b="1"/>
            </a:lvl4pPr>
            <a:lvl5pPr marL="1512600" indent="0">
              <a:buNone/>
              <a:defRPr sz="1323" b="1"/>
            </a:lvl5pPr>
            <a:lvl6pPr marL="1890751" indent="0">
              <a:buNone/>
              <a:defRPr sz="1323" b="1"/>
            </a:lvl6pPr>
            <a:lvl7pPr marL="2268901" indent="0">
              <a:buNone/>
              <a:defRPr sz="1323" b="1"/>
            </a:lvl7pPr>
            <a:lvl8pPr marL="2647051" indent="0">
              <a:buNone/>
              <a:defRPr sz="1323" b="1"/>
            </a:lvl8pPr>
            <a:lvl9pPr marL="3025201" indent="0">
              <a:buNone/>
              <a:defRPr sz="1323" b="1"/>
            </a:lvl9pPr>
          </a:lstStyle>
          <a:p>
            <a:pPr lvl="0"/>
            <a:r>
              <a:rPr lang="en-US" smtClean="0"/>
              <a:t>Click to edit Master text styles</a:t>
            </a:r>
          </a:p>
        </p:txBody>
      </p:sp>
      <p:sp>
        <p:nvSpPr>
          <p:cNvPr id="4" name="Content Placeholder 3"/>
          <p:cNvSpPr>
            <a:spLocks noGrp="1"/>
          </p:cNvSpPr>
          <p:nvPr>
            <p:ph sz="half" idx="2"/>
          </p:nvPr>
        </p:nvSpPr>
        <p:spPr>
          <a:xfrm>
            <a:off x="520932" y="3904322"/>
            <a:ext cx="3199440" cy="5742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28693" y="2620202"/>
            <a:ext cx="3215196" cy="1284120"/>
          </a:xfrm>
        </p:spPr>
        <p:txBody>
          <a:bodyPr anchor="b"/>
          <a:lstStyle>
            <a:lvl1pPr marL="0" indent="0">
              <a:buNone/>
              <a:defRPr sz="1985" b="1"/>
            </a:lvl1pPr>
            <a:lvl2pPr marL="378150" indent="0">
              <a:buNone/>
              <a:defRPr sz="1654" b="1"/>
            </a:lvl2pPr>
            <a:lvl3pPr marL="756300" indent="0">
              <a:buNone/>
              <a:defRPr sz="1489" b="1"/>
            </a:lvl3pPr>
            <a:lvl4pPr marL="1134450" indent="0">
              <a:buNone/>
              <a:defRPr sz="1323" b="1"/>
            </a:lvl4pPr>
            <a:lvl5pPr marL="1512600" indent="0">
              <a:buNone/>
              <a:defRPr sz="1323" b="1"/>
            </a:lvl5pPr>
            <a:lvl6pPr marL="1890751" indent="0">
              <a:buNone/>
              <a:defRPr sz="1323" b="1"/>
            </a:lvl6pPr>
            <a:lvl7pPr marL="2268901" indent="0">
              <a:buNone/>
              <a:defRPr sz="1323" b="1"/>
            </a:lvl7pPr>
            <a:lvl8pPr marL="2647051" indent="0">
              <a:buNone/>
              <a:defRPr sz="1323" b="1"/>
            </a:lvl8pPr>
            <a:lvl9pPr marL="3025201" indent="0">
              <a:buNone/>
              <a:defRPr sz="1323" b="1"/>
            </a:lvl9pPr>
          </a:lstStyle>
          <a:p>
            <a:pPr lvl="0"/>
            <a:r>
              <a:rPr lang="en-US" smtClean="0"/>
              <a:t>Click to edit Master text styles</a:t>
            </a:r>
          </a:p>
        </p:txBody>
      </p:sp>
      <p:sp>
        <p:nvSpPr>
          <p:cNvPr id="6" name="Content Placeholder 5"/>
          <p:cNvSpPr>
            <a:spLocks noGrp="1"/>
          </p:cNvSpPr>
          <p:nvPr>
            <p:ph sz="quarter" idx="4"/>
          </p:nvPr>
        </p:nvSpPr>
        <p:spPr>
          <a:xfrm>
            <a:off x="3828693" y="3904322"/>
            <a:ext cx="3215196" cy="5742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3BCB73-FF04-0F43-B333-7A03937A0699}"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064171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3BCB73-FF04-0F43-B333-7A03937A0699}" type="datetimeFigureOut">
              <a:rPr lang="en-US" smtClean="0"/>
              <a:t>3/8/19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28833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BCB73-FF04-0F43-B333-7A03937A0699}" type="datetimeFigureOut">
              <a:rPr lang="en-US" smtClean="0"/>
              <a:t>3/8/19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213658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931" y="712576"/>
            <a:ext cx="2439216" cy="2494016"/>
          </a:xfrm>
        </p:spPr>
        <p:txBody>
          <a:bodyPr anchor="b"/>
          <a:lstStyle>
            <a:lvl1pPr>
              <a:defRPr sz="2647"/>
            </a:lvl1pPr>
          </a:lstStyle>
          <a:p>
            <a:r>
              <a:rPr lang="en-US" smtClean="0"/>
              <a:t>Click to edit Master title style</a:t>
            </a:r>
            <a:endParaRPr lang="en-US" dirty="0"/>
          </a:p>
        </p:txBody>
      </p:sp>
      <p:sp>
        <p:nvSpPr>
          <p:cNvPr id="3" name="Content Placeholder 2"/>
          <p:cNvSpPr>
            <a:spLocks noGrp="1"/>
          </p:cNvSpPr>
          <p:nvPr>
            <p:ph idx="1"/>
          </p:nvPr>
        </p:nvSpPr>
        <p:spPr>
          <a:xfrm>
            <a:off x="3215196" y="1538968"/>
            <a:ext cx="3828693" cy="7595861"/>
          </a:xfrm>
        </p:spPr>
        <p:txBody>
          <a:bodyPr/>
          <a:lstStyle>
            <a:lvl1pPr>
              <a:defRPr sz="2647"/>
            </a:lvl1pPr>
            <a:lvl2pPr>
              <a:defRPr sz="2316"/>
            </a:lvl2pPr>
            <a:lvl3pPr>
              <a:defRPr sz="1985"/>
            </a:lvl3pPr>
            <a:lvl4pPr>
              <a:defRPr sz="1654"/>
            </a:lvl4pPr>
            <a:lvl5pPr>
              <a:defRPr sz="1654"/>
            </a:lvl5pPr>
            <a:lvl6pPr>
              <a:defRPr sz="1654"/>
            </a:lvl6pPr>
            <a:lvl7pPr>
              <a:defRPr sz="1654"/>
            </a:lvl7pPr>
            <a:lvl8pPr>
              <a:defRPr sz="1654"/>
            </a:lvl8pPr>
            <a:lvl9pPr>
              <a:defRPr sz="16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931" y="3206592"/>
            <a:ext cx="2439216" cy="5940607"/>
          </a:xfrm>
        </p:spPr>
        <p:txBody>
          <a:bodyPr/>
          <a:lstStyle>
            <a:lvl1pPr marL="0" indent="0">
              <a:buNone/>
              <a:defRPr sz="1323"/>
            </a:lvl1pPr>
            <a:lvl2pPr marL="378150" indent="0">
              <a:buNone/>
              <a:defRPr sz="1158"/>
            </a:lvl2pPr>
            <a:lvl3pPr marL="756300" indent="0">
              <a:buNone/>
              <a:defRPr sz="993"/>
            </a:lvl3pPr>
            <a:lvl4pPr marL="1134450" indent="0">
              <a:buNone/>
              <a:defRPr sz="827"/>
            </a:lvl4pPr>
            <a:lvl5pPr marL="1512600" indent="0">
              <a:buNone/>
              <a:defRPr sz="827"/>
            </a:lvl5pPr>
            <a:lvl6pPr marL="1890751" indent="0">
              <a:buNone/>
              <a:defRPr sz="827"/>
            </a:lvl6pPr>
            <a:lvl7pPr marL="2268901" indent="0">
              <a:buNone/>
              <a:defRPr sz="827"/>
            </a:lvl7pPr>
            <a:lvl8pPr marL="2647051" indent="0">
              <a:buNone/>
              <a:defRPr sz="827"/>
            </a:lvl8pPr>
            <a:lvl9pPr marL="3025201"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BCB73-FF04-0F43-B333-7A03937A0699}"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52734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931" y="712576"/>
            <a:ext cx="2439216" cy="2494016"/>
          </a:xfrm>
        </p:spPr>
        <p:txBody>
          <a:bodyPr anchor="b"/>
          <a:lstStyle>
            <a:lvl1pPr>
              <a:defRPr sz="264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215196" y="1538968"/>
            <a:ext cx="3828693" cy="7595861"/>
          </a:xfrm>
        </p:spPr>
        <p:txBody>
          <a:bodyPr anchor="t"/>
          <a:lstStyle>
            <a:lvl1pPr marL="0" indent="0">
              <a:buNone/>
              <a:defRPr sz="2647"/>
            </a:lvl1pPr>
            <a:lvl2pPr marL="378150" indent="0">
              <a:buNone/>
              <a:defRPr sz="2316"/>
            </a:lvl2pPr>
            <a:lvl3pPr marL="756300" indent="0">
              <a:buNone/>
              <a:defRPr sz="1985"/>
            </a:lvl3pPr>
            <a:lvl4pPr marL="1134450" indent="0">
              <a:buNone/>
              <a:defRPr sz="1654"/>
            </a:lvl4pPr>
            <a:lvl5pPr marL="1512600" indent="0">
              <a:buNone/>
              <a:defRPr sz="1654"/>
            </a:lvl5pPr>
            <a:lvl6pPr marL="1890751" indent="0">
              <a:buNone/>
              <a:defRPr sz="1654"/>
            </a:lvl6pPr>
            <a:lvl7pPr marL="2268901" indent="0">
              <a:buNone/>
              <a:defRPr sz="1654"/>
            </a:lvl7pPr>
            <a:lvl8pPr marL="2647051" indent="0">
              <a:buNone/>
              <a:defRPr sz="1654"/>
            </a:lvl8pPr>
            <a:lvl9pPr marL="3025201" indent="0">
              <a:buNone/>
              <a:defRPr sz="1654"/>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20931" y="3206592"/>
            <a:ext cx="2439216" cy="5940607"/>
          </a:xfrm>
        </p:spPr>
        <p:txBody>
          <a:bodyPr/>
          <a:lstStyle>
            <a:lvl1pPr marL="0" indent="0">
              <a:buNone/>
              <a:defRPr sz="1323"/>
            </a:lvl1pPr>
            <a:lvl2pPr marL="378150" indent="0">
              <a:buNone/>
              <a:defRPr sz="1158"/>
            </a:lvl2pPr>
            <a:lvl3pPr marL="756300" indent="0">
              <a:buNone/>
              <a:defRPr sz="993"/>
            </a:lvl3pPr>
            <a:lvl4pPr marL="1134450" indent="0">
              <a:buNone/>
              <a:defRPr sz="827"/>
            </a:lvl4pPr>
            <a:lvl5pPr marL="1512600" indent="0">
              <a:buNone/>
              <a:defRPr sz="827"/>
            </a:lvl5pPr>
            <a:lvl6pPr marL="1890751" indent="0">
              <a:buNone/>
              <a:defRPr sz="827"/>
            </a:lvl6pPr>
            <a:lvl7pPr marL="2268901" indent="0">
              <a:buNone/>
              <a:defRPr sz="827"/>
            </a:lvl7pPr>
            <a:lvl8pPr marL="2647051" indent="0">
              <a:buNone/>
              <a:defRPr sz="827"/>
            </a:lvl8pPr>
            <a:lvl9pPr marL="3025201"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BCB73-FF04-0F43-B333-7A03937A0699}"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2107268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946" y="569073"/>
            <a:ext cx="6522958" cy="20659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9946" y="2845355"/>
            <a:ext cx="6522958" cy="67818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9946" y="9906786"/>
            <a:ext cx="1701641" cy="569071"/>
          </a:xfrm>
          <a:prstGeom prst="rect">
            <a:avLst/>
          </a:prstGeom>
        </p:spPr>
        <p:txBody>
          <a:bodyPr vert="horz" lIns="91440" tIns="45720" rIns="91440" bIns="45720" rtlCol="0" anchor="ctr"/>
          <a:lstStyle>
            <a:lvl1pPr algn="l">
              <a:defRPr sz="993">
                <a:solidFill>
                  <a:schemeClr val="tx1">
                    <a:tint val="75000"/>
                  </a:schemeClr>
                </a:solidFill>
              </a:defRPr>
            </a:lvl1pPr>
          </a:lstStyle>
          <a:p>
            <a:fld id="{4F3BCB73-FF04-0F43-B333-7A03937A0699}" type="datetimeFigureOut">
              <a:rPr lang="en-US" smtClean="0"/>
              <a:t>3/8/19</a:t>
            </a:fld>
            <a:endParaRPr lang="en-US"/>
          </a:p>
        </p:txBody>
      </p:sp>
      <p:sp>
        <p:nvSpPr>
          <p:cNvPr id="5" name="Footer Placeholder 4"/>
          <p:cNvSpPr>
            <a:spLocks noGrp="1"/>
          </p:cNvSpPr>
          <p:nvPr>
            <p:ph type="ftr" sz="quarter" idx="3"/>
          </p:nvPr>
        </p:nvSpPr>
        <p:spPr>
          <a:xfrm>
            <a:off x="2505194" y="9906786"/>
            <a:ext cx="2552462" cy="569071"/>
          </a:xfrm>
          <a:prstGeom prst="rect">
            <a:avLst/>
          </a:prstGeom>
        </p:spPr>
        <p:txBody>
          <a:bodyPr vert="horz" lIns="91440" tIns="45720" rIns="91440" bIns="45720" rtlCol="0" anchor="ctr"/>
          <a:lstStyle>
            <a:lvl1pPr algn="ctr">
              <a:defRPr sz="99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41263" y="9906786"/>
            <a:ext cx="1701641" cy="569071"/>
          </a:xfrm>
          <a:prstGeom prst="rect">
            <a:avLst/>
          </a:prstGeom>
        </p:spPr>
        <p:txBody>
          <a:bodyPr vert="horz" lIns="91440" tIns="45720" rIns="91440" bIns="45720" rtlCol="0" anchor="ctr"/>
          <a:lstStyle>
            <a:lvl1pPr algn="r">
              <a:defRPr sz="993">
                <a:solidFill>
                  <a:schemeClr val="tx1">
                    <a:tint val="75000"/>
                  </a:schemeClr>
                </a:solidFill>
              </a:defRPr>
            </a:lvl1pPr>
          </a:lstStyle>
          <a:p>
            <a:fld id="{E63D10BB-B68A-144A-A7AF-211914E7CAC2}" type="slidenum">
              <a:rPr lang="en-US" smtClean="0"/>
              <a:t>‹#›</a:t>
            </a:fld>
            <a:endParaRPr lang="en-US"/>
          </a:p>
        </p:txBody>
      </p:sp>
    </p:spTree>
    <p:extLst>
      <p:ext uri="{BB962C8B-B14F-4D97-AF65-F5344CB8AC3E}">
        <p14:creationId xmlns:p14="http://schemas.microsoft.com/office/powerpoint/2010/main" val="6008581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6300" rtl="0" eaLnBrk="1" latinLnBrk="0" hangingPunct="1">
        <a:lnSpc>
          <a:spcPct val="90000"/>
        </a:lnSpc>
        <a:spcBef>
          <a:spcPct val="0"/>
        </a:spcBef>
        <a:buNone/>
        <a:defRPr sz="3639" kern="1200">
          <a:solidFill>
            <a:schemeClr val="tx1"/>
          </a:solidFill>
          <a:latin typeface="+mj-lt"/>
          <a:ea typeface="+mj-ea"/>
          <a:cs typeface="+mj-cs"/>
        </a:defRPr>
      </a:lvl1pPr>
    </p:titleStyle>
    <p:bodyStyle>
      <a:lvl1pPr marL="189075" indent="-189075" algn="l" defTabSz="756300" rtl="0" eaLnBrk="1" latinLnBrk="0" hangingPunct="1">
        <a:lnSpc>
          <a:spcPct val="90000"/>
        </a:lnSpc>
        <a:spcBef>
          <a:spcPts val="827"/>
        </a:spcBef>
        <a:buFont typeface="Arial" panose="020B0604020202020204" pitchFamily="34" charset="0"/>
        <a:buChar char="•"/>
        <a:defRPr sz="2316" kern="1200">
          <a:solidFill>
            <a:schemeClr val="tx1"/>
          </a:solidFill>
          <a:latin typeface="+mn-lt"/>
          <a:ea typeface="+mn-ea"/>
          <a:cs typeface="+mn-cs"/>
        </a:defRPr>
      </a:lvl1pPr>
      <a:lvl2pPr marL="567225" indent="-189075" algn="l" defTabSz="756300" rtl="0" eaLnBrk="1" latinLnBrk="0" hangingPunct="1">
        <a:lnSpc>
          <a:spcPct val="90000"/>
        </a:lnSpc>
        <a:spcBef>
          <a:spcPts val="414"/>
        </a:spcBef>
        <a:buFont typeface="Arial" panose="020B0604020202020204" pitchFamily="34" charset="0"/>
        <a:buChar char="•"/>
        <a:defRPr sz="1985" kern="1200">
          <a:solidFill>
            <a:schemeClr val="tx1"/>
          </a:solidFill>
          <a:latin typeface="+mn-lt"/>
          <a:ea typeface="+mn-ea"/>
          <a:cs typeface="+mn-cs"/>
        </a:defRPr>
      </a:lvl2pPr>
      <a:lvl3pPr marL="945375" indent="-189075" algn="l" defTabSz="756300" rtl="0" eaLnBrk="1" latinLnBrk="0" hangingPunct="1">
        <a:lnSpc>
          <a:spcPct val="90000"/>
        </a:lnSpc>
        <a:spcBef>
          <a:spcPts val="414"/>
        </a:spcBef>
        <a:buFont typeface="Arial" panose="020B0604020202020204" pitchFamily="34" charset="0"/>
        <a:buChar char="•"/>
        <a:defRPr sz="1654" kern="1200">
          <a:solidFill>
            <a:schemeClr val="tx1"/>
          </a:solidFill>
          <a:latin typeface="+mn-lt"/>
          <a:ea typeface="+mn-ea"/>
          <a:cs typeface="+mn-cs"/>
        </a:defRPr>
      </a:lvl3pPr>
      <a:lvl4pPr marL="1323525"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4pPr>
      <a:lvl5pPr marL="170167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5pPr>
      <a:lvl6pPr marL="207982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6pPr>
      <a:lvl7pPr marL="245797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7pPr>
      <a:lvl8pPr marL="283612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8pPr>
      <a:lvl9pPr marL="321427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9pPr>
    </p:bodyStyle>
    <p:otherStyle>
      <a:defPPr>
        <a:defRPr lang="en-US"/>
      </a:defPPr>
      <a:lvl1pPr marL="0" algn="l" defTabSz="756300" rtl="0" eaLnBrk="1" latinLnBrk="0" hangingPunct="1">
        <a:defRPr sz="1489" kern="1200">
          <a:solidFill>
            <a:schemeClr val="tx1"/>
          </a:solidFill>
          <a:latin typeface="+mn-lt"/>
          <a:ea typeface="+mn-ea"/>
          <a:cs typeface="+mn-cs"/>
        </a:defRPr>
      </a:lvl1pPr>
      <a:lvl2pPr marL="378150" algn="l" defTabSz="756300" rtl="0" eaLnBrk="1" latinLnBrk="0" hangingPunct="1">
        <a:defRPr sz="1489" kern="1200">
          <a:solidFill>
            <a:schemeClr val="tx1"/>
          </a:solidFill>
          <a:latin typeface="+mn-lt"/>
          <a:ea typeface="+mn-ea"/>
          <a:cs typeface="+mn-cs"/>
        </a:defRPr>
      </a:lvl2pPr>
      <a:lvl3pPr marL="756300" algn="l" defTabSz="756300" rtl="0" eaLnBrk="1" latinLnBrk="0" hangingPunct="1">
        <a:defRPr sz="1489" kern="1200">
          <a:solidFill>
            <a:schemeClr val="tx1"/>
          </a:solidFill>
          <a:latin typeface="+mn-lt"/>
          <a:ea typeface="+mn-ea"/>
          <a:cs typeface="+mn-cs"/>
        </a:defRPr>
      </a:lvl3pPr>
      <a:lvl4pPr marL="1134450" algn="l" defTabSz="756300" rtl="0" eaLnBrk="1" latinLnBrk="0" hangingPunct="1">
        <a:defRPr sz="1489" kern="1200">
          <a:solidFill>
            <a:schemeClr val="tx1"/>
          </a:solidFill>
          <a:latin typeface="+mn-lt"/>
          <a:ea typeface="+mn-ea"/>
          <a:cs typeface="+mn-cs"/>
        </a:defRPr>
      </a:lvl4pPr>
      <a:lvl5pPr marL="1512600" algn="l" defTabSz="756300" rtl="0" eaLnBrk="1" latinLnBrk="0" hangingPunct="1">
        <a:defRPr sz="1489" kern="1200">
          <a:solidFill>
            <a:schemeClr val="tx1"/>
          </a:solidFill>
          <a:latin typeface="+mn-lt"/>
          <a:ea typeface="+mn-ea"/>
          <a:cs typeface="+mn-cs"/>
        </a:defRPr>
      </a:lvl5pPr>
      <a:lvl6pPr marL="1890751" algn="l" defTabSz="756300" rtl="0" eaLnBrk="1" latinLnBrk="0" hangingPunct="1">
        <a:defRPr sz="1489" kern="1200">
          <a:solidFill>
            <a:schemeClr val="tx1"/>
          </a:solidFill>
          <a:latin typeface="+mn-lt"/>
          <a:ea typeface="+mn-ea"/>
          <a:cs typeface="+mn-cs"/>
        </a:defRPr>
      </a:lvl6pPr>
      <a:lvl7pPr marL="2268901" algn="l" defTabSz="756300" rtl="0" eaLnBrk="1" latinLnBrk="0" hangingPunct="1">
        <a:defRPr sz="1489" kern="1200">
          <a:solidFill>
            <a:schemeClr val="tx1"/>
          </a:solidFill>
          <a:latin typeface="+mn-lt"/>
          <a:ea typeface="+mn-ea"/>
          <a:cs typeface="+mn-cs"/>
        </a:defRPr>
      </a:lvl7pPr>
      <a:lvl8pPr marL="2647051" algn="l" defTabSz="756300" rtl="0" eaLnBrk="1" latinLnBrk="0" hangingPunct="1">
        <a:defRPr sz="1489" kern="1200">
          <a:solidFill>
            <a:schemeClr val="tx1"/>
          </a:solidFill>
          <a:latin typeface="+mn-lt"/>
          <a:ea typeface="+mn-ea"/>
          <a:cs typeface="+mn-cs"/>
        </a:defRPr>
      </a:lvl8pPr>
      <a:lvl9pPr marL="3025201" algn="l" defTabSz="756300" rtl="0" eaLnBrk="1" latinLnBrk="0" hangingPunct="1">
        <a:defRPr sz="14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26" y="2243929"/>
            <a:ext cx="4086225" cy="20431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825" y="4946651"/>
            <a:ext cx="4086225" cy="2043113"/>
          </a:xfrm>
          <a:prstGeom prst="rect">
            <a:avLst/>
          </a:prstGeom>
        </p:spPr>
      </p:pic>
      <p:sp>
        <p:nvSpPr>
          <p:cNvPr id="5" name="TextBox 4"/>
          <p:cNvSpPr txBox="1"/>
          <p:nvPr/>
        </p:nvSpPr>
        <p:spPr>
          <a:xfrm>
            <a:off x="809625" y="7334392"/>
            <a:ext cx="5943600" cy="1615827"/>
          </a:xfrm>
          <a:prstGeom prst="rect">
            <a:avLst/>
          </a:prstGeom>
          <a:noFill/>
        </p:spPr>
        <p:txBody>
          <a:bodyPr wrap="square" rtlCol="0">
            <a:spAutoFit/>
          </a:bodyPr>
          <a:lstStyle/>
          <a:p>
            <a:r>
              <a:rPr lang="en-US" sz="1100" b="1" dirty="0">
                <a:latin typeface="Arial" charset="0"/>
                <a:ea typeface="Arial" charset="0"/>
                <a:cs typeface="Arial" charset="0"/>
              </a:rPr>
              <a:t>Figure 6 continued: </a:t>
            </a:r>
            <a:r>
              <a:rPr lang="en-US" sz="1100" dirty="0">
                <a:latin typeface="Arial" charset="0"/>
                <a:ea typeface="Arial" charset="0"/>
                <a:cs typeface="Arial" charset="0"/>
              </a:rPr>
              <a:t>c</a:t>
            </a:r>
            <a:r>
              <a:rPr lang="en-US" sz="1100" dirty="0">
                <a:latin typeface="Arial" charset="0"/>
                <a:ea typeface="Arial" charset="0"/>
                <a:cs typeface="Arial" charset="0"/>
              </a:rPr>
              <a:t>omparing the </a:t>
            </a:r>
            <a:r>
              <a:rPr lang="en-US" sz="1100" dirty="0" err="1">
                <a:latin typeface="Arial" charset="0"/>
                <a:ea typeface="Arial" charset="0"/>
                <a:cs typeface="Arial" charset="0"/>
              </a:rPr>
              <a:t>SoM</a:t>
            </a:r>
            <a:r>
              <a:rPr lang="en-US" sz="1100" dirty="0">
                <a:latin typeface="Arial" charset="0"/>
                <a:ea typeface="Arial" charset="0"/>
                <a:cs typeface="Arial" charset="0"/>
              </a:rPr>
              <a:t> scores of the trained MLPs with WC annotations and Infernal SS predictions for (C) Bacterial RNase P and (D) transfer-messenger RNA. Plots on the left show the </a:t>
            </a:r>
            <a:r>
              <a:rPr lang="en-US" sz="1100" dirty="0" err="1">
                <a:latin typeface="Arial" charset="0"/>
                <a:ea typeface="Arial" charset="0"/>
                <a:cs typeface="Arial" charset="0"/>
              </a:rPr>
              <a:t>SoM</a:t>
            </a:r>
            <a:r>
              <a:rPr lang="en-US" sz="1100" dirty="0">
                <a:latin typeface="Arial" charset="0"/>
                <a:ea typeface="Arial" charset="0"/>
                <a:cs typeface="Arial" charset="0"/>
              </a:rPr>
              <a:t> scores (blue) compared against WC </a:t>
            </a:r>
            <a:r>
              <a:rPr lang="en-US" sz="1100" dirty="0" err="1">
                <a:latin typeface="Arial" charset="0"/>
                <a:ea typeface="Arial" charset="0"/>
                <a:cs typeface="Arial" charset="0"/>
              </a:rPr>
              <a:t>annnotations</a:t>
            </a:r>
            <a:r>
              <a:rPr lang="en-US" sz="1100" dirty="0">
                <a:latin typeface="Arial" charset="0"/>
                <a:ea typeface="Arial" charset="0"/>
                <a:cs typeface="Arial" charset="0"/>
              </a:rPr>
              <a:t> (purple), and plots on the right show </a:t>
            </a:r>
            <a:r>
              <a:rPr lang="en-US" sz="1100" dirty="0" err="1">
                <a:latin typeface="Arial" charset="0"/>
                <a:ea typeface="Arial" charset="0"/>
                <a:cs typeface="Arial" charset="0"/>
              </a:rPr>
              <a:t>Infernal’s</a:t>
            </a:r>
            <a:r>
              <a:rPr lang="en-US" sz="1100" dirty="0">
                <a:latin typeface="Arial" charset="0"/>
                <a:ea typeface="Arial" charset="0"/>
                <a:cs typeface="Arial" charset="0"/>
              </a:rPr>
              <a:t> SS prediction (green) compared to WC annotations. The WC annotations do contain the known </a:t>
            </a:r>
            <a:r>
              <a:rPr lang="en-US" sz="1100" dirty="0" err="1">
                <a:latin typeface="Arial" charset="0"/>
                <a:ea typeface="Arial" charset="0"/>
                <a:cs typeface="Arial" charset="0"/>
              </a:rPr>
              <a:t>pseudoknotted</a:t>
            </a:r>
            <a:r>
              <a:rPr lang="en-US" sz="1100" dirty="0">
                <a:latin typeface="Arial" charset="0"/>
                <a:ea typeface="Arial" charset="0"/>
                <a:cs typeface="Arial" charset="0"/>
              </a:rPr>
              <a:t> base pairs. Grey boxes are drawn around the pseudoknots with labels corresponding to the colored annotations in A and B. Infernal cannot model pseudoknots, and thus it doesn’t have points in the grey boxes. The MLP does learn the pseudo knotted base pairs of both families and shows high </a:t>
            </a:r>
            <a:r>
              <a:rPr lang="en-US" sz="1100" dirty="0" err="1">
                <a:latin typeface="Arial" charset="0"/>
                <a:ea typeface="Arial" charset="0"/>
                <a:cs typeface="Arial" charset="0"/>
              </a:rPr>
              <a:t>SoM</a:t>
            </a:r>
            <a:r>
              <a:rPr lang="en-US" sz="1100" dirty="0">
                <a:latin typeface="Arial" charset="0"/>
                <a:ea typeface="Arial" charset="0"/>
                <a:cs typeface="Arial" charset="0"/>
              </a:rPr>
              <a:t> scores for the pseudo knotted base pairs that are found in the WC annotations.</a:t>
            </a:r>
            <a:endParaRPr lang="en-US" sz="1100" b="1" dirty="0">
              <a:latin typeface="Arial" charset="0"/>
              <a:ea typeface="Arial" charset="0"/>
              <a:cs typeface="Arial" charset="0"/>
            </a:endParaRPr>
          </a:p>
        </p:txBody>
      </p:sp>
      <p:sp>
        <p:nvSpPr>
          <p:cNvPr id="6" name="TextBox 5"/>
          <p:cNvSpPr txBox="1"/>
          <p:nvPr/>
        </p:nvSpPr>
        <p:spPr>
          <a:xfrm>
            <a:off x="1400439" y="1664056"/>
            <a:ext cx="2852474" cy="500137"/>
          </a:xfrm>
          <a:prstGeom prst="rect">
            <a:avLst/>
          </a:prstGeom>
          <a:noFill/>
        </p:spPr>
        <p:txBody>
          <a:bodyPr wrap="square" rtlCol="0">
            <a:spAutoFit/>
          </a:bodyPr>
          <a:lstStyle/>
          <a:p>
            <a:r>
              <a:rPr lang="en-US" sz="1600" b="1" dirty="0">
                <a:latin typeface="Arial" charset="0"/>
                <a:ea typeface="Arial" charset="0"/>
                <a:cs typeface="Arial" charset="0"/>
              </a:rPr>
              <a:t>C </a:t>
            </a:r>
          </a:p>
          <a:p>
            <a:r>
              <a:rPr lang="en-US" sz="1000" b="1" dirty="0">
                <a:latin typeface="Arial" charset="0"/>
                <a:ea typeface="Arial" charset="0"/>
                <a:cs typeface="Arial" charset="0"/>
              </a:rPr>
              <a:t>Bacterial </a:t>
            </a:r>
            <a:r>
              <a:rPr lang="en-US" sz="1000" b="1" dirty="0" err="1">
                <a:latin typeface="Arial" charset="0"/>
                <a:ea typeface="Arial" charset="0"/>
                <a:cs typeface="Arial" charset="0"/>
              </a:rPr>
              <a:t>Rnase</a:t>
            </a:r>
            <a:r>
              <a:rPr lang="en-US" sz="1000" b="1" dirty="0">
                <a:latin typeface="Arial" charset="0"/>
                <a:ea typeface="Arial" charset="0"/>
                <a:cs typeface="Arial" charset="0"/>
              </a:rPr>
              <a:t> P Class A </a:t>
            </a:r>
            <a:r>
              <a:rPr lang="mr-IN" sz="1000" b="1" dirty="0">
                <a:latin typeface="Arial" charset="0"/>
                <a:ea typeface="Arial" charset="0"/>
                <a:cs typeface="Arial" charset="0"/>
              </a:rPr>
              <a:t>–</a:t>
            </a:r>
            <a:r>
              <a:rPr lang="en-US" sz="1000" b="1" dirty="0">
                <a:latin typeface="Arial" charset="0"/>
                <a:ea typeface="Arial" charset="0"/>
                <a:cs typeface="Arial" charset="0"/>
              </a:rPr>
              <a:t> RF00010</a:t>
            </a:r>
            <a:endParaRPr lang="en-US" sz="1600" b="1" dirty="0">
              <a:latin typeface="Arial" charset="0"/>
              <a:ea typeface="Arial" charset="0"/>
              <a:cs typeface="Arial" charset="0"/>
            </a:endParaRPr>
          </a:p>
        </p:txBody>
      </p:sp>
      <p:sp>
        <p:nvSpPr>
          <p:cNvPr id="7" name="TextBox 6"/>
          <p:cNvSpPr txBox="1"/>
          <p:nvPr/>
        </p:nvSpPr>
        <p:spPr>
          <a:xfrm>
            <a:off x="1400439" y="4389361"/>
            <a:ext cx="2852474" cy="500137"/>
          </a:xfrm>
          <a:prstGeom prst="rect">
            <a:avLst/>
          </a:prstGeom>
          <a:noFill/>
        </p:spPr>
        <p:txBody>
          <a:bodyPr wrap="square" rtlCol="0">
            <a:spAutoFit/>
          </a:bodyPr>
          <a:lstStyle/>
          <a:p>
            <a:r>
              <a:rPr lang="en-US" sz="1600" b="1" dirty="0">
                <a:latin typeface="Arial" charset="0"/>
                <a:ea typeface="Arial" charset="0"/>
                <a:cs typeface="Arial" charset="0"/>
              </a:rPr>
              <a:t>D </a:t>
            </a:r>
          </a:p>
          <a:p>
            <a:r>
              <a:rPr lang="en-US" sz="1000" b="1" dirty="0">
                <a:latin typeface="Arial" charset="0"/>
                <a:ea typeface="Arial" charset="0"/>
                <a:cs typeface="Arial" charset="0"/>
              </a:rPr>
              <a:t>Transfer-messenger RNA </a:t>
            </a:r>
            <a:r>
              <a:rPr lang="mr-IN" sz="1000" b="1" dirty="0">
                <a:latin typeface="Arial" charset="0"/>
                <a:ea typeface="Arial" charset="0"/>
                <a:cs typeface="Arial" charset="0"/>
              </a:rPr>
              <a:t>–</a:t>
            </a:r>
            <a:r>
              <a:rPr lang="en-US" sz="1000" b="1" dirty="0">
                <a:latin typeface="Arial" charset="0"/>
                <a:ea typeface="Arial" charset="0"/>
                <a:cs typeface="Arial" charset="0"/>
              </a:rPr>
              <a:t> RF00023</a:t>
            </a:r>
            <a:endParaRPr lang="en-US" sz="1600" b="1" dirty="0">
              <a:latin typeface="Arial" charset="0"/>
              <a:ea typeface="Arial" charset="0"/>
              <a:cs typeface="Arial" charset="0"/>
            </a:endParaRP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78125" b="88461"/>
          <a:stretch/>
        </p:blipFill>
        <p:spPr>
          <a:xfrm>
            <a:off x="5456558" y="3854284"/>
            <a:ext cx="1014414" cy="535076"/>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84973" t="2952" r="9230" b="3668"/>
          <a:stretch/>
        </p:blipFill>
        <p:spPr>
          <a:xfrm>
            <a:off x="5821057" y="4699084"/>
            <a:ext cx="142709" cy="730931"/>
          </a:xfrm>
          <a:prstGeom prst="rect">
            <a:avLst/>
          </a:prstGeom>
        </p:spPr>
      </p:pic>
      <p:sp>
        <p:nvSpPr>
          <p:cNvPr id="10" name="TextBox 9"/>
          <p:cNvSpPr txBox="1"/>
          <p:nvPr/>
        </p:nvSpPr>
        <p:spPr>
          <a:xfrm>
            <a:off x="5616515" y="4523936"/>
            <a:ext cx="798495" cy="184666"/>
          </a:xfrm>
          <a:prstGeom prst="rect">
            <a:avLst/>
          </a:prstGeom>
          <a:noFill/>
        </p:spPr>
        <p:txBody>
          <a:bodyPr wrap="square" rtlCol="0">
            <a:spAutoFit/>
          </a:bodyPr>
          <a:lstStyle/>
          <a:p>
            <a:r>
              <a:rPr lang="en-US" sz="600" dirty="0">
                <a:latin typeface="Arial" charset="0"/>
                <a:ea typeface="Arial" charset="0"/>
                <a:cs typeface="Arial" charset="0"/>
              </a:rPr>
              <a:t>High </a:t>
            </a:r>
            <a:r>
              <a:rPr lang="en-US" sz="600" dirty="0" err="1">
                <a:latin typeface="Arial" charset="0"/>
                <a:ea typeface="Arial" charset="0"/>
                <a:cs typeface="Arial" charset="0"/>
              </a:rPr>
              <a:t>SoM</a:t>
            </a:r>
            <a:r>
              <a:rPr lang="en-US" sz="600" dirty="0">
                <a:latin typeface="Arial" charset="0"/>
                <a:ea typeface="Arial" charset="0"/>
                <a:cs typeface="Arial" charset="0"/>
              </a:rPr>
              <a:t> score</a:t>
            </a:r>
            <a:endParaRPr lang="en-US" sz="600" dirty="0">
              <a:latin typeface="Arial" charset="0"/>
              <a:ea typeface="Arial" charset="0"/>
              <a:cs typeface="Arial" charset="0"/>
            </a:endParaRPr>
          </a:p>
        </p:txBody>
      </p:sp>
      <p:sp>
        <p:nvSpPr>
          <p:cNvPr id="11" name="TextBox 10"/>
          <p:cNvSpPr txBox="1"/>
          <p:nvPr/>
        </p:nvSpPr>
        <p:spPr>
          <a:xfrm>
            <a:off x="5626119" y="5457870"/>
            <a:ext cx="798495" cy="184666"/>
          </a:xfrm>
          <a:prstGeom prst="rect">
            <a:avLst/>
          </a:prstGeom>
          <a:noFill/>
        </p:spPr>
        <p:txBody>
          <a:bodyPr wrap="square" rtlCol="0">
            <a:spAutoFit/>
          </a:bodyPr>
          <a:lstStyle/>
          <a:p>
            <a:r>
              <a:rPr lang="en-US" sz="600" dirty="0">
                <a:latin typeface="Arial" charset="0"/>
                <a:ea typeface="Arial" charset="0"/>
                <a:cs typeface="Arial" charset="0"/>
              </a:rPr>
              <a:t>Low </a:t>
            </a:r>
            <a:r>
              <a:rPr lang="en-US" sz="600" dirty="0" err="1">
                <a:latin typeface="Arial" charset="0"/>
                <a:ea typeface="Arial" charset="0"/>
                <a:cs typeface="Arial" charset="0"/>
              </a:rPr>
              <a:t>SoM</a:t>
            </a:r>
            <a:r>
              <a:rPr lang="en-US" sz="600" dirty="0">
                <a:latin typeface="Arial" charset="0"/>
                <a:ea typeface="Arial" charset="0"/>
                <a:cs typeface="Arial" charset="0"/>
              </a:rPr>
              <a:t> score</a:t>
            </a:r>
            <a:endParaRPr lang="en-US" sz="600" dirty="0">
              <a:latin typeface="Arial" charset="0"/>
              <a:ea typeface="Arial" charset="0"/>
              <a:cs typeface="Arial" charset="0"/>
            </a:endParaRPr>
          </a:p>
        </p:txBody>
      </p:sp>
      <p:sp>
        <p:nvSpPr>
          <p:cNvPr id="12" name="Rectangle 11"/>
          <p:cNvSpPr/>
          <p:nvPr/>
        </p:nvSpPr>
        <p:spPr>
          <a:xfrm rot="18818471">
            <a:off x="1734983" y="3874679"/>
            <a:ext cx="220409" cy="12439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8818471">
            <a:off x="1796913" y="3528507"/>
            <a:ext cx="154084" cy="100144"/>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8818471">
            <a:off x="3668133" y="3863981"/>
            <a:ext cx="220409" cy="12439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18818471">
            <a:off x="3732958" y="3528506"/>
            <a:ext cx="154084" cy="100144"/>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8818471">
            <a:off x="3073540" y="2584863"/>
            <a:ext cx="220409" cy="12439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8818471">
            <a:off x="2716953" y="2629358"/>
            <a:ext cx="154084" cy="100144"/>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18818471">
            <a:off x="5035852" y="2569245"/>
            <a:ext cx="220409" cy="12439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8818471">
            <a:off x="4664286" y="2629358"/>
            <a:ext cx="154084" cy="100144"/>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18858351">
            <a:off x="1706231" y="5286969"/>
            <a:ext cx="220409" cy="83070"/>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18858351">
            <a:off x="2199121" y="5843132"/>
            <a:ext cx="421582" cy="10982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18858351">
            <a:off x="2464406" y="6057618"/>
            <a:ext cx="421582" cy="10982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18858351">
            <a:off x="2690188" y="6305971"/>
            <a:ext cx="421582" cy="10982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18858351">
            <a:off x="3704358" y="5343418"/>
            <a:ext cx="220409" cy="83070"/>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18858351">
            <a:off x="4149274" y="5843133"/>
            <a:ext cx="421582" cy="10982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18858351">
            <a:off x="4375055" y="6067923"/>
            <a:ext cx="421582" cy="10982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18858351">
            <a:off x="4627664" y="6314280"/>
            <a:ext cx="421582" cy="10982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06310" y="3652905"/>
            <a:ext cx="220409" cy="124398"/>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703994" y="3622771"/>
            <a:ext cx="1026506" cy="184666"/>
          </a:xfrm>
          <a:prstGeom prst="rect">
            <a:avLst/>
          </a:prstGeom>
          <a:noFill/>
        </p:spPr>
        <p:txBody>
          <a:bodyPr wrap="square" rtlCol="0">
            <a:spAutoFit/>
          </a:bodyPr>
          <a:lstStyle/>
          <a:p>
            <a:r>
              <a:rPr lang="en-US" sz="600" smtClean="0">
                <a:latin typeface="Arial" charset="0"/>
                <a:ea typeface="Arial" charset="0"/>
                <a:cs typeface="Arial" charset="0"/>
              </a:rPr>
              <a:t>Pseudoknot annotation</a:t>
            </a:r>
            <a:endParaRPr lang="en-US" sz="600" dirty="0">
              <a:latin typeface="Arial" charset="0"/>
              <a:ea typeface="Arial" charset="0"/>
              <a:cs typeface="Arial" charset="0"/>
            </a:endParaRPr>
          </a:p>
        </p:txBody>
      </p:sp>
      <p:sp>
        <p:nvSpPr>
          <p:cNvPr id="35" name="TextBox 34"/>
          <p:cNvSpPr txBox="1"/>
          <p:nvPr/>
        </p:nvSpPr>
        <p:spPr>
          <a:xfrm>
            <a:off x="1912812" y="3858847"/>
            <a:ext cx="652764" cy="230832"/>
          </a:xfrm>
          <a:prstGeom prst="rect">
            <a:avLst/>
          </a:prstGeom>
          <a:noFill/>
        </p:spPr>
        <p:txBody>
          <a:bodyPr wrap="square" rtlCol="0">
            <a:spAutoFit/>
          </a:bodyPr>
          <a:lstStyle/>
          <a:p>
            <a:r>
              <a:rPr lang="en-US" sz="900" b="1" dirty="0" smtClean="0">
                <a:solidFill>
                  <a:schemeClr val="accent3">
                    <a:lumMod val="75000"/>
                  </a:schemeClr>
                </a:solidFill>
                <a:latin typeface="Arial" charset="0"/>
                <a:ea typeface="Arial" charset="0"/>
                <a:cs typeface="Arial" charset="0"/>
              </a:rPr>
              <a:t>P</a:t>
            </a:r>
            <a:r>
              <a:rPr lang="en-US" sz="900" b="1" baseline="-25000" dirty="0" smtClean="0">
                <a:solidFill>
                  <a:schemeClr val="accent3">
                    <a:lumMod val="75000"/>
                  </a:schemeClr>
                </a:solidFill>
                <a:latin typeface="Arial" charset="0"/>
                <a:ea typeface="Arial" charset="0"/>
                <a:cs typeface="Arial" charset="0"/>
              </a:rPr>
              <a:t>1</a:t>
            </a:r>
            <a:r>
              <a:rPr lang="en-US" sz="900" b="1" baseline="30000" dirty="0" smtClean="0">
                <a:solidFill>
                  <a:schemeClr val="accent3">
                    <a:lumMod val="75000"/>
                  </a:schemeClr>
                </a:solidFill>
                <a:latin typeface="Arial" charset="0"/>
                <a:ea typeface="Arial" charset="0"/>
                <a:cs typeface="Arial" charset="0"/>
              </a:rPr>
              <a:t>A</a:t>
            </a:r>
            <a:endParaRPr lang="en-US" sz="900" b="1" dirty="0">
              <a:solidFill>
                <a:schemeClr val="accent3">
                  <a:lumMod val="75000"/>
                </a:schemeClr>
              </a:solidFill>
              <a:latin typeface="Arial" charset="0"/>
              <a:ea typeface="Arial" charset="0"/>
              <a:cs typeface="Arial" charset="0"/>
            </a:endParaRPr>
          </a:p>
        </p:txBody>
      </p:sp>
      <p:sp>
        <p:nvSpPr>
          <p:cNvPr id="36" name="TextBox 35"/>
          <p:cNvSpPr txBox="1"/>
          <p:nvPr/>
        </p:nvSpPr>
        <p:spPr>
          <a:xfrm>
            <a:off x="1514564" y="3393096"/>
            <a:ext cx="652764" cy="230832"/>
          </a:xfrm>
          <a:prstGeom prst="rect">
            <a:avLst/>
          </a:prstGeom>
          <a:noFill/>
        </p:spPr>
        <p:txBody>
          <a:bodyPr wrap="square" rtlCol="0">
            <a:spAutoFit/>
          </a:bodyPr>
          <a:lstStyle/>
          <a:p>
            <a:r>
              <a:rPr lang="en-US" sz="900" b="1" dirty="0" smtClean="0">
                <a:solidFill>
                  <a:schemeClr val="accent3">
                    <a:lumMod val="75000"/>
                  </a:schemeClr>
                </a:solidFill>
                <a:latin typeface="Arial" charset="0"/>
                <a:ea typeface="Arial" charset="0"/>
                <a:cs typeface="Arial" charset="0"/>
              </a:rPr>
              <a:t>P</a:t>
            </a:r>
            <a:r>
              <a:rPr lang="en-US" sz="900" b="1" baseline="-25000" dirty="0">
                <a:solidFill>
                  <a:schemeClr val="accent3">
                    <a:lumMod val="75000"/>
                  </a:schemeClr>
                </a:solidFill>
                <a:latin typeface="Arial" charset="0"/>
                <a:ea typeface="Arial" charset="0"/>
                <a:cs typeface="Arial" charset="0"/>
              </a:rPr>
              <a:t>2</a:t>
            </a:r>
            <a:r>
              <a:rPr lang="en-US" sz="900" b="1" baseline="30000" dirty="0" smtClean="0">
                <a:solidFill>
                  <a:schemeClr val="accent3">
                    <a:lumMod val="75000"/>
                  </a:schemeClr>
                </a:solidFill>
                <a:latin typeface="Arial" charset="0"/>
                <a:ea typeface="Arial" charset="0"/>
                <a:cs typeface="Arial" charset="0"/>
              </a:rPr>
              <a:t>A</a:t>
            </a:r>
            <a:endParaRPr lang="en-US" sz="900" b="1" dirty="0">
              <a:solidFill>
                <a:schemeClr val="accent3">
                  <a:lumMod val="75000"/>
                </a:schemeClr>
              </a:solidFill>
              <a:latin typeface="Arial" charset="0"/>
              <a:ea typeface="Arial" charset="0"/>
              <a:cs typeface="Arial" charset="0"/>
            </a:endParaRPr>
          </a:p>
        </p:txBody>
      </p:sp>
      <p:sp>
        <p:nvSpPr>
          <p:cNvPr id="37" name="TextBox 36"/>
          <p:cNvSpPr txBox="1"/>
          <p:nvPr/>
        </p:nvSpPr>
        <p:spPr>
          <a:xfrm>
            <a:off x="3007807" y="2766380"/>
            <a:ext cx="652764" cy="230832"/>
          </a:xfrm>
          <a:prstGeom prst="rect">
            <a:avLst/>
          </a:prstGeom>
          <a:noFill/>
        </p:spPr>
        <p:txBody>
          <a:bodyPr wrap="square" rtlCol="0">
            <a:spAutoFit/>
          </a:bodyPr>
          <a:lstStyle/>
          <a:p>
            <a:r>
              <a:rPr lang="en-US" sz="900" b="1" dirty="0" smtClean="0">
                <a:solidFill>
                  <a:schemeClr val="accent3">
                    <a:lumMod val="75000"/>
                  </a:schemeClr>
                </a:solidFill>
                <a:latin typeface="Arial" charset="0"/>
                <a:ea typeface="Arial" charset="0"/>
                <a:cs typeface="Arial" charset="0"/>
              </a:rPr>
              <a:t>P</a:t>
            </a:r>
            <a:r>
              <a:rPr lang="en-US" sz="900" b="1" baseline="-25000" dirty="0" smtClean="0">
                <a:solidFill>
                  <a:schemeClr val="accent3">
                    <a:lumMod val="75000"/>
                  </a:schemeClr>
                </a:solidFill>
                <a:latin typeface="Arial" charset="0"/>
                <a:ea typeface="Arial" charset="0"/>
                <a:cs typeface="Arial" charset="0"/>
              </a:rPr>
              <a:t>1</a:t>
            </a:r>
            <a:r>
              <a:rPr lang="en-US" sz="900" b="1" baseline="30000" dirty="0" smtClean="0">
                <a:solidFill>
                  <a:schemeClr val="accent3">
                    <a:lumMod val="75000"/>
                  </a:schemeClr>
                </a:solidFill>
                <a:latin typeface="Arial" charset="0"/>
                <a:ea typeface="Arial" charset="0"/>
                <a:cs typeface="Arial" charset="0"/>
              </a:rPr>
              <a:t>A</a:t>
            </a:r>
            <a:endParaRPr lang="en-US" sz="900" b="1" dirty="0">
              <a:solidFill>
                <a:schemeClr val="accent3">
                  <a:lumMod val="75000"/>
                </a:schemeClr>
              </a:solidFill>
              <a:latin typeface="Arial" charset="0"/>
              <a:ea typeface="Arial" charset="0"/>
              <a:cs typeface="Arial" charset="0"/>
            </a:endParaRPr>
          </a:p>
        </p:txBody>
      </p:sp>
      <p:sp>
        <p:nvSpPr>
          <p:cNvPr id="38" name="TextBox 37"/>
          <p:cNvSpPr txBox="1"/>
          <p:nvPr/>
        </p:nvSpPr>
        <p:spPr>
          <a:xfrm>
            <a:off x="2580183" y="2378102"/>
            <a:ext cx="652764" cy="230832"/>
          </a:xfrm>
          <a:prstGeom prst="rect">
            <a:avLst/>
          </a:prstGeom>
          <a:noFill/>
        </p:spPr>
        <p:txBody>
          <a:bodyPr wrap="square" rtlCol="0">
            <a:spAutoFit/>
          </a:bodyPr>
          <a:lstStyle/>
          <a:p>
            <a:r>
              <a:rPr lang="en-US" sz="900" b="1" dirty="0" smtClean="0">
                <a:solidFill>
                  <a:schemeClr val="accent3">
                    <a:lumMod val="75000"/>
                  </a:schemeClr>
                </a:solidFill>
                <a:latin typeface="Arial" charset="0"/>
                <a:ea typeface="Arial" charset="0"/>
                <a:cs typeface="Arial" charset="0"/>
              </a:rPr>
              <a:t>P</a:t>
            </a:r>
            <a:r>
              <a:rPr lang="en-US" sz="900" b="1" baseline="-25000" dirty="0">
                <a:solidFill>
                  <a:schemeClr val="accent3">
                    <a:lumMod val="75000"/>
                  </a:schemeClr>
                </a:solidFill>
                <a:latin typeface="Arial" charset="0"/>
                <a:ea typeface="Arial" charset="0"/>
                <a:cs typeface="Arial" charset="0"/>
              </a:rPr>
              <a:t>2</a:t>
            </a:r>
            <a:r>
              <a:rPr lang="en-US" sz="900" b="1" baseline="30000" dirty="0" smtClean="0">
                <a:solidFill>
                  <a:schemeClr val="accent3">
                    <a:lumMod val="75000"/>
                  </a:schemeClr>
                </a:solidFill>
                <a:latin typeface="Arial" charset="0"/>
                <a:ea typeface="Arial" charset="0"/>
                <a:cs typeface="Arial" charset="0"/>
              </a:rPr>
              <a:t>A</a:t>
            </a:r>
            <a:endParaRPr lang="en-US" sz="900" b="1" dirty="0">
              <a:solidFill>
                <a:schemeClr val="accent3">
                  <a:lumMod val="75000"/>
                </a:schemeClr>
              </a:solidFill>
              <a:latin typeface="Arial" charset="0"/>
              <a:ea typeface="Arial" charset="0"/>
              <a:cs typeface="Arial" charset="0"/>
            </a:endParaRPr>
          </a:p>
        </p:txBody>
      </p:sp>
      <p:sp>
        <p:nvSpPr>
          <p:cNvPr id="43" name="TextBox 42"/>
          <p:cNvSpPr txBox="1"/>
          <p:nvPr/>
        </p:nvSpPr>
        <p:spPr>
          <a:xfrm>
            <a:off x="1714050" y="4989795"/>
            <a:ext cx="652764" cy="230832"/>
          </a:xfrm>
          <a:prstGeom prst="rect">
            <a:avLst/>
          </a:prstGeom>
          <a:noFill/>
        </p:spPr>
        <p:txBody>
          <a:bodyPr wrap="square" rtlCol="0">
            <a:spAutoFit/>
          </a:bodyPr>
          <a:lstStyle/>
          <a:p>
            <a:r>
              <a:rPr lang="en-US" sz="900" b="1" smtClean="0">
                <a:solidFill>
                  <a:schemeClr val="accent3">
                    <a:lumMod val="75000"/>
                  </a:schemeClr>
                </a:solidFill>
                <a:latin typeface="Arial" charset="0"/>
                <a:ea typeface="Arial" charset="0"/>
                <a:cs typeface="Arial" charset="0"/>
              </a:rPr>
              <a:t>P</a:t>
            </a:r>
            <a:r>
              <a:rPr lang="en-US" sz="900" b="1" baseline="-25000" smtClean="0">
                <a:solidFill>
                  <a:schemeClr val="accent3">
                    <a:lumMod val="75000"/>
                  </a:schemeClr>
                </a:solidFill>
                <a:latin typeface="Arial" charset="0"/>
                <a:ea typeface="Arial" charset="0"/>
                <a:cs typeface="Arial" charset="0"/>
              </a:rPr>
              <a:t>1</a:t>
            </a:r>
            <a:r>
              <a:rPr lang="en-US" sz="900" b="1" baseline="30000" dirty="0">
                <a:solidFill>
                  <a:schemeClr val="accent3">
                    <a:lumMod val="75000"/>
                  </a:schemeClr>
                </a:solidFill>
                <a:latin typeface="Arial" charset="0"/>
                <a:ea typeface="Arial" charset="0"/>
                <a:cs typeface="Arial" charset="0"/>
              </a:rPr>
              <a:t>B</a:t>
            </a:r>
            <a:endParaRPr lang="en-US" sz="900" b="1" dirty="0">
              <a:solidFill>
                <a:schemeClr val="accent3">
                  <a:lumMod val="75000"/>
                </a:schemeClr>
              </a:solidFill>
              <a:latin typeface="Arial" charset="0"/>
              <a:ea typeface="Arial" charset="0"/>
              <a:cs typeface="Arial" charset="0"/>
            </a:endParaRPr>
          </a:p>
        </p:txBody>
      </p:sp>
      <p:sp>
        <p:nvSpPr>
          <p:cNvPr id="44" name="TextBox 43"/>
          <p:cNvSpPr txBox="1"/>
          <p:nvPr/>
        </p:nvSpPr>
        <p:spPr>
          <a:xfrm>
            <a:off x="2333192" y="5478010"/>
            <a:ext cx="652764" cy="230832"/>
          </a:xfrm>
          <a:prstGeom prst="rect">
            <a:avLst/>
          </a:prstGeom>
          <a:noFill/>
        </p:spPr>
        <p:txBody>
          <a:bodyPr wrap="square" rtlCol="0">
            <a:spAutoFit/>
          </a:bodyPr>
          <a:lstStyle/>
          <a:p>
            <a:r>
              <a:rPr lang="en-US" sz="900" b="1" dirty="0" smtClean="0">
                <a:solidFill>
                  <a:schemeClr val="accent3">
                    <a:lumMod val="75000"/>
                  </a:schemeClr>
                </a:solidFill>
                <a:latin typeface="Arial" charset="0"/>
                <a:ea typeface="Arial" charset="0"/>
                <a:cs typeface="Arial" charset="0"/>
              </a:rPr>
              <a:t>P</a:t>
            </a:r>
            <a:r>
              <a:rPr lang="en-US" sz="900" b="1" baseline="-25000" dirty="0">
                <a:solidFill>
                  <a:schemeClr val="accent3">
                    <a:lumMod val="75000"/>
                  </a:schemeClr>
                </a:solidFill>
                <a:latin typeface="Arial" charset="0"/>
                <a:ea typeface="Arial" charset="0"/>
                <a:cs typeface="Arial" charset="0"/>
              </a:rPr>
              <a:t>2</a:t>
            </a:r>
            <a:r>
              <a:rPr lang="en-US" sz="900" b="1" baseline="30000" dirty="0" smtClean="0">
                <a:solidFill>
                  <a:schemeClr val="accent3">
                    <a:lumMod val="75000"/>
                  </a:schemeClr>
                </a:solidFill>
                <a:latin typeface="Arial" charset="0"/>
                <a:ea typeface="Arial" charset="0"/>
                <a:cs typeface="Arial" charset="0"/>
              </a:rPr>
              <a:t>B</a:t>
            </a:r>
            <a:endParaRPr lang="en-US" sz="900" b="1" dirty="0">
              <a:solidFill>
                <a:schemeClr val="accent3">
                  <a:lumMod val="75000"/>
                </a:schemeClr>
              </a:solidFill>
              <a:latin typeface="Arial" charset="0"/>
              <a:ea typeface="Arial" charset="0"/>
              <a:cs typeface="Arial" charset="0"/>
            </a:endParaRPr>
          </a:p>
        </p:txBody>
      </p:sp>
      <p:sp>
        <p:nvSpPr>
          <p:cNvPr id="45" name="TextBox 44"/>
          <p:cNvSpPr txBox="1"/>
          <p:nvPr/>
        </p:nvSpPr>
        <p:spPr>
          <a:xfrm>
            <a:off x="2677592" y="5721361"/>
            <a:ext cx="652764" cy="230832"/>
          </a:xfrm>
          <a:prstGeom prst="rect">
            <a:avLst/>
          </a:prstGeom>
          <a:noFill/>
        </p:spPr>
        <p:txBody>
          <a:bodyPr wrap="square" rtlCol="0">
            <a:spAutoFit/>
          </a:bodyPr>
          <a:lstStyle/>
          <a:p>
            <a:r>
              <a:rPr lang="en-US" sz="900" b="1" dirty="0" smtClean="0">
                <a:solidFill>
                  <a:schemeClr val="accent3">
                    <a:lumMod val="75000"/>
                  </a:schemeClr>
                </a:solidFill>
                <a:latin typeface="Arial" charset="0"/>
                <a:ea typeface="Arial" charset="0"/>
                <a:cs typeface="Arial" charset="0"/>
              </a:rPr>
              <a:t>P</a:t>
            </a:r>
            <a:r>
              <a:rPr lang="en-US" sz="900" b="1" baseline="-25000" dirty="0">
                <a:solidFill>
                  <a:schemeClr val="accent3">
                    <a:lumMod val="75000"/>
                  </a:schemeClr>
                </a:solidFill>
                <a:latin typeface="Arial" charset="0"/>
                <a:ea typeface="Arial" charset="0"/>
                <a:cs typeface="Arial" charset="0"/>
              </a:rPr>
              <a:t>3</a:t>
            </a:r>
            <a:r>
              <a:rPr lang="en-US" sz="900" b="1" baseline="30000" dirty="0" smtClean="0">
                <a:solidFill>
                  <a:schemeClr val="accent3">
                    <a:lumMod val="75000"/>
                  </a:schemeClr>
                </a:solidFill>
                <a:latin typeface="Arial" charset="0"/>
                <a:ea typeface="Arial" charset="0"/>
                <a:cs typeface="Arial" charset="0"/>
              </a:rPr>
              <a:t>B</a:t>
            </a:r>
            <a:endParaRPr lang="en-US" sz="900" b="1" dirty="0">
              <a:solidFill>
                <a:schemeClr val="accent3">
                  <a:lumMod val="75000"/>
                </a:schemeClr>
              </a:solidFill>
              <a:latin typeface="Arial" charset="0"/>
              <a:ea typeface="Arial" charset="0"/>
              <a:cs typeface="Arial" charset="0"/>
            </a:endParaRPr>
          </a:p>
        </p:txBody>
      </p:sp>
      <p:sp>
        <p:nvSpPr>
          <p:cNvPr id="46" name="TextBox 45"/>
          <p:cNvSpPr txBox="1"/>
          <p:nvPr/>
        </p:nvSpPr>
        <p:spPr>
          <a:xfrm>
            <a:off x="2985956" y="6020473"/>
            <a:ext cx="652764" cy="230832"/>
          </a:xfrm>
          <a:prstGeom prst="rect">
            <a:avLst/>
          </a:prstGeom>
          <a:noFill/>
        </p:spPr>
        <p:txBody>
          <a:bodyPr wrap="square" rtlCol="0">
            <a:spAutoFit/>
          </a:bodyPr>
          <a:lstStyle/>
          <a:p>
            <a:r>
              <a:rPr lang="en-US" sz="900" b="1" dirty="0" smtClean="0">
                <a:solidFill>
                  <a:schemeClr val="accent3">
                    <a:lumMod val="75000"/>
                  </a:schemeClr>
                </a:solidFill>
                <a:latin typeface="Arial" charset="0"/>
                <a:ea typeface="Arial" charset="0"/>
                <a:cs typeface="Arial" charset="0"/>
              </a:rPr>
              <a:t>P</a:t>
            </a:r>
            <a:r>
              <a:rPr lang="en-US" sz="900" b="1" baseline="-25000" dirty="0">
                <a:solidFill>
                  <a:schemeClr val="accent3">
                    <a:lumMod val="75000"/>
                  </a:schemeClr>
                </a:solidFill>
                <a:latin typeface="Arial" charset="0"/>
                <a:ea typeface="Arial" charset="0"/>
                <a:cs typeface="Arial" charset="0"/>
              </a:rPr>
              <a:t>4</a:t>
            </a:r>
            <a:r>
              <a:rPr lang="en-US" sz="900" b="1" baseline="30000" dirty="0" smtClean="0">
                <a:solidFill>
                  <a:schemeClr val="accent3">
                    <a:lumMod val="75000"/>
                  </a:schemeClr>
                </a:solidFill>
                <a:latin typeface="Arial" charset="0"/>
                <a:ea typeface="Arial" charset="0"/>
                <a:cs typeface="Arial" charset="0"/>
              </a:rPr>
              <a:t>B</a:t>
            </a:r>
            <a:endParaRPr lang="en-US" sz="900" b="1" dirty="0">
              <a:solidFill>
                <a:schemeClr val="accent3">
                  <a:lumMod val="75000"/>
                </a:schemeClr>
              </a:solidFill>
              <a:latin typeface="Arial" charset="0"/>
              <a:ea typeface="Arial" charset="0"/>
              <a:cs typeface="Arial" charset="0"/>
            </a:endParaRPr>
          </a:p>
        </p:txBody>
      </p:sp>
    </p:spTree>
    <p:extLst>
      <p:ext uri="{BB962C8B-B14F-4D97-AF65-F5344CB8AC3E}">
        <p14:creationId xmlns:p14="http://schemas.microsoft.com/office/powerpoint/2010/main" val="12077859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TotalTime>
  <Words>174</Words>
  <Application>Microsoft Macintosh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Steffan Bradley</dc:creator>
  <cp:lastModifiedBy>Paul, Steffan Bradley</cp:lastModifiedBy>
  <cp:revision>7</cp:revision>
  <cp:lastPrinted>2019-03-08T19:04:00Z</cp:lastPrinted>
  <dcterms:created xsi:type="dcterms:W3CDTF">2019-03-08T18:21:51Z</dcterms:created>
  <dcterms:modified xsi:type="dcterms:W3CDTF">2019-03-08T19:45:29Z</dcterms:modified>
</cp:coreProperties>
</file>