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60" r:id="rId2"/>
    <p:sldId id="259" r:id="rId3"/>
  </p:sldIdLst>
  <p:sldSz cx="7562850" cy="10688638"/>
  <p:notesSz cx="6858000" cy="9144000"/>
  <p:defaultTextStyle>
    <a:defPPr>
      <a:defRPr lang="en-US"/>
    </a:defPPr>
    <a:lvl1pPr marL="0" algn="l" defTabSz="1177473" rtl="0" eaLnBrk="1" latinLnBrk="0" hangingPunct="1">
      <a:defRPr sz="2318" kern="1200">
        <a:solidFill>
          <a:schemeClr val="tx1"/>
        </a:solidFill>
        <a:latin typeface="+mn-lt"/>
        <a:ea typeface="+mn-ea"/>
        <a:cs typeface="+mn-cs"/>
      </a:defRPr>
    </a:lvl1pPr>
    <a:lvl2pPr marL="588736" algn="l" defTabSz="1177473" rtl="0" eaLnBrk="1" latinLnBrk="0" hangingPunct="1">
      <a:defRPr sz="2318" kern="1200">
        <a:solidFill>
          <a:schemeClr val="tx1"/>
        </a:solidFill>
        <a:latin typeface="+mn-lt"/>
        <a:ea typeface="+mn-ea"/>
        <a:cs typeface="+mn-cs"/>
      </a:defRPr>
    </a:lvl2pPr>
    <a:lvl3pPr marL="1177473" algn="l" defTabSz="1177473" rtl="0" eaLnBrk="1" latinLnBrk="0" hangingPunct="1">
      <a:defRPr sz="2318" kern="1200">
        <a:solidFill>
          <a:schemeClr val="tx1"/>
        </a:solidFill>
        <a:latin typeface="+mn-lt"/>
        <a:ea typeface="+mn-ea"/>
        <a:cs typeface="+mn-cs"/>
      </a:defRPr>
    </a:lvl3pPr>
    <a:lvl4pPr marL="1766209" algn="l" defTabSz="1177473" rtl="0" eaLnBrk="1" latinLnBrk="0" hangingPunct="1">
      <a:defRPr sz="2318" kern="1200">
        <a:solidFill>
          <a:schemeClr val="tx1"/>
        </a:solidFill>
        <a:latin typeface="+mn-lt"/>
        <a:ea typeface="+mn-ea"/>
        <a:cs typeface="+mn-cs"/>
      </a:defRPr>
    </a:lvl4pPr>
    <a:lvl5pPr marL="2354946" algn="l" defTabSz="1177473" rtl="0" eaLnBrk="1" latinLnBrk="0" hangingPunct="1">
      <a:defRPr sz="2318" kern="1200">
        <a:solidFill>
          <a:schemeClr val="tx1"/>
        </a:solidFill>
        <a:latin typeface="+mn-lt"/>
        <a:ea typeface="+mn-ea"/>
        <a:cs typeface="+mn-cs"/>
      </a:defRPr>
    </a:lvl5pPr>
    <a:lvl6pPr marL="2943682" algn="l" defTabSz="1177473" rtl="0" eaLnBrk="1" latinLnBrk="0" hangingPunct="1">
      <a:defRPr sz="2318" kern="1200">
        <a:solidFill>
          <a:schemeClr val="tx1"/>
        </a:solidFill>
        <a:latin typeface="+mn-lt"/>
        <a:ea typeface="+mn-ea"/>
        <a:cs typeface="+mn-cs"/>
      </a:defRPr>
    </a:lvl6pPr>
    <a:lvl7pPr marL="3532419" algn="l" defTabSz="1177473" rtl="0" eaLnBrk="1" latinLnBrk="0" hangingPunct="1">
      <a:defRPr sz="2318" kern="1200">
        <a:solidFill>
          <a:schemeClr val="tx1"/>
        </a:solidFill>
        <a:latin typeface="+mn-lt"/>
        <a:ea typeface="+mn-ea"/>
        <a:cs typeface="+mn-cs"/>
      </a:defRPr>
    </a:lvl7pPr>
    <a:lvl8pPr marL="4121155" algn="l" defTabSz="1177473" rtl="0" eaLnBrk="1" latinLnBrk="0" hangingPunct="1">
      <a:defRPr sz="2318" kern="1200">
        <a:solidFill>
          <a:schemeClr val="tx1"/>
        </a:solidFill>
        <a:latin typeface="+mn-lt"/>
        <a:ea typeface="+mn-ea"/>
        <a:cs typeface="+mn-cs"/>
      </a:defRPr>
    </a:lvl8pPr>
    <a:lvl9pPr marL="4709892" algn="l" defTabSz="1177473" rtl="0" eaLnBrk="1" latinLnBrk="0" hangingPunct="1">
      <a:defRPr sz="23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3"/>
    <p:restoredTop sz="94745"/>
  </p:normalViewPr>
  <p:slideViewPr>
    <p:cSldViewPr snapToGrid="0" snapToObjects="1">
      <p:cViewPr>
        <p:scale>
          <a:sx n="86" d="100"/>
          <a:sy n="86" d="100"/>
        </p:scale>
        <p:origin x="20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49D2-9F92-AC48-A3A7-407ADBEC9EB1}" type="datetimeFigureOut">
              <a:rPr lang="en-US" smtClean="0"/>
              <a:t>3/8/19</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C39CA-2334-4C41-BF32-CF31612D45B9}" type="slidenum">
              <a:rPr lang="en-US" smtClean="0"/>
              <a:t>‹#›</a:t>
            </a:fld>
            <a:endParaRPr lang="en-US"/>
          </a:p>
        </p:txBody>
      </p:sp>
    </p:spTree>
    <p:extLst>
      <p:ext uri="{BB962C8B-B14F-4D97-AF65-F5344CB8AC3E}">
        <p14:creationId xmlns:p14="http://schemas.microsoft.com/office/powerpoint/2010/main" val="1535363042"/>
      </p:ext>
    </p:extLst>
  </p:cSld>
  <p:clrMap bg1="lt1" tx1="dk1" bg2="lt2" tx2="dk2" accent1="accent1" accent2="accent2" accent3="accent3" accent4="accent4" accent5="accent5" accent6="accent6" hlink="hlink" folHlink="folHlink"/>
  <p:notesStyle>
    <a:lvl1pPr marL="0" algn="l" defTabSz="1177473" rtl="0" eaLnBrk="1" latinLnBrk="0" hangingPunct="1">
      <a:defRPr sz="1545" kern="1200">
        <a:solidFill>
          <a:schemeClr val="tx1"/>
        </a:solidFill>
        <a:latin typeface="+mn-lt"/>
        <a:ea typeface="+mn-ea"/>
        <a:cs typeface="+mn-cs"/>
      </a:defRPr>
    </a:lvl1pPr>
    <a:lvl2pPr marL="588736" algn="l" defTabSz="1177473" rtl="0" eaLnBrk="1" latinLnBrk="0" hangingPunct="1">
      <a:defRPr sz="1545" kern="1200">
        <a:solidFill>
          <a:schemeClr val="tx1"/>
        </a:solidFill>
        <a:latin typeface="+mn-lt"/>
        <a:ea typeface="+mn-ea"/>
        <a:cs typeface="+mn-cs"/>
      </a:defRPr>
    </a:lvl2pPr>
    <a:lvl3pPr marL="1177473" algn="l" defTabSz="1177473" rtl="0" eaLnBrk="1" latinLnBrk="0" hangingPunct="1">
      <a:defRPr sz="1545" kern="1200">
        <a:solidFill>
          <a:schemeClr val="tx1"/>
        </a:solidFill>
        <a:latin typeface="+mn-lt"/>
        <a:ea typeface="+mn-ea"/>
        <a:cs typeface="+mn-cs"/>
      </a:defRPr>
    </a:lvl3pPr>
    <a:lvl4pPr marL="1766209" algn="l" defTabSz="1177473" rtl="0" eaLnBrk="1" latinLnBrk="0" hangingPunct="1">
      <a:defRPr sz="1545" kern="1200">
        <a:solidFill>
          <a:schemeClr val="tx1"/>
        </a:solidFill>
        <a:latin typeface="+mn-lt"/>
        <a:ea typeface="+mn-ea"/>
        <a:cs typeface="+mn-cs"/>
      </a:defRPr>
    </a:lvl4pPr>
    <a:lvl5pPr marL="2354946" algn="l" defTabSz="1177473" rtl="0" eaLnBrk="1" latinLnBrk="0" hangingPunct="1">
      <a:defRPr sz="1545" kern="1200">
        <a:solidFill>
          <a:schemeClr val="tx1"/>
        </a:solidFill>
        <a:latin typeface="+mn-lt"/>
        <a:ea typeface="+mn-ea"/>
        <a:cs typeface="+mn-cs"/>
      </a:defRPr>
    </a:lvl5pPr>
    <a:lvl6pPr marL="2943682" algn="l" defTabSz="1177473" rtl="0" eaLnBrk="1" latinLnBrk="0" hangingPunct="1">
      <a:defRPr sz="1545" kern="1200">
        <a:solidFill>
          <a:schemeClr val="tx1"/>
        </a:solidFill>
        <a:latin typeface="+mn-lt"/>
        <a:ea typeface="+mn-ea"/>
        <a:cs typeface="+mn-cs"/>
      </a:defRPr>
    </a:lvl6pPr>
    <a:lvl7pPr marL="3532419" algn="l" defTabSz="1177473" rtl="0" eaLnBrk="1" latinLnBrk="0" hangingPunct="1">
      <a:defRPr sz="1545" kern="1200">
        <a:solidFill>
          <a:schemeClr val="tx1"/>
        </a:solidFill>
        <a:latin typeface="+mn-lt"/>
        <a:ea typeface="+mn-ea"/>
        <a:cs typeface="+mn-cs"/>
      </a:defRPr>
    </a:lvl7pPr>
    <a:lvl8pPr marL="4121155" algn="l" defTabSz="1177473" rtl="0" eaLnBrk="1" latinLnBrk="0" hangingPunct="1">
      <a:defRPr sz="1545" kern="1200">
        <a:solidFill>
          <a:schemeClr val="tx1"/>
        </a:solidFill>
        <a:latin typeface="+mn-lt"/>
        <a:ea typeface="+mn-ea"/>
        <a:cs typeface="+mn-cs"/>
      </a:defRPr>
    </a:lvl8pPr>
    <a:lvl9pPr marL="4709892" algn="l" defTabSz="1177473" rtl="0" eaLnBrk="1" latinLnBrk="0" hangingPunct="1">
      <a:defRPr sz="15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6800" y="1143000"/>
            <a:ext cx="2184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C39CA-2334-4C41-BF32-CF31612D45B9}" type="slidenum">
              <a:rPr lang="en-US" smtClean="0"/>
              <a:t>2</a:t>
            </a:fld>
            <a:endParaRPr lang="en-US"/>
          </a:p>
        </p:txBody>
      </p:sp>
    </p:spTree>
    <p:extLst>
      <p:ext uri="{BB962C8B-B14F-4D97-AF65-F5344CB8AC3E}">
        <p14:creationId xmlns:p14="http://schemas.microsoft.com/office/powerpoint/2010/main" val="68314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214" y="1749275"/>
            <a:ext cx="6428423" cy="3721230"/>
          </a:xfrm>
        </p:spPr>
        <p:txBody>
          <a:bodyPr anchor="b"/>
          <a:lstStyle>
            <a:lvl1pPr algn="ctr">
              <a:defRPr sz="4963"/>
            </a:lvl1pPr>
          </a:lstStyle>
          <a:p>
            <a:r>
              <a:rPr lang="en-US" smtClean="0"/>
              <a:t>Click to edit Master title style</a:t>
            </a:r>
            <a:endParaRPr lang="en-US" dirty="0"/>
          </a:p>
        </p:txBody>
      </p:sp>
      <p:sp>
        <p:nvSpPr>
          <p:cNvPr id="3" name="Subtitle 2"/>
          <p:cNvSpPr>
            <a:spLocks noGrp="1"/>
          </p:cNvSpPr>
          <p:nvPr>
            <p:ph type="subTitle" idx="1"/>
          </p:nvPr>
        </p:nvSpPr>
        <p:spPr>
          <a:xfrm>
            <a:off x="945356" y="5614010"/>
            <a:ext cx="5672138" cy="2580613"/>
          </a:xfrm>
        </p:spPr>
        <p:txBody>
          <a:bodyPr/>
          <a:lstStyle>
            <a:lvl1pPr marL="0" indent="0" algn="ctr">
              <a:buNone/>
              <a:defRPr sz="1985"/>
            </a:lvl1pPr>
            <a:lvl2pPr marL="378150" indent="0" algn="ctr">
              <a:buNone/>
              <a:defRPr sz="1654"/>
            </a:lvl2pPr>
            <a:lvl3pPr marL="756300" indent="0" algn="ctr">
              <a:buNone/>
              <a:defRPr sz="1489"/>
            </a:lvl3pPr>
            <a:lvl4pPr marL="1134450" indent="0" algn="ctr">
              <a:buNone/>
              <a:defRPr sz="1323"/>
            </a:lvl4pPr>
            <a:lvl5pPr marL="1512600" indent="0" algn="ctr">
              <a:buNone/>
              <a:defRPr sz="1323"/>
            </a:lvl5pPr>
            <a:lvl6pPr marL="1890751" indent="0" algn="ctr">
              <a:buNone/>
              <a:defRPr sz="1323"/>
            </a:lvl6pPr>
            <a:lvl7pPr marL="2268901" indent="0" algn="ctr">
              <a:buNone/>
              <a:defRPr sz="1323"/>
            </a:lvl7pPr>
            <a:lvl8pPr marL="2647051" indent="0" algn="ctr">
              <a:buNone/>
              <a:defRPr sz="1323"/>
            </a:lvl8pPr>
            <a:lvl9pPr marL="3025201" indent="0" algn="ctr">
              <a:buNone/>
              <a:defRPr sz="132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92542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49266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12165" y="569071"/>
            <a:ext cx="1630740" cy="905812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946" y="569071"/>
            <a:ext cx="4797683" cy="90581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68879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3192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6007" y="2664740"/>
            <a:ext cx="6522958" cy="4446176"/>
          </a:xfrm>
        </p:spPr>
        <p:txBody>
          <a:bodyPr anchor="b"/>
          <a:lstStyle>
            <a:lvl1pPr>
              <a:defRPr sz="4963"/>
            </a:lvl1pPr>
          </a:lstStyle>
          <a:p>
            <a:r>
              <a:rPr lang="en-US" smtClean="0"/>
              <a:t>Click to edit Master title style</a:t>
            </a:r>
            <a:endParaRPr lang="en-US" dirty="0"/>
          </a:p>
        </p:txBody>
      </p:sp>
      <p:sp>
        <p:nvSpPr>
          <p:cNvPr id="3" name="Text Placeholder 2"/>
          <p:cNvSpPr>
            <a:spLocks noGrp="1"/>
          </p:cNvSpPr>
          <p:nvPr>
            <p:ph type="body" idx="1"/>
          </p:nvPr>
        </p:nvSpPr>
        <p:spPr>
          <a:xfrm>
            <a:off x="516007" y="7152978"/>
            <a:ext cx="6522958" cy="2338139"/>
          </a:xfrm>
        </p:spPr>
        <p:txBody>
          <a:bodyPr/>
          <a:lstStyle>
            <a:lvl1pPr marL="0" indent="0">
              <a:buNone/>
              <a:defRPr sz="1985">
                <a:solidFill>
                  <a:schemeClr val="tx1"/>
                </a:solidFill>
              </a:defRPr>
            </a:lvl1pPr>
            <a:lvl2pPr marL="378150" indent="0">
              <a:buNone/>
              <a:defRPr sz="1654">
                <a:solidFill>
                  <a:schemeClr val="tx1">
                    <a:tint val="75000"/>
                  </a:schemeClr>
                </a:solidFill>
              </a:defRPr>
            </a:lvl2pPr>
            <a:lvl3pPr marL="756300" indent="0">
              <a:buNone/>
              <a:defRPr sz="1489">
                <a:solidFill>
                  <a:schemeClr val="tx1">
                    <a:tint val="75000"/>
                  </a:schemeClr>
                </a:solidFill>
              </a:defRPr>
            </a:lvl3pPr>
            <a:lvl4pPr marL="1134450" indent="0">
              <a:buNone/>
              <a:defRPr sz="1323">
                <a:solidFill>
                  <a:schemeClr val="tx1">
                    <a:tint val="75000"/>
                  </a:schemeClr>
                </a:solidFill>
              </a:defRPr>
            </a:lvl4pPr>
            <a:lvl5pPr marL="1512600" indent="0">
              <a:buNone/>
              <a:defRPr sz="1323">
                <a:solidFill>
                  <a:schemeClr val="tx1">
                    <a:tint val="75000"/>
                  </a:schemeClr>
                </a:solidFill>
              </a:defRPr>
            </a:lvl5pPr>
            <a:lvl6pPr marL="1890751" indent="0">
              <a:buNone/>
              <a:defRPr sz="1323">
                <a:solidFill>
                  <a:schemeClr val="tx1">
                    <a:tint val="75000"/>
                  </a:schemeClr>
                </a:solidFill>
              </a:defRPr>
            </a:lvl6pPr>
            <a:lvl7pPr marL="2268901" indent="0">
              <a:buNone/>
              <a:defRPr sz="1323">
                <a:solidFill>
                  <a:schemeClr val="tx1">
                    <a:tint val="75000"/>
                  </a:schemeClr>
                </a:solidFill>
              </a:defRPr>
            </a:lvl7pPr>
            <a:lvl8pPr marL="2647051" indent="0">
              <a:buNone/>
              <a:defRPr sz="1323">
                <a:solidFill>
                  <a:schemeClr val="tx1">
                    <a:tint val="75000"/>
                  </a:schemeClr>
                </a:solidFill>
              </a:defRPr>
            </a:lvl8pPr>
            <a:lvl9pPr marL="3025201"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02102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946" y="2845355"/>
            <a:ext cx="3214211" cy="67818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8693" y="2845355"/>
            <a:ext cx="3214211" cy="67818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93780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931" y="569073"/>
            <a:ext cx="6522958" cy="20659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932" y="2620202"/>
            <a:ext cx="3199440" cy="1284120"/>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smtClean="0"/>
              <a:t>Click to edit Master text styles</a:t>
            </a:r>
          </a:p>
        </p:txBody>
      </p:sp>
      <p:sp>
        <p:nvSpPr>
          <p:cNvPr id="4" name="Content Placeholder 3"/>
          <p:cNvSpPr>
            <a:spLocks noGrp="1"/>
          </p:cNvSpPr>
          <p:nvPr>
            <p:ph sz="half" idx="2"/>
          </p:nvPr>
        </p:nvSpPr>
        <p:spPr>
          <a:xfrm>
            <a:off x="520932" y="3904322"/>
            <a:ext cx="3199440" cy="5742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8693" y="2620202"/>
            <a:ext cx="3215196" cy="1284120"/>
          </a:xfrm>
        </p:spPr>
        <p:txBody>
          <a:bodyPr anchor="b"/>
          <a:lstStyle>
            <a:lvl1pPr marL="0" indent="0">
              <a:buNone/>
              <a:defRPr sz="1985" b="1"/>
            </a:lvl1pPr>
            <a:lvl2pPr marL="378150" indent="0">
              <a:buNone/>
              <a:defRPr sz="1654" b="1"/>
            </a:lvl2pPr>
            <a:lvl3pPr marL="756300" indent="0">
              <a:buNone/>
              <a:defRPr sz="1489" b="1"/>
            </a:lvl3pPr>
            <a:lvl4pPr marL="1134450" indent="0">
              <a:buNone/>
              <a:defRPr sz="1323" b="1"/>
            </a:lvl4pPr>
            <a:lvl5pPr marL="1512600" indent="0">
              <a:buNone/>
              <a:defRPr sz="1323" b="1"/>
            </a:lvl5pPr>
            <a:lvl6pPr marL="1890751" indent="0">
              <a:buNone/>
              <a:defRPr sz="1323" b="1"/>
            </a:lvl6pPr>
            <a:lvl7pPr marL="2268901" indent="0">
              <a:buNone/>
              <a:defRPr sz="1323" b="1"/>
            </a:lvl7pPr>
            <a:lvl8pPr marL="2647051" indent="0">
              <a:buNone/>
              <a:defRPr sz="1323" b="1"/>
            </a:lvl8pPr>
            <a:lvl9pPr marL="3025201" indent="0">
              <a:buNone/>
              <a:defRPr sz="1323" b="1"/>
            </a:lvl9pPr>
          </a:lstStyle>
          <a:p>
            <a:pPr lvl="0"/>
            <a:r>
              <a:rPr lang="en-US" smtClean="0"/>
              <a:t>Click to edit Master text styles</a:t>
            </a:r>
          </a:p>
        </p:txBody>
      </p:sp>
      <p:sp>
        <p:nvSpPr>
          <p:cNvPr id="6" name="Content Placeholder 5"/>
          <p:cNvSpPr>
            <a:spLocks noGrp="1"/>
          </p:cNvSpPr>
          <p:nvPr>
            <p:ph sz="quarter" idx="4"/>
          </p:nvPr>
        </p:nvSpPr>
        <p:spPr>
          <a:xfrm>
            <a:off x="3828693" y="3904322"/>
            <a:ext cx="3215196" cy="5742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C40F0-445F-BE44-99EA-0B81A46F05C5}"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3033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5C40F0-445F-BE44-99EA-0B81A46F05C5}"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88625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40F0-445F-BE44-99EA-0B81A46F05C5}"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5826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931" y="712576"/>
            <a:ext cx="2439216" cy="2494016"/>
          </a:xfrm>
        </p:spPr>
        <p:txBody>
          <a:bodyPr anchor="b"/>
          <a:lstStyle>
            <a:lvl1pPr>
              <a:defRPr sz="2647"/>
            </a:lvl1pPr>
          </a:lstStyle>
          <a:p>
            <a:r>
              <a:rPr lang="en-US" smtClean="0"/>
              <a:t>Click to edit Master title style</a:t>
            </a:r>
            <a:endParaRPr lang="en-US" dirty="0"/>
          </a:p>
        </p:txBody>
      </p:sp>
      <p:sp>
        <p:nvSpPr>
          <p:cNvPr id="3" name="Content Placeholder 2"/>
          <p:cNvSpPr>
            <a:spLocks noGrp="1"/>
          </p:cNvSpPr>
          <p:nvPr>
            <p:ph idx="1"/>
          </p:nvPr>
        </p:nvSpPr>
        <p:spPr>
          <a:xfrm>
            <a:off x="3215196" y="1538968"/>
            <a:ext cx="3828693" cy="7595861"/>
          </a:xfrm>
        </p:spPr>
        <p:txBody>
          <a:bodyPr/>
          <a:lstStyle>
            <a:lvl1pPr>
              <a:defRPr sz="2647"/>
            </a:lvl1pPr>
            <a:lvl2pPr>
              <a:defRPr sz="2316"/>
            </a:lvl2pPr>
            <a:lvl3pPr>
              <a:defRPr sz="1985"/>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931" y="3206592"/>
            <a:ext cx="2439216" cy="5940607"/>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626715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931" y="712576"/>
            <a:ext cx="2439216" cy="2494016"/>
          </a:xfrm>
        </p:spPr>
        <p:txBody>
          <a:bodyPr anchor="b"/>
          <a:lstStyle>
            <a:lvl1pPr>
              <a:defRPr sz="264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5196" y="1538968"/>
            <a:ext cx="3828693" cy="7595861"/>
          </a:xfrm>
        </p:spPr>
        <p:txBody>
          <a:bodyPr anchor="t"/>
          <a:lstStyle>
            <a:lvl1pPr marL="0" indent="0">
              <a:buNone/>
              <a:defRPr sz="2647"/>
            </a:lvl1pPr>
            <a:lvl2pPr marL="378150" indent="0">
              <a:buNone/>
              <a:defRPr sz="2316"/>
            </a:lvl2pPr>
            <a:lvl3pPr marL="756300" indent="0">
              <a:buNone/>
              <a:defRPr sz="1985"/>
            </a:lvl3pPr>
            <a:lvl4pPr marL="1134450" indent="0">
              <a:buNone/>
              <a:defRPr sz="1654"/>
            </a:lvl4pPr>
            <a:lvl5pPr marL="1512600" indent="0">
              <a:buNone/>
              <a:defRPr sz="1654"/>
            </a:lvl5pPr>
            <a:lvl6pPr marL="1890751" indent="0">
              <a:buNone/>
              <a:defRPr sz="1654"/>
            </a:lvl6pPr>
            <a:lvl7pPr marL="2268901" indent="0">
              <a:buNone/>
              <a:defRPr sz="1654"/>
            </a:lvl7pPr>
            <a:lvl8pPr marL="2647051" indent="0">
              <a:buNone/>
              <a:defRPr sz="1654"/>
            </a:lvl8pPr>
            <a:lvl9pPr marL="3025201" indent="0">
              <a:buNone/>
              <a:defRPr sz="1654"/>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20931" y="3206592"/>
            <a:ext cx="2439216" cy="5940607"/>
          </a:xfrm>
        </p:spPr>
        <p:txBody>
          <a:bodyPr/>
          <a:lstStyle>
            <a:lvl1pPr marL="0" indent="0">
              <a:buNone/>
              <a:defRPr sz="1323"/>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9535532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946" y="569073"/>
            <a:ext cx="6522958" cy="20659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946" y="2845355"/>
            <a:ext cx="6522958" cy="67818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946" y="9906786"/>
            <a:ext cx="1701641" cy="569071"/>
          </a:xfrm>
          <a:prstGeom prst="rect">
            <a:avLst/>
          </a:prstGeom>
        </p:spPr>
        <p:txBody>
          <a:bodyPr vert="horz" lIns="91440" tIns="45720" rIns="91440" bIns="45720" rtlCol="0" anchor="ctr"/>
          <a:lstStyle>
            <a:lvl1pPr algn="l">
              <a:defRPr sz="993">
                <a:solidFill>
                  <a:schemeClr val="tx1">
                    <a:tint val="75000"/>
                  </a:schemeClr>
                </a:solidFill>
              </a:defRPr>
            </a:lvl1pPr>
          </a:lstStyle>
          <a:p>
            <a:fld id="{525C40F0-445F-BE44-99EA-0B81A46F05C5}" type="datetimeFigureOut">
              <a:rPr lang="en-US" smtClean="0"/>
              <a:t>3/8/19</a:t>
            </a:fld>
            <a:endParaRPr lang="en-US"/>
          </a:p>
        </p:txBody>
      </p:sp>
      <p:sp>
        <p:nvSpPr>
          <p:cNvPr id="5" name="Footer Placeholder 4"/>
          <p:cNvSpPr>
            <a:spLocks noGrp="1"/>
          </p:cNvSpPr>
          <p:nvPr>
            <p:ph type="ftr" sz="quarter" idx="3"/>
          </p:nvPr>
        </p:nvSpPr>
        <p:spPr>
          <a:xfrm>
            <a:off x="2505194" y="9906786"/>
            <a:ext cx="2552462" cy="569071"/>
          </a:xfrm>
          <a:prstGeom prst="rect">
            <a:avLst/>
          </a:prstGeom>
        </p:spPr>
        <p:txBody>
          <a:bodyPr vert="horz" lIns="91440" tIns="45720" rIns="91440" bIns="45720" rtlCol="0" anchor="ctr"/>
          <a:lstStyle>
            <a:lvl1pPr algn="ctr">
              <a:defRPr sz="99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41263" y="9906786"/>
            <a:ext cx="1701641" cy="569071"/>
          </a:xfrm>
          <a:prstGeom prst="rect">
            <a:avLst/>
          </a:prstGeom>
        </p:spPr>
        <p:txBody>
          <a:bodyPr vert="horz" lIns="91440" tIns="45720" rIns="91440" bIns="45720" rtlCol="0" anchor="ctr"/>
          <a:lstStyle>
            <a:lvl1pPr algn="r">
              <a:defRPr sz="993">
                <a:solidFill>
                  <a:schemeClr val="tx1">
                    <a:tint val="75000"/>
                  </a:schemeClr>
                </a:solidFill>
              </a:defRPr>
            </a:lvl1pPr>
          </a:lstStyle>
          <a:p>
            <a:fld id="{D88C56E1-728B-FD43-B210-6DB279F18194}" type="slidenum">
              <a:rPr lang="en-US" smtClean="0"/>
              <a:t>‹#›</a:t>
            </a:fld>
            <a:endParaRPr lang="en-US"/>
          </a:p>
        </p:txBody>
      </p:sp>
    </p:spTree>
    <p:extLst>
      <p:ext uri="{BB962C8B-B14F-4D97-AF65-F5344CB8AC3E}">
        <p14:creationId xmlns:p14="http://schemas.microsoft.com/office/powerpoint/2010/main" val="1734379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300" rtl="0" eaLnBrk="1" latinLnBrk="0" hangingPunct="1">
        <a:lnSpc>
          <a:spcPct val="90000"/>
        </a:lnSpc>
        <a:spcBef>
          <a:spcPct val="0"/>
        </a:spcBef>
        <a:buNone/>
        <a:defRPr sz="3639" kern="1200">
          <a:solidFill>
            <a:schemeClr val="tx1"/>
          </a:solidFill>
          <a:latin typeface="+mj-lt"/>
          <a:ea typeface="+mj-ea"/>
          <a:cs typeface="+mj-cs"/>
        </a:defRPr>
      </a:lvl1pPr>
    </p:titleStyle>
    <p:bodyStyle>
      <a:lvl1pPr marL="189075" indent="-189075" algn="l" defTabSz="756300" rtl="0" eaLnBrk="1" latinLnBrk="0" hangingPunct="1">
        <a:lnSpc>
          <a:spcPct val="90000"/>
        </a:lnSpc>
        <a:spcBef>
          <a:spcPts val="827"/>
        </a:spcBef>
        <a:buFont typeface="Arial" panose="020B0604020202020204" pitchFamily="34" charset="0"/>
        <a:buChar char="•"/>
        <a:defRPr sz="2316" kern="1200">
          <a:solidFill>
            <a:schemeClr val="tx1"/>
          </a:solidFill>
          <a:latin typeface="+mn-lt"/>
          <a:ea typeface="+mn-ea"/>
          <a:cs typeface="+mn-cs"/>
        </a:defRPr>
      </a:lvl1pPr>
      <a:lvl2pPr marL="567225" indent="-189075" algn="l" defTabSz="756300" rtl="0" eaLnBrk="1" latinLnBrk="0" hangingPunct="1">
        <a:lnSpc>
          <a:spcPct val="90000"/>
        </a:lnSpc>
        <a:spcBef>
          <a:spcPts val="414"/>
        </a:spcBef>
        <a:buFont typeface="Arial" panose="020B0604020202020204" pitchFamily="34" charset="0"/>
        <a:buChar char="•"/>
        <a:defRPr sz="1985" kern="1200">
          <a:solidFill>
            <a:schemeClr val="tx1"/>
          </a:solidFill>
          <a:latin typeface="+mn-lt"/>
          <a:ea typeface="+mn-ea"/>
          <a:cs typeface="+mn-cs"/>
        </a:defRPr>
      </a:lvl2pPr>
      <a:lvl3pPr marL="945375" indent="-189075" algn="l" defTabSz="756300" rtl="0" eaLnBrk="1" latinLnBrk="0" hangingPunct="1">
        <a:lnSpc>
          <a:spcPct val="90000"/>
        </a:lnSpc>
        <a:spcBef>
          <a:spcPts val="414"/>
        </a:spcBef>
        <a:buFont typeface="Arial" panose="020B0604020202020204" pitchFamily="34" charset="0"/>
        <a:buChar char="•"/>
        <a:defRPr sz="1654" kern="1200">
          <a:solidFill>
            <a:schemeClr val="tx1"/>
          </a:solidFill>
          <a:latin typeface="+mn-lt"/>
          <a:ea typeface="+mn-ea"/>
          <a:cs typeface="+mn-cs"/>
        </a:defRPr>
      </a:lvl3pPr>
      <a:lvl4pPr marL="1323525"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4pPr>
      <a:lvl5pPr marL="17016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5pPr>
      <a:lvl6pPr marL="20798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6pPr>
      <a:lvl7pPr marL="24579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7pPr>
      <a:lvl8pPr marL="283612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8pPr>
      <a:lvl9pPr marL="3214276" indent="-189075" algn="l" defTabSz="756300" rtl="0" eaLnBrk="1" latinLnBrk="0" hangingPunct="1">
        <a:lnSpc>
          <a:spcPct val="90000"/>
        </a:lnSpc>
        <a:spcBef>
          <a:spcPts val="414"/>
        </a:spcBef>
        <a:buFont typeface="Arial" panose="020B0604020202020204" pitchFamily="34" charset="0"/>
        <a:buChar char="•"/>
        <a:defRPr sz="1489" kern="1200">
          <a:solidFill>
            <a:schemeClr val="tx1"/>
          </a:solidFill>
          <a:latin typeface="+mn-lt"/>
          <a:ea typeface="+mn-ea"/>
          <a:cs typeface="+mn-cs"/>
        </a:defRPr>
      </a:lvl9pPr>
    </p:bodyStyle>
    <p:otherStyle>
      <a:defPPr>
        <a:defRPr lang="en-US"/>
      </a:defPPr>
      <a:lvl1pPr marL="0" algn="l" defTabSz="756300" rtl="0" eaLnBrk="1" latinLnBrk="0" hangingPunct="1">
        <a:defRPr sz="1489" kern="1200">
          <a:solidFill>
            <a:schemeClr val="tx1"/>
          </a:solidFill>
          <a:latin typeface="+mn-lt"/>
          <a:ea typeface="+mn-ea"/>
          <a:cs typeface="+mn-cs"/>
        </a:defRPr>
      </a:lvl1pPr>
      <a:lvl2pPr marL="378150" algn="l" defTabSz="756300" rtl="0" eaLnBrk="1" latinLnBrk="0" hangingPunct="1">
        <a:defRPr sz="1489" kern="1200">
          <a:solidFill>
            <a:schemeClr val="tx1"/>
          </a:solidFill>
          <a:latin typeface="+mn-lt"/>
          <a:ea typeface="+mn-ea"/>
          <a:cs typeface="+mn-cs"/>
        </a:defRPr>
      </a:lvl2pPr>
      <a:lvl3pPr marL="756300" algn="l" defTabSz="756300" rtl="0" eaLnBrk="1" latinLnBrk="0" hangingPunct="1">
        <a:defRPr sz="1489" kern="1200">
          <a:solidFill>
            <a:schemeClr val="tx1"/>
          </a:solidFill>
          <a:latin typeface="+mn-lt"/>
          <a:ea typeface="+mn-ea"/>
          <a:cs typeface="+mn-cs"/>
        </a:defRPr>
      </a:lvl3pPr>
      <a:lvl4pPr marL="1134450" algn="l" defTabSz="756300" rtl="0" eaLnBrk="1" latinLnBrk="0" hangingPunct="1">
        <a:defRPr sz="1489" kern="1200">
          <a:solidFill>
            <a:schemeClr val="tx1"/>
          </a:solidFill>
          <a:latin typeface="+mn-lt"/>
          <a:ea typeface="+mn-ea"/>
          <a:cs typeface="+mn-cs"/>
        </a:defRPr>
      </a:lvl4pPr>
      <a:lvl5pPr marL="1512600" algn="l" defTabSz="756300" rtl="0" eaLnBrk="1" latinLnBrk="0" hangingPunct="1">
        <a:defRPr sz="1489" kern="1200">
          <a:solidFill>
            <a:schemeClr val="tx1"/>
          </a:solidFill>
          <a:latin typeface="+mn-lt"/>
          <a:ea typeface="+mn-ea"/>
          <a:cs typeface="+mn-cs"/>
        </a:defRPr>
      </a:lvl5pPr>
      <a:lvl6pPr marL="1890751" algn="l" defTabSz="756300" rtl="0" eaLnBrk="1" latinLnBrk="0" hangingPunct="1">
        <a:defRPr sz="1489" kern="1200">
          <a:solidFill>
            <a:schemeClr val="tx1"/>
          </a:solidFill>
          <a:latin typeface="+mn-lt"/>
          <a:ea typeface="+mn-ea"/>
          <a:cs typeface="+mn-cs"/>
        </a:defRPr>
      </a:lvl6pPr>
      <a:lvl7pPr marL="2268901" algn="l" defTabSz="756300" rtl="0" eaLnBrk="1" latinLnBrk="0" hangingPunct="1">
        <a:defRPr sz="1489" kern="1200">
          <a:solidFill>
            <a:schemeClr val="tx1"/>
          </a:solidFill>
          <a:latin typeface="+mn-lt"/>
          <a:ea typeface="+mn-ea"/>
          <a:cs typeface="+mn-cs"/>
        </a:defRPr>
      </a:lvl7pPr>
      <a:lvl8pPr marL="2647051" algn="l" defTabSz="756300" rtl="0" eaLnBrk="1" latinLnBrk="0" hangingPunct="1">
        <a:defRPr sz="1489" kern="1200">
          <a:solidFill>
            <a:schemeClr val="tx1"/>
          </a:solidFill>
          <a:latin typeface="+mn-lt"/>
          <a:ea typeface="+mn-ea"/>
          <a:cs typeface="+mn-cs"/>
        </a:defRPr>
      </a:lvl8pPr>
      <a:lvl9pPr marL="3025201" algn="l" defTabSz="756300" rtl="0" eaLnBrk="1" latinLnBrk="0" hangingPunct="1">
        <a:defRPr sz="14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9863" y="3049102"/>
            <a:ext cx="2060500" cy="307777"/>
          </a:xfrm>
          <a:prstGeom prst="rect">
            <a:avLst/>
          </a:prstGeom>
          <a:noFill/>
        </p:spPr>
        <p:txBody>
          <a:bodyPr wrap="square" rtlCol="0">
            <a:spAutoFit/>
          </a:bodyPr>
          <a:lstStyle/>
          <a:p>
            <a:r>
              <a:rPr lang="en-US" sz="1400" b="1">
                <a:latin typeface="Arial" charset="0"/>
                <a:ea typeface="Arial" charset="0"/>
                <a:cs typeface="Arial" charset="0"/>
              </a:rPr>
              <a:t>Pre-APC correction</a:t>
            </a:r>
            <a:endParaRPr lang="en-US" sz="1400" b="1" dirty="0">
              <a:latin typeface="Arial" charset="0"/>
              <a:ea typeface="Arial" charset="0"/>
              <a:cs typeface="Arial" charset="0"/>
            </a:endParaRPr>
          </a:p>
        </p:txBody>
      </p:sp>
      <p:sp>
        <p:nvSpPr>
          <p:cNvPr id="5" name="TextBox 4"/>
          <p:cNvSpPr txBox="1"/>
          <p:nvPr/>
        </p:nvSpPr>
        <p:spPr>
          <a:xfrm>
            <a:off x="4089047" y="3058861"/>
            <a:ext cx="2060500" cy="307777"/>
          </a:xfrm>
          <a:prstGeom prst="rect">
            <a:avLst/>
          </a:prstGeom>
          <a:noFill/>
        </p:spPr>
        <p:txBody>
          <a:bodyPr wrap="square" rtlCol="0">
            <a:spAutoFit/>
          </a:bodyPr>
          <a:lstStyle/>
          <a:p>
            <a:r>
              <a:rPr lang="en-US" sz="1400" b="1" dirty="0">
                <a:latin typeface="Arial" charset="0"/>
                <a:ea typeface="Arial" charset="0"/>
                <a:cs typeface="Arial" charset="0"/>
              </a:rPr>
              <a:t>Post-APC correction</a:t>
            </a:r>
          </a:p>
        </p:txBody>
      </p:sp>
      <p:sp>
        <p:nvSpPr>
          <p:cNvPr id="6" name="TextBox 5"/>
          <p:cNvSpPr txBox="1"/>
          <p:nvPr/>
        </p:nvSpPr>
        <p:spPr>
          <a:xfrm>
            <a:off x="2998189" y="2543367"/>
            <a:ext cx="2660754" cy="307777"/>
          </a:xfrm>
          <a:prstGeom prst="rect">
            <a:avLst/>
          </a:prstGeom>
          <a:noFill/>
        </p:spPr>
        <p:txBody>
          <a:bodyPr wrap="square" rtlCol="0">
            <a:spAutoFit/>
          </a:bodyPr>
          <a:lstStyle/>
          <a:p>
            <a:r>
              <a:rPr lang="en-US" sz="1400" b="1">
                <a:latin typeface="Arial" charset="0"/>
                <a:ea typeface="Arial" charset="0"/>
                <a:cs typeface="Arial" charset="0"/>
              </a:rPr>
              <a:t>tRNA</a:t>
            </a:r>
            <a:r>
              <a:rPr lang="en-US" sz="1400" b="1" dirty="0">
                <a:latin typeface="Arial" charset="0"/>
                <a:ea typeface="Arial" charset="0"/>
                <a:cs typeface="Arial" charset="0"/>
              </a:rPr>
              <a:t> </a:t>
            </a:r>
            <a:r>
              <a:rPr lang="mr-IN" sz="1400" b="1" dirty="0">
                <a:latin typeface="Arial" charset="0"/>
                <a:ea typeface="Arial" charset="0"/>
                <a:cs typeface="Arial" charset="0"/>
              </a:rPr>
              <a:t>–</a:t>
            </a:r>
            <a:r>
              <a:rPr lang="en-US" sz="1400" b="1" dirty="0">
                <a:latin typeface="Arial" charset="0"/>
                <a:ea typeface="Arial" charset="0"/>
                <a:cs typeface="Arial" charset="0"/>
              </a:rPr>
              <a:t> RF00005</a:t>
            </a:r>
          </a:p>
        </p:txBody>
      </p:sp>
      <p:sp>
        <p:nvSpPr>
          <p:cNvPr id="7" name="TextBox 6"/>
          <p:cNvSpPr txBox="1"/>
          <p:nvPr/>
        </p:nvSpPr>
        <p:spPr>
          <a:xfrm>
            <a:off x="809625" y="6546698"/>
            <a:ext cx="5943600" cy="1107996"/>
          </a:xfrm>
          <a:prstGeom prst="rect">
            <a:avLst/>
          </a:prstGeom>
          <a:noFill/>
        </p:spPr>
        <p:txBody>
          <a:bodyPr wrap="square" rtlCol="0">
            <a:spAutoFit/>
          </a:bodyPr>
          <a:lstStyle/>
          <a:p>
            <a:r>
              <a:rPr lang="en-US" sz="1100" b="1" dirty="0">
                <a:latin typeface="Arial" charset="0"/>
                <a:ea typeface="Arial" charset="0"/>
                <a:cs typeface="Arial" charset="0"/>
              </a:rPr>
              <a:t>Supplementary Figure 1</a:t>
            </a:r>
            <a:r>
              <a:rPr lang="en-US" sz="1100" dirty="0">
                <a:latin typeface="Arial" charset="0"/>
                <a:ea typeface="Arial" charset="0"/>
                <a:cs typeface="Arial" charset="0"/>
              </a:rPr>
              <a:t>: Example of noise reduction afforded by an APC correction on the </a:t>
            </a:r>
            <a:r>
              <a:rPr lang="en-US" sz="1100" dirty="0" err="1">
                <a:latin typeface="Arial" charset="0"/>
                <a:ea typeface="Arial" charset="0"/>
                <a:cs typeface="Arial" charset="0"/>
              </a:rPr>
              <a:t>SoM</a:t>
            </a:r>
            <a:r>
              <a:rPr lang="en-US" sz="1100" dirty="0">
                <a:latin typeface="Arial" charset="0"/>
                <a:ea typeface="Arial" charset="0"/>
                <a:cs typeface="Arial" charset="0"/>
              </a:rPr>
              <a:t> results for an MLP trained on the alignment for </a:t>
            </a:r>
            <a:r>
              <a:rPr lang="en-US" sz="1100" dirty="0" err="1">
                <a:latin typeface="Arial" charset="0"/>
                <a:ea typeface="Arial" charset="0"/>
                <a:cs typeface="Arial" charset="0"/>
              </a:rPr>
              <a:t>tRNA</a:t>
            </a:r>
            <a:r>
              <a:rPr lang="en-US" sz="1100" dirty="0">
                <a:latin typeface="Arial" charset="0"/>
                <a:ea typeface="Arial" charset="0"/>
                <a:cs typeface="Arial" charset="0"/>
              </a:rPr>
              <a:t> (RF0005). </a:t>
            </a:r>
            <a:r>
              <a:rPr lang="en-US" sz="1100" dirty="0" err="1">
                <a:latin typeface="Arial" charset="0"/>
                <a:ea typeface="Arial" charset="0"/>
                <a:cs typeface="Arial" charset="0"/>
              </a:rPr>
              <a:t>SoM</a:t>
            </a:r>
            <a:r>
              <a:rPr lang="en-US" sz="1100" dirty="0">
                <a:latin typeface="Arial" charset="0"/>
                <a:ea typeface="Arial" charset="0"/>
                <a:cs typeface="Arial" charset="0"/>
              </a:rPr>
              <a:t> scores are averaged across </a:t>
            </a:r>
            <a:r>
              <a:rPr lang="en-US" sz="1100" dirty="0" err="1">
                <a:latin typeface="Arial" charset="0"/>
                <a:ea typeface="Arial" charset="0"/>
                <a:cs typeface="Arial" charset="0"/>
              </a:rPr>
              <a:t>SoM</a:t>
            </a:r>
            <a:r>
              <a:rPr lang="en-US" sz="1100" dirty="0">
                <a:latin typeface="Arial" charset="0"/>
                <a:ea typeface="Arial" charset="0"/>
                <a:cs typeface="Arial" charset="0"/>
              </a:rPr>
              <a:t> on 500 sequences from the test set. Before the correction, there is a lot of background noise from reductions caused additive mutations in the rows and columns. An APC correction removes this noise making the scores associated with base pairs in the </a:t>
            </a:r>
            <a:r>
              <a:rPr lang="en-US" sz="1100" dirty="0" err="1">
                <a:latin typeface="Arial" charset="0"/>
                <a:ea typeface="Arial" charset="0"/>
                <a:cs typeface="Arial" charset="0"/>
              </a:rPr>
              <a:t>tRNA</a:t>
            </a:r>
            <a:r>
              <a:rPr lang="en-US" sz="1100" dirty="0">
                <a:latin typeface="Arial" charset="0"/>
                <a:ea typeface="Arial" charset="0"/>
                <a:cs typeface="Arial" charset="0"/>
              </a:rPr>
              <a:t> structure visible.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89" y="3474295"/>
            <a:ext cx="2441448" cy="244144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573" y="3474295"/>
            <a:ext cx="2441448" cy="2441448"/>
          </a:xfrm>
          <a:prstGeom prst="rect">
            <a:avLst/>
          </a:prstGeom>
        </p:spPr>
      </p:pic>
      <p:sp>
        <p:nvSpPr>
          <p:cNvPr id="2" name="TextBox 1"/>
          <p:cNvSpPr txBox="1"/>
          <p:nvPr/>
        </p:nvSpPr>
        <p:spPr>
          <a:xfrm>
            <a:off x="1153460" y="1211020"/>
            <a:ext cx="2955424" cy="338554"/>
          </a:xfrm>
          <a:prstGeom prst="rect">
            <a:avLst/>
          </a:prstGeom>
          <a:noFill/>
        </p:spPr>
        <p:txBody>
          <a:bodyPr wrap="none" rtlCol="0">
            <a:spAutoFit/>
          </a:bodyPr>
          <a:lstStyle/>
          <a:p>
            <a:r>
              <a:rPr lang="en-US" sz="1600" b="1" dirty="0" smtClean="0">
                <a:latin typeface="Arial" charset="0"/>
                <a:ea typeface="Arial" charset="0"/>
                <a:cs typeface="Arial" charset="0"/>
              </a:rPr>
              <a:t>SUPPLEMENTARY FIGURES</a:t>
            </a:r>
            <a:endParaRPr lang="en-US" sz="1600" b="1" dirty="0">
              <a:latin typeface="Arial" charset="0"/>
              <a:ea typeface="Arial" charset="0"/>
              <a:cs typeface="Arial" charset="0"/>
            </a:endParaRPr>
          </a:p>
        </p:txBody>
      </p:sp>
    </p:spTree>
    <p:extLst>
      <p:ext uri="{BB962C8B-B14F-4D97-AF65-F5344CB8AC3E}">
        <p14:creationId xmlns:p14="http://schemas.microsoft.com/office/powerpoint/2010/main" val="110886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648" y="2249415"/>
            <a:ext cx="1614792" cy="1614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6523" y="3806427"/>
            <a:ext cx="1614792" cy="16147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6530" y="5369265"/>
            <a:ext cx="1614786" cy="161478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1193" y="2263304"/>
            <a:ext cx="1618488" cy="161848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1193" y="3824012"/>
            <a:ext cx="1618488" cy="161848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1193" y="5380311"/>
            <a:ext cx="1618488" cy="1618488"/>
          </a:xfrm>
          <a:prstGeom prst="rect">
            <a:avLst/>
          </a:prstGeom>
        </p:spPr>
      </p:pic>
      <p:sp>
        <p:nvSpPr>
          <p:cNvPr id="16" name="TextBox 15"/>
          <p:cNvSpPr txBox="1"/>
          <p:nvPr/>
        </p:nvSpPr>
        <p:spPr>
          <a:xfrm>
            <a:off x="2076715" y="1532266"/>
            <a:ext cx="1582966" cy="707886"/>
          </a:xfrm>
          <a:prstGeom prst="rect">
            <a:avLst/>
          </a:prstGeom>
          <a:noFill/>
        </p:spPr>
        <p:txBody>
          <a:bodyPr wrap="square" rtlCol="0">
            <a:spAutoFit/>
          </a:bodyPr>
          <a:lstStyle/>
          <a:p>
            <a:r>
              <a:rPr lang="en-US" sz="2000" b="1">
                <a:latin typeface="Arial" charset="0"/>
                <a:ea typeface="Arial" charset="0"/>
                <a:cs typeface="Arial" charset="0"/>
              </a:rPr>
              <a:t>A </a:t>
            </a:r>
            <a:endParaRPr lang="en-US" sz="2000" b="1" dirty="0">
              <a:latin typeface="Arial" charset="0"/>
              <a:ea typeface="Arial" charset="0"/>
              <a:cs typeface="Arial" charset="0"/>
            </a:endParaRPr>
          </a:p>
          <a:p>
            <a:r>
              <a:rPr lang="en-US" sz="1100" b="1" dirty="0">
                <a:latin typeface="Arial" charset="0"/>
                <a:ea typeface="Arial" charset="0"/>
                <a:cs typeface="Arial" charset="0"/>
              </a:rPr>
              <a:t>Glycine Riboswitch</a:t>
            </a:r>
            <a:r>
              <a:rPr lang="en-US" sz="2000" b="1" dirty="0">
                <a:latin typeface="Arial" charset="0"/>
                <a:ea typeface="Arial" charset="0"/>
                <a:cs typeface="Arial" charset="0"/>
              </a:rPr>
              <a:t> </a:t>
            </a:r>
          </a:p>
        </p:txBody>
      </p:sp>
      <p:sp>
        <p:nvSpPr>
          <p:cNvPr id="18" name="TextBox 17"/>
          <p:cNvSpPr txBox="1"/>
          <p:nvPr/>
        </p:nvSpPr>
        <p:spPr>
          <a:xfrm>
            <a:off x="809625" y="7541534"/>
            <a:ext cx="5943600" cy="1446550"/>
          </a:xfrm>
          <a:prstGeom prst="rect">
            <a:avLst/>
          </a:prstGeom>
          <a:noFill/>
        </p:spPr>
        <p:txBody>
          <a:bodyPr wrap="square" rtlCol="0">
            <a:spAutoFit/>
          </a:bodyPr>
          <a:lstStyle/>
          <a:p>
            <a:r>
              <a:rPr lang="en-US" sz="1100" b="1" dirty="0">
                <a:latin typeface="Arial" charset="0"/>
                <a:ea typeface="Arial" charset="0"/>
                <a:cs typeface="Arial" charset="0"/>
              </a:rPr>
              <a:t>Supplementary Figure 2</a:t>
            </a:r>
            <a:r>
              <a:rPr lang="en-US" sz="1100" dirty="0">
                <a:latin typeface="Arial" charset="0"/>
                <a:ea typeface="Arial" charset="0"/>
                <a:cs typeface="Arial" charset="0"/>
              </a:rPr>
              <a:t>: Example </a:t>
            </a:r>
            <a:r>
              <a:rPr lang="en-US" sz="1100" dirty="0" err="1">
                <a:latin typeface="Arial" charset="0"/>
                <a:ea typeface="Arial" charset="0"/>
                <a:cs typeface="Arial" charset="0"/>
              </a:rPr>
              <a:t>SoM</a:t>
            </a:r>
            <a:r>
              <a:rPr lang="en-US" sz="1100" dirty="0">
                <a:latin typeface="Arial" charset="0"/>
                <a:ea typeface="Arial" charset="0"/>
                <a:cs typeface="Arial" charset="0"/>
              </a:rPr>
              <a:t> results from MLPs trained (A)  Glycine Riboswitch </a:t>
            </a:r>
            <a:r>
              <a:rPr lang="mr-IN" sz="1100" dirty="0">
                <a:latin typeface="Arial" charset="0"/>
                <a:ea typeface="Arial" charset="0"/>
                <a:cs typeface="Arial" charset="0"/>
              </a:rPr>
              <a:t>–</a:t>
            </a:r>
            <a:r>
              <a:rPr lang="en-US" sz="1100" dirty="0">
                <a:latin typeface="Arial" charset="0"/>
                <a:ea typeface="Arial" charset="0"/>
                <a:cs typeface="Arial" charset="0"/>
              </a:rPr>
              <a:t> RF00504 (an alignment of 91 nucleotides in length) and (B) transfer-messenger RNA </a:t>
            </a:r>
            <a:r>
              <a:rPr lang="mr-IN" sz="1100" dirty="0">
                <a:latin typeface="Arial" charset="0"/>
                <a:ea typeface="Arial" charset="0"/>
                <a:cs typeface="Arial" charset="0"/>
              </a:rPr>
              <a:t>–</a:t>
            </a:r>
            <a:r>
              <a:rPr lang="en-US" sz="1100" dirty="0">
                <a:latin typeface="Arial" charset="0"/>
                <a:ea typeface="Arial" charset="0"/>
                <a:cs typeface="Arial" charset="0"/>
              </a:rPr>
              <a:t> RF00023 (an alignment of 366 length) at training set sizes of 1000, 800 and 300 sequences. The </a:t>
            </a:r>
            <a:r>
              <a:rPr lang="en-US" sz="1100" dirty="0" err="1">
                <a:latin typeface="Arial" charset="0"/>
                <a:ea typeface="Arial" charset="0"/>
                <a:cs typeface="Arial" charset="0"/>
              </a:rPr>
              <a:t>SoM</a:t>
            </a:r>
            <a:r>
              <a:rPr lang="en-US" sz="1100" dirty="0">
                <a:latin typeface="Arial" charset="0"/>
                <a:ea typeface="Arial" charset="0"/>
                <a:cs typeface="Arial" charset="0"/>
              </a:rPr>
              <a:t> results get less clear as the training size decreases for both families, suggesting that depth of training set is an important factor that influences an MLPs ability to learn structure. The results for MLPs trained on Glycine Riboswitch seems to be more robust to lower training sizes, suggesting that even with shallow training sets, an MLP can still learn structure if the alignment is short.</a:t>
            </a:r>
          </a:p>
        </p:txBody>
      </p:sp>
      <p:sp>
        <p:nvSpPr>
          <p:cNvPr id="12" name="TextBox 11"/>
          <p:cNvSpPr txBox="1"/>
          <p:nvPr/>
        </p:nvSpPr>
        <p:spPr>
          <a:xfrm>
            <a:off x="1102581" y="2914190"/>
            <a:ext cx="773722" cy="307777"/>
          </a:xfrm>
          <a:prstGeom prst="rect">
            <a:avLst/>
          </a:prstGeom>
          <a:noFill/>
        </p:spPr>
        <p:txBody>
          <a:bodyPr wrap="square" rtlCol="0">
            <a:spAutoFit/>
          </a:bodyPr>
          <a:lstStyle/>
          <a:p>
            <a:r>
              <a:rPr lang="en-US" sz="1400" b="1" dirty="0">
                <a:latin typeface="Arial" charset="0"/>
                <a:ea typeface="Arial" charset="0"/>
                <a:cs typeface="Arial" charset="0"/>
              </a:rPr>
              <a:t>1000</a:t>
            </a:r>
          </a:p>
        </p:txBody>
      </p:sp>
      <p:sp>
        <p:nvSpPr>
          <p:cNvPr id="13" name="TextBox 12"/>
          <p:cNvSpPr txBox="1"/>
          <p:nvPr/>
        </p:nvSpPr>
        <p:spPr>
          <a:xfrm>
            <a:off x="3907634" y="1532266"/>
            <a:ext cx="1668863" cy="738664"/>
          </a:xfrm>
          <a:prstGeom prst="rect">
            <a:avLst/>
          </a:prstGeom>
          <a:noFill/>
        </p:spPr>
        <p:txBody>
          <a:bodyPr wrap="square" rtlCol="0">
            <a:spAutoFit/>
          </a:bodyPr>
          <a:lstStyle/>
          <a:p>
            <a:r>
              <a:rPr lang="en-US" sz="2000" b="1" dirty="0">
                <a:latin typeface="Arial" charset="0"/>
                <a:ea typeface="Arial" charset="0"/>
                <a:cs typeface="Arial" charset="0"/>
              </a:rPr>
              <a:t>B </a:t>
            </a:r>
          </a:p>
          <a:p>
            <a:r>
              <a:rPr lang="en-US" sz="1100" b="1" dirty="0">
                <a:latin typeface="Arial" charset="0"/>
                <a:ea typeface="Arial" charset="0"/>
                <a:cs typeface="Arial" charset="0"/>
              </a:rPr>
              <a:t>Transfer—messenger RNA</a:t>
            </a:r>
            <a:endParaRPr lang="en-US" sz="2000" b="1" dirty="0">
              <a:latin typeface="Arial" charset="0"/>
              <a:ea typeface="Arial" charset="0"/>
              <a:cs typeface="Arial" charset="0"/>
            </a:endParaRPr>
          </a:p>
        </p:txBody>
      </p:sp>
      <p:sp>
        <p:nvSpPr>
          <p:cNvPr id="19" name="TextBox 18"/>
          <p:cNvSpPr txBox="1"/>
          <p:nvPr/>
        </p:nvSpPr>
        <p:spPr>
          <a:xfrm>
            <a:off x="1003162" y="2230466"/>
            <a:ext cx="1066678" cy="523220"/>
          </a:xfrm>
          <a:prstGeom prst="rect">
            <a:avLst/>
          </a:prstGeom>
          <a:noFill/>
        </p:spPr>
        <p:txBody>
          <a:bodyPr wrap="square" rtlCol="0">
            <a:spAutoFit/>
          </a:bodyPr>
          <a:lstStyle/>
          <a:p>
            <a:r>
              <a:rPr lang="en-US" sz="1400" b="1" dirty="0">
                <a:latin typeface="Arial" charset="0"/>
                <a:ea typeface="Arial" charset="0"/>
                <a:cs typeface="Arial" charset="0"/>
              </a:rPr>
              <a:t>Training set size:</a:t>
            </a:r>
          </a:p>
        </p:txBody>
      </p:sp>
      <p:sp>
        <p:nvSpPr>
          <p:cNvPr id="20" name="TextBox 19"/>
          <p:cNvSpPr txBox="1"/>
          <p:nvPr/>
        </p:nvSpPr>
        <p:spPr>
          <a:xfrm>
            <a:off x="1170987" y="4483019"/>
            <a:ext cx="773722" cy="307777"/>
          </a:xfrm>
          <a:prstGeom prst="rect">
            <a:avLst/>
          </a:prstGeom>
          <a:noFill/>
        </p:spPr>
        <p:txBody>
          <a:bodyPr wrap="square" rtlCol="0">
            <a:spAutoFit/>
          </a:bodyPr>
          <a:lstStyle/>
          <a:p>
            <a:r>
              <a:rPr lang="en-US" sz="1400" b="1" dirty="0">
                <a:latin typeface="Arial" charset="0"/>
                <a:ea typeface="Arial" charset="0"/>
                <a:cs typeface="Arial" charset="0"/>
              </a:rPr>
              <a:t>800</a:t>
            </a:r>
          </a:p>
        </p:txBody>
      </p:sp>
      <p:sp>
        <p:nvSpPr>
          <p:cNvPr id="21" name="TextBox 20"/>
          <p:cNvSpPr txBox="1"/>
          <p:nvPr/>
        </p:nvSpPr>
        <p:spPr>
          <a:xfrm>
            <a:off x="1170987" y="6063537"/>
            <a:ext cx="773722" cy="307777"/>
          </a:xfrm>
          <a:prstGeom prst="rect">
            <a:avLst/>
          </a:prstGeom>
          <a:noFill/>
        </p:spPr>
        <p:txBody>
          <a:bodyPr wrap="square" rtlCol="0">
            <a:spAutoFit/>
          </a:bodyPr>
          <a:lstStyle/>
          <a:p>
            <a:r>
              <a:rPr lang="en-US" sz="1400" b="1" dirty="0">
                <a:latin typeface="Arial" charset="0"/>
                <a:ea typeface="Arial" charset="0"/>
                <a:cs typeface="Arial" charset="0"/>
              </a:rPr>
              <a:t>300</a:t>
            </a:r>
          </a:p>
        </p:txBody>
      </p:sp>
    </p:spTree>
    <p:extLst>
      <p:ext uri="{BB962C8B-B14F-4D97-AF65-F5344CB8AC3E}">
        <p14:creationId xmlns:p14="http://schemas.microsoft.com/office/powerpoint/2010/main" val="2007121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2776</TotalTime>
  <Words>232</Words>
  <Application>Microsoft Macintosh PowerPoint</Application>
  <PresentationFormat>Custom</PresentationFormat>
  <Paragraphs>15</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20</cp:revision>
  <dcterms:created xsi:type="dcterms:W3CDTF">2019-03-06T01:38:28Z</dcterms:created>
  <dcterms:modified xsi:type="dcterms:W3CDTF">2019-03-08T19:12:32Z</dcterms:modified>
</cp:coreProperties>
</file>