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71" d="100"/>
          <a:sy n="71" d="100"/>
        </p:scale>
        <p:origin x="2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384C-3194-EF4D-8826-F7A970BECDE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57B9-C70A-2B41-9DD7-5E9BF9F8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0" y="2222147"/>
            <a:ext cx="5943600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9788" y="1340760"/>
            <a:ext cx="543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RF00017 - Metazoan 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signal recognition particle RNA 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Paul, Steffan Bradley</dc:creator>
  <cp:lastModifiedBy>Paul, Steffan Bradley</cp:lastModifiedBy>
  <cp:revision>1</cp:revision>
  <dcterms:created xsi:type="dcterms:W3CDTF">2019-03-14T22:48:59Z</dcterms:created>
  <dcterms:modified xsi:type="dcterms:W3CDTF">2019-03-14T22:53:32Z</dcterms:modified>
</cp:coreProperties>
</file>