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404040"/>
    <a:srgbClr val="2F7E1D"/>
    <a:srgbClr val="2E7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6" autoAdjust="0"/>
    <p:restoredTop sz="86422"/>
  </p:normalViewPr>
  <p:slideViewPr>
    <p:cSldViewPr snapToGrid="0" snapToObjects="1">
      <p:cViewPr>
        <p:scale>
          <a:sx n="90" d="100"/>
          <a:sy n="90" d="100"/>
        </p:scale>
        <p:origin x="1184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238BF7-E770-7A44-9F42-9B89EA99A15F}" type="datetimeFigureOut">
              <a:rPr lang="en-NZ"/>
              <a:pPr>
                <a:defRPr/>
              </a:pPr>
              <a:t>8/05/17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9C0698-03B6-8E43-8675-622D3D1D5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748461-39A0-4F4C-843F-CA08C620645B}" type="datetimeFigureOut">
              <a:rPr lang="en-US"/>
              <a:pPr>
                <a:defRPr/>
              </a:pPr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2EE1D23-DE24-2942-81F5-AA218009F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6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Use title slide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194023-A5F6-B543-B1D8-DFD4B2C693E8}" type="slidenum">
              <a:rPr lang="en-US" altLang="en-US">
                <a:latin typeface="Calibri" charset="0"/>
              </a:rPr>
              <a:pPr eaLnBrk="1" hangingPunct="1"/>
              <a:t>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1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1D23-DE24-2942-81F5-AA218009F5F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69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1D23-DE24-2942-81F5-AA218009F5F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56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1D23-DE24-2942-81F5-AA218009F5F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0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1D23-DE24-2942-81F5-AA218009F5F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8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213"/>
            <a:ext cx="2878138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415" y="2139353"/>
            <a:ext cx="5149103" cy="3152159"/>
          </a:xfrm>
        </p:spPr>
        <p:txBody>
          <a:bodyPr/>
          <a:lstStyle>
            <a:lvl1pPr algn="r" defTabSz="457200" rtl="0" fontAlgn="auto">
              <a:spcBef>
                <a:spcPts val="0"/>
              </a:spcBef>
              <a:spcAft>
                <a:spcPts val="1800"/>
              </a:spcAft>
              <a:defRPr lang="en-US" sz="4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415" y="5291512"/>
            <a:ext cx="5149103" cy="515525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574"/>
            <a:ext cx="8229600" cy="750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789"/>
            <a:ext cx="4040188" cy="41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37759"/>
            <a:ext cx="4040188" cy="3788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9789"/>
            <a:ext cx="4041775" cy="41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37759"/>
            <a:ext cx="4041775" cy="3788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3F3E7-A8CC-3547-829A-00CB533FEEE4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C08C9-144F-1947-9B55-FF380C48F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59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87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6631-877F-3546-90EE-7A65DED0B44A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3CA26-C920-8446-8AF0-71F803C7F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3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3924-19CF-7B4E-AAA4-E7FD899A69D3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38844-2EB8-8E45-80E2-96B0254A3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68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989"/>
            <a:ext cx="3008313" cy="1043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1268"/>
            <a:ext cx="5111750" cy="52548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14551"/>
            <a:ext cx="3008313" cy="4211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D2C58-F64F-FB47-A2D7-4AB3513A0C63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C8A8B-E7C6-8A46-9C54-68C65339C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1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6927"/>
            <a:ext cx="5486400" cy="364064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D3D05-BA5B-C64C-AAFA-43C2F4C91A2E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6318E-4478-8847-8B87-83A114A759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0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525"/>
            <a:ext cx="8229600" cy="10308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4460"/>
            <a:ext cx="8229600" cy="4081703"/>
          </a:xfrm>
        </p:spPr>
        <p:txBody>
          <a:bodyPr vert="eaVert"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639F-0B2B-E84C-903A-A6D3343E7B1D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A3C2C-66CA-3C49-9D0D-1EDC7E569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16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3796"/>
            <a:ext cx="2057400" cy="50823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3796"/>
            <a:ext cx="6019800" cy="5082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5C355-0087-E949-9A83-49EA192371DC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8C38-8F0D-324F-8608-BB7903859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3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CB2306-D2D7-E24D-9553-6780900C951B}" type="datetime1">
              <a:rPr lang="en-NZ" smtClean="0"/>
              <a:pPr>
                <a:defRPr/>
              </a:pPr>
              <a:t>8/05/17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4941-AFA0-7C47-8177-8086B84C5B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67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CB2306-D2D7-E24D-9553-6780900C951B}" type="datetime1">
              <a:rPr lang="en-NZ" smtClean="0"/>
              <a:pPr>
                <a:defRPr/>
              </a:pPr>
              <a:t>8/05/17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4941-AFA0-7C47-8177-8086B84C5B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73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nitec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4351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3" y="2660071"/>
            <a:ext cx="7438961" cy="508928"/>
          </a:xfrm>
        </p:spPr>
        <p:txBody>
          <a:bodyPr/>
          <a:lstStyle>
            <a:lvl1pPr algn="l"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63" y="3301340"/>
            <a:ext cx="7438961" cy="2824823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4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1A4AE896-283A-404F-A541-7CF17D7800C4}" type="datetime1">
              <a:rPr lang="en-NZ"/>
              <a:pPr>
                <a:defRPr/>
              </a:pPr>
              <a:t>8/05/17</a:t>
            </a:fld>
            <a:endParaRPr lang="en-NZ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7D39EEE-C5AD-894F-95B7-3157BB412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9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821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13" y="2018805"/>
            <a:ext cx="7438962" cy="4107359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8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2" y="463196"/>
            <a:ext cx="7878337" cy="50892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6CB35043-08DB-B147-B64B-8EC1661924FF}" type="datetime1">
              <a:rPr lang="en-NZ"/>
              <a:pPr>
                <a:defRPr/>
              </a:pPr>
              <a:t>8/05/17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27C742A-4976-1E4B-AA8B-59A9F3229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4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13" y="1710055"/>
            <a:ext cx="7438962" cy="4107359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8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2" y="893516"/>
            <a:ext cx="7878337" cy="508928"/>
          </a:xfrm>
        </p:spPr>
        <p:txBody>
          <a:bodyPr/>
          <a:lstStyle>
            <a:lvl1pPr algn="l"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21D3C127-25B6-1C4D-95F1-E3AD40614B72}" type="datetime1">
              <a:rPr lang="en-NZ"/>
              <a:pPr>
                <a:defRPr/>
              </a:pPr>
              <a:t>8/05/17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8FAC7E4A-1D18-E74D-9E8D-A47AEBFFBB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97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95EE6-8AB8-6E4E-802E-87EFD6F6A94E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7C69A-FF49-1D4D-A6B8-9BD55E01D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93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C3A24-60BB-514B-BEB8-5D0FCBA7FFC6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5FCC8-3BF1-BF4F-BB6B-4A024AB5CF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6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161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25615"/>
            <a:ext cx="4038600" cy="39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25615"/>
            <a:ext cx="4038600" cy="39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02C17-9F47-B743-8FD4-E3E4980D7ED1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8D155-D118-9B47-9B03-D2191FE2D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2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CB2306-D2D7-E24D-9553-6780900C951B}" type="datetime1">
              <a:rPr lang="en-NZ"/>
              <a:pPr>
                <a:defRPr/>
              </a:pPr>
              <a:t>8/05/17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374941-AFA0-7C47-8177-8086B84C5B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27" r:id="rId2"/>
    <p:sldLayoutId id="2147483828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41638" y="2139950"/>
            <a:ext cx="5148262" cy="3151188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 ISCG6420</a:t>
            </a:r>
            <a:br>
              <a:rPr lang="en-NZ" dirty="0" smtClean="0"/>
            </a:br>
            <a:r>
              <a:rPr lang="en-NZ" dirty="0" smtClean="0"/>
              <a:t>Node JS</a:t>
            </a:r>
            <a:endParaRPr lang="en-NZ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941638" y="5291138"/>
            <a:ext cx="5148262" cy="515937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Semester 1, 2017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901"/>
            <a:ext cx="9144000" cy="58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1513" y="2300288"/>
            <a:ext cx="7955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must also have some random html file.</a:t>
            </a:r>
          </a:p>
          <a:p>
            <a:endParaRPr lang="en-US" dirty="0"/>
          </a:p>
          <a:p>
            <a:r>
              <a:rPr lang="en-US" dirty="0" smtClean="0"/>
              <a:t>Run the server and see what happens</a:t>
            </a:r>
          </a:p>
          <a:p>
            <a:endParaRPr lang="en-US" dirty="0"/>
          </a:p>
          <a:p>
            <a:r>
              <a:rPr lang="en-US" dirty="0" smtClean="0"/>
              <a:t>In order to see the error message, instead of </a:t>
            </a:r>
            <a:r>
              <a:rPr lang="en-US" b="1" i="1" dirty="0" smtClean="0"/>
              <a:t>index2.html</a:t>
            </a:r>
            <a:r>
              <a:rPr lang="en-US" dirty="0" smtClean="0"/>
              <a:t>, type </a:t>
            </a:r>
            <a:r>
              <a:rPr lang="en-US" b="1" i="1" dirty="0" smtClean="0"/>
              <a:t>index3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3103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ExpressJS</a:t>
            </a:r>
            <a:r>
              <a:rPr lang="en-US" dirty="0" smtClean="0"/>
              <a:t> is a minimalistic, open source web framework for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need </a:t>
            </a:r>
            <a:r>
              <a:rPr lang="en-US" dirty="0" err="1" smtClean="0"/>
              <a:t>Node.js</a:t>
            </a:r>
            <a:r>
              <a:rPr lang="en-US" dirty="0" smtClean="0"/>
              <a:t> and NPM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09329" y="1191419"/>
            <a:ext cx="7438961" cy="5089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Express 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1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15163" cy="68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4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52" y="931283"/>
            <a:ext cx="7438961" cy="5089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install express within </a:t>
            </a:r>
            <a:r>
              <a:rPr lang="en-US" dirty="0" err="1" smtClean="0">
                <a:solidFill>
                  <a:schemeClr val="bg1"/>
                </a:solidFill>
              </a:rPr>
              <a:t>dir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88" y="2129765"/>
            <a:ext cx="8098412" cy="4171023"/>
          </a:xfrm>
        </p:spPr>
        <p:txBody>
          <a:bodyPr/>
          <a:lstStyle/>
          <a:p>
            <a:r>
              <a:rPr lang="en-US" b="1" i="1" dirty="0" err="1" smtClean="0"/>
              <a:t>npm</a:t>
            </a:r>
            <a:r>
              <a:rPr lang="en-US" b="1" i="1" dirty="0" smtClean="0"/>
              <a:t> install express </a:t>
            </a:r>
            <a:r>
              <a:rPr lang="mr-IN" b="1" i="1" dirty="0" smtClean="0"/>
              <a:t>–</a:t>
            </a:r>
            <a:r>
              <a:rPr lang="en-US" b="1" i="1" dirty="0" smtClean="0"/>
              <a:t>save</a:t>
            </a:r>
          </a:p>
          <a:p>
            <a:r>
              <a:rPr lang="en-US" b="1" i="1" dirty="0" err="1" smtClean="0"/>
              <a:t>npm</a:t>
            </a:r>
            <a:r>
              <a:rPr lang="en-US" b="1" i="1" dirty="0" smtClean="0"/>
              <a:t> install body-parser </a:t>
            </a:r>
            <a:r>
              <a:rPr lang="mr-IN" b="1" i="1" dirty="0" smtClean="0"/>
              <a:t>–</a:t>
            </a:r>
            <a:r>
              <a:rPr lang="en-US" b="1" i="1" dirty="0" smtClean="0"/>
              <a:t>save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package.json</a:t>
            </a:r>
            <a:r>
              <a:rPr lang="en-US" dirty="0" smtClean="0"/>
              <a:t> file to ensure all dependencies installed correctly</a:t>
            </a:r>
          </a:p>
          <a:p>
            <a:r>
              <a:rPr lang="en-US" dirty="0" smtClean="0"/>
              <a:t>Create a new file </a:t>
            </a:r>
            <a:r>
              <a:rPr lang="mr-IN" dirty="0" smtClean="0"/>
              <a:t>–</a:t>
            </a:r>
            <a:r>
              <a:rPr lang="en-US" dirty="0" smtClean="0"/>
              <a:t> ensure it’s called the same as your entry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02580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18" y="400448"/>
            <a:ext cx="32258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36" y="1275889"/>
            <a:ext cx="39624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" y="1847389"/>
            <a:ext cx="9144000" cy="3102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3" y="5034497"/>
            <a:ext cx="4368800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18" y="5034497"/>
            <a:ext cx="1358900" cy="50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14825" y="5605997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smtClean="0"/>
              <a:t> means that it cannot get the home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205"/>
            <a:ext cx="9144000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5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Nodemon</a:t>
            </a:r>
            <a:r>
              <a:rPr lang="en-US" dirty="0" smtClean="0"/>
              <a:t> is a utility that will monitor for any changes in your source and automatically restart your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it using 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Just use </a:t>
            </a:r>
            <a:r>
              <a:rPr lang="en-US" b="1" i="1" dirty="0" err="1" smtClean="0"/>
              <a:t>nodemon</a:t>
            </a:r>
            <a:r>
              <a:rPr lang="en-US" dirty="0" smtClean="0"/>
              <a:t> instead of </a:t>
            </a:r>
            <a:r>
              <a:rPr lang="en-US" b="1" i="1" dirty="0" smtClean="0"/>
              <a:t>node</a:t>
            </a:r>
            <a:r>
              <a:rPr lang="en-US" dirty="0"/>
              <a:t> </a:t>
            </a:r>
            <a:r>
              <a:rPr lang="en-US" dirty="0" smtClean="0"/>
              <a:t>to run your code and now your process will automatically restart when your code changes 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i="1" dirty="0" err="1" smtClean="0"/>
              <a:t>npm</a:t>
            </a:r>
            <a:r>
              <a:rPr lang="en-US" b="1" i="1" dirty="0" smtClean="0"/>
              <a:t> install </a:t>
            </a:r>
            <a:r>
              <a:rPr lang="mr-IN" b="1" i="1" dirty="0" smtClean="0"/>
              <a:t>–</a:t>
            </a:r>
            <a:r>
              <a:rPr lang="en-US" b="1" i="1" dirty="0" smtClean="0"/>
              <a:t>g </a:t>
            </a:r>
            <a:r>
              <a:rPr lang="en-US" b="1" i="1" dirty="0" err="1" smtClean="0"/>
              <a:t>nodemon</a:t>
            </a:r>
            <a:endParaRPr lang="en-US" b="1" i="1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Now try to change something in your </a:t>
            </a:r>
            <a:r>
              <a:rPr lang="en-US" dirty="0" err="1" smtClean="0"/>
              <a:t>app.js</a:t>
            </a:r>
            <a:r>
              <a:rPr lang="en-US" dirty="0" smtClean="0"/>
              <a:t> and refresh the page </a:t>
            </a:r>
            <a:r>
              <a:rPr lang="mr-IN" dirty="0" smtClean="0"/>
              <a:t>–</a:t>
            </a:r>
            <a:r>
              <a:rPr lang="en-US" dirty="0" smtClean="0"/>
              <a:t> no need to restart the server</a:t>
            </a:r>
          </a:p>
          <a:p>
            <a:pPr marL="342900" indent="-342900">
              <a:buFont typeface="Arial" charset="0"/>
              <a:buChar char="•"/>
            </a:pPr>
            <a:endParaRPr lang="en-US" b="1" i="1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09329" y="1191419"/>
            <a:ext cx="7438961" cy="5089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Installing </a:t>
            </a:r>
            <a:r>
              <a:rPr lang="en-US" dirty="0" err="1" smtClean="0">
                <a:solidFill>
                  <a:schemeClr val="bg1"/>
                </a:solidFill>
              </a:rPr>
              <a:t>nodemon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4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52" y="931283"/>
            <a:ext cx="7438961" cy="5089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Installing EJS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88" y="2129765"/>
            <a:ext cx="8098412" cy="41710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 stands for effective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EJS is a simple templating language that lets you generate HTML markup with plain JS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i="1" dirty="0" err="1" smtClean="0"/>
              <a:t>npm</a:t>
            </a:r>
            <a:r>
              <a:rPr lang="en-US" b="1" i="1" dirty="0" smtClean="0"/>
              <a:t> install </a:t>
            </a:r>
            <a:r>
              <a:rPr lang="en-US" b="1" i="1" dirty="0" err="1" smtClean="0"/>
              <a:t>ejs</a:t>
            </a:r>
            <a:r>
              <a:rPr lang="en-US" b="1" i="1" dirty="0" smtClean="0"/>
              <a:t> </a:t>
            </a:r>
            <a:r>
              <a:rPr lang="mr-IN" b="1" i="1" dirty="0" smtClean="0"/>
              <a:t>–</a:t>
            </a:r>
            <a:r>
              <a:rPr lang="en-US" b="1" i="1" dirty="0" smtClean="0"/>
              <a:t>-save </a:t>
            </a:r>
          </a:p>
          <a:p>
            <a:pPr marL="342900" indent="-342900">
              <a:buFont typeface="Arial" charset="0"/>
              <a:buChar char="•"/>
            </a:pP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57158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329" y="936955"/>
            <a:ext cx="7438961" cy="5089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Validation </a:t>
            </a:r>
            <a:r>
              <a:rPr lang="en-US" smtClean="0">
                <a:solidFill>
                  <a:schemeClr val="bg1"/>
                </a:solidFill>
              </a:rPr>
              <a:t>with express-validator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88" y="2129765"/>
            <a:ext cx="8098412" cy="41710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Check out the </a:t>
            </a:r>
            <a:r>
              <a:rPr lang="en-US" dirty="0" err="1" smtClean="0"/>
              <a:t>github</a:t>
            </a:r>
            <a:r>
              <a:rPr lang="en-US" dirty="0" smtClean="0"/>
              <a:t> page for further info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i="1" dirty="0" err="1" smtClean="0"/>
              <a:t>npm</a:t>
            </a:r>
            <a:r>
              <a:rPr lang="en-US" b="1" i="1" dirty="0" smtClean="0"/>
              <a:t> install express-validator --save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76964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263" y="2202871"/>
            <a:ext cx="7438961" cy="508928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81" y="0"/>
            <a:ext cx="1191419" cy="119141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828675" y="3043238"/>
            <a:ext cx="7719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JS runtime built on Chrome’s V8 JS engine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Node is JS running on the server (no longer runs in the browser only)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Hence, more complicated apps can now be built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is has an event-driven architecture capable of asynchronous I/O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leads to optimization and scalability in web applications with many input/output operations, as well as for real-time web applications (browser games)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4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329" y="1991915"/>
            <a:ext cx="7438961" cy="508928"/>
          </a:xfrm>
        </p:spPr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288" y="2516057"/>
            <a:ext cx="7438961" cy="3670431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Node Package Manager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Used to install node programs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Easy to specify dependencies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Modules get installed into “</a:t>
            </a:r>
            <a:r>
              <a:rPr lang="en-US" b="1" dirty="0" err="1" smtClean="0"/>
              <a:t>node_modules</a:t>
            </a:r>
            <a:r>
              <a:rPr lang="en-US" b="1" dirty="0" smtClean="0"/>
              <a:t>”</a:t>
            </a:r>
            <a:r>
              <a:rPr lang="en-US" dirty="0" smtClean="0"/>
              <a:t> folder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2" y="4950644"/>
            <a:ext cx="8724712" cy="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329" y="2174296"/>
            <a:ext cx="7438961" cy="508928"/>
          </a:xfrm>
        </p:spPr>
        <p:txBody>
          <a:bodyPr/>
          <a:lstStyle/>
          <a:p>
            <a:r>
              <a:rPr lang="en-US" dirty="0" smtClean="0"/>
              <a:t>Let’s install Node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65" y="2916238"/>
            <a:ext cx="3929446" cy="2824163"/>
          </a:xfrm>
        </p:spPr>
      </p:pic>
    </p:spTree>
    <p:extLst>
      <p:ext uri="{BB962C8B-B14F-4D97-AF65-F5344CB8AC3E}">
        <p14:creationId xmlns:p14="http://schemas.microsoft.com/office/powerpoint/2010/main" val="204130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r>
              <a:rPr lang="en-US" dirty="0" smtClean="0"/>
              <a:t>Using CMD, create a directory called </a:t>
            </a:r>
            <a:r>
              <a:rPr lang="en-US" i="1" dirty="0" err="1" smtClean="0"/>
              <a:t>nodePractice</a:t>
            </a:r>
            <a:endParaRPr lang="en-US" i="1" dirty="0" smtClean="0"/>
          </a:p>
          <a:p>
            <a:r>
              <a:rPr lang="en-US" dirty="0" smtClean="0"/>
              <a:t>Then create a simple file called </a:t>
            </a:r>
            <a:r>
              <a:rPr lang="en-US" i="1" dirty="0" err="1" smtClean="0"/>
              <a:t>app.js</a:t>
            </a:r>
            <a:r>
              <a:rPr lang="en-US" dirty="0" smtClean="0"/>
              <a:t> and </a:t>
            </a:r>
            <a:r>
              <a:rPr lang="en-US" i="1" dirty="0" err="1" smtClean="0"/>
              <a:t>console.log</a:t>
            </a:r>
            <a:r>
              <a:rPr lang="en-US" i="1" dirty="0" smtClean="0"/>
              <a:t>()</a:t>
            </a:r>
            <a:r>
              <a:rPr lang="en-US" dirty="0" smtClean="0"/>
              <a:t> some message</a:t>
            </a:r>
          </a:p>
          <a:p>
            <a:r>
              <a:rPr lang="en-US" dirty="0" smtClean="0"/>
              <a:t>Then in CMD type </a:t>
            </a:r>
            <a:r>
              <a:rPr lang="en-US" i="1" dirty="0" smtClean="0"/>
              <a:t>node </a:t>
            </a:r>
            <a:r>
              <a:rPr lang="en-US" i="1" dirty="0" err="1" smtClean="0"/>
              <a:t>app.js</a:t>
            </a:r>
            <a:r>
              <a:rPr lang="en-US" i="1" dirty="0" smtClean="0"/>
              <a:t> </a:t>
            </a:r>
            <a:r>
              <a:rPr lang="en-US" dirty="0" smtClean="0"/>
              <a:t>and you should see your message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4683124"/>
            <a:ext cx="7359650" cy="13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53" y="961232"/>
            <a:ext cx="6587597" cy="55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4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r>
              <a:rPr lang="en-US" dirty="0" smtClean="0"/>
              <a:t>Now in your directory you should see a file called </a:t>
            </a:r>
            <a:r>
              <a:rPr lang="en-US" i="1" dirty="0" err="1" smtClean="0"/>
              <a:t>package.json</a:t>
            </a:r>
            <a:endParaRPr lang="en-US" i="1" dirty="0" smtClean="0"/>
          </a:p>
          <a:p>
            <a:r>
              <a:rPr lang="en-US" dirty="0" smtClean="0"/>
              <a:t>Open it with your preferred text editor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68" y="3354388"/>
            <a:ext cx="6451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085976"/>
            <a:ext cx="7955911" cy="40401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1513" y="2024459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Looks the same as any other JS file: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3" y="2360830"/>
            <a:ext cx="33655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3" y="2377896"/>
            <a:ext cx="4660900" cy="585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3" y="3685997"/>
            <a:ext cx="4279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" y="2066562"/>
            <a:ext cx="7956550" cy="34336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581" y="0"/>
            <a:ext cx="1191419" cy="11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09329" y="1326737"/>
            <a:ext cx="7438961" cy="5089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Creating a basic server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8" y="5540586"/>
            <a:ext cx="4699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0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525</Words>
  <Application>Microsoft Macintosh PowerPoint</Application>
  <PresentationFormat>On-screen Show (4:3)</PresentationFormat>
  <Paragraphs>82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Verdana</vt:lpstr>
      <vt:lpstr>Arial</vt:lpstr>
      <vt:lpstr>Office Theme</vt:lpstr>
      <vt:lpstr> ISCG6420 Node JS</vt:lpstr>
      <vt:lpstr>What is Node.js?</vt:lpstr>
      <vt:lpstr>NPM</vt:lpstr>
      <vt:lpstr>Let’s install Node</vt:lpstr>
      <vt:lpstr>PowerPoint Presentation</vt:lpstr>
      <vt:lpstr>PowerPoint Presentation</vt:lpstr>
      <vt:lpstr>PowerPoint Presentation</vt:lpstr>
      <vt:lpstr>PowerPoint Presentation</vt:lpstr>
      <vt:lpstr>Creating a basic server </vt:lpstr>
      <vt:lpstr>PowerPoint Presentation</vt:lpstr>
      <vt:lpstr>PowerPoint Presentation</vt:lpstr>
      <vt:lpstr>Express JS</vt:lpstr>
      <vt:lpstr>PowerPoint Presentation</vt:lpstr>
      <vt:lpstr>Now install express within dir</vt:lpstr>
      <vt:lpstr>PowerPoint Presentation</vt:lpstr>
      <vt:lpstr>PowerPoint Presentation</vt:lpstr>
      <vt:lpstr>Installing nodemon</vt:lpstr>
      <vt:lpstr>Installing EJS</vt:lpstr>
      <vt:lpstr>Validation with express-validator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Dila Beisembayeva</dc:creator>
  <dc:description>Developed by Allfields for unitec    www.allfields.co.nz</dc:description>
  <cp:lastModifiedBy/>
  <cp:revision>1</cp:revision>
  <dcterms:created xsi:type="dcterms:W3CDTF">2017-03-01T01:13:41Z</dcterms:created>
  <dcterms:modified xsi:type="dcterms:W3CDTF">2017-05-09T04:44:29Z</dcterms:modified>
</cp:coreProperties>
</file>