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9" r:id="rId5"/>
    <p:sldId id="261" r:id="rId6"/>
    <p:sldId id="262" r:id="rId7"/>
    <p:sldId id="265" r:id="rId8"/>
    <p:sldId id="273" r:id="rId9"/>
    <p:sldId id="267" r:id="rId10"/>
    <p:sldId id="269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34"/>
    <p:restoredTop sz="96291"/>
  </p:normalViewPr>
  <p:slideViewPr>
    <p:cSldViewPr snapToGrid="0" snapToObjects="1">
      <p:cViewPr varScale="1">
        <p:scale>
          <a:sx n="104" d="100"/>
          <a:sy n="104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9735E-EB4B-4948-86AB-86E4031C65FC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9CB23-BD83-9E43-9FC6-67D954FA1F55}">
      <dgm:prSet phldrT="[Text]"/>
      <dgm:spPr/>
      <dgm:t>
        <a:bodyPr/>
        <a:lstStyle/>
        <a:p>
          <a:r>
            <a:rPr lang="en-US" dirty="0"/>
            <a:t>Data access</a:t>
          </a:r>
        </a:p>
      </dgm:t>
    </dgm:pt>
    <dgm:pt modelId="{417C45F7-4304-1846-B494-A6256DD57DED}" type="parTrans" cxnId="{9A4CC0E9-889D-2F4E-9069-807604159E5A}">
      <dgm:prSet/>
      <dgm:spPr/>
      <dgm:t>
        <a:bodyPr/>
        <a:lstStyle/>
        <a:p>
          <a:endParaRPr lang="en-US"/>
        </a:p>
      </dgm:t>
    </dgm:pt>
    <dgm:pt modelId="{4F9C9017-4C43-024E-B8E0-2298CBC116FE}" type="sibTrans" cxnId="{9A4CC0E9-889D-2F4E-9069-807604159E5A}">
      <dgm:prSet/>
      <dgm:spPr/>
      <dgm:t>
        <a:bodyPr/>
        <a:lstStyle/>
        <a:p>
          <a:endParaRPr lang="en-US"/>
        </a:p>
      </dgm:t>
    </dgm:pt>
    <dgm:pt modelId="{A384CDAB-064F-FF46-9B82-832E8A573480}">
      <dgm:prSet phldrT="[Text]"/>
      <dgm:spPr/>
      <dgm:t>
        <a:bodyPr/>
        <a:lstStyle/>
        <a:p>
          <a:r>
            <a:rPr lang="en-US" dirty="0"/>
            <a:t>Task manager</a:t>
          </a:r>
        </a:p>
      </dgm:t>
    </dgm:pt>
    <dgm:pt modelId="{64F7DC3C-CFCB-5048-807A-24492B4F3554}" type="parTrans" cxnId="{15C8DD9D-BDB2-8747-995C-30E850A30B06}">
      <dgm:prSet/>
      <dgm:spPr/>
      <dgm:t>
        <a:bodyPr/>
        <a:lstStyle/>
        <a:p>
          <a:endParaRPr lang="en-US"/>
        </a:p>
      </dgm:t>
    </dgm:pt>
    <dgm:pt modelId="{B3CBCC4C-2A4A-2B43-B509-F6301DA57AC3}" type="sibTrans" cxnId="{15C8DD9D-BDB2-8747-995C-30E850A30B06}">
      <dgm:prSet/>
      <dgm:spPr/>
      <dgm:t>
        <a:bodyPr/>
        <a:lstStyle/>
        <a:p>
          <a:endParaRPr lang="en-US"/>
        </a:p>
      </dgm:t>
    </dgm:pt>
    <dgm:pt modelId="{83BAA200-4FF4-884A-914E-89CA12CA38BB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2FA470A2-336E-714B-8E7C-247E0A0AF81F}" type="parTrans" cxnId="{9DD244AE-40AB-4B44-962E-B6EC17FF1EEA}">
      <dgm:prSet/>
      <dgm:spPr/>
      <dgm:t>
        <a:bodyPr/>
        <a:lstStyle/>
        <a:p>
          <a:endParaRPr lang="en-US"/>
        </a:p>
      </dgm:t>
    </dgm:pt>
    <dgm:pt modelId="{6FC90CB2-339A-C34B-8998-D623CFF79327}" type="sibTrans" cxnId="{9DD244AE-40AB-4B44-962E-B6EC17FF1EEA}">
      <dgm:prSet/>
      <dgm:spPr/>
      <dgm:t>
        <a:bodyPr/>
        <a:lstStyle/>
        <a:p>
          <a:endParaRPr lang="en-US"/>
        </a:p>
      </dgm:t>
    </dgm:pt>
    <dgm:pt modelId="{ED6627CF-9AE3-DD4A-B994-FCF76DC10DF6}">
      <dgm:prSet phldrT="[Text]"/>
      <dgm:spPr/>
      <dgm:t>
        <a:bodyPr/>
        <a:lstStyle/>
        <a:p>
          <a:r>
            <a:rPr lang="en-US" dirty="0"/>
            <a:t>Task d</a:t>
          </a:r>
        </a:p>
      </dgm:t>
    </dgm:pt>
    <dgm:pt modelId="{DE2AD36B-3EF0-5741-87BF-55DA7A3B8838}" type="parTrans" cxnId="{85F7ADEE-B6D3-2C40-A09B-CBF66E18A72D}">
      <dgm:prSet/>
      <dgm:spPr/>
      <dgm:t>
        <a:bodyPr/>
        <a:lstStyle/>
        <a:p>
          <a:endParaRPr lang="en-US"/>
        </a:p>
      </dgm:t>
    </dgm:pt>
    <dgm:pt modelId="{A24FD13A-7BF5-F74F-AE57-E6B77358EDDA}" type="sibTrans" cxnId="{85F7ADEE-B6D3-2C40-A09B-CBF66E18A72D}">
      <dgm:prSet/>
      <dgm:spPr/>
      <dgm:t>
        <a:bodyPr/>
        <a:lstStyle/>
        <a:p>
          <a:endParaRPr lang="en-US"/>
        </a:p>
      </dgm:t>
    </dgm:pt>
    <dgm:pt modelId="{C8FB366F-7FB7-944F-BB4D-33DC79547397}">
      <dgm:prSet phldrT="[Text]"/>
      <dgm:spPr/>
      <dgm:t>
        <a:bodyPr/>
        <a:lstStyle/>
        <a:p>
          <a:r>
            <a:rPr lang="en-US"/>
            <a:t>Program </a:t>
          </a:r>
        </a:p>
        <a:p>
          <a:endParaRPr lang="en-US" dirty="0"/>
        </a:p>
      </dgm:t>
    </dgm:pt>
    <dgm:pt modelId="{100C9C19-7167-614A-92C7-012EE7CF291F}" type="parTrans" cxnId="{38EC14F6-BE61-7548-B358-70744AB01F9F}">
      <dgm:prSet/>
      <dgm:spPr/>
      <dgm:t>
        <a:bodyPr/>
        <a:lstStyle/>
        <a:p>
          <a:endParaRPr lang="en-US"/>
        </a:p>
      </dgm:t>
    </dgm:pt>
    <dgm:pt modelId="{CD7678C2-9A99-F347-89C1-3BBC6345009E}" type="sibTrans" cxnId="{38EC14F6-BE61-7548-B358-70744AB01F9F}">
      <dgm:prSet/>
      <dgm:spPr/>
      <dgm:t>
        <a:bodyPr/>
        <a:lstStyle/>
        <a:p>
          <a:endParaRPr lang="en-US"/>
        </a:p>
      </dgm:t>
    </dgm:pt>
    <dgm:pt modelId="{4AB066BE-7682-CC44-8967-81EF3937157A}">
      <dgm:prSet phldrT="[Text]"/>
      <dgm:spPr/>
      <dgm:t>
        <a:bodyPr/>
        <a:lstStyle/>
        <a:p>
          <a:r>
            <a:rPr lang="en-US" dirty="0"/>
            <a:t>Program </a:t>
          </a:r>
        </a:p>
      </dgm:t>
    </dgm:pt>
    <dgm:pt modelId="{B4D19E28-97DE-6345-9E1A-4FD47BA13250}" type="sibTrans" cxnId="{3F36D4DB-5C2E-964D-B063-91E5A05770D0}">
      <dgm:prSet/>
      <dgm:spPr/>
      <dgm:t>
        <a:bodyPr/>
        <a:lstStyle/>
        <a:p>
          <a:endParaRPr lang="en-US"/>
        </a:p>
      </dgm:t>
    </dgm:pt>
    <dgm:pt modelId="{824BFA5F-AE7C-6D42-851A-2F5AA1B0BEAF}" type="parTrans" cxnId="{3F36D4DB-5C2E-964D-B063-91E5A05770D0}">
      <dgm:prSet/>
      <dgm:spPr/>
      <dgm:t>
        <a:bodyPr/>
        <a:lstStyle/>
        <a:p>
          <a:endParaRPr lang="en-US"/>
        </a:p>
      </dgm:t>
    </dgm:pt>
    <dgm:pt modelId="{0BEACE7B-BF6D-9A4A-9EAB-8B7999578357}">
      <dgm:prSet phldrT="[Text]"/>
      <dgm:spPr/>
      <dgm:t>
        <a:bodyPr/>
        <a:lstStyle/>
        <a:p>
          <a:r>
            <a:rPr lang="en-US" dirty="0"/>
            <a:t>Program </a:t>
          </a:r>
        </a:p>
      </dgm:t>
    </dgm:pt>
    <dgm:pt modelId="{43806829-907E-8E45-B6AA-23E9F7D4B2BD}" type="sibTrans" cxnId="{CF36D227-1DFE-E24D-8756-D38A8EA514B8}">
      <dgm:prSet/>
      <dgm:spPr/>
      <dgm:t>
        <a:bodyPr/>
        <a:lstStyle/>
        <a:p>
          <a:endParaRPr lang="en-US"/>
        </a:p>
      </dgm:t>
    </dgm:pt>
    <dgm:pt modelId="{97B53A7F-5217-7A45-9100-ACD30EAA2808}" type="parTrans" cxnId="{CF36D227-1DFE-E24D-8756-D38A8EA514B8}">
      <dgm:prSet/>
      <dgm:spPr/>
      <dgm:t>
        <a:bodyPr/>
        <a:lstStyle/>
        <a:p>
          <a:endParaRPr lang="en-US"/>
        </a:p>
      </dgm:t>
    </dgm:pt>
    <dgm:pt modelId="{C2F9B3AB-C38D-744C-90E0-0120FF27FD02}" type="pres">
      <dgm:prSet presAssocID="{FBD9735E-EB4B-4948-86AB-86E4031C65F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030EA87-F1B1-FE42-8AF5-5BF5146F4A76}" type="pres">
      <dgm:prSet presAssocID="{FBD9735E-EB4B-4948-86AB-86E4031C65FC}" presName="hierFlow" presStyleCnt="0"/>
      <dgm:spPr/>
    </dgm:pt>
    <dgm:pt modelId="{F7489AC8-57CA-C547-BB8D-A780023F2178}" type="pres">
      <dgm:prSet presAssocID="{FBD9735E-EB4B-4948-86AB-86E4031C65F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645BF37-CE96-4F49-9EC4-1E71E7E3768C}" type="pres">
      <dgm:prSet presAssocID="{3199CB23-BD83-9E43-9FC6-67D954FA1F55}" presName="Name17" presStyleCnt="0"/>
      <dgm:spPr/>
    </dgm:pt>
    <dgm:pt modelId="{BEBC3685-EBFA-3240-B302-771E611D2B65}" type="pres">
      <dgm:prSet presAssocID="{3199CB23-BD83-9E43-9FC6-67D954FA1F55}" presName="level1Shape" presStyleLbl="node0" presStyleIdx="0" presStyleCnt="1" custScaleX="70911" custScaleY="93932" custLinFactNeighborX="2348" custLinFactNeighborY="-1472">
        <dgm:presLayoutVars>
          <dgm:chPref val="3"/>
        </dgm:presLayoutVars>
      </dgm:prSet>
      <dgm:spPr/>
    </dgm:pt>
    <dgm:pt modelId="{C98C6C28-42DF-6A48-B556-0F43463C36F5}" type="pres">
      <dgm:prSet presAssocID="{3199CB23-BD83-9E43-9FC6-67D954FA1F55}" presName="hierChild2" presStyleCnt="0"/>
      <dgm:spPr/>
    </dgm:pt>
    <dgm:pt modelId="{30183C2A-6B18-E940-AE6D-25E986D0555D}" type="pres">
      <dgm:prSet presAssocID="{64F7DC3C-CFCB-5048-807A-24492B4F3554}" presName="Name25" presStyleLbl="parChTrans1D2" presStyleIdx="0" presStyleCnt="1"/>
      <dgm:spPr/>
    </dgm:pt>
    <dgm:pt modelId="{29A3A94A-196D-8F46-AAB4-319A9C10350E}" type="pres">
      <dgm:prSet presAssocID="{64F7DC3C-CFCB-5048-807A-24492B4F3554}" presName="connTx" presStyleLbl="parChTrans1D2" presStyleIdx="0" presStyleCnt="1"/>
      <dgm:spPr/>
    </dgm:pt>
    <dgm:pt modelId="{73100C33-A7B8-F345-AC53-150B9497236E}" type="pres">
      <dgm:prSet presAssocID="{A384CDAB-064F-FF46-9B82-832E8A573480}" presName="Name30" presStyleCnt="0"/>
      <dgm:spPr/>
    </dgm:pt>
    <dgm:pt modelId="{09BE17AA-36B1-2A49-9742-430B1B0DC422}" type="pres">
      <dgm:prSet presAssocID="{A384CDAB-064F-FF46-9B82-832E8A573480}" presName="level2Shape" presStyleLbl="node2" presStyleIdx="0" presStyleCnt="1" custScaleX="51329" custScaleY="49526" custLinFactNeighborX="-15447" custLinFactNeighborY="-1603"/>
      <dgm:spPr/>
    </dgm:pt>
    <dgm:pt modelId="{59999A69-4FA4-5444-ACCC-638CD1B819E0}" type="pres">
      <dgm:prSet presAssocID="{A384CDAB-064F-FF46-9B82-832E8A573480}" presName="hierChild3" presStyleCnt="0"/>
      <dgm:spPr/>
    </dgm:pt>
    <dgm:pt modelId="{8239B9D3-A68D-0A42-8722-5F94A594924B}" type="pres">
      <dgm:prSet presAssocID="{2FA470A2-336E-714B-8E7C-247E0A0AF81F}" presName="Name25" presStyleLbl="parChTrans1D3" presStyleIdx="0" presStyleCnt="2"/>
      <dgm:spPr/>
    </dgm:pt>
    <dgm:pt modelId="{1BA2BF07-71CB-2641-A0C0-8F240FB23969}" type="pres">
      <dgm:prSet presAssocID="{2FA470A2-336E-714B-8E7C-247E0A0AF81F}" presName="connTx" presStyleLbl="parChTrans1D3" presStyleIdx="0" presStyleCnt="2"/>
      <dgm:spPr/>
    </dgm:pt>
    <dgm:pt modelId="{1675615A-E5CA-9245-BFB0-99CE70715B14}" type="pres">
      <dgm:prSet presAssocID="{83BAA200-4FF4-884A-914E-89CA12CA38BB}" presName="Name30" presStyleCnt="0"/>
      <dgm:spPr/>
    </dgm:pt>
    <dgm:pt modelId="{4F71E86E-D295-504B-8392-77C03C55840A}" type="pres">
      <dgm:prSet presAssocID="{83BAA200-4FF4-884A-914E-89CA12CA38BB}" presName="level2Shape" presStyleLbl="node3" presStyleIdx="0" presStyleCnt="2"/>
      <dgm:spPr/>
    </dgm:pt>
    <dgm:pt modelId="{09E13982-3740-FC44-AAD9-5752CD2E6446}" type="pres">
      <dgm:prSet presAssocID="{83BAA200-4FF4-884A-914E-89CA12CA38BB}" presName="hierChild3" presStyleCnt="0"/>
      <dgm:spPr/>
    </dgm:pt>
    <dgm:pt modelId="{7C0BC0F4-9DF6-1C47-9DDC-9314DD13EBA7}" type="pres">
      <dgm:prSet presAssocID="{100C9C19-7167-614A-92C7-012EE7CF291F}" presName="Name25" presStyleLbl="parChTrans1D4" presStyleIdx="0" presStyleCnt="3"/>
      <dgm:spPr/>
    </dgm:pt>
    <dgm:pt modelId="{8C0C8936-34D9-F14B-94DF-B1E08DAB50B0}" type="pres">
      <dgm:prSet presAssocID="{100C9C19-7167-614A-92C7-012EE7CF291F}" presName="connTx" presStyleLbl="parChTrans1D4" presStyleIdx="0" presStyleCnt="3"/>
      <dgm:spPr/>
    </dgm:pt>
    <dgm:pt modelId="{F935D507-098B-D14A-AFC5-AF45ED50E082}" type="pres">
      <dgm:prSet presAssocID="{C8FB366F-7FB7-944F-BB4D-33DC79547397}" presName="Name30" presStyleCnt="0"/>
      <dgm:spPr/>
    </dgm:pt>
    <dgm:pt modelId="{715FD34C-A27B-1D47-8558-859B0D59B3D3}" type="pres">
      <dgm:prSet presAssocID="{C8FB366F-7FB7-944F-BB4D-33DC79547397}" presName="level2Shape" presStyleLbl="node4" presStyleIdx="0" presStyleCnt="3"/>
      <dgm:spPr/>
    </dgm:pt>
    <dgm:pt modelId="{4D16445E-2884-3D46-9A88-DCE9CC8A65EE}" type="pres">
      <dgm:prSet presAssocID="{C8FB366F-7FB7-944F-BB4D-33DC79547397}" presName="hierChild3" presStyleCnt="0"/>
      <dgm:spPr/>
    </dgm:pt>
    <dgm:pt modelId="{72D312A4-CEFF-9541-92B3-EED551C4A67A}" type="pres">
      <dgm:prSet presAssocID="{DE2AD36B-3EF0-5741-87BF-55DA7A3B8838}" presName="Name25" presStyleLbl="parChTrans1D3" presStyleIdx="1" presStyleCnt="2"/>
      <dgm:spPr/>
    </dgm:pt>
    <dgm:pt modelId="{9EE7A574-806E-6744-A301-6DAC8E72D914}" type="pres">
      <dgm:prSet presAssocID="{DE2AD36B-3EF0-5741-87BF-55DA7A3B8838}" presName="connTx" presStyleLbl="parChTrans1D3" presStyleIdx="1" presStyleCnt="2"/>
      <dgm:spPr/>
    </dgm:pt>
    <dgm:pt modelId="{88B0A1AB-413B-074E-9493-07AD500F1E79}" type="pres">
      <dgm:prSet presAssocID="{ED6627CF-9AE3-DD4A-B994-FCF76DC10DF6}" presName="Name30" presStyleCnt="0"/>
      <dgm:spPr/>
    </dgm:pt>
    <dgm:pt modelId="{0D661530-3990-D74E-ACE1-F098B0FCCB98}" type="pres">
      <dgm:prSet presAssocID="{ED6627CF-9AE3-DD4A-B994-FCF76DC10DF6}" presName="level2Shape" presStyleLbl="node3" presStyleIdx="1" presStyleCnt="2"/>
      <dgm:spPr/>
    </dgm:pt>
    <dgm:pt modelId="{59E8F7BC-14F6-E04C-8167-5B539854B254}" type="pres">
      <dgm:prSet presAssocID="{ED6627CF-9AE3-DD4A-B994-FCF76DC10DF6}" presName="hierChild3" presStyleCnt="0"/>
      <dgm:spPr/>
    </dgm:pt>
    <dgm:pt modelId="{516F1C58-2149-0244-98F7-FF95FA10E26F}" type="pres">
      <dgm:prSet presAssocID="{824BFA5F-AE7C-6D42-851A-2F5AA1B0BEAF}" presName="Name25" presStyleLbl="parChTrans1D4" presStyleIdx="1" presStyleCnt="3"/>
      <dgm:spPr/>
    </dgm:pt>
    <dgm:pt modelId="{D2FC27EF-194A-6D4C-834E-1F18B02B1A0D}" type="pres">
      <dgm:prSet presAssocID="{824BFA5F-AE7C-6D42-851A-2F5AA1B0BEAF}" presName="connTx" presStyleLbl="parChTrans1D4" presStyleIdx="1" presStyleCnt="3"/>
      <dgm:spPr/>
    </dgm:pt>
    <dgm:pt modelId="{7F31D4A2-699E-3643-AE2A-4804436EB431}" type="pres">
      <dgm:prSet presAssocID="{4AB066BE-7682-CC44-8967-81EF3937157A}" presName="Name30" presStyleCnt="0"/>
      <dgm:spPr/>
    </dgm:pt>
    <dgm:pt modelId="{AD561F2E-79FA-5F46-BB9B-40E3919FC66D}" type="pres">
      <dgm:prSet presAssocID="{4AB066BE-7682-CC44-8967-81EF3937157A}" presName="level2Shape" presStyleLbl="node4" presStyleIdx="1" presStyleCnt="3"/>
      <dgm:spPr/>
    </dgm:pt>
    <dgm:pt modelId="{095081D3-7DFD-9E43-9740-52E57A7EA1AF}" type="pres">
      <dgm:prSet presAssocID="{4AB066BE-7682-CC44-8967-81EF3937157A}" presName="hierChild3" presStyleCnt="0"/>
      <dgm:spPr/>
    </dgm:pt>
    <dgm:pt modelId="{2E70A141-878B-3345-9012-A48579D04655}" type="pres">
      <dgm:prSet presAssocID="{97B53A7F-5217-7A45-9100-ACD30EAA2808}" presName="Name25" presStyleLbl="parChTrans1D4" presStyleIdx="2" presStyleCnt="3"/>
      <dgm:spPr/>
    </dgm:pt>
    <dgm:pt modelId="{28425169-A165-924F-ACB8-72BD00A07A56}" type="pres">
      <dgm:prSet presAssocID="{97B53A7F-5217-7A45-9100-ACD30EAA2808}" presName="connTx" presStyleLbl="parChTrans1D4" presStyleIdx="2" presStyleCnt="3"/>
      <dgm:spPr/>
    </dgm:pt>
    <dgm:pt modelId="{190EBD29-3CC7-4248-8600-AA16E2DEE385}" type="pres">
      <dgm:prSet presAssocID="{0BEACE7B-BF6D-9A4A-9EAB-8B7999578357}" presName="Name30" presStyleCnt="0"/>
      <dgm:spPr/>
    </dgm:pt>
    <dgm:pt modelId="{F85F13FB-0A24-BD4C-8824-BDCB8B7D7BE9}" type="pres">
      <dgm:prSet presAssocID="{0BEACE7B-BF6D-9A4A-9EAB-8B7999578357}" presName="level2Shape" presStyleLbl="node4" presStyleIdx="2" presStyleCnt="3"/>
      <dgm:spPr/>
    </dgm:pt>
    <dgm:pt modelId="{A0409C2D-DE71-694E-8D66-C1C5E56AAB68}" type="pres">
      <dgm:prSet presAssocID="{0BEACE7B-BF6D-9A4A-9EAB-8B7999578357}" presName="hierChild3" presStyleCnt="0"/>
      <dgm:spPr/>
    </dgm:pt>
    <dgm:pt modelId="{6E4D122E-626D-8E40-99FC-36B3DFB32E1B}" type="pres">
      <dgm:prSet presAssocID="{FBD9735E-EB4B-4948-86AB-86E4031C65FC}" presName="bgShapesFlow" presStyleCnt="0"/>
      <dgm:spPr/>
    </dgm:pt>
  </dgm:ptLst>
  <dgm:cxnLst>
    <dgm:cxn modelId="{71741C0A-9D92-8145-A063-783F16F3804B}" type="presOf" srcId="{64F7DC3C-CFCB-5048-807A-24492B4F3554}" destId="{29A3A94A-196D-8F46-AAB4-319A9C10350E}" srcOrd="1" destOrd="0" presId="urn:microsoft.com/office/officeart/2005/8/layout/hierarchy5"/>
    <dgm:cxn modelId="{6B181C16-33E6-CA49-BA88-EC5F51BE4611}" type="presOf" srcId="{ED6627CF-9AE3-DD4A-B994-FCF76DC10DF6}" destId="{0D661530-3990-D74E-ACE1-F098B0FCCB98}" srcOrd="0" destOrd="0" presId="urn:microsoft.com/office/officeart/2005/8/layout/hierarchy5"/>
    <dgm:cxn modelId="{47218E27-83D9-AD43-9399-83C39AA1D9E8}" type="presOf" srcId="{C8FB366F-7FB7-944F-BB4D-33DC79547397}" destId="{715FD34C-A27B-1D47-8558-859B0D59B3D3}" srcOrd="0" destOrd="0" presId="urn:microsoft.com/office/officeart/2005/8/layout/hierarchy5"/>
    <dgm:cxn modelId="{CF36D227-1DFE-E24D-8756-D38A8EA514B8}" srcId="{ED6627CF-9AE3-DD4A-B994-FCF76DC10DF6}" destId="{0BEACE7B-BF6D-9A4A-9EAB-8B7999578357}" srcOrd="1" destOrd="0" parTransId="{97B53A7F-5217-7A45-9100-ACD30EAA2808}" sibTransId="{43806829-907E-8E45-B6AA-23E9F7D4B2BD}"/>
    <dgm:cxn modelId="{2DFEF529-ACBF-6740-8C9A-D3B56CBF82E8}" type="presOf" srcId="{A384CDAB-064F-FF46-9B82-832E8A573480}" destId="{09BE17AA-36B1-2A49-9742-430B1B0DC422}" srcOrd="0" destOrd="0" presId="urn:microsoft.com/office/officeart/2005/8/layout/hierarchy5"/>
    <dgm:cxn modelId="{B633692D-7538-B343-A2E6-E2E6C5479171}" type="presOf" srcId="{0BEACE7B-BF6D-9A4A-9EAB-8B7999578357}" destId="{F85F13FB-0A24-BD4C-8824-BDCB8B7D7BE9}" srcOrd="0" destOrd="0" presId="urn:microsoft.com/office/officeart/2005/8/layout/hierarchy5"/>
    <dgm:cxn modelId="{0712F74E-FC58-1A4D-864C-FC0E0825E9D1}" type="presOf" srcId="{64F7DC3C-CFCB-5048-807A-24492B4F3554}" destId="{30183C2A-6B18-E940-AE6D-25E986D0555D}" srcOrd="0" destOrd="0" presId="urn:microsoft.com/office/officeart/2005/8/layout/hierarchy5"/>
    <dgm:cxn modelId="{00EF4862-5653-C145-A7D4-E1A2256F9759}" type="presOf" srcId="{100C9C19-7167-614A-92C7-012EE7CF291F}" destId="{7C0BC0F4-9DF6-1C47-9DDC-9314DD13EBA7}" srcOrd="0" destOrd="0" presId="urn:microsoft.com/office/officeart/2005/8/layout/hierarchy5"/>
    <dgm:cxn modelId="{222EB373-CF2C-2B45-92C6-1980A20E71F8}" type="presOf" srcId="{97B53A7F-5217-7A45-9100-ACD30EAA2808}" destId="{28425169-A165-924F-ACB8-72BD00A07A56}" srcOrd="1" destOrd="0" presId="urn:microsoft.com/office/officeart/2005/8/layout/hierarchy5"/>
    <dgm:cxn modelId="{CADE417F-596A-4A4D-BDBE-AA6D9304A141}" type="presOf" srcId="{3199CB23-BD83-9E43-9FC6-67D954FA1F55}" destId="{BEBC3685-EBFA-3240-B302-771E611D2B65}" srcOrd="0" destOrd="0" presId="urn:microsoft.com/office/officeart/2005/8/layout/hierarchy5"/>
    <dgm:cxn modelId="{FB028B96-1AEA-B54C-A757-7D02FB8BCD45}" type="presOf" srcId="{DE2AD36B-3EF0-5741-87BF-55DA7A3B8838}" destId="{72D312A4-CEFF-9541-92B3-EED551C4A67A}" srcOrd="0" destOrd="0" presId="urn:microsoft.com/office/officeart/2005/8/layout/hierarchy5"/>
    <dgm:cxn modelId="{15C8DD9D-BDB2-8747-995C-30E850A30B06}" srcId="{3199CB23-BD83-9E43-9FC6-67D954FA1F55}" destId="{A384CDAB-064F-FF46-9B82-832E8A573480}" srcOrd="0" destOrd="0" parTransId="{64F7DC3C-CFCB-5048-807A-24492B4F3554}" sibTransId="{B3CBCC4C-2A4A-2B43-B509-F6301DA57AC3}"/>
    <dgm:cxn modelId="{BBB2449E-7852-E34F-9145-9FD1B88C059D}" type="presOf" srcId="{2FA470A2-336E-714B-8E7C-247E0A0AF81F}" destId="{1BA2BF07-71CB-2641-A0C0-8F240FB23969}" srcOrd="1" destOrd="0" presId="urn:microsoft.com/office/officeart/2005/8/layout/hierarchy5"/>
    <dgm:cxn modelId="{1A1339A4-6236-A641-8B81-5E1745D5F3FF}" type="presOf" srcId="{2FA470A2-336E-714B-8E7C-247E0A0AF81F}" destId="{8239B9D3-A68D-0A42-8722-5F94A594924B}" srcOrd="0" destOrd="0" presId="urn:microsoft.com/office/officeart/2005/8/layout/hierarchy5"/>
    <dgm:cxn modelId="{86F26CAC-9DFC-874A-B910-B3C32A228791}" type="presOf" srcId="{824BFA5F-AE7C-6D42-851A-2F5AA1B0BEAF}" destId="{516F1C58-2149-0244-98F7-FF95FA10E26F}" srcOrd="0" destOrd="0" presId="urn:microsoft.com/office/officeart/2005/8/layout/hierarchy5"/>
    <dgm:cxn modelId="{9DD244AE-40AB-4B44-962E-B6EC17FF1EEA}" srcId="{A384CDAB-064F-FF46-9B82-832E8A573480}" destId="{83BAA200-4FF4-884A-914E-89CA12CA38BB}" srcOrd="0" destOrd="0" parTransId="{2FA470A2-336E-714B-8E7C-247E0A0AF81F}" sibTransId="{6FC90CB2-339A-C34B-8998-D623CFF79327}"/>
    <dgm:cxn modelId="{ACEB55B5-518E-134B-90D4-276A62AFC00C}" type="presOf" srcId="{FBD9735E-EB4B-4948-86AB-86E4031C65FC}" destId="{C2F9B3AB-C38D-744C-90E0-0120FF27FD02}" srcOrd="0" destOrd="0" presId="urn:microsoft.com/office/officeart/2005/8/layout/hierarchy5"/>
    <dgm:cxn modelId="{677A69B9-678A-454D-9F88-ECCC13B93D49}" type="presOf" srcId="{DE2AD36B-3EF0-5741-87BF-55DA7A3B8838}" destId="{9EE7A574-806E-6744-A301-6DAC8E72D914}" srcOrd="1" destOrd="0" presId="urn:microsoft.com/office/officeart/2005/8/layout/hierarchy5"/>
    <dgm:cxn modelId="{28F3FED1-586A-7A48-90DD-D86D75013465}" type="presOf" srcId="{824BFA5F-AE7C-6D42-851A-2F5AA1B0BEAF}" destId="{D2FC27EF-194A-6D4C-834E-1F18B02B1A0D}" srcOrd="1" destOrd="0" presId="urn:microsoft.com/office/officeart/2005/8/layout/hierarchy5"/>
    <dgm:cxn modelId="{7ABA0DD7-84FD-E341-AB5F-C411B691219E}" type="presOf" srcId="{100C9C19-7167-614A-92C7-012EE7CF291F}" destId="{8C0C8936-34D9-F14B-94DF-B1E08DAB50B0}" srcOrd="1" destOrd="0" presId="urn:microsoft.com/office/officeart/2005/8/layout/hierarchy5"/>
    <dgm:cxn modelId="{2393D3D7-431B-A848-94A8-4C757D6DC135}" type="presOf" srcId="{83BAA200-4FF4-884A-914E-89CA12CA38BB}" destId="{4F71E86E-D295-504B-8392-77C03C55840A}" srcOrd="0" destOrd="0" presId="urn:microsoft.com/office/officeart/2005/8/layout/hierarchy5"/>
    <dgm:cxn modelId="{3F36D4DB-5C2E-964D-B063-91E5A05770D0}" srcId="{ED6627CF-9AE3-DD4A-B994-FCF76DC10DF6}" destId="{4AB066BE-7682-CC44-8967-81EF3937157A}" srcOrd="0" destOrd="0" parTransId="{824BFA5F-AE7C-6D42-851A-2F5AA1B0BEAF}" sibTransId="{B4D19E28-97DE-6345-9E1A-4FD47BA13250}"/>
    <dgm:cxn modelId="{8CDEBBDD-359F-334D-BE7E-0A3470B39E18}" type="presOf" srcId="{97B53A7F-5217-7A45-9100-ACD30EAA2808}" destId="{2E70A141-878B-3345-9012-A48579D04655}" srcOrd="0" destOrd="0" presId="urn:microsoft.com/office/officeart/2005/8/layout/hierarchy5"/>
    <dgm:cxn modelId="{18F353E4-890E-5F45-98F0-03BB4C7A1A0B}" type="presOf" srcId="{4AB066BE-7682-CC44-8967-81EF3937157A}" destId="{AD561F2E-79FA-5F46-BB9B-40E3919FC66D}" srcOrd="0" destOrd="0" presId="urn:microsoft.com/office/officeart/2005/8/layout/hierarchy5"/>
    <dgm:cxn modelId="{9A4CC0E9-889D-2F4E-9069-807604159E5A}" srcId="{FBD9735E-EB4B-4948-86AB-86E4031C65FC}" destId="{3199CB23-BD83-9E43-9FC6-67D954FA1F55}" srcOrd="0" destOrd="0" parTransId="{417C45F7-4304-1846-B494-A6256DD57DED}" sibTransId="{4F9C9017-4C43-024E-B8E0-2298CBC116FE}"/>
    <dgm:cxn modelId="{85F7ADEE-B6D3-2C40-A09B-CBF66E18A72D}" srcId="{A384CDAB-064F-FF46-9B82-832E8A573480}" destId="{ED6627CF-9AE3-DD4A-B994-FCF76DC10DF6}" srcOrd="1" destOrd="0" parTransId="{DE2AD36B-3EF0-5741-87BF-55DA7A3B8838}" sibTransId="{A24FD13A-7BF5-F74F-AE57-E6B77358EDDA}"/>
    <dgm:cxn modelId="{38EC14F6-BE61-7548-B358-70744AB01F9F}" srcId="{83BAA200-4FF4-884A-914E-89CA12CA38BB}" destId="{C8FB366F-7FB7-944F-BB4D-33DC79547397}" srcOrd="0" destOrd="0" parTransId="{100C9C19-7167-614A-92C7-012EE7CF291F}" sibTransId="{CD7678C2-9A99-F347-89C1-3BBC6345009E}"/>
    <dgm:cxn modelId="{AD615FA7-EF70-8141-BE9F-DE1BEF2E590E}" type="presParOf" srcId="{C2F9B3AB-C38D-744C-90E0-0120FF27FD02}" destId="{4030EA87-F1B1-FE42-8AF5-5BF5146F4A76}" srcOrd="0" destOrd="0" presId="urn:microsoft.com/office/officeart/2005/8/layout/hierarchy5"/>
    <dgm:cxn modelId="{79243EA2-DE33-284F-937D-3DAFBF39D58C}" type="presParOf" srcId="{4030EA87-F1B1-FE42-8AF5-5BF5146F4A76}" destId="{F7489AC8-57CA-C547-BB8D-A780023F2178}" srcOrd="0" destOrd="0" presId="urn:microsoft.com/office/officeart/2005/8/layout/hierarchy5"/>
    <dgm:cxn modelId="{A7193AB0-5B50-5944-A8A0-98E0D098D98C}" type="presParOf" srcId="{F7489AC8-57CA-C547-BB8D-A780023F2178}" destId="{F645BF37-CE96-4F49-9EC4-1E71E7E3768C}" srcOrd="0" destOrd="0" presId="urn:microsoft.com/office/officeart/2005/8/layout/hierarchy5"/>
    <dgm:cxn modelId="{C74A2458-4DA4-6A4E-94A5-642AF21B8437}" type="presParOf" srcId="{F645BF37-CE96-4F49-9EC4-1E71E7E3768C}" destId="{BEBC3685-EBFA-3240-B302-771E611D2B65}" srcOrd="0" destOrd="0" presId="urn:microsoft.com/office/officeart/2005/8/layout/hierarchy5"/>
    <dgm:cxn modelId="{F0625F48-15AB-4345-B617-751CDD582971}" type="presParOf" srcId="{F645BF37-CE96-4F49-9EC4-1E71E7E3768C}" destId="{C98C6C28-42DF-6A48-B556-0F43463C36F5}" srcOrd="1" destOrd="0" presId="urn:microsoft.com/office/officeart/2005/8/layout/hierarchy5"/>
    <dgm:cxn modelId="{13E0DD8C-14B0-184D-A864-AA1463219F16}" type="presParOf" srcId="{C98C6C28-42DF-6A48-B556-0F43463C36F5}" destId="{30183C2A-6B18-E940-AE6D-25E986D0555D}" srcOrd="0" destOrd="0" presId="urn:microsoft.com/office/officeart/2005/8/layout/hierarchy5"/>
    <dgm:cxn modelId="{F18F6624-5DF1-CC4F-BD18-6391077B608D}" type="presParOf" srcId="{30183C2A-6B18-E940-AE6D-25E986D0555D}" destId="{29A3A94A-196D-8F46-AAB4-319A9C10350E}" srcOrd="0" destOrd="0" presId="urn:microsoft.com/office/officeart/2005/8/layout/hierarchy5"/>
    <dgm:cxn modelId="{0AD0BE86-2C2C-894F-89E6-AD35A2FFAF4A}" type="presParOf" srcId="{C98C6C28-42DF-6A48-B556-0F43463C36F5}" destId="{73100C33-A7B8-F345-AC53-150B9497236E}" srcOrd="1" destOrd="0" presId="urn:microsoft.com/office/officeart/2005/8/layout/hierarchy5"/>
    <dgm:cxn modelId="{EC4B37B7-6619-BF42-9402-F0AE140C7CDB}" type="presParOf" srcId="{73100C33-A7B8-F345-AC53-150B9497236E}" destId="{09BE17AA-36B1-2A49-9742-430B1B0DC422}" srcOrd="0" destOrd="0" presId="urn:microsoft.com/office/officeart/2005/8/layout/hierarchy5"/>
    <dgm:cxn modelId="{F3615726-F448-1746-89CC-B1D95D0CCAD7}" type="presParOf" srcId="{73100C33-A7B8-F345-AC53-150B9497236E}" destId="{59999A69-4FA4-5444-ACCC-638CD1B819E0}" srcOrd="1" destOrd="0" presId="urn:microsoft.com/office/officeart/2005/8/layout/hierarchy5"/>
    <dgm:cxn modelId="{5E788EA0-0E2B-7348-A680-5BFB69897105}" type="presParOf" srcId="{59999A69-4FA4-5444-ACCC-638CD1B819E0}" destId="{8239B9D3-A68D-0A42-8722-5F94A594924B}" srcOrd="0" destOrd="0" presId="urn:microsoft.com/office/officeart/2005/8/layout/hierarchy5"/>
    <dgm:cxn modelId="{E64A963D-B04B-D040-9001-D624DB67FADC}" type="presParOf" srcId="{8239B9D3-A68D-0A42-8722-5F94A594924B}" destId="{1BA2BF07-71CB-2641-A0C0-8F240FB23969}" srcOrd="0" destOrd="0" presId="urn:microsoft.com/office/officeart/2005/8/layout/hierarchy5"/>
    <dgm:cxn modelId="{68A40506-2BD5-6F4A-8CC1-3EC9882CECC5}" type="presParOf" srcId="{59999A69-4FA4-5444-ACCC-638CD1B819E0}" destId="{1675615A-E5CA-9245-BFB0-99CE70715B14}" srcOrd="1" destOrd="0" presId="urn:microsoft.com/office/officeart/2005/8/layout/hierarchy5"/>
    <dgm:cxn modelId="{E9011890-4074-5E4D-B887-46E37E2E200A}" type="presParOf" srcId="{1675615A-E5CA-9245-BFB0-99CE70715B14}" destId="{4F71E86E-D295-504B-8392-77C03C55840A}" srcOrd="0" destOrd="0" presId="urn:microsoft.com/office/officeart/2005/8/layout/hierarchy5"/>
    <dgm:cxn modelId="{4C2990EC-B91A-3841-A913-7346A61C89B1}" type="presParOf" srcId="{1675615A-E5CA-9245-BFB0-99CE70715B14}" destId="{09E13982-3740-FC44-AAD9-5752CD2E6446}" srcOrd="1" destOrd="0" presId="urn:microsoft.com/office/officeart/2005/8/layout/hierarchy5"/>
    <dgm:cxn modelId="{D5CA01BB-CA8E-F340-B0B1-01E44F21BAEF}" type="presParOf" srcId="{09E13982-3740-FC44-AAD9-5752CD2E6446}" destId="{7C0BC0F4-9DF6-1C47-9DDC-9314DD13EBA7}" srcOrd="0" destOrd="0" presId="urn:microsoft.com/office/officeart/2005/8/layout/hierarchy5"/>
    <dgm:cxn modelId="{7193814A-0D08-664C-90DF-E3492197E348}" type="presParOf" srcId="{7C0BC0F4-9DF6-1C47-9DDC-9314DD13EBA7}" destId="{8C0C8936-34D9-F14B-94DF-B1E08DAB50B0}" srcOrd="0" destOrd="0" presId="urn:microsoft.com/office/officeart/2005/8/layout/hierarchy5"/>
    <dgm:cxn modelId="{49DA6BC6-9FFC-B846-8E9D-4D1B76EFA1F6}" type="presParOf" srcId="{09E13982-3740-FC44-AAD9-5752CD2E6446}" destId="{F935D507-098B-D14A-AFC5-AF45ED50E082}" srcOrd="1" destOrd="0" presId="urn:microsoft.com/office/officeart/2005/8/layout/hierarchy5"/>
    <dgm:cxn modelId="{ABA5E0E4-0DA9-7342-A274-3615546FE8D2}" type="presParOf" srcId="{F935D507-098B-D14A-AFC5-AF45ED50E082}" destId="{715FD34C-A27B-1D47-8558-859B0D59B3D3}" srcOrd="0" destOrd="0" presId="urn:microsoft.com/office/officeart/2005/8/layout/hierarchy5"/>
    <dgm:cxn modelId="{37967975-D2FE-B349-B869-E19E2C9D44D6}" type="presParOf" srcId="{F935D507-098B-D14A-AFC5-AF45ED50E082}" destId="{4D16445E-2884-3D46-9A88-DCE9CC8A65EE}" srcOrd="1" destOrd="0" presId="urn:microsoft.com/office/officeart/2005/8/layout/hierarchy5"/>
    <dgm:cxn modelId="{BA2DEC46-6A28-1B45-BAA4-D8AAAFE63C51}" type="presParOf" srcId="{59999A69-4FA4-5444-ACCC-638CD1B819E0}" destId="{72D312A4-CEFF-9541-92B3-EED551C4A67A}" srcOrd="2" destOrd="0" presId="urn:microsoft.com/office/officeart/2005/8/layout/hierarchy5"/>
    <dgm:cxn modelId="{C8E7CE28-30BA-024E-BEF3-1C8CF902AB43}" type="presParOf" srcId="{72D312A4-CEFF-9541-92B3-EED551C4A67A}" destId="{9EE7A574-806E-6744-A301-6DAC8E72D914}" srcOrd="0" destOrd="0" presId="urn:microsoft.com/office/officeart/2005/8/layout/hierarchy5"/>
    <dgm:cxn modelId="{D8C5FCE2-2887-F743-A94A-F2E04A775EF4}" type="presParOf" srcId="{59999A69-4FA4-5444-ACCC-638CD1B819E0}" destId="{88B0A1AB-413B-074E-9493-07AD500F1E79}" srcOrd="3" destOrd="0" presId="urn:microsoft.com/office/officeart/2005/8/layout/hierarchy5"/>
    <dgm:cxn modelId="{ECCDA3C0-CDD7-7249-AFF7-9410D2CD81BC}" type="presParOf" srcId="{88B0A1AB-413B-074E-9493-07AD500F1E79}" destId="{0D661530-3990-D74E-ACE1-F098B0FCCB98}" srcOrd="0" destOrd="0" presId="urn:microsoft.com/office/officeart/2005/8/layout/hierarchy5"/>
    <dgm:cxn modelId="{57FAA109-FF7B-9B43-8A0E-314722DBF3D7}" type="presParOf" srcId="{88B0A1AB-413B-074E-9493-07AD500F1E79}" destId="{59E8F7BC-14F6-E04C-8167-5B539854B254}" srcOrd="1" destOrd="0" presId="urn:microsoft.com/office/officeart/2005/8/layout/hierarchy5"/>
    <dgm:cxn modelId="{D8E63C9A-60D7-DE4E-A45E-C0047FDA899F}" type="presParOf" srcId="{59E8F7BC-14F6-E04C-8167-5B539854B254}" destId="{516F1C58-2149-0244-98F7-FF95FA10E26F}" srcOrd="0" destOrd="0" presId="urn:microsoft.com/office/officeart/2005/8/layout/hierarchy5"/>
    <dgm:cxn modelId="{94978EA3-9D5F-7C48-A0FE-A082BD405D87}" type="presParOf" srcId="{516F1C58-2149-0244-98F7-FF95FA10E26F}" destId="{D2FC27EF-194A-6D4C-834E-1F18B02B1A0D}" srcOrd="0" destOrd="0" presId="urn:microsoft.com/office/officeart/2005/8/layout/hierarchy5"/>
    <dgm:cxn modelId="{C906A819-CA09-FD42-A17C-6F0C7592754E}" type="presParOf" srcId="{59E8F7BC-14F6-E04C-8167-5B539854B254}" destId="{7F31D4A2-699E-3643-AE2A-4804436EB431}" srcOrd="1" destOrd="0" presId="urn:microsoft.com/office/officeart/2005/8/layout/hierarchy5"/>
    <dgm:cxn modelId="{1BBA467A-F128-4443-AF17-3D2AFF52802E}" type="presParOf" srcId="{7F31D4A2-699E-3643-AE2A-4804436EB431}" destId="{AD561F2E-79FA-5F46-BB9B-40E3919FC66D}" srcOrd="0" destOrd="0" presId="urn:microsoft.com/office/officeart/2005/8/layout/hierarchy5"/>
    <dgm:cxn modelId="{3F461828-54E4-E94A-8059-8A7337BFE33B}" type="presParOf" srcId="{7F31D4A2-699E-3643-AE2A-4804436EB431}" destId="{095081D3-7DFD-9E43-9740-52E57A7EA1AF}" srcOrd="1" destOrd="0" presId="urn:microsoft.com/office/officeart/2005/8/layout/hierarchy5"/>
    <dgm:cxn modelId="{46275931-7D2E-A34B-9852-18F7A4EB1A36}" type="presParOf" srcId="{59E8F7BC-14F6-E04C-8167-5B539854B254}" destId="{2E70A141-878B-3345-9012-A48579D04655}" srcOrd="2" destOrd="0" presId="urn:microsoft.com/office/officeart/2005/8/layout/hierarchy5"/>
    <dgm:cxn modelId="{3743CAD1-9423-4749-9D14-A4DC4BBEBE23}" type="presParOf" srcId="{2E70A141-878B-3345-9012-A48579D04655}" destId="{28425169-A165-924F-ACB8-72BD00A07A56}" srcOrd="0" destOrd="0" presId="urn:microsoft.com/office/officeart/2005/8/layout/hierarchy5"/>
    <dgm:cxn modelId="{E5CF3E1F-C006-8745-B8DC-825ACC7A2148}" type="presParOf" srcId="{59E8F7BC-14F6-E04C-8167-5B539854B254}" destId="{190EBD29-3CC7-4248-8600-AA16E2DEE385}" srcOrd="3" destOrd="0" presId="urn:microsoft.com/office/officeart/2005/8/layout/hierarchy5"/>
    <dgm:cxn modelId="{E60EA36B-BFDC-4B40-9545-9F4AE0821BD3}" type="presParOf" srcId="{190EBD29-3CC7-4248-8600-AA16E2DEE385}" destId="{F85F13FB-0A24-BD4C-8824-BDCB8B7D7BE9}" srcOrd="0" destOrd="0" presId="urn:microsoft.com/office/officeart/2005/8/layout/hierarchy5"/>
    <dgm:cxn modelId="{E47D4C59-B6BF-C14A-9A76-FC8CF8578DAF}" type="presParOf" srcId="{190EBD29-3CC7-4248-8600-AA16E2DEE385}" destId="{A0409C2D-DE71-694E-8D66-C1C5E56AAB68}" srcOrd="1" destOrd="0" presId="urn:microsoft.com/office/officeart/2005/8/layout/hierarchy5"/>
    <dgm:cxn modelId="{454B995E-A4EC-C447-AF16-1F8FCA8424EF}" type="presParOf" srcId="{C2F9B3AB-C38D-744C-90E0-0120FF27FD02}" destId="{6E4D122E-626D-8E40-99FC-36B3DFB32E1B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C3685-EBFA-3240-B302-771E611D2B65}">
      <dsp:nvSpPr>
        <dsp:cNvPr id="0" name=""/>
        <dsp:cNvSpPr/>
      </dsp:nvSpPr>
      <dsp:spPr>
        <a:xfrm>
          <a:off x="284864" y="936015"/>
          <a:ext cx="1289584" cy="8541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access</a:t>
          </a:r>
        </a:p>
      </dsp:txBody>
      <dsp:txXfrm>
        <a:off x="309880" y="961031"/>
        <a:ext cx="1239552" cy="804089"/>
      </dsp:txXfrm>
    </dsp:sp>
    <dsp:sp modelId="{30183C2A-6B18-E940-AE6D-25E986D0555D}">
      <dsp:nvSpPr>
        <dsp:cNvPr id="0" name=""/>
        <dsp:cNvSpPr/>
      </dsp:nvSpPr>
      <dsp:spPr>
        <a:xfrm rot="21589859">
          <a:off x="1574448" y="1337498"/>
          <a:ext cx="403821" cy="49964"/>
        </a:xfrm>
        <a:custGeom>
          <a:avLst/>
          <a:gdLst/>
          <a:ahLst/>
          <a:cxnLst/>
          <a:rect l="0" t="0" r="0" b="0"/>
          <a:pathLst>
            <a:path>
              <a:moveTo>
                <a:pt x="0" y="24982"/>
              </a:moveTo>
              <a:lnTo>
                <a:pt x="403821" y="249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66263" y="1352385"/>
        <a:ext cx="20191" cy="20191"/>
      </dsp:txXfrm>
    </dsp:sp>
    <dsp:sp modelId="{09BE17AA-36B1-2A49-9742-430B1B0DC422}">
      <dsp:nvSpPr>
        <dsp:cNvPr id="0" name=""/>
        <dsp:cNvSpPr/>
      </dsp:nvSpPr>
      <dsp:spPr>
        <a:xfrm>
          <a:off x="1978268" y="1136715"/>
          <a:ext cx="933467" cy="450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 manager</a:t>
          </a:r>
        </a:p>
      </dsp:txBody>
      <dsp:txXfrm>
        <a:off x="1991458" y="1149905"/>
        <a:ext cx="907087" cy="423959"/>
      </dsp:txXfrm>
    </dsp:sp>
    <dsp:sp modelId="{8239B9D3-A68D-0A42-8722-5F94A594924B}">
      <dsp:nvSpPr>
        <dsp:cNvPr id="0" name=""/>
        <dsp:cNvSpPr/>
      </dsp:nvSpPr>
      <dsp:spPr>
        <a:xfrm rot="19358699">
          <a:off x="2781640" y="952055"/>
          <a:ext cx="1268547" cy="49964"/>
        </a:xfrm>
        <a:custGeom>
          <a:avLst/>
          <a:gdLst/>
          <a:ahLst/>
          <a:cxnLst/>
          <a:rect l="0" t="0" r="0" b="0"/>
          <a:pathLst>
            <a:path>
              <a:moveTo>
                <a:pt x="0" y="24982"/>
              </a:moveTo>
              <a:lnTo>
                <a:pt x="1268547" y="24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4200" y="945324"/>
        <a:ext cx="63427" cy="63427"/>
      </dsp:txXfrm>
    </dsp:sp>
    <dsp:sp modelId="{4F71E86E-D295-504B-8392-77C03C55840A}">
      <dsp:nvSpPr>
        <dsp:cNvPr id="0" name=""/>
        <dsp:cNvSpPr/>
      </dsp:nvSpPr>
      <dsp:spPr>
        <a:xfrm>
          <a:off x="3920093" y="137542"/>
          <a:ext cx="1818596" cy="90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 1</a:t>
          </a:r>
        </a:p>
      </dsp:txBody>
      <dsp:txXfrm>
        <a:off x="3946725" y="164174"/>
        <a:ext cx="1765332" cy="856034"/>
      </dsp:txXfrm>
    </dsp:sp>
    <dsp:sp modelId="{7C0BC0F4-9DF6-1C47-9DDC-9314DD13EBA7}">
      <dsp:nvSpPr>
        <dsp:cNvPr id="0" name=""/>
        <dsp:cNvSpPr/>
      </dsp:nvSpPr>
      <dsp:spPr>
        <a:xfrm>
          <a:off x="5738689" y="567209"/>
          <a:ext cx="727438" cy="49964"/>
        </a:xfrm>
        <a:custGeom>
          <a:avLst/>
          <a:gdLst/>
          <a:ahLst/>
          <a:cxnLst/>
          <a:rect l="0" t="0" r="0" b="0"/>
          <a:pathLst>
            <a:path>
              <a:moveTo>
                <a:pt x="0" y="24982"/>
              </a:moveTo>
              <a:lnTo>
                <a:pt x="727438" y="24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4222" y="574005"/>
        <a:ext cx="36371" cy="36371"/>
      </dsp:txXfrm>
    </dsp:sp>
    <dsp:sp modelId="{715FD34C-A27B-1D47-8558-859B0D59B3D3}">
      <dsp:nvSpPr>
        <dsp:cNvPr id="0" name=""/>
        <dsp:cNvSpPr/>
      </dsp:nvSpPr>
      <dsp:spPr>
        <a:xfrm>
          <a:off x="6466127" y="137542"/>
          <a:ext cx="1818596" cy="90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Program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492759" y="164174"/>
        <a:ext cx="1765332" cy="856034"/>
      </dsp:txXfrm>
    </dsp:sp>
    <dsp:sp modelId="{72D312A4-CEFF-9541-92B3-EED551C4A67A}">
      <dsp:nvSpPr>
        <dsp:cNvPr id="0" name=""/>
        <dsp:cNvSpPr/>
      </dsp:nvSpPr>
      <dsp:spPr>
        <a:xfrm rot="2303229">
          <a:off x="2772692" y="1736325"/>
          <a:ext cx="1286444" cy="49964"/>
        </a:xfrm>
        <a:custGeom>
          <a:avLst/>
          <a:gdLst/>
          <a:ahLst/>
          <a:cxnLst/>
          <a:rect l="0" t="0" r="0" b="0"/>
          <a:pathLst>
            <a:path>
              <a:moveTo>
                <a:pt x="0" y="24982"/>
              </a:moveTo>
              <a:lnTo>
                <a:pt x="1286444" y="24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753" y="1729146"/>
        <a:ext cx="64322" cy="64322"/>
      </dsp:txXfrm>
    </dsp:sp>
    <dsp:sp modelId="{0D661530-3990-D74E-ACE1-F098B0FCCB98}">
      <dsp:nvSpPr>
        <dsp:cNvPr id="0" name=""/>
        <dsp:cNvSpPr/>
      </dsp:nvSpPr>
      <dsp:spPr>
        <a:xfrm>
          <a:off x="3920093" y="1706081"/>
          <a:ext cx="1818596" cy="90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 d</a:t>
          </a:r>
        </a:p>
      </dsp:txBody>
      <dsp:txXfrm>
        <a:off x="3946725" y="1732713"/>
        <a:ext cx="1765332" cy="856034"/>
      </dsp:txXfrm>
    </dsp:sp>
    <dsp:sp modelId="{516F1C58-2149-0244-98F7-FF95FA10E26F}">
      <dsp:nvSpPr>
        <dsp:cNvPr id="0" name=""/>
        <dsp:cNvSpPr/>
      </dsp:nvSpPr>
      <dsp:spPr>
        <a:xfrm rot="19457599">
          <a:off x="5654486" y="1874325"/>
          <a:ext cx="895843" cy="49964"/>
        </a:xfrm>
        <a:custGeom>
          <a:avLst/>
          <a:gdLst/>
          <a:ahLst/>
          <a:cxnLst/>
          <a:rect l="0" t="0" r="0" b="0"/>
          <a:pathLst>
            <a:path>
              <a:moveTo>
                <a:pt x="0" y="24982"/>
              </a:moveTo>
              <a:lnTo>
                <a:pt x="895843" y="24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012" y="1876911"/>
        <a:ext cx="44792" cy="44792"/>
      </dsp:txXfrm>
    </dsp:sp>
    <dsp:sp modelId="{AD561F2E-79FA-5F46-BB9B-40E3919FC66D}">
      <dsp:nvSpPr>
        <dsp:cNvPr id="0" name=""/>
        <dsp:cNvSpPr/>
      </dsp:nvSpPr>
      <dsp:spPr>
        <a:xfrm>
          <a:off x="6466127" y="1183235"/>
          <a:ext cx="1818596" cy="90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Program </a:t>
          </a:r>
        </a:p>
      </dsp:txBody>
      <dsp:txXfrm>
        <a:off x="6492759" y="1209867"/>
        <a:ext cx="1765332" cy="856034"/>
      </dsp:txXfrm>
    </dsp:sp>
    <dsp:sp modelId="{2E70A141-878B-3345-9012-A48579D04655}">
      <dsp:nvSpPr>
        <dsp:cNvPr id="0" name=""/>
        <dsp:cNvSpPr/>
      </dsp:nvSpPr>
      <dsp:spPr>
        <a:xfrm rot="2142401">
          <a:off x="5654486" y="2397171"/>
          <a:ext cx="895843" cy="49964"/>
        </a:xfrm>
        <a:custGeom>
          <a:avLst/>
          <a:gdLst/>
          <a:ahLst/>
          <a:cxnLst/>
          <a:rect l="0" t="0" r="0" b="0"/>
          <a:pathLst>
            <a:path>
              <a:moveTo>
                <a:pt x="0" y="24982"/>
              </a:moveTo>
              <a:lnTo>
                <a:pt x="895843" y="24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80012" y="2399758"/>
        <a:ext cx="44792" cy="44792"/>
      </dsp:txXfrm>
    </dsp:sp>
    <dsp:sp modelId="{F85F13FB-0A24-BD4C-8824-BDCB8B7D7BE9}">
      <dsp:nvSpPr>
        <dsp:cNvPr id="0" name=""/>
        <dsp:cNvSpPr/>
      </dsp:nvSpPr>
      <dsp:spPr>
        <a:xfrm>
          <a:off x="6466127" y="2228928"/>
          <a:ext cx="1818596" cy="909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Program </a:t>
          </a:r>
        </a:p>
      </dsp:txBody>
      <dsp:txXfrm>
        <a:off x="6492759" y="2255560"/>
        <a:ext cx="1765332" cy="85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62B9-AD0E-804B-9A80-93E657A2B32F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B2FA7-1F6B-8740-8736-3683D2719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B2FA7-1F6B-8740-8736-3683D2719A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B2FA7-1F6B-8740-8736-3683D2719A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B2FA7-1F6B-8740-8736-3683D2719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5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B2FA7-1F6B-8740-8736-3683D2719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78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B2FA7-1F6B-8740-8736-3683D2719A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2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6B2FA7-1F6B-8740-8736-3683D2719A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87A1-DBE6-BA4E-AD29-8C15AC4C3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6685-DDE8-2F4F-A478-2A2D07D70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9C6E-83D0-C34D-B9D8-EAF493A5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6AA2A-9DF7-8546-A86A-2E42172F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6B994-0A8A-1249-8FCF-27DB6A68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4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261F-222D-9145-8525-5AB0C25E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63B38-FE52-534A-B8AF-F5F8170DF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B215-2ADE-F546-A001-AF9297B0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C2338-9875-F149-B885-4952EC2B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9286C-26F8-5D45-A083-D01F7E02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2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F4CFD-68CF-D74D-B2AC-496DAAFD7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636AC-67D5-B941-90F5-18755ACA8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F23D0-27B4-6540-8EE2-6D0DD39B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8B05-FC92-B540-ADB4-E47650F2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EDE0-C43E-1C4D-A1A3-7A285E65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3BB0-9181-214C-BA55-2D6F4926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19EF-9089-514C-A3F6-04BDD7EA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734A-7C5E-9F42-BBF7-E950AA6B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0D53-0A3C-C446-8ACA-C5B4F543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D5B2D-29E0-C24D-9A41-AEFEA156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44FF-F332-D047-961A-D1E309DE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188C-A080-494D-A8F7-216CF7E7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6801-3913-FD4A-9B0F-17ADEEC9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29B8-BCCA-DB45-B2A3-16863C75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F607-5C5B-4D43-8EEA-36510481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0406-01F8-B14F-9B7D-563A3770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8FCF-9317-404E-8F34-FE2B181F4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6FDAD-0885-824A-B985-A923C8754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B9CB0-B172-874A-817A-B85D575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310FF-EAF3-184C-8363-C140C649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B0671-871B-4D43-A232-F013EB5D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9349-E707-B041-8F65-1950129F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EC5EC-95E4-3647-8D9F-5D1B9DD5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45A30-F3B1-6E44-97D2-99236D15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7517DA-CC65-9B4D-8799-F0F976C9B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D2520-2747-FB4D-BA00-4734A9459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EA717-E036-3D45-86B0-7F54BA9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93471-3788-B34A-8255-EB832F60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FD816-6427-EF4C-ACF9-73B35E6FC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1B55-304A-464F-A10A-5F6DECA8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6F6AB-C561-0A40-AAB5-6C4F1301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A4802-A8A5-D14C-BAE8-5D8FA5FC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8652F-5E9C-0A46-9F4C-E498C0E3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8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2266C-3CE5-6248-8DC6-0271C59B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B3114-7AD7-274D-989C-4E484A75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FC71D-C8EE-BD49-BED0-86C018A0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4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8161-37E9-CC47-97CB-6FCC9D1C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F53E-1768-EE42-AA5E-6B3EE5240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5DE7F-D57C-B249-B9E6-6BD532FC8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0ED4-69B9-2B44-AEEC-3993909E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76773-DDF2-4C4B-AE82-440F959C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6532-C6DC-D74A-97F1-C810B883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0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D25D4-E109-6E4F-A25F-F5589434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05D19-11B9-BB4E-8CDE-88C6D04A2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F5805-4572-AD49-B7DA-DE3D8794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6692-9345-FB46-AD4E-9318721D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94D82-C31F-5B4F-85EE-0A9BC128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11550-1C17-FA46-8331-79618383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ECD5C-CF8D-6548-BF80-4FF7D851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3C353-4A70-554A-A998-996C17C7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E4B8-D4F8-8E4B-835E-1C4E25D72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C91FF-EC38-6144-9367-46F8876A1AF7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8F74B-DF31-CB41-A990-6C7925CC2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6436C-0142-7046-8D2D-E21214F75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7698-D95C-6246-9A95-E1CD3CB03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fenerickson/NSF_Code/tree/8aac83b49157a8e6f391ab428769716f8d5cd276/project_management_code" TargetMode="External"/><Relationship Id="rId2" Type="http://schemas.openxmlformats.org/officeDocument/2006/relationships/hyperlink" Target="https://docs.github.com/en/get-started/quickstart/fork-a-rep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6821-B660-FA4E-A9B5-890F17D3A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RCT Project Code Management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A908C-E345-4349-A69A-E25592D94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Steffen Erickson</a:t>
            </a:r>
          </a:p>
        </p:txBody>
      </p:sp>
    </p:spTree>
    <p:extLst>
      <p:ext uri="{BB962C8B-B14F-4D97-AF65-F5344CB8AC3E}">
        <p14:creationId xmlns:p14="http://schemas.microsoft.com/office/powerpoint/2010/main" val="4210563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AC8B-3A93-DD4F-AAE0-81D86E53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Tips- Linking Frames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7D626-2589-0C4B-B02D-FFDA2068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30193"/>
          </a:xfrm>
        </p:spPr>
        <p:txBody>
          <a:bodyPr/>
          <a:lstStyle/>
          <a:p>
            <a:r>
              <a:rPr lang="en-US" dirty="0"/>
              <a:t>All outcome data frames are linked to the baseline data frame</a:t>
            </a:r>
          </a:p>
          <a:p>
            <a:r>
              <a:rPr lang="en-US" dirty="0"/>
              <a:t>Frames are linked through a link variable containing information about how the frames are merged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50E9B-5B2B-1E40-A86E-A42758BE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06" y="3696398"/>
            <a:ext cx="7254941" cy="2651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CF9EFA-3370-5A43-8B20-402DCFBD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06" y="3187700"/>
            <a:ext cx="10391687" cy="3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6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77E6-54A1-A744-B851-983E6585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Tips- Reproducible Randomizations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1A7D-EC9F-F84C-AB19-18234E30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8520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Randomize using participant trackers, not collected data </a:t>
            </a:r>
          </a:p>
          <a:p>
            <a:r>
              <a:rPr lang="en-US" dirty="0"/>
              <a:t>Save the original randomization file with treatment recipes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Use a standardized function for all randomizations.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a seed number so you can replicate a random assignment!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B4EDB-0D6B-1F42-AEC0-5FD3786C8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13" y="2818158"/>
            <a:ext cx="3177455" cy="819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22080F-1404-9C49-87DC-BC24B2609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562" y="4398724"/>
            <a:ext cx="7636712" cy="4628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5492B5-2B82-B549-9A4C-3FBE3C4EC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399" y="5852713"/>
            <a:ext cx="1709196" cy="4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0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3AC9-69C1-BE41-860C-00199A5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– Use a platform that enables version control and collaboration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7B06-C86D-9943-9DD4-97242F68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308" y="1853956"/>
            <a:ext cx="9243646" cy="42620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use </a:t>
            </a:r>
            <a:r>
              <a:rPr lang="en-US" b="1" dirty="0"/>
              <a:t>GitHub </a:t>
            </a:r>
            <a:r>
              <a:rPr lang="en-US" dirty="0"/>
              <a:t>to store and manage project code </a:t>
            </a:r>
          </a:p>
          <a:p>
            <a:r>
              <a:rPr lang="en-US" dirty="0"/>
              <a:t>Allows for multiple people to collaborate and maintain project code</a:t>
            </a:r>
          </a:p>
          <a:p>
            <a:r>
              <a:rPr lang="en-US" dirty="0"/>
              <a:t>Workflow on GitHub</a:t>
            </a:r>
          </a:p>
          <a:p>
            <a:pPr lvl="1"/>
            <a:r>
              <a:rPr lang="en-US" dirty="0"/>
              <a:t>Team members  can “fork” the main repository 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Make an edit to the project  code 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Submit a pull request to the project owner to confirm the edit.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GitHub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esktop app makes the workflow a breeze!</a:t>
            </a:r>
          </a:p>
          <a:p>
            <a:r>
              <a:rPr lang="en-US" dirty="0">
                <a:hlinkClick r:id="rId2"/>
              </a:rPr>
              <a:t>Git and GitHub Intro  </a:t>
            </a:r>
            <a:endParaRPr lang="en-US" dirty="0"/>
          </a:p>
          <a:p>
            <a:r>
              <a:rPr lang="en-US" dirty="0">
                <a:hlinkClick r:id="rId3"/>
              </a:rPr>
              <a:t>My GitHub</a:t>
            </a:r>
            <a:endParaRPr lang="en-US" dirty="0"/>
          </a:p>
          <a:p>
            <a:endParaRPr lang="en-US" dirty="0"/>
          </a:p>
          <a:p>
            <a:pPr lvl="1"/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5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045-8FF8-D34A-B706-47F30A2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88B0D-15F4-2049-A27B-2C4EBD57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System Map/ Workflow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Organizing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Pull do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Task Management do 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Helpful Tips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BB9C-5A74-BF44-A19C-0A6422D9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0118"/>
            <a:ext cx="10515600" cy="1325563"/>
          </a:xfrm>
        </p:spPr>
        <p:txBody>
          <a:bodyPr/>
          <a:lstStyle/>
          <a:p>
            <a:r>
              <a:rPr lang="en-US" dirty="0"/>
              <a:t>System Map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A1E189-7749-B641-A10F-021E1507E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7325252"/>
              </p:ext>
            </p:extLst>
          </p:nvPr>
        </p:nvGraphicFramePr>
        <p:xfrm>
          <a:off x="1639089" y="1970955"/>
          <a:ext cx="8526888" cy="3275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BD005E-3E3F-924C-A4BA-761BB9572F09}"/>
              </a:ext>
            </a:extLst>
          </p:cNvPr>
          <p:cNvSpPr txBox="1"/>
          <p:nvPr/>
        </p:nvSpPr>
        <p:spPr>
          <a:xfrm>
            <a:off x="1462692" y="1149141"/>
            <a:ext cx="11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84A38D-EDCA-C849-AB9E-024C660E2459}"/>
              </a:ext>
            </a:extLst>
          </p:cNvPr>
          <p:cNvCxnSpPr>
            <a:cxnSpLocks/>
          </p:cNvCxnSpPr>
          <p:nvPr/>
        </p:nvCxnSpPr>
        <p:spPr>
          <a:xfrm>
            <a:off x="2482121" y="1333807"/>
            <a:ext cx="56154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51E866-F6AE-7342-8F09-83484DB9B02D}"/>
              </a:ext>
            </a:extLst>
          </p:cNvPr>
          <p:cNvSpPr txBox="1"/>
          <p:nvPr/>
        </p:nvSpPr>
        <p:spPr>
          <a:xfrm>
            <a:off x="1639089" y="1564639"/>
            <a:ext cx="160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r>
              <a:rPr lang="en-US" dirty="0" err="1"/>
              <a:t>pull_data.do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6BF55-CD3F-C344-9197-B2CD16BC65ED}"/>
              </a:ext>
            </a:extLst>
          </p:cNvPr>
          <p:cNvSpPr txBox="1"/>
          <p:nvPr/>
        </p:nvSpPr>
        <p:spPr>
          <a:xfrm>
            <a:off x="3369833" y="1549818"/>
            <a:ext cx="160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01_master.do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8BE30-B365-B14D-B105-5BAD752ABC96}"/>
              </a:ext>
            </a:extLst>
          </p:cNvPr>
          <p:cNvSpPr txBox="1"/>
          <p:nvPr/>
        </p:nvSpPr>
        <p:spPr>
          <a:xfrm>
            <a:off x="8497605" y="1503652"/>
            <a:ext cx="1104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00_*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1A710-B6CF-1B44-8542-51ACC6ACCD42}"/>
              </a:ext>
            </a:extLst>
          </p:cNvPr>
          <p:cNvSpPr txBox="1"/>
          <p:nvPr/>
        </p:nvSpPr>
        <p:spPr>
          <a:xfrm>
            <a:off x="5791200" y="1529750"/>
            <a:ext cx="1606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02_*...0d_ *</a:t>
            </a:r>
          </a:p>
        </p:txBody>
      </p:sp>
    </p:spTree>
    <p:extLst>
      <p:ext uri="{BB962C8B-B14F-4D97-AF65-F5344CB8AC3E}">
        <p14:creationId xmlns:p14="http://schemas.microsoft.com/office/powerpoint/2010/main" val="262982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3A0B-257A-CA43-B64C-F2B759EE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File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D2B4-EE94-144F-AA5E-5BD814020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3663" cy="4351338"/>
          </a:xfrm>
        </p:spPr>
        <p:txBody>
          <a:bodyPr/>
          <a:lstStyle/>
          <a:p>
            <a:r>
              <a:rPr lang="en-US" dirty="0"/>
              <a:t>_pull_data.do is the data access code </a:t>
            </a:r>
          </a:p>
          <a:p>
            <a:r>
              <a:rPr lang="en-US" dirty="0"/>
              <a:t>00_* are programs/sub-routines that are called on in various tasks </a:t>
            </a:r>
          </a:p>
          <a:p>
            <a:r>
              <a:rPr lang="en-US" dirty="0"/>
              <a:t>01_master.do is the task manager </a:t>
            </a:r>
          </a:p>
          <a:p>
            <a:r>
              <a:rPr lang="en-US" dirty="0"/>
              <a:t>02_*...0d_* are tasks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21C00-276E-E74F-B5FA-C1BC65B4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153" y="2267959"/>
            <a:ext cx="3700463" cy="44531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DAC0F11C-05DC-C240-88B3-B52D9C26C75C}"/>
              </a:ext>
            </a:extLst>
          </p:cNvPr>
          <p:cNvSpPr/>
          <p:nvPr/>
        </p:nvSpPr>
        <p:spPr>
          <a:xfrm>
            <a:off x="9505309" y="2417257"/>
            <a:ext cx="566188" cy="323369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363CB1F-6AFF-C64B-A221-D9C1EC1F1EBC}"/>
              </a:ext>
            </a:extLst>
          </p:cNvPr>
          <p:cNvSpPr/>
          <p:nvPr/>
        </p:nvSpPr>
        <p:spPr>
          <a:xfrm>
            <a:off x="9449792" y="5650951"/>
            <a:ext cx="566188" cy="2276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10A2649-FC9E-414E-90DE-35CD151832AC}"/>
              </a:ext>
            </a:extLst>
          </p:cNvPr>
          <p:cNvSpPr/>
          <p:nvPr/>
        </p:nvSpPr>
        <p:spPr>
          <a:xfrm>
            <a:off x="9449792" y="5878589"/>
            <a:ext cx="566188" cy="78850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546E6-76CB-8344-B8AE-9BF151E34711}"/>
              </a:ext>
            </a:extLst>
          </p:cNvPr>
          <p:cNvSpPr txBox="1"/>
          <p:nvPr/>
        </p:nvSpPr>
        <p:spPr>
          <a:xfrm>
            <a:off x="10127014" y="3825884"/>
            <a:ext cx="187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ACA1FD-554C-4147-9C0E-A294C5AD9192}"/>
              </a:ext>
            </a:extLst>
          </p:cNvPr>
          <p:cNvSpPr txBox="1"/>
          <p:nvPr/>
        </p:nvSpPr>
        <p:spPr>
          <a:xfrm>
            <a:off x="10071497" y="5509256"/>
            <a:ext cx="187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Manager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D87C72-85C3-0549-A37B-8096100684BF}"/>
              </a:ext>
            </a:extLst>
          </p:cNvPr>
          <p:cNvSpPr txBox="1"/>
          <p:nvPr/>
        </p:nvSpPr>
        <p:spPr>
          <a:xfrm>
            <a:off x="10122156" y="6088175"/>
            <a:ext cx="203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825DB3-B92A-FA42-B691-97A49E4EB0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8902" b="3835"/>
          <a:stretch/>
        </p:blipFill>
        <p:spPr>
          <a:xfrm>
            <a:off x="5643153" y="1778390"/>
            <a:ext cx="3903458" cy="350032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143843D9-AD32-5E41-AA1B-5393C0A563F2}"/>
              </a:ext>
            </a:extLst>
          </p:cNvPr>
          <p:cNvSpPr/>
          <p:nvPr/>
        </p:nvSpPr>
        <p:spPr>
          <a:xfrm>
            <a:off x="9558307" y="1825625"/>
            <a:ext cx="566188" cy="22763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BE111A-A9EB-4643-BACD-52D2C565526C}"/>
              </a:ext>
            </a:extLst>
          </p:cNvPr>
          <p:cNvSpPr txBox="1"/>
          <p:nvPr/>
        </p:nvSpPr>
        <p:spPr>
          <a:xfrm>
            <a:off x="10202386" y="1769297"/>
            <a:ext cx="187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Data </a:t>
            </a:r>
          </a:p>
        </p:txBody>
      </p:sp>
    </p:spTree>
    <p:extLst>
      <p:ext uri="{BB962C8B-B14F-4D97-AF65-F5344CB8AC3E}">
        <p14:creationId xmlns:p14="http://schemas.microsoft.com/office/powerpoint/2010/main" val="23749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774F-81C4-E144-8BF9-527CC67B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49" y="46523"/>
            <a:ext cx="10515600" cy="1325563"/>
          </a:xfrm>
        </p:spPr>
        <p:txBody>
          <a:bodyPr/>
          <a:lstStyle/>
          <a:p>
            <a:r>
              <a:rPr lang="en-US" dirty="0"/>
              <a:t>Data Pull do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056E4-95F1-324A-93AF-60CF1096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048" y="1127383"/>
            <a:ext cx="6032500" cy="5460186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38322398-F878-6F43-876D-E06100733F09}"/>
              </a:ext>
            </a:extLst>
          </p:cNvPr>
          <p:cNvSpPr/>
          <p:nvPr/>
        </p:nvSpPr>
        <p:spPr>
          <a:xfrm>
            <a:off x="4692073" y="2174542"/>
            <a:ext cx="160876" cy="864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9F897-E94F-D348-B311-9B51EF2456B4}"/>
              </a:ext>
            </a:extLst>
          </p:cNvPr>
          <p:cNvSpPr txBox="1"/>
          <p:nvPr/>
        </p:nvSpPr>
        <p:spPr>
          <a:xfrm>
            <a:off x="2753797" y="2077981"/>
            <a:ext cx="1826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Runs task manager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7E0ECC4-C05E-3244-99FD-6757089AE92D}"/>
              </a:ext>
            </a:extLst>
          </p:cNvPr>
          <p:cNvSpPr/>
          <p:nvPr/>
        </p:nvSpPr>
        <p:spPr>
          <a:xfrm>
            <a:off x="4401732" y="3429000"/>
            <a:ext cx="580682" cy="276670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E2C49-6C01-2442-8B7D-562ABF38A49A}"/>
              </a:ext>
            </a:extLst>
          </p:cNvPr>
          <p:cNvSpPr txBox="1"/>
          <p:nvPr/>
        </p:nvSpPr>
        <p:spPr>
          <a:xfrm>
            <a:off x="2425439" y="4658461"/>
            <a:ext cx="1737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 and save data</a:t>
            </a:r>
          </a:p>
          <a:p>
            <a:r>
              <a:rPr lang="en-US" sz="1400" dirty="0"/>
              <a:t>Describes how data frames are linked 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550D63D-5240-B842-9D90-90180BB9266C}"/>
              </a:ext>
            </a:extLst>
          </p:cNvPr>
          <p:cNvSpPr/>
          <p:nvPr/>
        </p:nvSpPr>
        <p:spPr>
          <a:xfrm>
            <a:off x="4692072" y="2416535"/>
            <a:ext cx="160877" cy="1235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F864F-7758-A948-A77F-D9FF7844D139}"/>
              </a:ext>
            </a:extLst>
          </p:cNvPr>
          <p:cNvSpPr txBox="1"/>
          <p:nvPr/>
        </p:nvSpPr>
        <p:spPr>
          <a:xfrm>
            <a:off x="2092565" y="2309044"/>
            <a:ext cx="249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List data frames in memory 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DB21C0-1B08-5143-9252-A397F3A7C561}"/>
              </a:ext>
            </a:extLst>
          </p:cNvPr>
          <p:cNvSpPr/>
          <p:nvPr/>
        </p:nvSpPr>
        <p:spPr>
          <a:xfrm>
            <a:off x="4738858" y="1784914"/>
            <a:ext cx="243556" cy="23407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09C9EA-0419-044C-AE6E-E3F06A046238}"/>
              </a:ext>
            </a:extLst>
          </p:cNvPr>
          <p:cNvSpPr txBox="1"/>
          <p:nvPr/>
        </p:nvSpPr>
        <p:spPr>
          <a:xfrm>
            <a:off x="2769487" y="1739762"/>
            <a:ext cx="1922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Only code to change  </a:t>
            </a:r>
          </a:p>
        </p:txBody>
      </p:sp>
    </p:spTree>
    <p:extLst>
      <p:ext uri="{BB962C8B-B14F-4D97-AF65-F5344CB8AC3E}">
        <p14:creationId xmlns:p14="http://schemas.microsoft.com/office/powerpoint/2010/main" val="148953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5A79-FB65-0B41-BD80-3F4E6585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4" y="66784"/>
            <a:ext cx="8491868" cy="1325563"/>
          </a:xfrm>
        </p:spPr>
        <p:txBody>
          <a:bodyPr/>
          <a:lstStyle/>
          <a:p>
            <a:r>
              <a:rPr lang="en-US" dirty="0"/>
              <a:t>Task Management (master) do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A0071E-B022-1C48-843D-5D1C3642E209}"/>
              </a:ext>
            </a:extLst>
          </p:cNvPr>
          <p:cNvGrpSpPr/>
          <p:nvPr/>
        </p:nvGrpSpPr>
        <p:grpSpPr>
          <a:xfrm>
            <a:off x="1049215" y="1392347"/>
            <a:ext cx="10093570" cy="3038977"/>
            <a:chOff x="148215" y="4449337"/>
            <a:chExt cx="10860798" cy="207195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0F686D-FB69-BC43-B2BB-DD9A4CE8F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215" y="4869850"/>
              <a:ext cx="5135295" cy="123093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9AB51B9-3AB5-0A4E-8A73-3F07BCADF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2445" y="4449337"/>
              <a:ext cx="3876568" cy="2071959"/>
            </a:xfrm>
            <a:prstGeom prst="rect">
              <a:avLst/>
            </a:prstGeom>
          </p:spPr>
        </p:pic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9A315A0-6588-DD47-A7B7-2D2FF653AC99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283510" y="4638907"/>
              <a:ext cx="1848935" cy="84640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ED30FF3F-CA50-6543-892D-D85B3576016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5283510" y="4962292"/>
              <a:ext cx="1848935" cy="52302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DB19C4-3B78-6147-9500-E10359A8C1EA}"/>
              </a:ext>
            </a:extLst>
          </p:cNvPr>
          <p:cNvSpPr txBox="1"/>
          <p:nvPr/>
        </p:nvSpPr>
        <p:spPr>
          <a:xfrm>
            <a:off x="838200" y="4837173"/>
            <a:ext cx="930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procedure lists (1) the task(s) and (2) the folder(s) that the task(s)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Typing [do path/filename.do ] runs the task do file in the code folder </a:t>
            </a:r>
          </a:p>
        </p:txBody>
      </p:sp>
    </p:spTree>
    <p:extLst>
      <p:ext uri="{BB962C8B-B14F-4D97-AF65-F5344CB8AC3E}">
        <p14:creationId xmlns:p14="http://schemas.microsoft.com/office/powerpoint/2010/main" val="351279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F19EB95-3DC4-6D40-BA92-82AA818AB9F2}"/>
              </a:ext>
            </a:extLst>
          </p:cNvPr>
          <p:cNvSpPr txBox="1">
            <a:spLocks/>
          </p:cNvSpPr>
          <p:nvPr/>
        </p:nvSpPr>
        <p:spPr>
          <a:xfrm>
            <a:off x="124594" y="66784"/>
            <a:ext cx="84918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Task Management (master) do file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8E65A-F229-3E45-BE0C-4A9A94C6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1392347"/>
            <a:ext cx="4686300" cy="4851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7E4BCF-6D21-D842-A48C-FEA0D314E23D}"/>
              </a:ext>
            </a:extLst>
          </p:cNvPr>
          <p:cNvSpPr txBox="1"/>
          <p:nvPr/>
        </p:nvSpPr>
        <p:spPr>
          <a:xfrm>
            <a:off x="5932293" y="1145926"/>
            <a:ext cx="536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steps that do not need separate do files are written into the task management do file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A2CB8187-20DA-4443-96AF-7748ED4C2DD2}"/>
              </a:ext>
            </a:extLst>
          </p:cNvPr>
          <p:cNvSpPr/>
          <p:nvPr/>
        </p:nvSpPr>
        <p:spPr>
          <a:xfrm>
            <a:off x="5649199" y="2841171"/>
            <a:ext cx="566188" cy="187738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5B8D2E2-AB25-9345-8B43-04622F71D551}"/>
              </a:ext>
            </a:extLst>
          </p:cNvPr>
          <p:cNvSpPr/>
          <p:nvPr/>
        </p:nvSpPr>
        <p:spPr>
          <a:xfrm>
            <a:off x="5649199" y="4930670"/>
            <a:ext cx="566188" cy="11934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29E9E-D0BD-624D-8E97-895E7763167D}"/>
              </a:ext>
            </a:extLst>
          </p:cNvPr>
          <p:cNvSpPr txBox="1"/>
          <p:nvPr/>
        </p:nvSpPr>
        <p:spPr>
          <a:xfrm>
            <a:off x="6311348" y="3171716"/>
            <a:ext cx="3448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for duplicate observations before merging two frames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EABAFC-428D-0643-BABA-B1589B24D8BA}"/>
              </a:ext>
            </a:extLst>
          </p:cNvPr>
          <p:cNvSpPr txBox="1"/>
          <p:nvPr/>
        </p:nvSpPr>
        <p:spPr>
          <a:xfrm>
            <a:off x="6409936" y="5065743"/>
            <a:ext cx="3448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Merging the baseline data with one of the outcome files to create one of the four final data frames 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B76E6970-5B32-4540-8A91-BEF6B0615D6D}"/>
              </a:ext>
            </a:extLst>
          </p:cNvPr>
          <p:cNvSpPr/>
          <p:nvPr/>
        </p:nvSpPr>
        <p:spPr>
          <a:xfrm>
            <a:off x="5649199" y="2444122"/>
            <a:ext cx="566188" cy="24191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130240-40A5-FD46-A6D1-FF3D8C5566D4}"/>
              </a:ext>
            </a:extLst>
          </p:cNvPr>
          <p:cNvSpPr txBox="1"/>
          <p:nvPr/>
        </p:nvSpPr>
        <p:spPr>
          <a:xfrm>
            <a:off x="6311348" y="2363044"/>
            <a:ext cx="344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Major Task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8E2A7DF-E720-AC49-A171-519E8BD9155F}"/>
              </a:ext>
            </a:extLst>
          </p:cNvPr>
          <p:cNvSpPr/>
          <p:nvPr/>
        </p:nvSpPr>
        <p:spPr>
          <a:xfrm>
            <a:off x="9867073" y="2871399"/>
            <a:ext cx="566188" cy="337234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AEEC8-42F2-BA43-851C-48A47A228B7B}"/>
              </a:ext>
            </a:extLst>
          </p:cNvPr>
          <p:cNvSpPr txBox="1"/>
          <p:nvPr/>
        </p:nvSpPr>
        <p:spPr>
          <a:xfrm>
            <a:off x="10441520" y="4372906"/>
            <a:ext cx="153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Minor Tasks</a:t>
            </a:r>
          </a:p>
        </p:txBody>
      </p:sp>
    </p:spTree>
    <p:extLst>
      <p:ext uri="{BB962C8B-B14F-4D97-AF65-F5344CB8AC3E}">
        <p14:creationId xmlns:p14="http://schemas.microsoft.com/office/powerpoint/2010/main" val="30746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A872-B126-A547-875C-8F8741813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F02C-E5BC-864A-8643-2949D917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the [frames]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that all random assignments are reproducible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code in an online repository with version control and collaboration features </a:t>
            </a:r>
          </a:p>
        </p:txBody>
      </p:sp>
    </p:spTree>
    <p:extLst>
      <p:ext uri="{BB962C8B-B14F-4D97-AF65-F5344CB8AC3E}">
        <p14:creationId xmlns:p14="http://schemas.microsoft.com/office/powerpoint/2010/main" val="143677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3AC9-69C1-BE41-860C-00199A50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- The Frames functions make data management more efficient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7B06-C86D-9943-9DD4-97242F68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40815" cy="3879240"/>
          </a:xfrm>
        </p:spPr>
        <p:txBody>
          <a:bodyPr/>
          <a:lstStyle/>
          <a:p>
            <a:r>
              <a:rPr lang="en-US" dirty="0"/>
              <a:t>Type [help frames intro] for an introduction to Stata data frames </a:t>
            </a:r>
          </a:p>
          <a:p>
            <a:r>
              <a:rPr lang="en-US" dirty="0"/>
              <a:t>Frames allow you to hold multiple datasets in memory and keep track of datasets created in each task </a:t>
            </a:r>
          </a:p>
          <a:p>
            <a:r>
              <a:rPr lang="en-US" dirty="0"/>
              <a:t>I use the frame prefix commands extensively [frame : </a:t>
            </a:r>
            <a:r>
              <a:rPr lang="en-US" dirty="0" err="1"/>
              <a:t>stata_command</a:t>
            </a:r>
            <a:r>
              <a:rPr lang="en-US" dirty="0"/>
              <a:t>] and [frame { </a:t>
            </a:r>
            <a:r>
              <a:rPr lang="en-US" dirty="0" err="1"/>
              <a:t>stata_commands</a:t>
            </a:r>
            <a:r>
              <a:rPr lang="en-US" dirty="0"/>
              <a:t>} ] so that I do not have to load a dataset into working memory to manipulate it </a:t>
            </a:r>
          </a:p>
        </p:txBody>
      </p:sp>
    </p:spTree>
    <p:extLst>
      <p:ext uri="{BB962C8B-B14F-4D97-AF65-F5344CB8AC3E}">
        <p14:creationId xmlns:p14="http://schemas.microsoft.com/office/powerpoint/2010/main" val="5789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496</Words>
  <Application>Microsoft Macintosh PowerPoint</Application>
  <PresentationFormat>Widescreen</PresentationFormat>
  <Paragraphs>84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RCT Project Code Management </vt:lpstr>
      <vt:lpstr>Overview </vt:lpstr>
      <vt:lpstr>System Map</vt:lpstr>
      <vt:lpstr>Code File Structure </vt:lpstr>
      <vt:lpstr>Data Pull do file</vt:lpstr>
      <vt:lpstr>Task Management (master) do file</vt:lpstr>
      <vt:lpstr>PowerPoint Presentation</vt:lpstr>
      <vt:lpstr>Tips </vt:lpstr>
      <vt:lpstr>Tips - The Frames functions make data management more efficient </vt:lpstr>
      <vt:lpstr>Tips- Linking Frames </vt:lpstr>
      <vt:lpstr>Tips- Reproducible Randomizations </vt:lpstr>
      <vt:lpstr>Tips – Use a platform that enables version control and collaboration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Erickson, Steffen Alexander (cns8vg)</dc:creator>
  <cp:lastModifiedBy>Erickson, Steffen Alexander (cns8vg)</cp:lastModifiedBy>
  <cp:revision>40</cp:revision>
  <dcterms:created xsi:type="dcterms:W3CDTF">2023-09-03T15:11:13Z</dcterms:created>
  <dcterms:modified xsi:type="dcterms:W3CDTF">2023-09-06T17:09:28Z</dcterms:modified>
</cp:coreProperties>
</file>