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92" d="100"/>
          <a:sy n="192" d="100"/>
        </p:scale>
        <p:origin x="15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BCC679-A86E-43B9-8312-5F206FA8E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A8C2BF-693C-494E-8208-B0334249A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895E3E-B431-4C0B-846A-33FBFFD8C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188E-EB09-4464-A187-80079A92B883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D54201-18EF-4BCB-9486-0BCF6664A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7FD1D4-6A19-4F9E-AB44-B49384FF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0DF80-74F3-4857-AB19-947370C301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2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AFF70-0632-454C-9510-BF2228B8D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51D00F-8288-4CCF-B79F-6A3CE7D51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3DC9EE-3629-46D3-B937-35A456BD7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188E-EB09-4464-A187-80079A92B883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C9F40C-798C-4A97-BD95-06BC66F2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592DDF-3E66-4B16-893F-8136D6977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0DF80-74F3-4857-AB19-947370C301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56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642D8ED-2E79-47C8-8204-04DEA6C46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8C34F8-5B05-41AA-A2FC-5DDDED555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C959B9-5F64-4C22-BCFA-E59D42FA2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188E-EB09-4464-A187-80079A92B883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D29FD9-29A9-45B1-A70A-778948A3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38100C-2324-4079-892A-A0AF09A9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0DF80-74F3-4857-AB19-947370C301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2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9D01F-3E0B-480C-ACAD-F37BFD94B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A4C576-6351-4168-AC2A-004CE6814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4B8BCE-9A13-4EAA-9603-9F7F137C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188E-EB09-4464-A187-80079A92B883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E6AC21-41CB-442A-935D-B20A9827D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F84F5E-2CC5-4BBD-AA55-868745CF5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0DF80-74F3-4857-AB19-947370C301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7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5A5C12-478A-44A5-9E8C-AFC1529AD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753871-CD56-4365-A065-96D17B598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1A5433-561B-468B-9862-A52CB7C79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188E-EB09-4464-A187-80079A92B883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CDA2DF-2A0E-4993-9155-0C928D15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26547C-EF35-4591-9D92-C8AA049A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0DF80-74F3-4857-AB19-947370C301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5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6EA7C-8FED-4EB3-8B5E-1C034E45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4A8629-3186-4407-81C4-13DDAE721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FBE666-05E2-42C2-9866-12E807749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2CCFAC-3451-477E-B67C-90D84F75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188E-EB09-4464-A187-80079A92B883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7F8070-B3A0-48EF-8706-F147D407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A9BAD8-69ED-45B6-A2B2-CF91D4EE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0DF80-74F3-4857-AB19-947370C301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1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7B2F5-B6F7-40AC-9834-B6CF62819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C19EC0-E58B-4D93-A52A-D57874972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EF0CA2-6F3B-4E55-B805-9DB0AE5D7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939A04E-0A10-4B5E-B874-CDCBAF229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1FA3F6-DF21-432A-98BD-A6AF49674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2843997-3AB1-4FDD-AEEF-17A8E63A5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188E-EB09-4464-A187-80079A92B883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4B72CE1-373D-4B80-B1B8-8812E5611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ED340CB-9962-4273-9B89-B7CF61F2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0DF80-74F3-4857-AB19-947370C301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DFA88-5A65-42B3-9525-ED2303024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39B912-D281-400A-860E-6799BE95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188E-EB09-4464-A187-80079A92B883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5C9293-57E6-4DB5-917C-D6080778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40542E-A645-4ED0-B0B0-4D92F7E8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0DF80-74F3-4857-AB19-947370C301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2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288EC09-36E4-463F-85A7-4E44C926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188E-EB09-4464-A187-80079A92B883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FFCA6E5-93A7-4D4A-AF67-8A250EC9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FADF01-C514-4F2B-8579-47D1836E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0DF80-74F3-4857-AB19-947370C301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0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859CE5-AF61-43E2-9EC0-325D64355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D0016D-3A9B-4F96-8A92-A83056BB9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240CA1-D5AE-4CB2-9FFC-B842712AD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044184-A18E-4526-B511-55632202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188E-EB09-4464-A187-80079A92B883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3921CD-FB2E-4C32-B0C9-A89C72427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202475-11A8-4154-87B0-91A2DC504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0DF80-74F3-4857-AB19-947370C301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7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B85963-2A0F-4A1D-B473-276A02D53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816210D-53B3-472A-8C69-DD1D60B15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86E2E8-3208-45A2-AB54-8B3D614C9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F96E92-34D8-4E0F-9D55-783D67254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188E-EB09-4464-A187-80079A92B883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0B84BB-D763-416E-AB8C-3EC4578E8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BFFF8C-2DDF-460D-95BF-843EC627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0DF80-74F3-4857-AB19-947370C301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2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8C33EFD-02FE-4E97-884D-9CB737F8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CA356F-9231-4D9F-8235-BEF47D42B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C9460-0F1E-4951-8AED-3ABBA02B2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3188E-EB09-4464-A187-80079A92B883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485B65-B45D-40F1-8D2A-552BC9E3B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94504E-C571-4D10-A7E4-F6684704E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0DF80-74F3-4857-AB19-947370C301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1086FD1-B5DB-49F1-9CC7-BEFE82C3AF7E}"/>
              </a:ext>
            </a:extLst>
          </p:cNvPr>
          <p:cNvSpPr/>
          <p:nvPr/>
        </p:nvSpPr>
        <p:spPr>
          <a:xfrm>
            <a:off x="3933873" y="529218"/>
            <a:ext cx="2883877" cy="7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Effective Music Frontend</a:t>
            </a:r>
          </a:p>
          <a:p>
            <a:pPr algn="ctr"/>
            <a:r>
              <a:rPr lang="en-US" sz="1050" dirty="0" err="1"/>
              <a:t>Browserbased</a:t>
            </a:r>
            <a:r>
              <a:rPr lang="en-US" sz="1050" dirty="0"/>
              <a:t> Frontend for Music Player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44140AB-6074-4687-BF09-D92FDA8B111E}"/>
              </a:ext>
            </a:extLst>
          </p:cNvPr>
          <p:cNvSpPr/>
          <p:nvPr/>
        </p:nvSpPr>
        <p:spPr>
          <a:xfrm>
            <a:off x="3933872" y="1969729"/>
            <a:ext cx="2883877" cy="7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Effective Music Backend</a:t>
            </a:r>
          </a:p>
          <a:p>
            <a:pPr algn="ctr"/>
            <a:r>
              <a:rPr lang="en-US" sz="1050" dirty="0"/>
              <a:t>Provides Backend and Player Logic, plays Audio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66C6BDC-AC21-46BA-A3B1-086777B255D2}"/>
              </a:ext>
            </a:extLst>
          </p:cNvPr>
          <p:cNvSpPr/>
          <p:nvPr/>
        </p:nvSpPr>
        <p:spPr>
          <a:xfrm>
            <a:off x="3933872" y="3413095"/>
            <a:ext cx="2883877" cy="7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Effective Browsing</a:t>
            </a:r>
          </a:p>
          <a:p>
            <a:pPr algn="ctr"/>
            <a:r>
              <a:rPr lang="en-US" sz="1050" dirty="0"/>
              <a:t>Abstracts FS and DB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48B1263-AB9F-41DA-ABA8-D17BB6C82983}"/>
              </a:ext>
            </a:extLst>
          </p:cNvPr>
          <p:cNvSpPr/>
          <p:nvPr/>
        </p:nvSpPr>
        <p:spPr>
          <a:xfrm>
            <a:off x="2138200" y="4852486"/>
            <a:ext cx="2883877" cy="7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Filesystem</a:t>
            </a:r>
          </a:p>
          <a:p>
            <a:pPr algn="ctr"/>
            <a:r>
              <a:rPr lang="en-US" sz="1050" dirty="0"/>
              <a:t>Stores Tracks and Playlists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3AE2C34-12FC-4313-BF4D-78A6953916E6}"/>
              </a:ext>
            </a:extLst>
          </p:cNvPr>
          <p:cNvSpPr/>
          <p:nvPr/>
        </p:nvSpPr>
        <p:spPr>
          <a:xfrm>
            <a:off x="5748295" y="4852486"/>
            <a:ext cx="2883877" cy="7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PSQL Database</a:t>
            </a:r>
          </a:p>
          <a:p>
            <a:pPr algn="ctr"/>
            <a:r>
              <a:rPr lang="en-US" sz="1050" dirty="0"/>
              <a:t>Stores Metainformation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40E415F-C365-4E23-B1FD-66817C5DCE2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375811" y="1267772"/>
            <a:ext cx="1" cy="701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E660351-4034-4757-A38A-38C09195EDB5}"/>
              </a:ext>
            </a:extLst>
          </p:cNvPr>
          <p:cNvSpPr txBox="1"/>
          <p:nvPr/>
        </p:nvSpPr>
        <p:spPr>
          <a:xfrm>
            <a:off x="5375810" y="1469647"/>
            <a:ext cx="2194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Control via REST API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F5BC7C28-1F27-47DC-BAF6-B3A9AB159A0B}"/>
              </a:ext>
            </a:extLst>
          </p:cNvPr>
          <p:cNvCxnSpPr>
            <a:cxnSpLocks/>
          </p:cNvCxnSpPr>
          <p:nvPr/>
        </p:nvCxnSpPr>
        <p:spPr>
          <a:xfrm flipH="1">
            <a:off x="5375811" y="2707723"/>
            <a:ext cx="1" cy="701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DBE33443-CE30-43A9-869F-B8B7667136DC}"/>
              </a:ext>
            </a:extLst>
          </p:cNvPr>
          <p:cNvSpPr txBox="1"/>
          <p:nvPr/>
        </p:nvSpPr>
        <p:spPr>
          <a:xfrm>
            <a:off x="5375810" y="2909598"/>
            <a:ext cx="2194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Control via REST API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882FF2F-04EF-4A6F-BE74-750D30050247}"/>
              </a:ext>
            </a:extLst>
          </p:cNvPr>
          <p:cNvCxnSpPr>
            <a:cxnSpLocks/>
          </p:cNvCxnSpPr>
          <p:nvPr/>
        </p:nvCxnSpPr>
        <p:spPr>
          <a:xfrm flipH="1">
            <a:off x="4510444" y="4150529"/>
            <a:ext cx="1" cy="701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8E3DEA8-A5C6-45F7-8FA5-B636C84B1453}"/>
              </a:ext>
            </a:extLst>
          </p:cNvPr>
          <p:cNvCxnSpPr>
            <a:cxnSpLocks/>
          </p:cNvCxnSpPr>
          <p:nvPr/>
        </p:nvCxnSpPr>
        <p:spPr>
          <a:xfrm flipH="1">
            <a:off x="6175727" y="4150528"/>
            <a:ext cx="1" cy="701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B51D3057-EDBD-40CB-950B-F94CF4DA6354}"/>
              </a:ext>
            </a:extLst>
          </p:cNvPr>
          <p:cNvCxnSpPr>
            <a:cxnSpLocks/>
          </p:cNvCxnSpPr>
          <p:nvPr/>
        </p:nvCxnSpPr>
        <p:spPr>
          <a:xfrm flipH="1" flipV="1">
            <a:off x="6473089" y="4150528"/>
            <a:ext cx="1" cy="701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E6D2BB3-88FC-4D67-9499-14F20CEF10F3}"/>
              </a:ext>
            </a:extLst>
          </p:cNvPr>
          <p:cNvCxnSpPr>
            <a:cxnSpLocks/>
          </p:cNvCxnSpPr>
          <p:nvPr/>
        </p:nvCxnSpPr>
        <p:spPr>
          <a:xfrm flipH="1" flipV="1">
            <a:off x="4165784" y="4150527"/>
            <a:ext cx="1" cy="701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B6AC3367-758E-47BA-BDA0-4CA7FBF904B8}"/>
              </a:ext>
            </a:extLst>
          </p:cNvPr>
          <p:cNvSpPr/>
          <p:nvPr/>
        </p:nvSpPr>
        <p:spPr>
          <a:xfrm>
            <a:off x="1770965" y="1969729"/>
            <a:ext cx="720970" cy="73855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🔊</a:t>
            </a:r>
            <a:endParaRPr lang="en-US" sz="1050" dirty="0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6B84F052-86F4-47F4-BABB-8DB96F4B98C8}"/>
              </a:ext>
            </a:extLst>
          </p:cNvPr>
          <p:cNvCxnSpPr>
            <a:cxnSpLocks/>
            <a:stCxn id="5" idx="1"/>
            <a:endCxn id="25" idx="3"/>
          </p:cNvCxnSpPr>
          <p:nvPr/>
        </p:nvCxnSpPr>
        <p:spPr>
          <a:xfrm flipH="1">
            <a:off x="2491935" y="2339006"/>
            <a:ext cx="14419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9C5A92A0-37A4-4DFE-AAB1-B0DAF3F5F1D4}"/>
              </a:ext>
            </a:extLst>
          </p:cNvPr>
          <p:cNvSpPr/>
          <p:nvPr/>
        </p:nvSpPr>
        <p:spPr>
          <a:xfrm>
            <a:off x="1770965" y="528351"/>
            <a:ext cx="720970" cy="73855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AB29FD0-0F2D-4BD9-9C0B-D37A6BFBB7FE}"/>
              </a:ext>
            </a:extLst>
          </p:cNvPr>
          <p:cNvCxnSpPr>
            <a:cxnSpLocks/>
            <a:stCxn id="29" idx="3"/>
            <a:endCxn id="4" idx="1"/>
          </p:cNvCxnSpPr>
          <p:nvPr/>
        </p:nvCxnSpPr>
        <p:spPr>
          <a:xfrm>
            <a:off x="2491935" y="897628"/>
            <a:ext cx="1441938" cy="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Grafik 31">
            <a:extLst>
              <a:ext uri="{FF2B5EF4-FFF2-40B4-BE49-F238E27FC236}">
                <a16:creationId xmlns:a16="http://schemas.microsoft.com/office/drawing/2014/main" id="{07DF27ED-12C6-425D-BC67-B20609828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0966" y="757711"/>
            <a:ext cx="314468" cy="279834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D587C2D3-C10E-4379-AAF0-6EBAEC01C2B1}"/>
              </a:ext>
            </a:extLst>
          </p:cNvPr>
          <p:cNvSpPr/>
          <p:nvPr/>
        </p:nvSpPr>
        <p:spPr>
          <a:xfrm>
            <a:off x="1777715" y="3413400"/>
            <a:ext cx="720970" cy="73855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9FA883F-7387-4218-B82E-BF0F7F1F27B7}"/>
              </a:ext>
            </a:extLst>
          </p:cNvPr>
          <p:cNvCxnSpPr>
            <a:cxnSpLocks/>
          </p:cNvCxnSpPr>
          <p:nvPr/>
        </p:nvCxnSpPr>
        <p:spPr>
          <a:xfrm flipH="1">
            <a:off x="2498685" y="3682206"/>
            <a:ext cx="14419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2E966E9C-26AB-45AE-9EFE-AB8213C320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65120" y="3682206"/>
            <a:ext cx="554113" cy="232747"/>
          </a:xfrm>
          <a:prstGeom prst="rect">
            <a:avLst/>
          </a:prstGeom>
        </p:spPr>
      </p:pic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D1A43C8-66AF-4102-BB5A-06892C58926D}"/>
              </a:ext>
            </a:extLst>
          </p:cNvPr>
          <p:cNvCxnSpPr>
            <a:cxnSpLocks/>
          </p:cNvCxnSpPr>
          <p:nvPr/>
        </p:nvCxnSpPr>
        <p:spPr>
          <a:xfrm flipV="1">
            <a:off x="2498685" y="3897671"/>
            <a:ext cx="1435187" cy="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993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Breitbild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Steffen Jacobs</dc:creator>
  <cp:lastModifiedBy>Steffen Jacobs</cp:lastModifiedBy>
  <cp:revision>7</cp:revision>
  <dcterms:created xsi:type="dcterms:W3CDTF">2019-05-26T12:47:01Z</dcterms:created>
  <dcterms:modified xsi:type="dcterms:W3CDTF">2019-05-26T13:01:44Z</dcterms:modified>
</cp:coreProperties>
</file>