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E25D2-8DE8-864B-B767-BEBDA8A99405}" type="doc">
      <dgm:prSet loTypeId="urn:microsoft.com/office/officeart/2005/8/layout/hProcess11" loCatId="" qsTypeId="urn:microsoft.com/office/officeart/2005/8/quickstyle/simple1" qsCatId="simple" csTypeId="urn:microsoft.com/office/officeart/2005/8/colors/colorful2" csCatId="colorful" phldr="1"/>
      <dgm:spPr/>
    </dgm:pt>
    <dgm:pt modelId="{A34220F4-AE24-1640-B079-258C2E1515CC}">
      <dgm:prSet phldrT="[Text]" custT="1"/>
      <dgm:spPr/>
      <dgm:t>
        <a:bodyPr/>
        <a:lstStyle/>
        <a:p>
          <a:r>
            <a:rPr lang="en-US" sz="2000" dirty="0"/>
            <a:t>Friendlier partners</a:t>
          </a:r>
        </a:p>
      </dgm:t>
    </dgm:pt>
    <dgm:pt modelId="{CBAF4D1B-7228-064A-8748-212D4D813011}" type="parTrans" cxnId="{60FD9DF0-C32C-5645-9EF9-E01459455223}">
      <dgm:prSet/>
      <dgm:spPr/>
      <dgm:t>
        <a:bodyPr/>
        <a:lstStyle/>
        <a:p>
          <a:endParaRPr lang="en-US"/>
        </a:p>
      </dgm:t>
    </dgm:pt>
    <dgm:pt modelId="{BE13ADD2-8D24-0C4A-9D07-183358B7B344}" type="sibTrans" cxnId="{60FD9DF0-C32C-5645-9EF9-E01459455223}">
      <dgm:prSet/>
      <dgm:spPr/>
      <dgm:t>
        <a:bodyPr/>
        <a:lstStyle/>
        <a:p>
          <a:endParaRPr lang="en-US"/>
        </a:p>
      </dgm:t>
    </dgm:pt>
    <dgm:pt modelId="{107D7515-4D82-074D-92E3-26882E73708E}">
      <dgm:prSet phldrT="[Text]" custT="1"/>
      <dgm:spPr/>
      <dgm:t>
        <a:bodyPr/>
        <a:lstStyle/>
        <a:p>
          <a:r>
            <a:rPr lang="en-US" sz="2800" dirty="0"/>
            <a:t>Time</a:t>
          </a:r>
        </a:p>
      </dgm:t>
    </dgm:pt>
    <dgm:pt modelId="{5C6798D5-D83E-6346-9779-CB022E7C5574}" type="parTrans" cxnId="{9D8B8E09-FCB1-D642-A688-E6A687467B5F}">
      <dgm:prSet/>
      <dgm:spPr/>
      <dgm:t>
        <a:bodyPr/>
        <a:lstStyle/>
        <a:p>
          <a:endParaRPr lang="en-US"/>
        </a:p>
      </dgm:t>
    </dgm:pt>
    <dgm:pt modelId="{DFEE430D-6BBA-ED4C-A107-1DC8F3EA790A}" type="sibTrans" cxnId="{9D8B8E09-FCB1-D642-A688-E6A687467B5F}">
      <dgm:prSet/>
      <dgm:spPr/>
      <dgm:t>
        <a:bodyPr/>
        <a:lstStyle/>
        <a:p>
          <a:endParaRPr lang="en-US"/>
        </a:p>
      </dgm:t>
    </dgm:pt>
    <dgm:pt modelId="{ACB04255-8B76-8E45-90DF-C2824B59E109}">
      <dgm:prSet phldrT="[Text]" custT="1"/>
      <dgm:spPr/>
      <dgm:t>
        <a:bodyPr/>
        <a:lstStyle/>
        <a:p>
          <a:r>
            <a:rPr lang="en-US" sz="2000" dirty="0"/>
            <a:t>Less friendly partners</a:t>
          </a:r>
        </a:p>
      </dgm:t>
    </dgm:pt>
    <dgm:pt modelId="{06B56278-F839-2745-A47C-506C4785F11E}" type="parTrans" cxnId="{9A577389-E98D-774D-A010-2D16C25AFC15}">
      <dgm:prSet/>
      <dgm:spPr/>
      <dgm:t>
        <a:bodyPr/>
        <a:lstStyle/>
        <a:p>
          <a:endParaRPr lang="en-US"/>
        </a:p>
      </dgm:t>
    </dgm:pt>
    <dgm:pt modelId="{20E19980-6D87-174C-BAC9-8D54B56CFD1B}" type="sibTrans" cxnId="{9A577389-E98D-774D-A010-2D16C25AFC15}">
      <dgm:prSet/>
      <dgm:spPr/>
      <dgm:t>
        <a:bodyPr/>
        <a:lstStyle/>
        <a:p>
          <a:endParaRPr lang="en-US"/>
        </a:p>
      </dgm:t>
    </dgm:pt>
    <dgm:pt modelId="{9CCD50A9-9442-3742-9600-2E7F00D04FF0}" type="pres">
      <dgm:prSet presAssocID="{D6CE25D2-8DE8-864B-B767-BEBDA8A99405}" presName="Name0" presStyleCnt="0">
        <dgm:presLayoutVars>
          <dgm:dir/>
          <dgm:resizeHandles val="exact"/>
        </dgm:presLayoutVars>
      </dgm:prSet>
      <dgm:spPr/>
    </dgm:pt>
    <dgm:pt modelId="{78847FC0-022C-D448-A47B-3FD9F516F828}" type="pres">
      <dgm:prSet presAssocID="{D6CE25D2-8DE8-864B-B767-BEBDA8A99405}" presName="arrow" presStyleLbl="bgShp" presStyleIdx="0" presStyleCnt="1"/>
      <dgm:spPr/>
    </dgm:pt>
    <dgm:pt modelId="{E7E55195-660D-2D4F-A558-2A86BB540C17}" type="pres">
      <dgm:prSet presAssocID="{D6CE25D2-8DE8-864B-B767-BEBDA8A99405}" presName="points" presStyleCnt="0"/>
      <dgm:spPr/>
    </dgm:pt>
    <dgm:pt modelId="{C4698938-31C2-A345-8A9E-95884A5A8DF3}" type="pres">
      <dgm:prSet presAssocID="{A34220F4-AE24-1640-B079-258C2E1515CC}" presName="compositeA" presStyleCnt="0"/>
      <dgm:spPr/>
    </dgm:pt>
    <dgm:pt modelId="{F24A4790-1BF2-CE4F-94EA-A94D8AA9A544}" type="pres">
      <dgm:prSet presAssocID="{A34220F4-AE24-1640-B079-258C2E1515CC}" presName="textA" presStyleLbl="revTx" presStyleIdx="0" presStyleCnt="3">
        <dgm:presLayoutVars>
          <dgm:bulletEnabled val="1"/>
        </dgm:presLayoutVars>
      </dgm:prSet>
      <dgm:spPr/>
    </dgm:pt>
    <dgm:pt modelId="{4EDF7077-0180-BE44-9D87-6E6F148E61B1}" type="pres">
      <dgm:prSet presAssocID="{A34220F4-AE24-1640-B079-258C2E1515CC}" presName="circleA" presStyleLbl="node1" presStyleIdx="0" presStyleCnt="3"/>
      <dgm:spPr>
        <a:ln>
          <a:noFill/>
        </a:ln>
      </dgm:spPr>
    </dgm:pt>
    <dgm:pt modelId="{DD491613-799A-BB4C-8DCB-6501B49EE10C}" type="pres">
      <dgm:prSet presAssocID="{A34220F4-AE24-1640-B079-258C2E1515CC}" presName="spaceA" presStyleCnt="0"/>
      <dgm:spPr/>
    </dgm:pt>
    <dgm:pt modelId="{8864930A-B16D-204D-A28E-EC5B0997474A}" type="pres">
      <dgm:prSet presAssocID="{BE13ADD2-8D24-0C4A-9D07-183358B7B344}" presName="space" presStyleCnt="0"/>
      <dgm:spPr/>
    </dgm:pt>
    <dgm:pt modelId="{9A643191-A8A0-7D4F-91E8-32D0CF6ABF79}" type="pres">
      <dgm:prSet presAssocID="{107D7515-4D82-074D-92E3-26882E73708E}" presName="compositeB" presStyleCnt="0"/>
      <dgm:spPr/>
    </dgm:pt>
    <dgm:pt modelId="{2035D9CB-7347-1841-A373-1E2A921ED334}" type="pres">
      <dgm:prSet presAssocID="{107D7515-4D82-074D-92E3-26882E73708E}" presName="textB" presStyleLbl="revTx" presStyleIdx="1" presStyleCnt="3">
        <dgm:presLayoutVars>
          <dgm:bulletEnabled val="1"/>
        </dgm:presLayoutVars>
      </dgm:prSet>
      <dgm:spPr/>
    </dgm:pt>
    <dgm:pt modelId="{60308A7F-DCA3-A145-9AD6-056887DA20D0}" type="pres">
      <dgm:prSet presAssocID="{107D7515-4D82-074D-92E3-26882E73708E}" presName="circleB" presStyleLbl="node1" presStyleIdx="1" presStyleCnt="3"/>
      <dgm:spPr>
        <a:ln>
          <a:noFill/>
        </a:ln>
      </dgm:spPr>
    </dgm:pt>
    <dgm:pt modelId="{32D9DBD5-0E1E-884F-AB74-9828A0496BD6}" type="pres">
      <dgm:prSet presAssocID="{107D7515-4D82-074D-92E3-26882E73708E}" presName="spaceB" presStyleCnt="0"/>
      <dgm:spPr/>
    </dgm:pt>
    <dgm:pt modelId="{7BA0D421-02E7-044A-A457-2A9367CEB293}" type="pres">
      <dgm:prSet presAssocID="{DFEE430D-6BBA-ED4C-A107-1DC8F3EA790A}" presName="space" presStyleCnt="0"/>
      <dgm:spPr/>
    </dgm:pt>
    <dgm:pt modelId="{8E587AC5-2A91-C542-AF33-31D75074889F}" type="pres">
      <dgm:prSet presAssocID="{ACB04255-8B76-8E45-90DF-C2824B59E109}" presName="compositeA" presStyleCnt="0"/>
      <dgm:spPr/>
    </dgm:pt>
    <dgm:pt modelId="{2C8C3D2A-C26E-BF43-9CF7-5EE691B2F03F}" type="pres">
      <dgm:prSet presAssocID="{ACB04255-8B76-8E45-90DF-C2824B59E109}" presName="textA" presStyleLbl="revTx" presStyleIdx="2" presStyleCnt="3">
        <dgm:presLayoutVars>
          <dgm:bulletEnabled val="1"/>
        </dgm:presLayoutVars>
      </dgm:prSet>
      <dgm:spPr/>
    </dgm:pt>
    <dgm:pt modelId="{E0F9FBDB-AF26-A24C-9221-E63ADEDA48BA}" type="pres">
      <dgm:prSet presAssocID="{ACB04255-8B76-8E45-90DF-C2824B59E109}" presName="circleA" presStyleLbl="node1" presStyleIdx="2" presStyleCnt="3"/>
      <dgm:spPr>
        <a:ln>
          <a:noFill/>
        </a:ln>
      </dgm:spPr>
    </dgm:pt>
    <dgm:pt modelId="{28554029-7DC8-7048-9B33-5D6E300F4675}" type="pres">
      <dgm:prSet presAssocID="{ACB04255-8B76-8E45-90DF-C2824B59E109}" presName="spaceA" presStyleCnt="0"/>
      <dgm:spPr/>
    </dgm:pt>
  </dgm:ptLst>
  <dgm:cxnLst>
    <dgm:cxn modelId="{9D8B8E09-FCB1-D642-A688-E6A687467B5F}" srcId="{D6CE25D2-8DE8-864B-B767-BEBDA8A99405}" destId="{107D7515-4D82-074D-92E3-26882E73708E}" srcOrd="1" destOrd="0" parTransId="{5C6798D5-D83E-6346-9779-CB022E7C5574}" sibTransId="{DFEE430D-6BBA-ED4C-A107-1DC8F3EA790A}"/>
    <dgm:cxn modelId="{8D03850B-3A2F-4541-A2BF-C990D76878BC}" type="presOf" srcId="{A34220F4-AE24-1640-B079-258C2E1515CC}" destId="{F24A4790-1BF2-CE4F-94EA-A94D8AA9A544}" srcOrd="0" destOrd="0" presId="urn:microsoft.com/office/officeart/2005/8/layout/hProcess11"/>
    <dgm:cxn modelId="{9A577389-E98D-774D-A010-2D16C25AFC15}" srcId="{D6CE25D2-8DE8-864B-B767-BEBDA8A99405}" destId="{ACB04255-8B76-8E45-90DF-C2824B59E109}" srcOrd="2" destOrd="0" parTransId="{06B56278-F839-2745-A47C-506C4785F11E}" sibTransId="{20E19980-6D87-174C-BAC9-8D54B56CFD1B}"/>
    <dgm:cxn modelId="{09EE3594-7F1A-8A42-BB35-E9AD0966C379}" type="presOf" srcId="{107D7515-4D82-074D-92E3-26882E73708E}" destId="{2035D9CB-7347-1841-A373-1E2A921ED334}" srcOrd="0" destOrd="0" presId="urn:microsoft.com/office/officeart/2005/8/layout/hProcess11"/>
    <dgm:cxn modelId="{E569DCA9-660F-F448-A003-4EE2C750D031}" type="presOf" srcId="{D6CE25D2-8DE8-864B-B767-BEBDA8A99405}" destId="{9CCD50A9-9442-3742-9600-2E7F00D04FF0}" srcOrd="0" destOrd="0" presId="urn:microsoft.com/office/officeart/2005/8/layout/hProcess11"/>
    <dgm:cxn modelId="{4CD889BF-B152-7540-A318-EBD316701DE1}" type="presOf" srcId="{ACB04255-8B76-8E45-90DF-C2824B59E109}" destId="{2C8C3D2A-C26E-BF43-9CF7-5EE691B2F03F}" srcOrd="0" destOrd="0" presId="urn:microsoft.com/office/officeart/2005/8/layout/hProcess11"/>
    <dgm:cxn modelId="{60FD9DF0-C32C-5645-9EF9-E01459455223}" srcId="{D6CE25D2-8DE8-864B-B767-BEBDA8A99405}" destId="{A34220F4-AE24-1640-B079-258C2E1515CC}" srcOrd="0" destOrd="0" parTransId="{CBAF4D1B-7228-064A-8748-212D4D813011}" sibTransId="{BE13ADD2-8D24-0C4A-9D07-183358B7B344}"/>
    <dgm:cxn modelId="{AEC384B0-0DCC-AE41-A567-40B2576852FD}" type="presParOf" srcId="{9CCD50A9-9442-3742-9600-2E7F00D04FF0}" destId="{78847FC0-022C-D448-A47B-3FD9F516F828}" srcOrd="0" destOrd="0" presId="urn:microsoft.com/office/officeart/2005/8/layout/hProcess11"/>
    <dgm:cxn modelId="{E49B8C22-A44A-F34C-8234-D37BF99CFC06}" type="presParOf" srcId="{9CCD50A9-9442-3742-9600-2E7F00D04FF0}" destId="{E7E55195-660D-2D4F-A558-2A86BB540C17}" srcOrd="1" destOrd="0" presId="urn:microsoft.com/office/officeart/2005/8/layout/hProcess11"/>
    <dgm:cxn modelId="{F9875BF1-B87D-9B47-B865-CA4C65E9A721}" type="presParOf" srcId="{E7E55195-660D-2D4F-A558-2A86BB540C17}" destId="{C4698938-31C2-A345-8A9E-95884A5A8DF3}" srcOrd="0" destOrd="0" presId="urn:microsoft.com/office/officeart/2005/8/layout/hProcess11"/>
    <dgm:cxn modelId="{F59AE520-9CE9-6844-869C-65599373470B}" type="presParOf" srcId="{C4698938-31C2-A345-8A9E-95884A5A8DF3}" destId="{F24A4790-1BF2-CE4F-94EA-A94D8AA9A544}" srcOrd="0" destOrd="0" presId="urn:microsoft.com/office/officeart/2005/8/layout/hProcess11"/>
    <dgm:cxn modelId="{4A199614-3DDE-9943-B0FD-3870CDD6F051}" type="presParOf" srcId="{C4698938-31C2-A345-8A9E-95884A5A8DF3}" destId="{4EDF7077-0180-BE44-9D87-6E6F148E61B1}" srcOrd="1" destOrd="0" presId="urn:microsoft.com/office/officeart/2005/8/layout/hProcess11"/>
    <dgm:cxn modelId="{E17FD618-87A8-4A48-8464-2D1F45BE12DF}" type="presParOf" srcId="{C4698938-31C2-A345-8A9E-95884A5A8DF3}" destId="{DD491613-799A-BB4C-8DCB-6501B49EE10C}" srcOrd="2" destOrd="0" presId="urn:microsoft.com/office/officeart/2005/8/layout/hProcess11"/>
    <dgm:cxn modelId="{B9ED7D60-A422-F14C-9922-CE32B38AFF19}" type="presParOf" srcId="{E7E55195-660D-2D4F-A558-2A86BB540C17}" destId="{8864930A-B16D-204D-A28E-EC5B0997474A}" srcOrd="1" destOrd="0" presId="urn:microsoft.com/office/officeart/2005/8/layout/hProcess11"/>
    <dgm:cxn modelId="{AA8F41DF-7508-6146-9221-97429F10152D}" type="presParOf" srcId="{E7E55195-660D-2D4F-A558-2A86BB540C17}" destId="{9A643191-A8A0-7D4F-91E8-32D0CF6ABF79}" srcOrd="2" destOrd="0" presId="urn:microsoft.com/office/officeart/2005/8/layout/hProcess11"/>
    <dgm:cxn modelId="{BEBFB40F-688E-D84E-93FA-ADC39196C670}" type="presParOf" srcId="{9A643191-A8A0-7D4F-91E8-32D0CF6ABF79}" destId="{2035D9CB-7347-1841-A373-1E2A921ED334}" srcOrd="0" destOrd="0" presId="urn:microsoft.com/office/officeart/2005/8/layout/hProcess11"/>
    <dgm:cxn modelId="{0275D909-A167-A542-BD2B-E9AC8BF1E573}" type="presParOf" srcId="{9A643191-A8A0-7D4F-91E8-32D0CF6ABF79}" destId="{60308A7F-DCA3-A145-9AD6-056887DA20D0}" srcOrd="1" destOrd="0" presId="urn:microsoft.com/office/officeart/2005/8/layout/hProcess11"/>
    <dgm:cxn modelId="{5909CC86-86F3-2E4B-8660-900648BC412F}" type="presParOf" srcId="{9A643191-A8A0-7D4F-91E8-32D0CF6ABF79}" destId="{32D9DBD5-0E1E-884F-AB74-9828A0496BD6}" srcOrd="2" destOrd="0" presId="urn:microsoft.com/office/officeart/2005/8/layout/hProcess11"/>
    <dgm:cxn modelId="{6000CA41-4785-6845-A118-189CE5BAF2E0}" type="presParOf" srcId="{E7E55195-660D-2D4F-A558-2A86BB540C17}" destId="{7BA0D421-02E7-044A-A457-2A9367CEB293}" srcOrd="3" destOrd="0" presId="urn:microsoft.com/office/officeart/2005/8/layout/hProcess11"/>
    <dgm:cxn modelId="{1A651D25-9CD1-454B-BC3E-660B2B48381E}" type="presParOf" srcId="{E7E55195-660D-2D4F-A558-2A86BB540C17}" destId="{8E587AC5-2A91-C542-AF33-31D75074889F}" srcOrd="4" destOrd="0" presId="urn:microsoft.com/office/officeart/2005/8/layout/hProcess11"/>
    <dgm:cxn modelId="{27900A74-9F58-4448-B0D9-C74B6D3A95BD}" type="presParOf" srcId="{8E587AC5-2A91-C542-AF33-31D75074889F}" destId="{2C8C3D2A-C26E-BF43-9CF7-5EE691B2F03F}" srcOrd="0" destOrd="0" presId="urn:microsoft.com/office/officeart/2005/8/layout/hProcess11"/>
    <dgm:cxn modelId="{DB14BAB2-EEB2-094A-9035-D36823F24197}" type="presParOf" srcId="{8E587AC5-2A91-C542-AF33-31D75074889F}" destId="{E0F9FBDB-AF26-A24C-9221-E63ADEDA48BA}" srcOrd="1" destOrd="0" presId="urn:microsoft.com/office/officeart/2005/8/layout/hProcess11"/>
    <dgm:cxn modelId="{E1319579-2F6D-844D-9D29-248F18AF2E31}" type="presParOf" srcId="{8E587AC5-2A91-C542-AF33-31D75074889F}" destId="{28554029-7DC8-7048-9B33-5D6E300F467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47FC0-022C-D448-A47B-3FD9F516F828}">
      <dsp:nvSpPr>
        <dsp:cNvPr id="0" name=""/>
        <dsp:cNvSpPr/>
      </dsp:nvSpPr>
      <dsp:spPr>
        <a:xfrm>
          <a:off x="0" y="2043974"/>
          <a:ext cx="10219870" cy="2725299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A4790-1BF2-CE4F-94EA-A94D8AA9A544}">
      <dsp:nvSpPr>
        <dsp:cNvPr id="0" name=""/>
        <dsp:cNvSpPr/>
      </dsp:nvSpPr>
      <dsp:spPr>
        <a:xfrm>
          <a:off x="4491" y="0"/>
          <a:ext cx="2964161" cy="272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Friendlier partners</a:t>
          </a:r>
        </a:p>
      </dsp:txBody>
      <dsp:txXfrm>
        <a:off x="4491" y="0"/>
        <a:ext cx="2964161" cy="2725299"/>
      </dsp:txXfrm>
    </dsp:sp>
    <dsp:sp modelId="{4EDF7077-0180-BE44-9D87-6E6F148E61B1}">
      <dsp:nvSpPr>
        <dsp:cNvPr id="0" name=""/>
        <dsp:cNvSpPr/>
      </dsp:nvSpPr>
      <dsp:spPr>
        <a:xfrm>
          <a:off x="1145909" y="3065961"/>
          <a:ext cx="681324" cy="681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5D9CB-7347-1841-A373-1E2A921ED334}">
      <dsp:nvSpPr>
        <dsp:cNvPr id="0" name=""/>
        <dsp:cNvSpPr/>
      </dsp:nvSpPr>
      <dsp:spPr>
        <a:xfrm>
          <a:off x="3116861" y="4087948"/>
          <a:ext cx="2964161" cy="272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Time</a:t>
          </a:r>
        </a:p>
      </dsp:txBody>
      <dsp:txXfrm>
        <a:off x="3116861" y="4087948"/>
        <a:ext cx="2964161" cy="2725299"/>
      </dsp:txXfrm>
    </dsp:sp>
    <dsp:sp modelId="{60308A7F-DCA3-A145-9AD6-056887DA20D0}">
      <dsp:nvSpPr>
        <dsp:cNvPr id="0" name=""/>
        <dsp:cNvSpPr/>
      </dsp:nvSpPr>
      <dsp:spPr>
        <a:xfrm>
          <a:off x="4258279" y="3065961"/>
          <a:ext cx="681324" cy="681324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3D2A-C26E-BF43-9CF7-5EE691B2F03F}">
      <dsp:nvSpPr>
        <dsp:cNvPr id="0" name=""/>
        <dsp:cNvSpPr/>
      </dsp:nvSpPr>
      <dsp:spPr>
        <a:xfrm>
          <a:off x="6229230" y="0"/>
          <a:ext cx="2964161" cy="272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 friendly partners</a:t>
          </a:r>
        </a:p>
      </dsp:txBody>
      <dsp:txXfrm>
        <a:off x="6229230" y="0"/>
        <a:ext cx="2964161" cy="2725299"/>
      </dsp:txXfrm>
    </dsp:sp>
    <dsp:sp modelId="{E0F9FBDB-AF26-A24C-9221-E63ADEDA48BA}">
      <dsp:nvSpPr>
        <dsp:cNvPr id="0" name=""/>
        <dsp:cNvSpPr/>
      </dsp:nvSpPr>
      <dsp:spPr>
        <a:xfrm>
          <a:off x="7370649" y="3065961"/>
          <a:ext cx="681324" cy="68132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592C-5A3A-FA16-199A-27FFD99F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F319E-7EDF-824B-9441-A486FCC5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F736-09E5-FDE3-A967-A969B6FD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B992-8410-81BE-C8C1-FCEDB114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178D-3957-28EB-F60B-E23658B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5E88-D651-E704-0EE7-A9E8E8C5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04CCD-D8B9-9C5A-3487-4C3CE621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C24E-38E4-D80D-F18D-3B1F046C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53C2-6988-4936-228C-F6B07F86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A865-B8D5-9202-42BF-0BE17401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1FD19-FE5E-59FE-251C-FFD37BBD5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2D862-DB72-F675-1A00-475C2D32A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37E3-E342-2D78-6F64-31A0312B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B372-A123-46FB-6C6B-8326CEA2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9C6D-18BE-BBF4-58D2-1E64EC50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20F1-1727-7F52-D3B8-2251082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0332-2AAA-3770-AEC2-167F3364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F7A2-EF41-2C0B-EE00-A98E50F9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EFD6-52F2-8364-443E-EAB21DFE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3546-E572-537E-9BCF-BABEBF4E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D1F9-DF04-3344-C9D8-A8AAA0F5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88A6-7C36-03E0-CEEF-9E6ABC4A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16C2-6F3B-72A4-405A-3CD3D4C3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149E-023D-A7C8-2365-AE1A17AF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549F-0367-3027-0362-2EE33BE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A7C4-2CDD-5F29-B786-54A6A17D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4BF1-4045-D100-D062-92227018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720F-AACE-6211-6226-6BB11F69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7D4D8-A887-365A-C11E-6ED146C0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2423-D03D-6E76-DD51-6610F4C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F9DCE-BC8E-5894-C442-7096F02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459-8A70-ABBE-175E-E74B871B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BCEB-2E7E-F059-31D7-18F80844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2485-2F4D-9DF6-87AA-3DFE923B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1316A-FAD7-594D-EBC1-A0DC467BF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9B641-D0AD-7BBE-7480-B51B48FC8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D48DA-4EE8-9CBD-D220-548A8F9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19FA1-70B8-2066-17E5-459342E4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EE0B0-D362-6417-480F-B6124C51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B0B-BF5B-88D2-213A-964D8946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DCDE-FA98-9A09-02C3-677F16A6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B8E47-2242-1B25-AB51-9D7CC6A6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446B-1F57-A4D1-BF98-0B64A714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8B563-F096-0D82-52B1-6D2C4F27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307BC-9061-5705-1C00-086B88E8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193B-8797-139F-B795-74EECDE6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2C7C-60C8-A20E-31DA-96CBBE4F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1D4F-E9F3-BBB7-F75B-D22D99EE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9070-6E3F-4031-7E8A-D37B805C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95D0-7AB8-2F1E-2AF3-490A162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35518-9A99-F1FA-5EB8-ECC4AE4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2080-7EAA-7CAF-3D3C-CC7F729B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AB29-F982-596D-9F70-7D9747F1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5DD32-35FC-A877-B965-7C6EB94F6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A841-18E5-E70A-18D5-4CC6FB64A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4D1A-2447-3A38-F54A-A7963AB5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451C4-D010-899F-46AE-82062513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993B-D78E-3388-3D08-A77386E0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9FBED-C0AD-D841-2D6A-6D2EEA0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7A2A-BC19-9591-58FB-0D74B967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CF2F-9E14-1FEC-6514-0C59DEB64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0EA2-071E-AE45-B8B5-C2B56F5EE7B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3CE24-F7BF-BF08-4410-EDDC7F777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7ADC-43E8-233D-AA05-CDDF553FE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7952-7464-3E4A-9091-C415116DD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9C706-720B-CBB4-0381-9150E0610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31517"/>
              </p:ext>
            </p:extLst>
          </p:nvPr>
        </p:nvGraphicFramePr>
        <p:xfrm>
          <a:off x="1117599" y="44752"/>
          <a:ext cx="10219871" cy="68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64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Steffie Kim</dc:creator>
  <cp:lastModifiedBy>Steffie Kim</cp:lastModifiedBy>
  <cp:revision>2</cp:revision>
  <dcterms:created xsi:type="dcterms:W3CDTF">2024-01-09T21:57:43Z</dcterms:created>
  <dcterms:modified xsi:type="dcterms:W3CDTF">2024-01-09T22:12:01Z</dcterms:modified>
</cp:coreProperties>
</file>