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47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2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8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27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0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44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1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3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2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0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8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4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874537-9D74-48F0-9638-085F8AA65790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C3A97-FB30-41BA-B150-7DDB9010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Recipe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AnnaAndSteffi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Spring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78794" y="2979259"/>
            <a:ext cx="8417803" cy="247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Manager Use 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79259"/>
            <a:ext cx="9601200" cy="2474282"/>
          </a:xfrm>
        </p:spPr>
      </p:pic>
    </p:spTree>
    <p:extLst>
      <p:ext uri="{BB962C8B-B14F-4D97-AF65-F5344CB8AC3E}">
        <p14:creationId xmlns:p14="http://schemas.microsoft.com/office/powerpoint/2010/main" val="167495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44867" y="672029"/>
            <a:ext cx="4340646" cy="542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86" y="582235"/>
            <a:ext cx="5083405" cy="5513441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95402" y="1388124"/>
            <a:ext cx="4940145" cy="4076241"/>
          </a:xfrm>
        </p:spPr>
        <p:txBody>
          <a:bodyPr/>
          <a:lstStyle/>
          <a:p>
            <a:r>
              <a:rPr lang="en-US" dirty="0" smtClean="0"/>
              <a:t>Add Recipe </a:t>
            </a:r>
            <a:br>
              <a:rPr lang="en-US" dirty="0" smtClean="0"/>
            </a:br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33870" y="626707"/>
            <a:ext cx="7513502" cy="554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79" y="626707"/>
            <a:ext cx="8453611" cy="5656873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9475" y="705080"/>
            <a:ext cx="3144396" cy="2566930"/>
          </a:xfrm>
        </p:spPr>
        <p:txBody>
          <a:bodyPr/>
          <a:lstStyle/>
          <a:p>
            <a:r>
              <a:rPr lang="en-US" dirty="0" smtClean="0"/>
              <a:t>Search for Recipes </a:t>
            </a:r>
            <a:br>
              <a:rPr lang="en-US" dirty="0" smtClean="0"/>
            </a:br>
            <a:r>
              <a:rPr lang="en-US" dirty="0" smtClean="0"/>
              <a:t>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1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2" y="2557463"/>
            <a:ext cx="5752575" cy="3317875"/>
          </a:xfrm>
        </p:spPr>
      </p:pic>
    </p:spTree>
    <p:extLst>
      <p:ext uri="{BB962C8B-B14F-4D97-AF65-F5344CB8AC3E}">
        <p14:creationId xmlns:p14="http://schemas.microsoft.com/office/powerpoint/2010/main" val="365259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37" y="936434"/>
            <a:ext cx="4940145" cy="1277955"/>
          </a:xfrm>
        </p:spPr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100" y="627061"/>
            <a:ext cx="4880887" cy="5663570"/>
          </a:xfrm>
        </p:spPr>
      </p:pic>
    </p:spTree>
    <p:extLst>
      <p:ext uri="{BB962C8B-B14F-4D97-AF65-F5344CB8AC3E}">
        <p14:creationId xmlns:p14="http://schemas.microsoft.com/office/powerpoint/2010/main" val="400235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046" y="661012"/>
            <a:ext cx="10785513" cy="5474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15" y="893915"/>
            <a:ext cx="8836170" cy="5297564"/>
          </a:xfrm>
        </p:spPr>
      </p:pic>
    </p:spTree>
    <p:extLst>
      <p:ext uri="{BB962C8B-B14F-4D97-AF65-F5344CB8AC3E}">
        <p14:creationId xmlns:p14="http://schemas.microsoft.com/office/powerpoint/2010/main" val="28761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046" y="661012"/>
            <a:ext cx="10785513" cy="5474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12" y="750697"/>
            <a:ext cx="8385924" cy="5384405"/>
          </a:xfrm>
        </p:spPr>
      </p:pic>
    </p:spTree>
    <p:extLst>
      <p:ext uri="{BB962C8B-B14F-4D97-AF65-F5344CB8AC3E}">
        <p14:creationId xmlns:p14="http://schemas.microsoft.com/office/powerpoint/2010/main" val="3986414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19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Recipe Manager</vt:lpstr>
      <vt:lpstr>Recipe Manager Use Case</vt:lpstr>
      <vt:lpstr>Add Recipe  Use Case</vt:lpstr>
      <vt:lpstr>Search for Recipes  use case</vt:lpstr>
      <vt:lpstr>Database Diagram</vt:lpstr>
      <vt:lpstr>Class Diagrams</vt:lpstr>
      <vt:lpstr>PowerPoint Presentation</vt:lpstr>
      <vt:lpstr>PowerPoint Presentation</vt:lpstr>
    </vt:vector>
  </TitlesOfParts>
  <Company>The Master's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Manager</dc:title>
  <dc:creator>Stephanie Wilson</dc:creator>
  <cp:lastModifiedBy>Stephanie Wilson</cp:lastModifiedBy>
  <cp:revision>2</cp:revision>
  <dcterms:created xsi:type="dcterms:W3CDTF">2014-05-02T01:13:43Z</dcterms:created>
  <dcterms:modified xsi:type="dcterms:W3CDTF">2014-05-02T01:23:00Z</dcterms:modified>
</cp:coreProperties>
</file>