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4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2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0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34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7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3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0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0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0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1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3F8685-0695-4320-BEBE-5DEE35A488B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21F3-30DF-4F9B-B709-E02F5438D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31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EF95-094B-BAA0-717B-1CE698381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Synchronization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4E511-2C32-454F-E661-051325D28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Integrating Zoho Desk with Marketing Automation</a:t>
            </a:r>
          </a:p>
        </p:txBody>
      </p:sp>
    </p:spTree>
    <p:extLst>
      <p:ext uri="{BB962C8B-B14F-4D97-AF65-F5344CB8AC3E}">
        <p14:creationId xmlns:p14="http://schemas.microsoft.com/office/powerpoint/2010/main" val="29442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40D8-2630-54B8-976E-02C6F5BB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7" y="1138334"/>
            <a:ext cx="8744548" cy="714913"/>
          </a:xfrm>
        </p:spPr>
        <p:txBody>
          <a:bodyPr/>
          <a:lstStyle/>
          <a:p>
            <a:r>
              <a:rPr lang="en-US" sz="3600" dirty="0"/>
              <a:t>Objective</a:t>
            </a:r>
            <a:r>
              <a:rPr lang="en-US" dirty="0"/>
              <a:t> 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7AF1-C247-9348-B5F1-FDC746D7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73829"/>
            <a:ext cx="8946541" cy="3374570"/>
          </a:xfrm>
        </p:spPr>
        <p:txBody>
          <a:bodyPr/>
          <a:lstStyle/>
          <a:p>
            <a:r>
              <a:rPr lang="en-US" dirty="0"/>
              <a:t>Integrating Zoho Desk with marketing automation platforms ensures seamless data synchronization, enabling users to access customer support data within their existing marketing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84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8A45-ECE4-DC5F-BA88-5D9D01CA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Implementation </a:t>
            </a:r>
            <a:r>
              <a:rPr lang="en-IN" sz="3200" dirty="0"/>
              <a:t>Step 1 -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B95D-5A25-FCB7-0192-9C51DF4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 in Zoho one Site with Administrator privilege.</a:t>
            </a:r>
          </a:p>
          <a:p>
            <a:r>
              <a:rPr lang="en-IN" dirty="0"/>
              <a:t>Go to</a:t>
            </a:r>
            <a:r>
              <a:rPr lang="en-IN" b="1" dirty="0"/>
              <a:t> Marketing Automation &gt;</a:t>
            </a:r>
            <a:r>
              <a:rPr lang="en-IN" dirty="0"/>
              <a:t> </a:t>
            </a:r>
            <a:r>
              <a:rPr lang="en-IN" b="1" dirty="0"/>
              <a:t>Integration &gt; App &gt; Zoho Desk &gt; Connect &gt; Syn Contact details from Zoho Desk to Zoho Marketing site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14CBC-79EA-C50D-7614-7BEFE8F2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55" y="3443501"/>
            <a:ext cx="5831633" cy="300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2C125-CFD4-14EA-D5AF-5846625D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20" y="1410173"/>
            <a:ext cx="8425543" cy="40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6024-C7C8-2CE4-1376-652EAC14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03" y="1115192"/>
            <a:ext cx="9404723" cy="14005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Scheduled a Sync time , hence sync will happen everyday without any fail 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875E2-05FA-416F-373D-0427F1BD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2" y="1876106"/>
            <a:ext cx="7968344" cy="46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2633D-8251-CC49-12FB-E56CF79B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" y="1239078"/>
            <a:ext cx="9060026" cy="43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10DE4-BF85-896E-8FFD-87B01F22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9" y="821094"/>
            <a:ext cx="9470572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B82C-7A9C-5D4E-B509-99B8FADE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Implementation Stage 2: </a:t>
            </a:r>
            <a:br>
              <a:rPr lang="en-US" b="1" dirty="0"/>
            </a:br>
            <a:br>
              <a:rPr lang="en-US" dirty="0"/>
            </a:br>
            <a:r>
              <a:rPr lang="en-US" sz="1800" dirty="0"/>
              <a:t>Go to</a:t>
            </a:r>
            <a:r>
              <a:rPr lang="en-US" sz="1800" b="1" dirty="0"/>
              <a:t> Marketing Automation from side bar &gt; Contact </a:t>
            </a:r>
            <a:r>
              <a:rPr lang="en-US" sz="1800" b="1" dirty="0" err="1"/>
              <a:t>Dasboard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51FFB-718A-BFC8-C4B3-EE887969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98" y="2827175"/>
            <a:ext cx="7725747" cy="33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9CA55-C051-CD12-79C5-0AE2F96C76A1}"/>
              </a:ext>
            </a:extLst>
          </p:cNvPr>
          <p:cNvSpPr txBox="1"/>
          <p:nvPr/>
        </p:nvSpPr>
        <p:spPr>
          <a:xfrm>
            <a:off x="3048778" y="2819505"/>
            <a:ext cx="60975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Output:</a:t>
            </a:r>
            <a:endParaRPr lang="en-US" sz="2400" dirty="0">
              <a:effectLst/>
            </a:endParaRP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From Dashboard we can see the number of contacts imported from Zoho Desk and classification of contacts based on there status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63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133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Roboto</vt:lpstr>
      <vt:lpstr>Wingdings</vt:lpstr>
      <vt:lpstr>Wingdings 3</vt:lpstr>
      <vt:lpstr>Ion</vt:lpstr>
      <vt:lpstr>Data Synchronization</vt:lpstr>
      <vt:lpstr>Objective -</vt:lpstr>
      <vt:lpstr> Implementation Step 1 - </vt:lpstr>
      <vt:lpstr>PowerPoint Presentation</vt:lpstr>
      <vt:lpstr>Scheduled a Sync time , hence sync will happen everyday without any fail .   </vt:lpstr>
      <vt:lpstr>PowerPoint Presentation</vt:lpstr>
      <vt:lpstr>PowerPoint Presentation</vt:lpstr>
      <vt:lpstr> Implementation Stage 2:   Go to Marketing Automation from side bar &gt; Contact Dasboard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Agnes Steffy Morera</dc:creator>
  <cp:lastModifiedBy>Agnes Steffy Morera</cp:lastModifiedBy>
  <cp:revision>1</cp:revision>
  <dcterms:created xsi:type="dcterms:W3CDTF">2025-08-14T06:35:47Z</dcterms:created>
  <dcterms:modified xsi:type="dcterms:W3CDTF">2025-08-14T07:06:26Z</dcterms:modified>
</cp:coreProperties>
</file>