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62" r:id="rId4"/>
    <p:sldId id="261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97AD-7DAC-4713-9442-0E626BBFAAA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B6D56-D129-42E3-8CCF-354E72986C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3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11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9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2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204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7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81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786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0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8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2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6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1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9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18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4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49ED68-BE89-4C46-8F6A-784D85A9337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A3A177-F1CD-427B-AAF9-3114152FC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6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4546-69B1-C670-788F-BD517EF7B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644885"/>
          </a:xfrm>
        </p:spPr>
        <p:txBody>
          <a:bodyPr/>
          <a:lstStyle/>
          <a:p>
            <a:r>
              <a:rPr lang="en-US" dirty="0"/>
              <a:t>Automate invoice creation using Zoho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47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2BE55D-C691-5F7A-1B12-838C020B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F9804D-C083-C5C0-D710-46389E443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1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9684A2-C9BF-082A-F6C3-D848EBDC2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88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7C1949-54F3-D9FE-A6DF-2565B5DC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4" y="1817052"/>
            <a:ext cx="5764465" cy="38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4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432D-5869-7E29-CB40-6471F563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200" b="1" dirty="0"/>
              <a:t>Implementation Stage 3: Configuring the Zoho Books and Email Actions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23B7E-3D12-3B45-BBF6-5264798C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For the "Fetch Invoice" action, map the Invoice ID from the trigger.</a:t>
            </a:r>
          </a:p>
          <a:p>
            <a:pPr lvl="0"/>
            <a:r>
              <a:rPr lang="en-IN" dirty="0"/>
              <a:t>For the first "Send document" action, map the customer's email address and the invoice document from the fetched details.</a:t>
            </a:r>
          </a:p>
          <a:p>
            <a:pPr lvl="0"/>
            <a:r>
              <a:rPr lang="en-IN" dirty="0"/>
              <a:t>Set the email subject and body content.</a:t>
            </a:r>
          </a:p>
          <a:p>
            <a:pPr lvl="0"/>
            <a:r>
              <a:rPr lang="en-IN" dirty="0"/>
              <a:t>For the "Check </a:t>
            </a:r>
            <a:r>
              <a:rPr lang="en-IN" dirty="0" err="1"/>
              <a:t>invoicePaymentStatus</a:t>
            </a:r>
            <a:r>
              <a:rPr lang="en-IN" dirty="0"/>
              <a:t>" action, use the invoice ID to get the current status from Zoho Books.</a:t>
            </a:r>
          </a:p>
          <a:p>
            <a:pPr lvl="0"/>
            <a:r>
              <a:rPr lang="en-IN" dirty="0"/>
              <a:t>In the "Decision" block, create conditions such as "If payment status is Paid" or "If payment status is Overdue."</a:t>
            </a:r>
          </a:p>
          <a:p>
            <a:pPr lvl="0"/>
            <a:r>
              <a:rPr lang="en-IN" dirty="0"/>
              <a:t>For the final "Send document" action, configure it to send a different document based on the decision outcome.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170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13EF-5BA4-C8FE-FC68-4AA0C4C1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200" b="1" dirty="0"/>
              <a:t>Implementation Stage 4: Testing and Deployment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6A28-7616-4E43-9746-292FD6CF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Create a test invoice in Zoho Books.</a:t>
            </a:r>
          </a:p>
          <a:p>
            <a:pPr lvl="0"/>
            <a:r>
              <a:rPr lang="en-IN" dirty="0"/>
              <a:t>Monitor the Zoho Flow history to confirm the flow triggers and executes without errors.</a:t>
            </a:r>
          </a:p>
          <a:p>
            <a:pPr lvl="0"/>
            <a:r>
              <a:rPr lang="en-IN" dirty="0"/>
              <a:t>Check the customer's email to verify they received the invoice.</a:t>
            </a:r>
          </a:p>
          <a:p>
            <a:pPr lvl="0"/>
            <a:r>
              <a:rPr lang="en-IN" dirty="0"/>
              <a:t>Manually update the payment status of the test invoice to check if the conditional logic works.</a:t>
            </a:r>
          </a:p>
          <a:p>
            <a:pPr lvl="0"/>
            <a:r>
              <a:rPr lang="en-IN" dirty="0"/>
              <a:t>Verify that the second "Send document" action triggers under the correct conditions.</a:t>
            </a:r>
          </a:p>
          <a:p>
            <a:pPr lvl="0"/>
            <a:r>
              <a:rPr lang="en-IN" dirty="0"/>
              <a:t>Once testing is successful, activate the Zoho 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25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C809-C5C8-2508-23C6-4AAA7192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FF4E-AE02-3B2D-E55A-051D92F33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Successfully implemented the Automation flow 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A6D1B-D763-4CCB-3814-0ECC9FF6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319" y="1128828"/>
            <a:ext cx="5731510" cy="280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4FFC-7BFD-615C-099A-E91E3645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1" dirty="0"/>
              <a:t>Implementation Stage 1: Accessing Zoho 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B58A-6C61-2E42-4F81-8DF25244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Log in to Zoho Flow with the necessary credentials.</a:t>
            </a:r>
          </a:p>
          <a:p>
            <a:pPr lvl="0"/>
            <a:r>
              <a:rPr lang="en-IN" dirty="0"/>
              <a:t>Go to the </a:t>
            </a:r>
            <a:r>
              <a:rPr lang="en-IN" b="1" dirty="0"/>
              <a:t>Flows</a:t>
            </a:r>
            <a:r>
              <a:rPr lang="en-IN" dirty="0"/>
              <a:t> section.</a:t>
            </a:r>
          </a:p>
          <a:p>
            <a:pPr lvl="0"/>
            <a:r>
              <a:rPr lang="en-IN" dirty="0"/>
              <a:t>Access the specific flow related to Zoho Books.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EC524F-437F-00AC-6E22-D086AFE1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4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D0DC44-E3B0-06F3-4138-749144CE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5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410307-2FE4-274F-4F9E-5E2CCE12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4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BA6A-4C83-484D-36C7-1FBA6125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000" b="1" dirty="0"/>
              <a:t>Implementation Stage 2: Creating the Automation Rule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ADD9-81CC-4AAB-5C86-A22EC254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IN" dirty="0"/>
              <a:t>Set the trigger to </a:t>
            </a:r>
            <a:r>
              <a:rPr lang="en-IN" b="1" dirty="0"/>
              <a:t>Zoho Books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Select the trigger event as </a:t>
            </a:r>
            <a:r>
              <a:rPr lang="en-IN" b="1" dirty="0"/>
              <a:t>Invoice created</a:t>
            </a:r>
            <a:r>
              <a:rPr lang="en-IN" dirty="0"/>
              <a:t>.</a:t>
            </a:r>
          </a:p>
          <a:p>
            <a:pPr lvl="0"/>
            <a:r>
              <a:rPr lang="en-IN" dirty="0"/>
              <a:t>Add the </a:t>
            </a:r>
            <a:r>
              <a:rPr lang="en-IN" b="1" dirty="0"/>
              <a:t>Fetch Invoice</a:t>
            </a:r>
            <a:r>
              <a:rPr lang="en-IN" dirty="0"/>
              <a:t> action to retrieve the invoice details.</a:t>
            </a:r>
          </a:p>
          <a:p>
            <a:pPr lvl="0"/>
            <a:r>
              <a:rPr lang="en-IN" dirty="0"/>
              <a:t>Include the </a:t>
            </a:r>
            <a:r>
              <a:rPr lang="en-IN" b="1" dirty="0"/>
              <a:t>Send document</a:t>
            </a:r>
            <a:r>
              <a:rPr lang="en-IN" dirty="0"/>
              <a:t> action to email the invoice.</a:t>
            </a:r>
          </a:p>
          <a:p>
            <a:pPr lvl="0"/>
            <a:r>
              <a:rPr lang="en-IN" dirty="0"/>
              <a:t>Add a </a:t>
            </a:r>
            <a:r>
              <a:rPr lang="en-IN" b="1" dirty="0"/>
              <a:t>Delay</a:t>
            </a:r>
            <a:r>
              <a:rPr lang="en-IN" dirty="0"/>
              <a:t> step to pause the workflow.</a:t>
            </a:r>
          </a:p>
          <a:p>
            <a:pPr lvl="0"/>
            <a:r>
              <a:rPr lang="en-IN" dirty="0"/>
              <a:t>Add the </a:t>
            </a:r>
            <a:r>
              <a:rPr lang="en-IN" b="1" dirty="0"/>
              <a:t>Check </a:t>
            </a:r>
            <a:r>
              <a:rPr lang="en-IN" b="1" dirty="0" err="1"/>
              <a:t>invoicePaymentStatus</a:t>
            </a:r>
            <a:r>
              <a:rPr lang="en-IN" dirty="0"/>
              <a:t> action.</a:t>
            </a:r>
          </a:p>
          <a:p>
            <a:pPr lvl="0"/>
            <a:r>
              <a:rPr lang="en-IN" dirty="0"/>
              <a:t>Use a </a:t>
            </a:r>
            <a:r>
              <a:rPr lang="en-IN" b="1" dirty="0"/>
              <a:t>Decision</a:t>
            </a:r>
            <a:r>
              <a:rPr lang="en-IN" dirty="0"/>
              <a:t> block to create conditional logic based on the payment status.</a:t>
            </a:r>
          </a:p>
          <a:p>
            <a:pPr lvl="0"/>
            <a:r>
              <a:rPr lang="en-IN" dirty="0"/>
              <a:t>Add a final </a:t>
            </a:r>
            <a:r>
              <a:rPr lang="en-IN" b="1" dirty="0"/>
              <a:t>Send document</a:t>
            </a:r>
            <a:r>
              <a:rPr lang="en-IN" dirty="0"/>
              <a:t> action for a specific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6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E4772-8526-CF22-790D-40667C7E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1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75CE0C-CFEF-5AA8-FD20-26C42641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50168-9A73-C96B-4906-38A85E453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70" y="1817052"/>
            <a:ext cx="4413380" cy="37346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870752-394E-FE96-C067-F49C679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17052"/>
            <a:ext cx="4802156" cy="38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6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141</TotalTime>
  <Words>342</Words>
  <Application>Microsoft Office PowerPoint</Application>
  <PresentationFormat>Widescreen</PresentationFormat>
  <Paragraphs>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Automate invoice creation using Zoho flow</vt:lpstr>
      <vt:lpstr>Implementation Stage 1: Accessing Zoho Flow </vt:lpstr>
      <vt:lpstr>PowerPoint Presentation</vt:lpstr>
      <vt:lpstr>PowerPoint Presentation</vt:lpstr>
      <vt:lpstr>PowerPoint Presentation</vt:lpstr>
      <vt:lpstr>Implementation Stage 2: Creating the Automation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Stage 3: Configuring the Zoho Books and Email Actions </vt:lpstr>
      <vt:lpstr>Implementation Stage 4: Testing and Deployment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Agnes steffy Morera</dc:creator>
  <cp:lastModifiedBy>Agnes steffy Morera</cp:lastModifiedBy>
  <cp:revision>1</cp:revision>
  <dcterms:created xsi:type="dcterms:W3CDTF">2025-08-21T11:10:52Z</dcterms:created>
  <dcterms:modified xsi:type="dcterms:W3CDTF">2025-08-21T13:32:51Z</dcterms:modified>
</cp:coreProperties>
</file>