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5" r:id="rId10"/>
    <p:sldId id="266" r:id="rId11"/>
    <p:sldId id="264" r:id="rId12"/>
    <p:sldId id="267" r:id="rId13"/>
    <p:sldId id="269" r:id="rId14"/>
    <p:sldId id="268" r:id="rId15"/>
    <p:sldId id="270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5D9B8-CC45-4A16-A325-D9BD78D245D3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6841F9F-F394-4C3E-B402-97370D087FE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230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5D9B8-CC45-4A16-A325-D9BD78D245D3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1F9F-F394-4C3E-B402-97370D087FE8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329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5D9B8-CC45-4A16-A325-D9BD78D245D3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1F9F-F394-4C3E-B402-97370D087FE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549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5D9B8-CC45-4A16-A325-D9BD78D245D3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1F9F-F394-4C3E-B402-97370D087FE8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61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5D9B8-CC45-4A16-A325-D9BD78D245D3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1F9F-F394-4C3E-B402-97370D087FE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257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5D9B8-CC45-4A16-A325-D9BD78D245D3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1F9F-F394-4C3E-B402-97370D087FE8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578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5D9B8-CC45-4A16-A325-D9BD78D245D3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1F9F-F394-4C3E-B402-97370D087FE8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295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5D9B8-CC45-4A16-A325-D9BD78D245D3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1F9F-F394-4C3E-B402-97370D087FE8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447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5D9B8-CC45-4A16-A325-D9BD78D245D3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1F9F-F394-4C3E-B402-97370D087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436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5D9B8-CC45-4A16-A325-D9BD78D245D3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1F9F-F394-4C3E-B402-97370D087FE8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765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DE5D9B8-CC45-4A16-A325-D9BD78D245D3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1F9F-F394-4C3E-B402-97370D087FE8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584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5D9B8-CC45-4A16-A325-D9BD78D245D3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6841F9F-F394-4C3E-B402-97370D087FE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566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F6D64-0F71-66B0-CBA5-FC276F9588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Automation flow</a:t>
            </a:r>
            <a:endParaRPr lang="en-IN" sz="4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760A72-896E-A452-8B39-BA6666EEBF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integration data from Zoho Books to Zoho CRM &amp; Zoho Desk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9336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20C83-99D3-53E0-F58F-3DA6806DD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/>
              <a:t>Implementation Step 3 </a:t>
            </a:r>
            <a:r>
              <a:rPr lang="en-IN" sz="2000" b="1" dirty="0"/>
              <a:t>-</a:t>
            </a: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910D1-662E-C5E7-AF85-298FF6025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Integrate Zoho Desk with Zoho CRM </a:t>
            </a:r>
            <a:endParaRPr lang="en-IN" dirty="0"/>
          </a:p>
          <a:p>
            <a:r>
              <a:rPr lang="en-IN" dirty="0"/>
              <a:t>Login to Zoho Desk with administrative </a:t>
            </a:r>
            <a:r>
              <a:rPr lang="en-IN" dirty="0" err="1"/>
              <a:t>privilage</a:t>
            </a:r>
            <a:r>
              <a:rPr lang="en-IN" dirty="0"/>
              <a:t> , Go to </a:t>
            </a:r>
            <a:r>
              <a:rPr lang="en-IN" b="1" dirty="0"/>
              <a:t>Settings &gt; Integrations &gt; Zoho &gt; Zoho CRM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9504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EECEFD22-94D4-AB19-EBC9-326AD0908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303" y="639341"/>
            <a:ext cx="10307216" cy="455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4802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D3E88-70E8-923D-F8DA-D176A4C6D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7957" y="1047387"/>
            <a:ext cx="6506619" cy="1107556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1D4419-0B79-D7DB-1443-E39BBFDD2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63569" y="4263395"/>
            <a:ext cx="8630446" cy="1012929"/>
          </a:xfrm>
        </p:spPr>
        <p:txBody>
          <a:bodyPr/>
          <a:lstStyle/>
          <a:p>
            <a:r>
              <a:rPr lang="en-US" dirty="0"/>
              <a:t>Successfully Established connect with Zoho CRM from </a:t>
            </a:r>
            <a:r>
              <a:rPr lang="en-US" dirty="0" err="1"/>
              <a:t>zoho</a:t>
            </a:r>
            <a:r>
              <a:rPr lang="en-US" dirty="0"/>
              <a:t> desk.</a:t>
            </a:r>
            <a:endParaRPr lang="en-IN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55872561-28C7-FE29-1A96-EE8C3D4E4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972" y="251927"/>
            <a:ext cx="9178212" cy="345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5356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9F542-457C-2615-ED82-ACE6FD082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-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C7F39-3892-2ECC-1952-54EA42D3C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new Item or Product get added in Zoho Book, same item details get updated over Zoho CRM &amp; Zoho Desk automatically without manual effort .</a:t>
            </a:r>
          </a:p>
          <a:p>
            <a:r>
              <a:rPr lang="en-US" dirty="0"/>
              <a:t>The Schedule runs every 2 hours , So without missing any data gets updated every new entries .</a:t>
            </a:r>
          </a:p>
          <a:p>
            <a:r>
              <a:rPr lang="en-US" dirty="0"/>
              <a:t>Also existing entries has been already updated while established the connections.</a:t>
            </a:r>
          </a:p>
          <a:p>
            <a:r>
              <a:rPr lang="en-US" b="1" dirty="0"/>
              <a:t>Go to Zoho Books &gt; Item &gt; Create new Item &gt; Save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4096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257E64A2-200D-0222-AEF5-B738DDF10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252" y="939800"/>
            <a:ext cx="9144001" cy="497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180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AE5A2-A853-4E12-B67D-05B737C9A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1800" b="1" dirty="0"/>
            </a:br>
            <a:br>
              <a:rPr lang="en-US" sz="1800" b="1" dirty="0"/>
            </a:br>
            <a:br>
              <a:rPr lang="en-US" sz="1800" b="1" dirty="0"/>
            </a:br>
            <a:r>
              <a:rPr lang="en-US" sz="1800" b="1" dirty="0"/>
              <a:t>Login to Zoho CRM &gt; modules &gt; Products</a:t>
            </a:r>
            <a:endParaRPr lang="en-IN" sz="1800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95023A01-193D-F407-294F-CF508AA51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326" y="2034073"/>
            <a:ext cx="9682065" cy="3794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1819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0A2B1-58A3-7C6B-B3CF-C502A6904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r>
              <a:rPr lang="en-US" sz="2000" b="1" dirty="0"/>
              <a:t>Login to Zoho Desk &gt; Setup &gt; Organization &gt; Products</a:t>
            </a:r>
            <a:endParaRPr lang="en-IN" sz="2000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2138B6C1-6ED7-7AA1-F87D-C3DAD7151BA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159" y="2016125"/>
            <a:ext cx="8280007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8144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78E44-57CE-29C4-A237-025206944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-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F0A65-D5CC-41A1-8405-394A776C3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Automated workflow so that product data get updated easily and </a:t>
            </a:r>
            <a:r>
              <a:rPr lang="en-US" dirty="0" err="1"/>
              <a:t>fastly</a:t>
            </a:r>
            <a:r>
              <a:rPr lang="en-US" dirty="0"/>
              <a:t> .</a:t>
            </a:r>
          </a:p>
          <a:p>
            <a:r>
              <a:rPr lang="en-US" dirty="0"/>
              <a:t>Products Data is already stored in the Zoho Books &amp; CRM cloud Application. You will configure these applications in a way that Products data flows from Books to CRM then syncs with Desk vis-a-vis without manual import.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7529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51F99-18C3-7837-F72E-45CA98E7E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/>
              <a:t>Implementation step 1 </a:t>
            </a:r>
            <a:br>
              <a:rPr lang="en-US" sz="2800" dirty="0"/>
            </a:br>
            <a:br>
              <a:rPr lang="en-US" sz="2800" dirty="0"/>
            </a:b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9D742-817B-75D2-6FBD-EC807E9D2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Integrate Zoho book with Zoho CRM </a:t>
            </a:r>
            <a:r>
              <a:rPr lang="en-IN" dirty="0"/>
              <a:t>  - </a:t>
            </a:r>
          </a:p>
          <a:p>
            <a:pPr marL="0" indent="0">
              <a:buNone/>
            </a:pPr>
            <a:br>
              <a:rPr lang="en-IN" dirty="0"/>
            </a:br>
            <a:r>
              <a:rPr lang="en-IN" dirty="0"/>
              <a:t>Log in to Zoho Book website with Administrator privilege.</a:t>
            </a:r>
            <a:br>
              <a:rPr lang="en-IN" dirty="0"/>
            </a:br>
            <a:r>
              <a:rPr lang="en-IN" dirty="0"/>
              <a:t>Go to </a:t>
            </a:r>
            <a:r>
              <a:rPr lang="en-IN" b="1" dirty="0"/>
              <a:t>Settings &gt; Integrations &amp; Marketplace &gt; Zoho Apps </a:t>
            </a:r>
            <a:r>
              <a:rPr lang="en-IN" dirty="0"/>
              <a:t>&gt;</a:t>
            </a:r>
            <a:r>
              <a:rPr lang="en-IN" b="1" dirty="0"/>
              <a:t> Zoho CRM &gt; Connect</a:t>
            </a:r>
            <a:r>
              <a:rPr lang="en-IN" dirty="0"/>
              <a:t>.</a:t>
            </a:r>
            <a:br>
              <a:rPr lang="en-IN" sz="3200" dirty="0"/>
            </a:br>
            <a:endParaRPr lang="en-IN" sz="32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0733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6AB92EE-5073-4F82-6D31-D99739D06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527" y="650876"/>
            <a:ext cx="8276254" cy="4210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9917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4B9055-44B8-4B7C-287B-4BE146ECA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768" y="796926"/>
            <a:ext cx="9078686" cy="4306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342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ADE41-8F09-FDB5-9EA8-7C57F7C649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8523" y="-372160"/>
            <a:ext cx="5155804" cy="291359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FF44C8-298F-8903-EC2A-0F96154471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Successfully established with connection from Zoho book to CRM </a:t>
            </a:r>
            <a:endParaRPr lang="en-IN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AD36175-12FB-7F39-C200-43C98804D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135" y="307911"/>
            <a:ext cx="7277878" cy="293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134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E6D6D-A897-9053-B1F1-F6AEB32CD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Implementation Step 2 – </a:t>
            </a:r>
            <a:br>
              <a:rPr lang="en-US" b="1" dirty="0"/>
            </a:br>
            <a:br>
              <a:rPr lang="en-US" b="1" dirty="0"/>
            </a:br>
            <a:br>
              <a:rPr lang="en-US" sz="2000" dirty="0"/>
            </a:b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107EF-6D64-FD46-3A7E-FF555142C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Integrate Zoho CRM with Zoho Books and Zoho Desk.</a:t>
            </a:r>
          </a:p>
          <a:p>
            <a:endParaRPr lang="en-US" dirty="0"/>
          </a:p>
          <a:p>
            <a:r>
              <a:rPr lang="en-IN" dirty="0"/>
              <a:t>Login to Zoho CRM go to </a:t>
            </a:r>
            <a:r>
              <a:rPr lang="en-IN" b="1" dirty="0"/>
              <a:t>Settings &gt; Marketplace &gt; Zoho &gt; Setup Zoho Desk &amp; Zoho Finance suite (single platform for finance related services , it includes Zoho Books)</a:t>
            </a:r>
            <a:r>
              <a:rPr lang="en-IN" dirty="0"/>
              <a:t> </a:t>
            </a:r>
            <a:r>
              <a:rPr lang="en-IN" b="1" dirty="0"/>
              <a:t>.</a:t>
            </a:r>
            <a:endParaRPr lang="en-IN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0510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10CABA41-93F1-EE8A-CBFA-0076B6913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759" y="655476"/>
            <a:ext cx="9106677" cy="4355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3569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4F0A4-9289-66FD-21D7-6DA454851F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E91D53-766C-51D5-8218-349B45A0F6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4203009"/>
            <a:ext cx="8637072" cy="977621"/>
          </a:xfrm>
        </p:spPr>
        <p:txBody>
          <a:bodyPr/>
          <a:lstStyle/>
          <a:p>
            <a:r>
              <a:rPr lang="en-US" dirty="0"/>
              <a:t>Successfully established connect with Zoho Desk &amp; Books from Zoho CRM.</a:t>
            </a:r>
            <a:endParaRPr lang="en-IN" dirty="0"/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98B46D9B-B823-E7CC-CAD4-CCC82B21F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331" y="559837"/>
            <a:ext cx="9218643" cy="3303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760176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469</TotalTime>
  <Words>312</Words>
  <Application>Microsoft Office PowerPoint</Application>
  <PresentationFormat>Widescreen</PresentationFormat>
  <Paragraphs>25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Gill Sans MT</vt:lpstr>
      <vt:lpstr>Gallery</vt:lpstr>
      <vt:lpstr>Automation flow</vt:lpstr>
      <vt:lpstr>GOAL - </vt:lpstr>
      <vt:lpstr>Implementation step 1   </vt:lpstr>
      <vt:lpstr>PowerPoint Presentation</vt:lpstr>
      <vt:lpstr>PowerPoint Presentation</vt:lpstr>
      <vt:lpstr>PowerPoint Presentation</vt:lpstr>
      <vt:lpstr>Implementation Step 2 –    </vt:lpstr>
      <vt:lpstr>PowerPoint Presentation</vt:lpstr>
      <vt:lpstr>PowerPoint Presentation</vt:lpstr>
      <vt:lpstr>Implementation Step 3 -</vt:lpstr>
      <vt:lpstr>PowerPoint Presentation</vt:lpstr>
      <vt:lpstr>PowerPoint Presentation</vt:lpstr>
      <vt:lpstr>Result -</vt:lpstr>
      <vt:lpstr>PowerPoint Presentation</vt:lpstr>
      <vt:lpstr>   Login to Zoho CRM &gt; modules &gt; Products</vt:lpstr>
      <vt:lpstr>   Login to Zoho Desk &gt; Setup &gt; Organization &gt; Products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Agnes steffy Morera</dc:creator>
  <cp:lastModifiedBy>Agnes Steffy Morera</cp:lastModifiedBy>
  <cp:revision>1</cp:revision>
  <dcterms:created xsi:type="dcterms:W3CDTF">2025-08-18T12:49:43Z</dcterms:created>
  <dcterms:modified xsi:type="dcterms:W3CDTF">2025-08-18T20:39:35Z</dcterms:modified>
</cp:coreProperties>
</file>