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506A6-56F8-CF37-8B78-9A691D37A45C}" v="32" dt="2025-08-21T14:20:49.572"/>
    <p1510:client id="{BB617D5B-BD3E-4B3A-AE79-803267C2C613}" v="19" dt="2025-08-21T14:05:35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FBC7D-8A9B-41AB-B500-0B4631B359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62C82E-8ACC-4F4A-B89E-1C742B0CEB28}">
      <dgm:prSet/>
      <dgm:spPr/>
      <dgm:t>
        <a:bodyPr/>
        <a:lstStyle/>
        <a:p>
          <a:r>
            <a:rPr lang="en-US"/>
            <a:t>Log in to Zoho Desk with Administrator privilege.</a:t>
          </a:r>
        </a:p>
      </dgm:t>
    </dgm:pt>
    <dgm:pt modelId="{C4A792C5-EA78-4ED0-A08A-9954314A48A4}" type="parTrans" cxnId="{10F5C26A-EB0E-4174-A6DC-D36EF964D726}">
      <dgm:prSet/>
      <dgm:spPr/>
      <dgm:t>
        <a:bodyPr/>
        <a:lstStyle/>
        <a:p>
          <a:endParaRPr lang="en-US"/>
        </a:p>
      </dgm:t>
    </dgm:pt>
    <dgm:pt modelId="{98EF08A5-1970-4E34-B91E-FDD4F3672C1D}" type="sibTrans" cxnId="{10F5C26A-EB0E-4174-A6DC-D36EF964D726}">
      <dgm:prSet/>
      <dgm:spPr/>
      <dgm:t>
        <a:bodyPr/>
        <a:lstStyle/>
        <a:p>
          <a:endParaRPr lang="en-US"/>
        </a:p>
      </dgm:t>
    </dgm:pt>
    <dgm:pt modelId="{DFCB0978-4B99-4C36-8420-44153016DA39}">
      <dgm:prSet/>
      <dgm:spPr/>
      <dgm:t>
        <a:bodyPr/>
        <a:lstStyle/>
        <a:p>
          <a:r>
            <a:rPr lang="en-US"/>
            <a:t>Go to </a:t>
          </a:r>
          <a:r>
            <a:rPr lang="en-US" b="1"/>
            <a:t>Setup &gt; Automation &gt; Assignment rules &gt; Direct assignment</a:t>
          </a:r>
          <a:endParaRPr lang="en-US"/>
        </a:p>
      </dgm:t>
    </dgm:pt>
    <dgm:pt modelId="{53286D00-5255-449C-B3FA-14A35531719C}" type="parTrans" cxnId="{B2328BD9-3972-4B47-84A2-85D512DB4B4D}">
      <dgm:prSet/>
      <dgm:spPr/>
      <dgm:t>
        <a:bodyPr/>
        <a:lstStyle/>
        <a:p>
          <a:endParaRPr lang="en-US"/>
        </a:p>
      </dgm:t>
    </dgm:pt>
    <dgm:pt modelId="{E6A62796-1526-4038-9D98-EF4E19558016}" type="sibTrans" cxnId="{B2328BD9-3972-4B47-84A2-85D512DB4B4D}">
      <dgm:prSet/>
      <dgm:spPr/>
      <dgm:t>
        <a:bodyPr/>
        <a:lstStyle/>
        <a:p>
          <a:endParaRPr lang="en-US"/>
        </a:p>
      </dgm:t>
    </dgm:pt>
    <dgm:pt modelId="{D8A99480-6125-432F-A6F7-2C97C98A39A6}" type="pres">
      <dgm:prSet presAssocID="{699FBC7D-8A9B-41AB-B500-0B4631B359A2}" presName="linear" presStyleCnt="0">
        <dgm:presLayoutVars>
          <dgm:animLvl val="lvl"/>
          <dgm:resizeHandles val="exact"/>
        </dgm:presLayoutVars>
      </dgm:prSet>
      <dgm:spPr/>
    </dgm:pt>
    <dgm:pt modelId="{236CB622-0FF5-4943-8BAA-CF8DC97F6C1B}" type="pres">
      <dgm:prSet presAssocID="{9962C82E-8ACC-4F4A-B89E-1C742B0CEB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C265F30-1AAB-4C8C-81AB-2C79490D2F86}" type="pres">
      <dgm:prSet presAssocID="{98EF08A5-1970-4E34-B91E-FDD4F3672C1D}" presName="spacer" presStyleCnt="0"/>
      <dgm:spPr/>
    </dgm:pt>
    <dgm:pt modelId="{CF3CD13F-F9B3-491A-8B73-B01D698A15F6}" type="pres">
      <dgm:prSet presAssocID="{DFCB0978-4B99-4C36-8420-44153016DA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E4E8046-6EDF-4FF9-ACC4-80AE29C2B8ED}" type="presOf" srcId="{9962C82E-8ACC-4F4A-B89E-1C742B0CEB28}" destId="{236CB622-0FF5-4943-8BAA-CF8DC97F6C1B}" srcOrd="0" destOrd="0" presId="urn:microsoft.com/office/officeart/2005/8/layout/vList2"/>
    <dgm:cxn modelId="{10F5C26A-EB0E-4174-A6DC-D36EF964D726}" srcId="{699FBC7D-8A9B-41AB-B500-0B4631B359A2}" destId="{9962C82E-8ACC-4F4A-B89E-1C742B0CEB28}" srcOrd="0" destOrd="0" parTransId="{C4A792C5-EA78-4ED0-A08A-9954314A48A4}" sibTransId="{98EF08A5-1970-4E34-B91E-FDD4F3672C1D}"/>
    <dgm:cxn modelId="{0E654A76-A3BF-434E-918A-6E623FD545ED}" type="presOf" srcId="{699FBC7D-8A9B-41AB-B500-0B4631B359A2}" destId="{D8A99480-6125-432F-A6F7-2C97C98A39A6}" srcOrd="0" destOrd="0" presId="urn:microsoft.com/office/officeart/2005/8/layout/vList2"/>
    <dgm:cxn modelId="{B2328BD9-3972-4B47-84A2-85D512DB4B4D}" srcId="{699FBC7D-8A9B-41AB-B500-0B4631B359A2}" destId="{DFCB0978-4B99-4C36-8420-44153016DA39}" srcOrd="1" destOrd="0" parTransId="{53286D00-5255-449C-B3FA-14A35531719C}" sibTransId="{E6A62796-1526-4038-9D98-EF4E19558016}"/>
    <dgm:cxn modelId="{85AE8FF7-381A-4BD2-A9A4-CF3D387CB6FE}" type="presOf" srcId="{DFCB0978-4B99-4C36-8420-44153016DA39}" destId="{CF3CD13F-F9B3-491A-8B73-B01D698A15F6}" srcOrd="0" destOrd="0" presId="urn:microsoft.com/office/officeart/2005/8/layout/vList2"/>
    <dgm:cxn modelId="{540700C4-4E46-49FD-A6D2-62001A814CE7}" type="presParOf" srcId="{D8A99480-6125-432F-A6F7-2C97C98A39A6}" destId="{236CB622-0FF5-4943-8BAA-CF8DC97F6C1B}" srcOrd="0" destOrd="0" presId="urn:microsoft.com/office/officeart/2005/8/layout/vList2"/>
    <dgm:cxn modelId="{FC3D3D3A-D1BC-41FF-8537-F858AA1BBA63}" type="presParOf" srcId="{D8A99480-6125-432F-A6F7-2C97C98A39A6}" destId="{6C265F30-1AAB-4C8C-81AB-2C79490D2F86}" srcOrd="1" destOrd="0" presId="urn:microsoft.com/office/officeart/2005/8/layout/vList2"/>
    <dgm:cxn modelId="{1693F8AE-17FA-4841-9675-15D60A85DD88}" type="presParOf" srcId="{D8A99480-6125-432F-A6F7-2C97C98A39A6}" destId="{CF3CD13F-F9B3-491A-8B73-B01D698A15F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B622-0FF5-4943-8BAA-CF8DC97F6C1B}">
      <dsp:nvSpPr>
        <dsp:cNvPr id="0" name=""/>
        <dsp:cNvSpPr/>
      </dsp:nvSpPr>
      <dsp:spPr>
        <a:xfrm>
          <a:off x="0" y="562108"/>
          <a:ext cx="5641974" cy="18452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Log in to Zoho Desk with Administrator privilege.</a:t>
          </a:r>
        </a:p>
      </dsp:txBody>
      <dsp:txXfrm>
        <a:off x="90077" y="652185"/>
        <a:ext cx="5461820" cy="1665082"/>
      </dsp:txXfrm>
    </dsp:sp>
    <dsp:sp modelId="{CF3CD13F-F9B3-491A-8B73-B01D698A15F6}">
      <dsp:nvSpPr>
        <dsp:cNvPr id="0" name=""/>
        <dsp:cNvSpPr/>
      </dsp:nvSpPr>
      <dsp:spPr>
        <a:xfrm>
          <a:off x="0" y="2513905"/>
          <a:ext cx="5641974" cy="1845236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Go to </a:t>
          </a:r>
          <a:r>
            <a:rPr lang="en-US" sz="3700" b="1" kern="1200"/>
            <a:t>Setup &gt; Automation &gt; Assignment rules &gt; Direct assignment</a:t>
          </a:r>
          <a:endParaRPr lang="en-US" sz="3700" kern="1200"/>
        </a:p>
      </dsp:txBody>
      <dsp:txXfrm>
        <a:off x="90077" y="2603982"/>
        <a:ext cx="5461820" cy="1665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1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2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64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9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9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9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6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97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4B9D9A-333F-4928-93A6-61D026D58A4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274709B-1664-4EBF-A79A-71265205EA8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86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ADD1-305B-E1BC-7AD2-B38B721D7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Automatic reassignment of high priority breached ticket</a:t>
            </a:r>
            <a:r>
              <a:rPr lang="en-US" dirty="0"/>
              <a:t>   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1A999-B4C6-03D9-F154-9A93D7BD8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Zoho Desk</a:t>
            </a:r>
            <a:endParaRPr lang="en-IN" sz="3600" dirty="0"/>
          </a:p>
        </p:txBody>
      </p:sp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09EFBD6E-AFC8-92DC-E307-59ABD2832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883" y="390911"/>
            <a:ext cx="2076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0964"/>
            <a:ext cx="8126819" cy="6878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72139-FD0E-8108-CA44-3796CD971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6510527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 -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15D5-A341-8675-6251-0F7F757F4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643467"/>
            <a:ext cx="6507471" cy="3606798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The outcome of this use case is the reassignment of high priority breached open ticket to higher team after 7 days of Open .</a:t>
            </a:r>
            <a:endParaRPr lang="en-IN" sz="2000">
              <a:solidFill>
                <a:srgbClr val="FFFFFF"/>
              </a:solidFill>
            </a:endParaRPr>
          </a:p>
        </p:txBody>
      </p:sp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273E4EE2-7D02-918F-B540-8E25D966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11" y="2979046"/>
            <a:ext cx="1648572" cy="89990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4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17507-9583-5C43-2FC7-5FF771AE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rgbClr val="FFFFFF"/>
                </a:solidFill>
              </a:rPr>
              <a:t>Implementation Stage 1: Create an assignment rule</a:t>
            </a:r>
            <a:r>
              <a:rPr lang="en-US" sz="3500">
                <a:solidFill>
                  <a:srgbClr val="FFFFFF"/>
                </a:solidFill>
              </a:rPr>
              <a:t>  </a:t>
            </a:r>
            <a:endParaRPr lang="en-IN" sz="35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8A49B07-84F8-53D3-253B-2A87FD061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64048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 descr="A logo for a company&#10;&#10;AI-generated content may be incorrect.">
            <a:extLst>
              <a:ext uri="{FF2B5EF4-FFF2-40B4-BE49-F238E27FC236}">
                <a16:creationId xmlns:a16="http://schemas.microsoft.com/office/drawing/2014/main" id="{CF6B7620-682D-1DC0-2524-1254AB584B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0384" y="388523"/>
            <a:ext cx="2076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FE2938-D0EE-8DF2-C2FF-5889E1E4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333" y="1140353"/>
            <a:ext cx="10583331" cy="45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for a company&#10;&#10;AI-generated content may be incorrect.">
            <a:extLst>
              <a:ext uri="{FF2B5EF4-FFF2-40B4-BE49-F238E27FC236}">
                <a16:creationId xmlns:a16="http://schemas.microsoft.com/office/drawing/2014/main" id="{8D72D885-F7D7-4CE3-6F3F-3B4456791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3775" y="2001"/>
            <a:ext cx="2076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C03A-1591-2BE8-97EB-18EBCAB7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Implementation Stage 2: Create rules based on criteria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88A2-D73F-DE33-7504-76E2CD4E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on "New Direct </a:t>
            </a:r>
            <a:r>
              <a:rPr lang="en-US" dirty="0" err="1"/>
              <a:t>Assignement</a:t>
            </a:r>
            <a:r>
              <a:rPr lang="en-US" dirty="0"/>
              <a:t>"  candidate details.</a:t>
            </a:r>
          </a:p>
          <a:p>
            <a:r>
              <a:rPr lang="en-US" dirty="0"/>
              <a:t>Set rule name &amp; Description and Add target</a:t>
            </a:r>
          </a:p>
          <a:p>
            <a:r>
              <a:rPr lang="en-US" dirty="0"/>
              <a:t>Set the criteria as -</a:t>
            </a:r>
          </a:p>
          <a:p>
            <a:pPr marL="0" indent="0">
              <a:buNone/>
            </a:pPr>
            <a:r>
              <a:rPr lang="en-US" dirty="0"/>
              <a:t> Set the criteria as 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Status is open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Priority --&gt; high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Resolution is Empty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And Overdue is true </a:t>
            </a:r>
            <a:endParaRPr lang="en-IN" b="1" dirty="0"/>
          </a:p>
        </p:txBody>
      </p:sp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0323443F-F301-DCAE-C91A-3FD0C2D6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601" y="764001"/>
            <a:ext cx="2076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1C3647-E1CB-1ABD-EB3C-10116E87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8876" y="804333"/>
            <a:ext cx="8234245" cy="524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for a company&#10;&#10;AI-generated content may be incorrect.">
            <a:extLst>
              <a:ext uri="{FF2B5EF4-FFF2-40B4-BE49-F238E27FC236}">
                <a16:creationId xmlns:a16="http://schemas.microsoft.com/office/drawing/2014/main" id="{2EFC145C-E378-C6A5-741D-06E7A16E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9601" y="211827"/>
            <a:ext cx="2076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A6390A3-8AAF-4B09-C43F-5B370E12E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89" y="785813"/>
            <a:ext cx="9626322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for a company&#10;&#10;AI-generated content may be incorrect.">
            <a:extLst>
              <a:ext uri="{FF2B5EF4-FFF2-40B4-BE49-F238E27FC236}">
                <a16:creationId xmlns:a16="http://schemas.microsoft.com/office/drawing/2014/main" id="{295AF01F-EC64-3F1D-9834-700C97B6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992" y="123479"/>
            <a:ext cx="20764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DD2A2-0EE6-62CB-88FE-BFCE396356D7}"/>
              </a:ext>
            </a:extLst>
          </p:cNvPr>
          <p:cNvSpPr txBox="1"/>
          <p:nvPr/>
        </p:nvSpPr>
        <p:spPr>
          <a:xfrm>
            <a:off x="1024129" y="643467"/>
            <a:ext cx="4750138" cy="3606798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0">
                <a:effectLst/>
              </a:rPr>
              <a:t>Once the rule is saved ,  this rule will trigger daily .If there is any ticket found matches with the criteria as mentioned will move(escalate) the ticket to Customer service .</a:t>
            </a:r>
            <a:endParaRPr lang="en-US" sz="2000"/>
          </a:p>
        </p:txBody>
      </p: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C81B61EA-054B-3456-08D8-B3334DF1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151215"/>
            <a:ext cx="4747090" cy="25913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319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149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Integral</vt:lpstr>
      <vt:lpstr>Automatic reassignment of high priority breached ticket   </vt:lpstr>
      <vt:lpstr>Goal -</vt:lpstr>
      <vt:lpstr>Implementation Stage 1: Create an assignment rule  </vt:lpstr>
      <vt:lpstr>PowerPoint Presentation</vt:lpstr>
      <vt:lpstr>Implementation Stage 2: Create rules based on criteria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Agnes steffy Morera</dc:creator>
  <cp:lastModifiedBy>Agnes steffy Morera</cp:lastModifiedBy>
  <cp:revision>30</cp:revision>
  <dcterms:created xsi:type="dcterms:W3CDTF">2025-08-21T13:58:37Z</dcterms:created>
  <dcterms:modified xsi:type="dcterms:W3CDTF">2025-09-15T07:37:56Z</dcterms:modified>
</cp:coreProperties>
</file>