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5"/>
    <p:restoredTop sz="94629"/>
  </p:normalViewPr>
  <p:slideViewPr>
    <p:cSldViewPr snapToGrid="0" snapToObjects="1">
      <p:cViewPr varScale="1">
        <p:scale>
          <a:sx n="53" d="100"/>
          <a:sy n="53" d="100"/>
        </p:scale>
        <p:origin x="16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69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9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9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7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0317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6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5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7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7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0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81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fr/photo/23902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fr/public-domain-photo-zkcxw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 descr="Une image contenant fruit, raisin&#10;&#10;Description générée automatiquement">
            <a:extLst>
              <a:ext uri="{FF2B5EF4-FFF2-40B4-BE49-F238E27FC236}">
                <a16:creationId xmlns:a16="http://schemas.microsoft.com/office/drawing/2014/main" id="{88FC950A-B4DF-5F42-9693-E533FE2C32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414"/>
          <a:stretch/>
        </p:blipFill>
        <p:spPr>
          <a:xfrm>
            <a:off x="20" y="9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87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771F06-0110-004E-AEE2-B2740E88D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fr-FR" sz="2200" b="1" i="1" dirty="0"/>
              <a:t>Optimisation  des données </a:t>
            </a: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696CC2-9006-264F-AAB9-8E4DDA6F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/>
          </a:bodyPr>
          <a:lstStyle/>
          <a:p>
            <a:r>
              <a:rPr lang="fr-FR"/>
              <a:t>Andréa NEBOT BAPST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Image 18">
            <a:extLst>
              <a:ext uri="{FF2B5EF4-FFF2-40B4-BE49-F238E27FC236}">
                <a16:creationId xmlns:a16="http://schemas.microsoft.com/office/drawing/2014/main" id="{20637788-06B6-DD47-BA65-4E762D09F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71581"/>
            <a:ext cx="1231227" cy="6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0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18148FC5-AB72-A14D-83AE-030A675D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PRODUITS LES PLUS VENDUS </a:t>
            </a:r>
          </a:p>
        </p:txBody>
      </p:sp>
      <p:pic>
        <p:nvPicPr>
          <p:cNvPr id="8" name="Image 7" descr="Une image contenant table&#10;&#10;Description générée automatiquement">
            <a:extLst>
              <a:ext uri="{FF2B5EF4-FFF2-40B4-BE49-F238E27FC236}">
                <a16:creationId xmlns:a16="http://schemas.microsoft.com/office/drawing/2014/main" id="{68EAAC45-B7F8-A645-ADE4-76A89E11C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017" y="1271066"/>
            <a:ext cx="6752347" cy="392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69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4617F-8C6B-1548-A8F7-2F1C90C4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PRODUITS QUI RAPPORTENT LE PLUS DE CHIFFRE D’AFFAIRES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20D410-D8DC-5045-AA29-9D4CAEE0A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389BF5-8B42-DB4E-87E7-00768530E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622" y="1274474"/>
            <a:ext cx="6654541" cy="411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25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4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E1E426-A69D-3243-9AD0-CB71E46F0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2924" y="1398850"/>
            <a:ext cx="3282152" cy="20301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CHIFFRE </a:t>
            </a:r>
            <a:r>
              <a:rPr lang="en-US" sz="2800" kern="1200" cap="all" spc="39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d'affaires</a:t>
            </a:r>
            <a:r>
              <a:rPr lang="en-US" sz="2800" kern="1200" cap="all" spc="39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TOTAL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7FD787-822D-1843-844A-04C3EA05B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69536" y="3712101"/>
            <a:ext cx="3148928" cy="7325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70568.6€</a:t>
            </a:r>
          </a:p>
        </p:txBody>
      </p:sp>
      <p:pic>
        <p:nvPicPr>
          <p:cNvPr id="7" name="Image 6" descr="Une image contenant plante&#10;&#10;Description générée automatiquement">
            <a:extLst>
              <a:ext uri="{FF2B5EF4-FFF2-40B4-BE49-F238E27FC236}">
                <a16:creationId xmlns:a16="http://schemas.microsoft.com/office/drawing/2014/main" id="{948221F3-7F72-6048-B096-B4810184F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354" r="20354"/>
          <a:stretch/>
        </p:blipFill>
        <p:spPr>
          <a:xfrm>
            <a:off x="20" y="10"/>
            <a:ext cx="6095980" cy="6857989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10258" y="4550150"/>
            <a:ext cx="867485" cy="115439"/>
            <a:chOff x="8910933" y="1861308"/>
            <a:chExt cx="867485" cy="115439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865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1A01047-632B-4F57-9CDB-AA680D5BB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48EF695B-E7DE-4164-862A-9CD06DFB0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5899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D03BA4-A943-7946-BDDB-1B6A849F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882" y="1000366"/>
            <a:ext cx="3995397" cy="1239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pc="390" dirty="0" err="1"/>
              <a:t>Valeurs</a:t>
            </a:r>
            <a:r>
              <a:rPr lang="en-US" spc="390" dirty="0"/>
              <a:t> </a:t>
            </a:r>
            <a:r>
              <a:rPr lang="en-US" spc="390" dirty="0" err="1"/>
              <a:t>abérrantes</a:t>
            </a:r>
            <a:r>
              <a:rPr lang="en-US" spc="390" dirty="0"/>
              <a:t>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92A37F-9E20-8E4B-AF85-E2A6CC0D2FEC}"/>
              </a:ext>
            </a:extLst>
          </p:cNvPr>
          <p:cNvSpPr txBox="1"/>
          <p:nvPr/>
        </p:nvSpPr>
        <p:spPr>
          <a:xfrm>
            <a:off x="7279965" y="2884395"/>
            <a:ext cx="3766670" cy="246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en-US">
                <a:solidFill>
                  <a:schemeClr val="tx2"/>
                </a:solidFill>
              </a:rPr>
              <a:t>Dans ce graphique, on peut clairement voir </a:t>
            </a:r>
            <a:r>
              <a:rPr lang="en-US" dirty="0">
                <a:solidFill>
                  <a:schemeClr val="tx2"/>
                </a:solidFill>
              </a:rPr>
              <a:t>que </a:t>
            </a:r>
            <a:r>
              <a:rPr lang="en-US">
                <a:solidFill>
                  <a:schemeClr val="tx2"/>
                </a:solidFill>
              </a:rPr>
              <a:t>les valeurs supérieures à 84.22 agissent comme des valeurs aberrantes.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FA6B98-A29B-E845-8CB5-9DC22430D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214" y="147614"/>
            <a:ext cx="6048423" cy="3449535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5ADB088-C125-457F-9C61-DFE21DCE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92478" y="2543656"/>
            <a:ext cx="867485" cy="115439"/>
            <a:chOff x="8910933" y="1861308"/>
            <a:chExt cx="867485" cy="1154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DE177E3-7A50-4A27-B466-79375BA1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F53D207-3550-41FA-BBC0-A5220E734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EF5A581-4EC8-4E1B-BF64-8A1FE8530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828D921D-F8BB-9A42-8D8B-E8BBB9BA0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0" y="3597149"/>
            <a:ext cx="6613743" cy="292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2AD8269D-4C4A-AF45-841E-4BED4159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PRODUITS SANS ID WEB</a:t>
            </a:r>
          </a:p>
        </p:txBody>
      </p:sp>
      <p:pic>
        <p:nvPicPr>
          <p:cNvPr id="5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DD02DBBF-53B5-4348-AEB4-C429CDCC7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" y="3317006"/>
            <a:ext cx="11192256" cy="233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70277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413224"/>
      </a:dk2>
      <a:lt2>
        <a:srgbClr val="E2E8E6"/>
      </a:lt2>
      <a:accent1>
        <a:srgbClr val="C696A2"/>
      </a:accent1>
      <a:accent2>
        <a:srgbClr val="BA887F"/>
      </a:accent2>
      <a:accent3>
        <a:srgbClr val="B9A07D"/>
      </a:accent3>
      <a:accent4>
        <a:srgbClr val="A7A771"/>
      </a:accent4>
      <a:accent5>
        <a:srgbClr val="98A980"/>
      </a:accent5>
      <a:accent6>
        <a:srgbClr val="80AE76"/>
      </a:accent6>
      <a:hlink>
        <a:srgbClr val="568F80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</Words>
  <Application>Microsoft Macintosh PowerPoint</Application>
  <PresentationFormat>Grand écran</PresentationFormat>
  <Paragraphs>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Bembo</vt:lpstr>
      <vt:lpstr>AdornVTI</vt:lpstr>
      <vt:lpstr>Optimisation  des données </vt:lpstr>
      <vt:lpstr>PRODUITS LES PLUS VENDUS </vt:lpstr>
      <vt:lpstr>PRODUITS QUI RAPPORTENT LE PLUS DE CHIFFRE D’AFFAIRES</vt:lpstr>
      <vt:lpstr>CHIFFRE d'affaires TOTAL</vt:lpstr>
      <vt:lpstr>Valeurs abérrantes?</vt:lpstr>
      <vt:lpstr>PRODUITS SANS ID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Optimisation  des données </dc:title>
  <dc:creator>Andrea Ersin Nebot</dc:creator>
  <cp:lastModifiedBy>Andrea Ersin Nebot</cp:lastModifiedBy>
  <cp:revision>1</cp:revision>
  <dcterms:created xsi:type="dcterms:W3CDTF">2022-03-26T23:01:34Z</dcterms:created>
  <dcterms:modified xsi:type="dcterms:W3CDTF">2022-03-27T00:29:21Z</dcterms:modified>
</cp:coreProperties>
</file>