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4"/>
    <p:restoredTop sz="95735"/>
  </p:normalViewPr>
  <p:slideViewPr>
    <p:cSldViewPr snapToGrid="0">
      <p:cViewPr varScale="1">
        <p:scale>
          <a:sx n="33" d="100"/>
          <a:sy n="33" d="100"/>
        </p:scale>
        <p:origin x="224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65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9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4" r:id="rId3"/>
    <p:sldLayoutId id="2147483665" r:id="rId4"/>
    <p:sldLayoutId id="2147483674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5/16063163322759_Screen%20Shot%202020-11-05%20at%2011.15.15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2C2D7132-98DC-64E5-AAF2-C3D9619D9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r="18652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2067C6-56A7-8733-AA37-EC6BED9B3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b="1" i="0" u="none" strike="noStrike" dirty="0">
                <a:effectLst/>
                <a:latin typeface="Helvetica Neue" panose="02000503000000020004" pitchFamily="2" charset="0"/>
              </a:rPr>
              <a:t>Détection des faux billets </a:t>
            </a:r>
            <a:r>
              <a:rPr lang="fr-FR" sz="4400" dirty="0">
                <a:latin typeface="Helvetica Neue" panose="02000503000000020004" pitchFamily="2" charset="0"/>
              </a:rPr>
              <a:t>avec Python</a:t>
            </a:r>
            <a:br>
              <a:rPr lang="fr-FR" sz="4400" b="1" i="0" u="none" strike="noStrike" dirty="0">
                <a:effectLst/>
                <a:latin typeface="Helvetica Neue" panose="02000503000000020004" pitchFamily="2" charset="0"/>
              </a:rPr>
            </a:b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3FDF50-AB7B-6B02-A312-EEB2784F1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fr-FR" sz="2000"/>
              <a:t>Andreéa NEBOT BAPST</a:t>
            </a:r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9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EA9AAA-CAC5-81DB-9D1D-817DF15F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CERCLE DES CORRELATIONS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23472C-FD61-CD93-DFDD-281E385BD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629619"/>
            <a:ext cx="6408836" cy="54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E70659-B015-4DD2-43B4-2E6F8988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VISUALISATION DES INDIVIDUS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022E83-EAB2-AD84-2070-AA660ACD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8177" y="625683"/>
            <a:ext cx="681922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0E705-6395-071F-7714-1B17CB81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K-MEAN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1A6914-BE66-A1AC-C8BD-7222FBB9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24" y="2139484"/>
            <a:ext cx="7062951" cy="40965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27110E-3736-F49D-3B1B-2354FA7010DB}"/>
              </a:ext>
            </a:extLst>
          </p:cNvPr>
          <p:cNvSpPr txBox="1"/>
          <p:nvPr/>
        </p:nvSpPr>
        <p:spPr>
          <a:xfrm>
            <a:off x="4607354" y="1391298"/>
            <a:ext cx="29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METHODE DES COUDES</a:t>
            </a:r>
          </a:p>
        </p:txBody>
      </p:sp>
    </p:spTree>
    <p:extLst>
      <p:ext uri="{BB962C8B-B14F-4D97-AF65-F5344CB8AC3E}">
        <p14:creationId xmlns:p14="http://schemas.microsoft.com/office/powerpoint/2010/main" val="315494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B14ACD-37F5-0A4B-FF68-7C09F216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699962"/>
            <a:ext cx="4553217" cy="23416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CENTROIDS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CA357E2-C014-4AD1-679A-DF191B603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956" y="1206186"/>
            <a:ext cx="5441001" cy="11154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91E731-470E-2281-1DAD-C4BBF67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97" y="2702741"/>
            <a:ext cx="6787599" cy="37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4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6A7256-9DDB-1C16-C9FA-185350F1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843" y="516835"/>
            <a:ext cx="9217094" cy="1435100"/>
          </a:xfrm>
        </p:spPr>
        <p:txBody>
          <a:bodyPr>
            <a:normAutofit/>
          </a:bodyPr>
          <a:lstStyle/>
          <a:p>
            <a:r>
              <a:rPr lang="fr-FR" dirty="0"/>
              <a:t>Tableau de contingences/confusion</a:t>
            </a:r>
          </a:p>
        </p:txBody>
      </p:sp>
      <p:pic>
        <p:nvPicPr>
          <p:cNvPr id="10" name="Espace réservé du contenu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7E4CE84E-80B7-2F20-E3E7-5736F27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027" y="2782956"/>
            <a:ext cx="5202474" cy="3160643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504A77-9AB0-8122-530D-80EFDC4B7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7FF1FC1F-5936-9EC6-B741-CCE0DC4E66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372650"/>
            <a:ext cx="5699323" cy="3799549"/>
          </a:xfrm>
        </p:spPr>
      </p:pic>
    </p:spTree>
    <p:extLst>
      <p:ext uri="{BB962C8B-B14F-4D97-AF65-F5344CB8AC3E}">
        <p14:creationId xmlns:p14="http://schemas.microsoft.com/office/powerpoint/2010/main" val="37993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01CCE4-37F5-4AD5-6365-E56B415EDF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207" b="9759"/>
          <a:stretch/>
        </p:blipFill>
        <p:spPr>
          <a:xfrm>
            <a:off x="579264" y="365139"/>
            <a:ext cx="6288262" cy="3063875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FD39E7-9272-4D57-F0A5-3A2DE3B4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REGRESSION LOGISTIQUE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489762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B0B930-C067-65E5-6CF3-06F5C29B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563" y="3849688"/>
            <a:ext cx="3315810" cy="21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70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0AB57D17-6203-3FB8-B664-571DF3659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09" r="31185"/>
          <a:stretch/>
        </p:blipFill>
        <p:spPr>
          <a:xfrm>
            <a:off x="7048500" y="365111"/>
            <a:ext cx="462100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407AE6-50F6-0C90-6BD0-B6044366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u="none" strike="noStrike">
                <a:effectLst/>
              </a:rPr>
              <a:t>1- Traitement des données</a:t>
            </a:r>
            <a:br>
              <a:rPr lang="en-US" sz="4800" b="1" i="0" u="none" strike="noStrike">
                <a:effectLst/>
              </a:rPr>
            </a:br>
            <a:endParaRPr lang="en-US" sz="4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37C4C90-585B-A7DD-9D51-5A431DE29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31472"/>
            <a:ext cx="6846363" cy="48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41C627-4081-594B-53BB-625FA351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fr-FR" sz="3600"/>
              <a:t>Valeurs manquantes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328B81-74D7-3682-8CD8-8DD400B4F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9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0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6A559E-0818-FE30-0722-06D6F4775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" b="43566"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34" name="Rectangle 26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6EF593-5502-140C-8F3B-D450961E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72" y="26442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30181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064AE4-CD1F-FD63-2A3E-1D9EF5CC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Heatmap de corrélation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DB9E3A-38EE-B0C9-366D-7E0ED080B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071252"/>
            <a:ext cx="6846363" cy="4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3D302B-F25D-FA15-ADF0-71384379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4484249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Histogramme avec “Margin_low”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889B17-E3CD-0285-4750-75F69CDF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86E4E3-B7EB-D335-93D6-16EC6BC9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fr-FR" sz="2400"/>
              <a:t>2 - </a:t>
            </a:r>
            <a:r>
              <a:rPr lang="fr-FR" sz="2400" b="1" i="0" u="none" strike="noStrike">
                <a:effectLst/>
                <a:latin typeface="Helvetica Neue" panose="02000503000000020004" pitchFamily="2" charset="0"/>
              </a:rPr>
              <a:t>Régression linéaire pour estimer les valeurs manquantes</a:t>
            </a:r>
            <a:br>
              <a:rPr lang="fr-FR" sz="2400" b="1" i="0" u="none" strike="noStrike">
                <a:effectLst/>
                <a:latin typeface="Helvetica Neue" panose="02000503000000020004" pitchFamily="2" charset="0"/>
              </a:rPr>
            </a:br>
            <a:endParaRPr lang="fr-FR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space réservé du contenu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46D2FABA-58CF-FC3B-5F5B-7AED2898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624" y="388621"/>
            <a:ext cx="5605063" cy="3068772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33A620E6-15BA-B859-4E84-C4C7BE71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24" y="3428999"/>
            <a:ext cx="568841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DB8D9F-BF47-F056-C87B-164C5958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fr-FR" sz="3200"/>
              <a:t>ESTIMATION DES VALEURS MANQUANTES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C6995839-6353-DC9E-E741-F9CCE193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A3543BE-493A-36AE-E49F-98385E5C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23" y="2734056"/>
            <a:ext cx="769914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9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241AB0-BA69-6E96-265E-55E2DC2A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ACP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2386B-5E4B-B2C2-7CC2-2CFD69F1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EBOULIS DES VALEURS PROPRES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0D5757-EBF7-5620-7337-65875506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196769"/>
            <a:ext cx="6846363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600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8E6E2"/>
      </a:lt2>
      <a:accent1>
        <a:srgbClr val="91A5C4"/>
      </a:accent1>
      <a:accent2>
        <a:srgbClr val="7BA9B5"/>
      </a:accent2>
      <a:accent3>
        <a:srgbClr val="80AAA1"/>
      </a:accent3>
      <a:accent4>
        <a:srgbClr val="77AE8B"/>
      </a:accent4>
      <a:accent5>
        <a:srgbClr val="84AC82"/>
      </a:accent5>
      <a:accent6>
        <a:srgbClr val="8DAA74"/>
      </a:accent6>
      <a:hlink>
        <a:srgbClr val="967F5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66</TotalTime>
  <Words>65</Words>
  <Application>Microsoft Macintosh PowerPoint</Application>
  <PresentationFormat>Grand écran</PresentationFormat>
  <Paragraphs>18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Helvetica Neue</vt:lpstr>
      <vt:lpstr>Neue Haas Grotesk Text Pro</vt:lpstr>
      <vt:lpstr>AccentBoxVTI</vt:lpstr>
      <vt:lpstr>Détection des faux billets avec Python </vt:lpstr>
      <vt:lpstr>1- Traitement des données </vt:lpstr>
      <vt:lpstr>Valeurs manquantes</vt:lpstr>
      <vt:lpstr>Boxplot</vt:lpstr>
      <vt:lpstr>Heatmap de corrélation</vt:lpstr>
      <vt:lpstr>Histogramme avec “Margin_low”</vt:lpstr>
      <vt:lpstr>2 - Régression linéaire pour estimer les valeurs manquantes </vt:lpstr>
      <vt:lpstr>ESTIMATION DES VALEURS MANQUANTES</vt:lpstr>
      <vt:lpstr>ACP</vt:lpstr>
      <vt:lpstr>CERCLE DES CORRELATIONS</vt:lpstr>
      <vt:lpstr>VISUALISATION DES INDIVIDUS</vt:lpstr>
      <vt:lpstr>K-MEAN</vt:lpstr>
      <vt:lpstr>CENTROIDS</vt:lpstr>
      <vt:lpstr>Présentation PowerPoint</vt:lpstr>
      <vt:lpstr>REGRESSION LOGISTIQUE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des faux billets avec Python </dc:title>
  <dc:creator>Andrea ERSIN NEBOT</dc:creator>
  <cp:lastModifiedBy>Andrea ERSIN NEBOT</cp:lastModifiedBy>
  <cp:revision>1</cp:revision>
  <dcterms:created xsi:type="dcterms:W3CDTF">2022-10-23T07:08:22Z</dcterms:created>
  <dcterms:modified xsi:type="dcterms:W3CDTF">2022-10-23T08:15:15Z</dcterms:modified>
</cp:coreProperties>
</file>