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6197"/>
  </p:normalViewPr>
  <p:slideViewPr>
    <p:cSldViewPr snapToGrid="0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8BBD89-7B64-4E0D-A79F-ECDABD23DB7E}" type="doc">
      <dgm:prSet loTypeId="urn:microsoft.com/office/officeart/2008/layout/LinedList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3899B33-9F27-4AF7-932D-6F5655D8650D}">
      <dgm:prSet/>
      <dgm:spPr/>
      <dgm:t>
        <a:bodyPr/>
        <a:lstStyle/>
        <a:p>
          <a:r>
            <a:rPr lang="fr-FR" dirty="0"/>
            <a:t>A</a:t>
          </a:r>
          <a:r>
            <a:rPr lang="fr-FR" b="0" i="0" dirty="0"/>
            <a:t>nalyses exploratoires</a:t>
          </a:r>
          <a:endParaRPr lang="en-US" dirty="0"/>
        </a:p>
      </dgm:t>
    </dgm:pt>
    <dgm:pt modelId="{03916906-4135-49FB-8B27-B3A63155A881}" type="parTrans" cxnId="{F2A519D9-4C18-4D93-9237-94F942965B7C}">
      <dgm:prSet/>
      <dgm:spPr/>
      <dgm:t>
        <a:bodyPr/>
        <a:lstStyle/>
        <a:p>
          <a:endParaRPr lang="en-US"/>
        </a:p>
      </dgm:t>
    </dgm:pt>
    <dgm:pt modelId="{80E75A3D-E89D-4E4F-A1AA-97AF57398B8E}" type="sibTrans" cxnId="{F2A519D9-4C18-4D93-9237-94F942965B7C}">
      <dgm:prSet/>
      <dgm:spPr/>
      <dgm:t>
        <a:bodyPr/>
        <a:lstStyle/>
        <a:p>
          <a:endParaRPr lang="en-US"/>
        </a:p>
      </dgm:t>
    </dgm:pt>
    <dgm:pt modelId="{F9D52E52-1815-4DDD-9F59-E50BD4F8410E}">
      <dgm:prSet/>
      <dgm:spPr/>
      <dgm:t>
        <a:bodyPr/>
        <a:lstStyle/>
        <a:p>
          <a:r>
            <a:rPr lang="fr-FR" b="0" i="0"/>
            <a:t>Quels sont les pays avec un fort potentiel de clients pour nos services ?</a:t>
          </a:r>
          <a:endParaRPr lang="en-US"/>
        </a:p>
      </dgm:t>
    </dgm:pt>
    <dgm:pt modelId="{D410B2B4-D27E-4435-AE2E-ABBD041153F7}" type="parTrans" cxnId="{42A0976C-59C6-47FF-944A-843AB61F666D}">
      <dgm:prSet/>
      <dgm:spPr/>
      <dgm:t>
        <a:bodyPr/>
        <a:lstStyle/>
        <a:p>
          <a:endParaRPr lang="en-US"/>
        </a:p>
      </dgm:t>
    </dgm:pt>
    <dgm:pt modelId="{1507E89A-09B1-4B1C-92D4-852F4D875D05}" type="sibTrans" cxnId="{42A0976C-59C6-47FF-944A-843AB61F666D}">
      <dgm:prSet/>
      <dgm:spPr/>
      <dgm:t>
        <a:bodyPr/>
        <a:lstStyle/>
        <a:p>
          <a:endParaRPr lang="en-US"/>
        </a:p>
      </dgm:t>
    </dgm:pt>
    <dgm:pt modelId="{F2D0D740-44A4-401A-930A-B85103725456}">
      <dgm:prSet/>
      <dgm:spPr/>
      <dgm:t>
        <a:bodyPr/>
        <a:lstStyle/>
        <a:p>
          <a:r>
            <a:rPr lang="fr-FR" b="0" i="0"/>
            <a:t>Pour chacun de ces pays, quelle sera l’évolution de ce potentiel de clients ?</a:t>
          </a:r>
          <a:endParaRPr lang="en-US"/>
        </a:p>
      </dgm:t>
    </dgm:pt>
    <dgm:pt modelId="{7837C510-8CB4-4AAE-BD1A-FDC99C5B906A}" type="parTrans" cxnId="{D29E06A6-2D77-4A8C-AF47-6D9557D579DD}">
      <dgm:prSet/>
      <dgm:spPr/>
      <dgm:t>
        <a:bodyPr/>
        <a:lstStyle/>
        <a:p>
          <a:endParaRPr lang="en-US"/>
        </a:p>
      </dgm:t>
    </dgm:pt>
    <dgm:pt modelId="{CA36F771-620F-400A-84E3-3A976CFCBB6E}" type="sibTrans" cxnId="{D29E06A6-2D77-4A8C-AF47-6D9557D579DD}">
      <dgm:prSet/>
      <dgm:spPr/>
      <dgm:t>
        <a:bodyPr/>
        <a:lstStyle/>
        <a:p>
          <a:endParaRPr lang="en-US"/>
        </a:p>
      </dgm:t>
    </dgm:pt>
    <dgm:pt modelId="{E8CC0C47-B75F-44B8-A461-3FF5F6AAE568}">
      <dgm:prSet/>
      <dgm:spPr/>
      <dgm:t>
        <a:bodyPr/>
        <a:lstStyle/>
        <a:p>
          <a:r>
            <a:rPr lang="fr-FR" b="0" i="0"/>
            <a:t>Dans quels pays l'entreprise doit-elle opérer en priorité ?</a:t>
          </a:r>
          <a:endParaRPr lang="en-US"/>
        </a:p>
      </dgm:t>
    </dgm:pt>
    <dgm:pt modelId="{109BA3C7-1365-448D-9204-D5DFB20E0DAB}" type="parTrans" cxnId="{BC37A071-C563-4D92-9A71-BEB2339DABDF}">
      <dgm:prSet/>
      <dgm:spPr/>
      <dgm:t>
        <a:bodyPr/>
        <a:lstStyle/>
        <a:p>
          <a:endParaRPr lang="en-US"/>
        </a:p>
      </dgm:t>
    </dgm:pt>
    <dgm:pt modelId="{789384C3-C4B5-43CF-813F-AF975899C50C}" type="sibTrans" cxnId="{BC37A071-C563-4D92-9A71-BEB2339DABDF}">
      <dgm:prSet/>
      <dgm:spPr/>
      <dgm:t>
        <a:bodyPr/>
        <a:lstStyle/>
        <a:p>
          <a:endParaRPr lang="en-US"/>
        </a:p>
      </dgm:t>
    </dgm:pt>
    <dgm:pt modelId="{0FEC7E97-3F08-BD4A-A7B3-AD8BA2BBFE6D}" type="pres">
      <dgm:prSet presAssocID="{7F8BBD89-7B64-4E0D-A79F-ECDABD23DB7E}" presName="vert0" presStyleCnt="0">
        <dgm:presLayoutVars>
          <dgm:dir/>
          <dgm:animOne val="branch"/>
          <dgm:animLvl val="lvl"/>
        </dgm:presLayoutVars>
      </dgm:prSet>
      <dgm:spPr/>
    </dgm:pt>
    <dgm:pt modelId="{12EDE9E2-2082-CF45-B977-3418E71578EE}" type="pres">
      <dgm:prSet presAssocID="{A3899B33-9F27-4AF7-932D-6F5655D8650D}" presName="thickLine" presStyleLbl="alignNode1" presStyleIdx="0" presStyleCnt="4"/>
      <dgm:spPr/>
    </dgm:pt>
    <dgm:pt modelId="{9F6FDE94-6CCB-8444-89C8-0DBAB5F51766}" type="pres">
      <dgm:prSet presAssocID="{A3899B33-9F27-4AF7-932D-6F5655D8650D}" presName="horz1" presStyleCnt="0"/>
      <dgm:spPr/>
    </dgm:pt>
    <dgm:pt modelId="{03978468-FDAF-5648-A4DA-315C74D34E55}" type="pres">
      <dgm:prSet presAssocID="{A3899B33-9F27-4AF7-932D-6F5655D8650D}" presName="tx1" presStyleLbl="revTx" presStyleIdx="0" presStyleCnt="4"/>
      <dgm:spPr/>
    </dgm:pt>
    <dgm:pt modelId="{86DF081D-6C3E-0744-A179-579E71D08188}" type="pres">
      <dgm:prSet presAssocID="{A3899B33-9F27-4AF7-932D-6F5655D8650D}" presName="vert1" presStyleCnt="0"/>
      <dgm:spPr/>
    </dgm:pt>
    <dgm:pt modelId="{5B3C7918-B149-AA40-905B-C0527690324E}" type="pres">
      <dgm:prSet presAssocID="{F9D52E52-1815-4DDD-9F59-E50BD4F8410E}" presName="thickLine" presStyleLbl="alignNode1" presStyleIdx="1" presStyleCnt="4"/>
      <dgm:spPr/>
    </dgm:pt>
    <dgm:pt modelId="{A7922A40-FA4A-0549-9F92-F56A0E4CBCFF}" type="pres">
      <dgm:prSet presAssocID="{F9D52E52-1815-4DDD-9F59-E50BD4F8410E}" presName="horz1" presStyleCnt="0"/>
      <dgm:spPr/>
    </dgm:pt>
    <dgm:pt modelId="{EF92CCA9-E31C-A84F-9888-D0D4C5D73D35}" type="pres">
      <dgm:prSet presAssocID="{F9D52E52-1815-4DDD-9F59-E50BD4F8410E}" presName="tx1" presStyleLbl="revTx" presStyleIdx="1" presStyleCnt="4"/>
      <dgm:spPr/>
    </dgm:pt>
    <dgm:pt modelId="{375C5101-4F8E-D345-A480-3D9BE836A325}" type="pres">
      <dgm:prSet presAssocID="{F9D52E52-1815-4DDD-9F59-E50BD4F8410E}" presName="vert1" presStyleCnt="0"/>
      <dgm:spPr/>
    </dgm:pt>
    <dgm:pt modelId="{01BFDC16-9F77-CF4E-821E-854388351B57}" type="pres">
      <dgm:prSet presAssocID="{F2D0D740-44A4-401A-930A-B85103725456}" presName="thickLine" presStyleLbl="alignNode1" presStyleIdx="2" presStyleCnt="4"/>
      <dgm:spPr/>
    </dgm:pt>
    <dgm:pt modelId="{5FD01CDC-66BE-C84D-B1EF-DA6651E8FDF3}" type="pres">
      <dgm:prSet presAssocID="{F2D0D740-44A4-401A-930A-B85103725456}" presName="horz1" presStyleCnt="0"/>
      <dgm:spPr/>
    </dgm:pt>
    <dgm:pt modelId="{19DE7BFC-0BF7-BE45-B39C-9B1B6F6C6361}" type="pres">
      <dgm:prSet presAssocID="{F2D0D740-44A4-401A-930A-B85103725456}" presName="tx1" presStyleLbl="revTx" presStyleIdx="2" presStyleCnt="4"/>
      <dgm:spPr/>
    </dgm:pt>
    <dgm:pt modelId="{0AE54A17-EA8C-2B4E-B6A1-DDAA678241E8}" type="pres">
      <dgm:prSet presAssocID="{F2D0D740-44A4-401A-930A-B85103725456}" presName="vert1" presStyleCnt="0"/>
      <dgm:spPr/>
    </dgm:pt>
    <dgm:pt modelId="{6F2F541C-AB47-5B44-9699-68A8A0889253}" type="pres">
      <dgm:prSet presAssocID="{E8CC0C47-B75F-44B8-A461-3FF5F6AAE568}" presName="thickLine" presStyleLbl="alignNode1" presStyleIdx="3" presStyleCnt="4"/>
      <dgm:spPr/>
    </dgm:pt>
    <dgm:pt modelId="{D6961A04-7C71-164A-B733-A19AD2405433}" type="pres">
      <dgm:prSet presAssocID="{E8CC0C47-B75F-44B8-A461-3FF5F6AAE568}" presName="horz1" presStyleCnt="0"/>
      <dgm:spPr/>
    </dgm:pt>
    <dgm:pt modelId="{08CABFB5-3B24-244D-B8A9-C48264A0F3D9}" type="pres">
      <dgm:prSet presAssocID="{E8CC0C47-B75F-44B8-A461-3FF5F6AAE568}" presName="tx1" presStyleLbl="revTx" presStyleIdx="3" presStyleCnt="4"/>
      <dgm:spPr/>
    </dgm:pt>
    <dgm:pt modelId="{0005A3EF-4EA8-3542-8776-DFA688D5D4A0}" type="pres">
      <dgm:prSet presAssocID="{E8CC0C47-B75F-44B8-A461-3FF5F6AAE568}" presName="vert1" presStyleCnt="0"/>
      <dgm:spPr/>
    </dgm:pt>
  </dgm:ptLst>
  <dgm:cxnLst>
    <dgm:cxn modelId="{851BA53B-1170-144B-B6BD-37399DCD4146}" type="presOf" srcId="{A3899B33-9F27-4AF7-932D-6F5655D8650D}" destId="{03978468-FDAF-5648-A4DA-315C74D34E55}" srcOrd="0" destOrd="0" presId="urn:microsoft.com/office/officeart/2008/layout/LinedList"/>
    <dgm:cxn modelId="{85612762-420E-6646-88A7-4E4B0D653012}" type="presOf" srcId="{F2D0D740-44A4-401A-930A-B85103725456}" destId="{19DE7BFC-0BF7-BE45-B39C-9B1B6F6C6361}" srcOrd="0" destOrd="0" presId="urn:microsoft.com/office/officeart/2008/layout/LinedList"/>
    <dgm:cxn modelId="{42A0976C-59C6-47FF-944A-843AB61F666D}" srcId="{7F8BBD89-7B64-4E0D-A79F-ECDABD23DB7E}" destId="{F9D52E52-1815-4DDD-9F59-E50BD4F8410E}" srcOrd="1" destOrd="0" parTransId="{D410B2B4-D27E-4435-AE2E-ABBD041153F7}" sibTransId="{1507E89A-09B1-4B1C-92D4-852F4D875D05}"/>
    <dgm:cxn modelId="{2B7EA36F-7D3E-A244-B6A0-EEAFB5E33B60}" type="presOf" srcId="{7F8BBD89-7B64-4E0D-A79F-ECDABD23DB7E}" destId="{0FEC7E97-3F08-BD4A-A7B3-AD8BA2BBFE6D}" srcOrd="0" destOrd="0" presId="urn:microsoft.com/office/officeart/2008/layout/LinedList"/>
    <dgm:cxn modelId="{BC37A071-C563-4D92-9A71-BEB2339DABDF}" srcId="{7F8BBD89-7B64-4E0D-A79F-ECDABD23DB7E}" destId="{E8CC0C47-B75F-44B8-A461-3FF5F6AAE568}" srcOrd="3" destOrd="0" parTransId="{109BA3C7-1365-448D-9204-D5DFB20E0DAB}" sibTransId="{789384C3-C4B5-43CF-813F-AF975899C50C}"/>
    <dgm:cxn modelId="{6C921687-1313-344D-B12C-370DFEDED6D2}" type="presOf" srcId="{F9D52E52-1815-4DDD-9F59-E50BD4F8410E}" destId="{EF92CCA9-E31C-A84F-9888-D0D4C5D73D35}" srcOrd="0" destOrd="0" presId="urn:microsoft.com/office/officeart/2008/layout/LinedList"/>
    <dgm:cxn modelId="{A9B0B98C-907B-A944-AF55-1BEF15862FF7}" type="presOf" srcId="{E8CC0C47-B75F-44B8-A461-3FF5F6AAE568}" destId="{08CABFB5-3B24-244D-B8A9-C48264A0F3D9}" srcOrd="0" destOrd="0" presId="urn:microsoft.com/office/officeart/2008/layout/LinedList"/>
    <dgm:cxn modelId="{D29E06A6-2D77-4A8C-AF47-6D9557D579DD}" srcId="{7F8BBD89-7B64-4E0D-A79F-ECDABD23DB7E}" destId="{F2D0D740-44A4-401A-930A-B85103725456}" srcOrd="2" destOrd="0" parTransId="{7837C510-8CB4-4AAE-BD1A-FDC99C5B906A}" sibTransId="{CA36F771-620F-400A-84E3-3A976CFCBB6E}"/>
    <dgm:cxn modelId="{F2A519D9-4C18-4D93-9237-94F942965B7C}" srcId="{7F8BBD89-7B64-4E0D-A79F-ECDABD23DB7E}" destId="{A3899B33-9F27-4AF7-932D-6F5655D8650D}" srcOrd="0" destOrd="0" parTransId="{03916906-4135-49FB-8B27-B3A63155A881}" sibTransId="{80E75A3D-E89D-4E4F-A1AA-97AF57398B8E}"/>
    <dgm:cxn modelId="{12B06DFB-CF34-F044-AB22-D7D576D416E7}" type="presParOf" srcId="{0FEC7E97-3F08-BD4A-A7B3-AD8BA2BBFE6D}" destId="{12EDE9E2-2082-CF45-B977-3418E71578EE}" srcOrd="0" destOrd="0" presId="urn:microsoft.com/office/officeart/2008/layout/LinedList"/>
    <dgm:cxn modelId="{843A78BF-71FE-1D4D-AE25-74E9EB187E41}" type="presParOf" srcId="{0FEC7E97-3F08-BD4A-A7B3-AD8BA2BBFE6D}" destId="{9F6FDE94-6CCB-8444-89C8-0DBAB5F51766}" srcOrd="1" destOrd="0" presId="urn:microsoft.com/office/officeart/2008/layout/LinedList"/>
    <dgm:cxn modelId="{F3E8BECD-0CAE-2F48-B5BF-D12B90A821A7}" type="presParOf" srcId="{9F6FDE94-6CCB-8444-89C8-0DBAB5F51766}" destId="{03978468-FDAF-5648-A4DA-315C74D34E55}" srcOrd="0" destOrd="0" presId="urn:microsoft.com/office/officeart/2008/layout/LinedList"/>
    <dgm:cxn modelId="{DC1DD145-8D08-BB44-9FCF-995334BA6DBC}" type="presParOf" srcId="{9F6FDE94-6CCB-8444-89C8-0DBAB5F51766}" destId="{86DF081D-6C3E-0744-A179-579E71D08188}" srcOrd="1" destOrd="0" presId="urn:microsoft.com/office/officeart/2008/layout/LinedList"/>
    <dgm:cxn modelId="{DF054846-BE83-0F48-97DF-152675CC9366}" type="presParOf" srcId="{0FEC7E97-3F08-BD4A-A7B3-AD8BA2BBFE6D}" destId="{5B3C7918-B149-AA40-905B-C0527690324E}" srcOrd="2" destOrd="0" presId="urn:microsoft.com/office/officeart/2008/layout/LinedList"/>
    <dgm:cxn modelId="{B55DFC77-5923-2443-8A3D-218D64760E24}" type="presParOf" srcId="{0FEC7E97-3F08-BD4A-A7B3-AD8BA2BBFE6D}" destId="{A7922A40-FA4A-0549-9F92-F56A0E4CBCFF}" srcOrd="3" destOrd="0" presId="urn:microsoft.com/office/officeart/2008/layout/LinedList"/>
    <dgm:cxn modelId="{F3849090-5293-BE45-8618-E4DBDD2D48D2}" type="presParOf" srcId="{A7922A40-FA4A-0549-9F92-F56A0E4CBCFF}" destId="{EF92CCA9-E31C-A84F-9888-D0D4C5D73D35}" srcOrd="0" destOrd="0" presId="urn:microsoft.com/office/officeart/2008/layout/LinedList"/>
    <dgm:cxn modelId="{58ED4636-1245-D94D-A3C2-E3417D0AC18B}" type="presParOf" srcId="{A7922A40-FA4A-0549-9F92-F56A0E4CBCFF}" destId="{375C5101-4F8E-D345-A480-3D9BE836A325}" srcOrd="1" destOrd="0" presId="urn:microsoft.com/office/officeart/2008/layout/LinedList"/>
    <dgm:cxn modelId="{46811A1B-E658-2046-BFB7-93EB7E39E965}" type="presParOf" srcId="{0FEC7E97-3F08-BD4A-A7B3-AD8BA2BBFE6D}" destId="{01BFDC16-9F77-CF4E-821E-854388351B57}" srcOrd="4" destOrd="0" presId="urn:microsoft.com/office/officeart/2008/layout/LinedList"/>
    <dgm:cxn modelId="{5B49A3D6-072A-AC4E-A2E9-18152758DC4C}" type="presParOf" srcId="{0FEC7E97-3F08-BD4A-A7B3-AD8BA2BBFE6D}" destId="{5FD01CDC-66BE-C84D-B1EF-DA6651E8FDF3}" srcOrd="5" destOrd="0" presId="urn:microsoft.com/office/officeart/2008/layout/LinedList"/>
    <dgm:cxn modelId="{FB38B502-CE51-F544-ABBE-7367BE89219A}" type="presParOf" srcId="{5FD01CDC-66BE-C84D-B1EF-DA6651E8FDF3}" destId="{19DE7BFC-0BF7-BE45-B39C-9B1B6F6C6361}" srcOrd="0" destOrd="0" presId="urn:microsoft.com/office/officeart/2008/layout/LinedList"/>
    <dgm:cxn modelId="{71C7E0D0-010D-8A44-A383-1EDF5DF9AB8A}" type="presParOf" srcId="{5FD01CDC-66BE-C84D-B1EF-DA6651E8FDF3}" destId="{0AE54A17-EA8C-2B4E-B6A1-DDAA678241E8}" srcOrd="1" destOrd="0" presId="urn:microsoft.com/office/officeart/2008/layout/LinedList"/>
    <dgm:cxn modelId="{F51589B6-3BC1-9A42-BBDB-241F3D011908}" type="presParOf" srcId="{0FEC7E97-3F08-BD4A-A7B3-AD8BA2BBFE6D}" destId="{6F2F541C-AB47-5B44-9699-68A8A0889253}" srcOrd="6" destOrd="0" presId="urn:microsoft.com/office/officeart/2008/layout/LinedList"/>
    <dgm:cxn modelId="{D06E18A8-D019-B043-A6E0-54E500995528}" type="presParOf" srcId="{0FEC7E97-3F08-BD4A-A7B3-AD8BA2BBFE6D}" destId="{D6961A04-7C71-164A-B733-A19AD2405433}" srcOrd="7" destOrd="0" presId="urn:microsoft.com/office/officeart/2008/layout/LinedList"/>
    <dgm:cxn modelId="{6212A7BB-A303-A54A-BABC-C53C716440A3}" type="presParOf" srcId="{D6961A04-7C71-164A-B733-A19AD2405433}" destId="{08CABFB5-3B24-244D-B8A9-C48264A0F3D9}" srcOrd="0" destOrd="0" presId="urn:microsoft.com/office/officeart/2008/layout/LinedList"/>
    <dgm:cxn modelId="{8D14D60C-C64C-AD46-93BD-008F53317F6F}" type="presParOf" srcId="{D6961A04-7C71-164A-B733-A19AD2405433}" destId="{0005A3EF-4EA8-3542-8776-DFA688D5D4A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D76E7B-0F29-4191-BD6D-B547A8F2560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3C8254-F93A-4AC9-88E5-03D7CC64E994}">
      <dgm:prSet/>
      <dgm:spPr/>
      <dgm:t>
        <a:bodyPr/>
        <a:lstStyle/>
        <a:p>
          <a:r>
            <a:rPr lang="fr-FR"/>
            <a:t>'Population, total',</a:t>
          </a:r>
          <a:endParaRPr lang="en-US"/>
        </a:p>
      </dgm:t>
    </dgm:pt>
    <dgm:pt modelId="{AA365496-8781-4213-9911-A8490022B7E3}" type="parTrans" cxnId="{C0005F58-8907-4B73-9AD5-3F7EB5E605B8}">
      <dgm:prSet/>
      <dgm:spPr/>
      <dgm:t>
        <a:bodyPr/>
        <a:lstStyle/>
        <a:p>
          <a:endParaRPr lang="en-US"/>
        </a:p>
      </dgm:t>
    </dgm:pt>
    <dgm:pt modelId="{E5983E51-6C1C-46AF-A20C-198B73988C49}" type="sibTrans" cxnId="{C0005F58-8907-4B73-9AD5-3F7EB5E605B8}">
      <dgm:prSet/>
      <dgm:spPr/>
      <dgm:t>
        <a:bodyPr/>
        <a:lstStyle/>
        <a:p>
          <a:endParaRPr lang="en-US"/>
        </a:p>
      </dgm:t>
    </dgm:pt>
    <dgm:pt modelId="{577658E0-A726-48FD-9E36-6AFD4EA340C1}">
      <dgm:prSet/>
      <dgm:spPr/>
      <dgm:t>
        <a:bodyPr/>
        <a:lstStyle/>
        <a:p>
          <a:r>
            <a:rPr lang="fr-FR"/>
            <a:t>'Population of the official age for upper secondary education, both sexes (number)',</a:t>
          </a:r>
          <a:endParaRPr lang="en-US"/>
        </a:p>
      </dgm:t>
    </dgm:pt>
    <dgm:pt modelId="{32057DE9-BC71-4990-B28F-76F838C1BFD7}" type="parTrans" cxnId="{7C309CB7-31AF-40A5-B8EC-5BE9CF475C21}">
      <dgm:prSet/>
      <dgm:spPr/>
      <dgm:t>
        <a:bodyPr/>
        <a:lstStyle/>
        <a:p>
          <a:endParaRPr lang="en-US"/>
        </a:p>
      </dgm:t>
    </dgm:pt>
    <dgm:pt modelId="{E14C5B2A-51ED-401B-AB89-F2E6899326AA}" type="sibTrans" cxnId="{7C309CB7-31AF-40A5-B8EC-5BE9CF475C21}">
      <dgm:prSet/>
      <dgm:spPr/>
      <dgm:t>
        <a:bodyPr/>
        <a:lstStyle/>
        <a:p>
          <a:endParaRPr lang="en-US"/>
        </a:p>
      </dgm:t>
    </dgm:pt>
    <dgm:pt modelId="{912A45A0-778C-42D8-BF82-CEF6CB696ECC}">
      <dgm:prSet/>
      <dgm:spPr/>
      <dgm:t>
        <a:bodyPr/>
        <a:lstStyle/>
        <a:p>
          <a:r>
            <a:rPr lang="fr-FR"/>
            <a:t>'Population, ages 15-24, total',</a:t>
          </a:r>
          <a:endParaRPr lang="en-US"/>
        </a:p>
      </dgm:t>
    </dgm:pt>
    <dgm:pt modelId="{2D96E8D3-8E9E-450B-A7B1-A60CA7ABF3FC}" type="parTrans" cxnId="{79C1EB28-1BE6-49F6-B4F0-C70970F66B56}">
      <dgm:prSet/>
      <dgm:spPr/>
      <dgm:t>
        <a:bodyPr/>
        <a:lstStyle/>
        <a:p>
          <a:endParaRPr lang="en-US"/>
        </a:p>
      </dgm:t>
    </dgm:pt>
    <dgm:pt modelId="{25C1EB54-313A-434B-9726-E36B48AEF5C1}" type="sibTrans" cxnId="{79C1EB28-1BE6-49F6-B4F0-C70970F66B56}">
      <dgm:prSet/>
      <dgm:spPr/>
      <dgm:t>
        <a:bodyPr/>
        <a:lstStyle/>
        <a:p>
          <a:endParaRPr lang="en-US"/>
        </a:p>
      </dgm:t>
    </dgm:pt>
    <dgm:pt modelId="{2E66103A-D4C4-47EC-8F3A-D114C26F892F}">
      <dgm:prSet/>
      <dgm:spPr/>
      <dgm:t>
        <a:bodyPr/>
        <a:lstStyle/>
        <a:p>
          <a:r>
            <a:rPr lang="fr-FR"/>
            <a:t>'Personal computers (per 100 people)',</a:t>
          </a:r>
          <a:endParaRPr lang="en-US"/>
        </a:p>
      </dgm:t>
    </dgm:pt>
    <dgm:pt modelId="{B6E8789F-3440-4C94-A24B-5ABA6382867B}" type="parTrans" cxnId="{619E8959-E87E-439C-A304-56D6E254C35E}">
      <dgm:prSet/>
      <dgm:spPr/>
      <dgm:t>
        <a:bodyPr/>
        <a:lstStyle/>
        <a:p>
          <a:endParaRPr lang="en-US"/>
        </a:p>
      </dgm:t>
    </dgm:pt>
    <dgm:pt modelId="{F9B7D82D-F723-4DDE-B880-8C1F109BD968}" type="sibTrans" cxnId="{619E8959-E87E-439C-A304-56D6E254C35E}">
      <dgm:prSet/>
      <dgm:spPr/>
      <dgm:t>
        <a:bodyPr/>
        <a:lstStyle/>
        <a:p>
          <a:endParaRPr lang="en-US"/>
        </a:p>
      </dgm:t>
    </dgm:pt>
    <dgm:pt modelId="{49DE5994-4B09-4C8C-9D1E-8837FE415AC7}">
      <dgm:prSet/>
      <dgm:spPr/>
      <dgm:t>
        <a:bodyPr/>
        <a:lstStyle/>
        <a:p>
          <a:r>
            <a:rPr lang="fr-FR"/>
            <a:t>'Population of the official age for tertiary education, both sexes (number)',</a:t>
          </a:r>
          <a:endParaRPr lang="en-US"/>
        </a:p>
      </dgm:t>
    </dgm:pt>
    <dgm:pt modelId="{6D782AF0-4E7A-4698-ACB3-FE8CCCC3E2F1}" type="parTrans" cxnId="{D21ECCCD-C1E5-47F5-822A-9C58FD91FD4B}">
      <dgm:prSet/>
      <dgm:spPr/>
      <dgm:t>
        <a:bodyPr/>
        <a:lstStyle/>
        <a:p>
          <a:endParaRPr lang="en-US"/>
        </a:p>
      </dgm:t>
    </dgm:pt>
    <dgm:pt modelId="{DA26E88B-4DA8-4485-B7D4-A9938264F90A}" type="sibTrans" cxnId="{D21ECCCD-C1E5-47F5-822A-9C58FD91FD4B}">
      <dgm:prSet/>
      <dgm:spPr/>
      <dgm:t>
        <a:bodyPr/>
        <a:lstStyle/>
        <a:p>
          <a:endParaRPr lang="en-US"/>
        </a:p>
      </dgm:t>
    </dgm:pt>
    <dgm:pt modelId="{092C3AB3-9924-4C01-A318-353FFCEBA7C3}">
      <dgm:prSet/>
      <dgm:spPr/>
      <dgm:t>
        <a:bodyPr/>
        <a:lstStyle/>
        <a:p>
          <a:r>
            <a:rPr lang="fr-FR"/>
            <a:t>'GDP per capita, PPP (current international $)',</a:t>
          </a:r>
          <a:endParaRPr lang="en-US"/>
        </a:p>
      </dgm:t>
    </dgm:pt>
    <dgm:pt modelId="{FE774763-4923-4ACD-ADFD-4F947C1D0095}" type="parTrans" cxnId="{CFDB9AD9-E092-44BB-831C-CF08AC861B53}">
      <dgm:prSet/>
      <dgm:spPr/>
      <dgm:t>
        <a:bodyPr/>
        <a:lstStyle/>
        <a:p>
          <a:endParaRPr lang="en-US"/>
        </a:p>
      </dgm:t>
    </dgm:pt>
    <dgm:pt modelId="{736CA9B5-33AF-40C8-A40A-2B0722FB59A6}" type="sibTrans" cxnId="{CFDB9AD9-E092-44BB-831C-CF08AC861B53}">
      <dgm:prSet/>
      <dgm:spPr/>
      <dgm:t>
        <a:bodyPr/>
        <a:lstStyle/>
        <a:p>
          <a:endParaRPr lang="en-US"/>
        </a:p>
      </dgm:t>
    </dgm:pt>
    <dgm:pt modelId="{48DFED30-FD40-4CEA-9702-89C89FD31D7E}">
      <dgm:prSet/>
      <dgm:spPr/>
      <dgm:t>
        <a:bodyPr/>
        <a:lstStyle/>
        <a:p>
          <a:r>
            <a:rPr lang="fr-FR"/>
            <a:t>'Internet users (per 100 people)',</a:t>
          </a:r>
          <a:endParaRPr lang="en-US"/>
        </a:p>
      </dgm:t>
    </dgm:pt>
    <dgm:pt modelId="{EA720789-7D20-4324-A2C4-99279BB0A09D}" type="parTrans" cxnId="{F4DBE786-9505-44D2-86C4-693A9FF022CA}">
      <dgm:prSet/>
      <dgm:spPr/>
      <dgm:t>
        <a:bodyPr/>
        <a:lstStyle/>
        <a:p>
          <a:endParaRPr lang="en-US"/>
        </a:p>
      </dgm:t>
    </dgm:pt>
    <dgm:pt modelId="{55A81A5E-C032-4D27-AC99-0A07DB3150ED}" type="sibTrans" cxnId="{F4DBE786-9505-44D2-86C4-693A9FF022CA}">
      <dgm:prSet/>
      <dgm:spPr/>
      <dgm:t>
        <a:bodyPr/>
        <a:lstStyle/>
        <a:p>
          <a:endParaRPr lang="en-US"/>
        </a:p>
      </dgm:t>
    </dgm:pt>
    <dgm:pt modelId="{099DBF7A-3C74-4B9B-80D1-355762BE094D}">
      <dgm:prSet/>
      <dgm:spPr/>
      <dgm:t>
        <a:bodyPr/>
        <a:lstStyle/>
        <a:p>
          <a:r>
            <a:rPr lang="fr-FR"/>
            <a:t>'Population growth (annual %)',</a:t>
          </a:r>
          <a:endParaRPr lang="en-US"/>
        </a:p>
      </dgm:t>
    </dgm:pt>
    <dgm:pt modelId="{E41B6B24-52C2-45DC-B4CB-00F53BF24FF0}" type="parTrans" cxnId="{E1B54136-B525-4032-8979-ED8463F6A6AC}">
      <dgm:prSet/>
      <dgm:spPr/>
      <dgm:t>
        <a:bodyPr/>
        <a:lstStyle/>
        <a:p>
          <a:endParaRPr lang="en-US"/>
        </a:p>
      </dgm:t>
    </dgm:pt>
    <dgm:pt modelId="{8CF84439-D7A4-4621-AEE3-76E23786122A}" type="sibTrans" cxnId="{E1B54136-B525-4032-8979-ED8463F6A6AC}">
      <dgm:prSet/>
      <dgm:spPr/>
      <dgm:t>
        <a:bodyPr/>
        <a:lstStyle/>
        <a:p>
          <a:endParaRPr lang="en-US"/>
        </a:p>
      </dgm:t>
    </dgm:pt>
    <dgm:pt modelId="{C390BE5D-E895-4332-84CD-470D858A3611}">
      <dgm:prSet/>
      <dgm:spPr/>
      <dgm:t>
        <a:bodyPr/>
        <a:lstStyle/>
        <a:p>
          <a:r>
            <a:rPr lang="fr-FR"/>
            <a:t>'Population of the official age for secondary education, both sexes (number)',</a:t>
          </a:r>
          <a:endParaRPr lang="en-US"/>
        </a:p>
      </dgm:t>
    </dgm:pt>
    <dgm:pt modelId="{E6C2CB74-F7CB-4289-A3C5-750AB543D7CF}" type="parTrans" cxnId="{D093AA25-2E72-44BE-BC84-47F95C25F4E4}">
      <dgm:prSet/>
      <dgm:spPr/>
      <dgm:t>
        <a:bodyPr/>
        <a:lstStyle/>
        <a:p>
          <a:endParaRPr lang="en-US"/>
        </a:p>
      </dgm:t>
    </dgm:pt>
    <dgm:pt modelId="{ACF23018-1FDA-4735-8196-83464CE98EE1}" type="sibTrans" cxnId="{D093AA25-2E72-44BE-BC84-47F95C25F4E4}">
      <dgm:prSet/>
      <dgm:spPr/>
      <dgm:t>
        <a:bodyPr/>
        <a:lstStyle/>
        <a:p>
          <a:endParaRPr lang="en-US"/>
        </a:p>
      </dgm:t>
    </dgm:pt>
    <dgm:pt modelId="{750DCC3D-263D-534E-85F4-28BAE83F7F42}" type="pres">
      <dgm:prSet presAssocID="{3BD76E7B-0F29-4191-BD6D-B547A8F2560B}" presName="diagram" presStyleCnt="0">
        <dgm:presLayoutVars>
          <dgm:dir/>
          <dgm:resizeHandles val="exact"/>
        </dgm:presLayoutVars>
      </dgm:prSet>
      <dgm:spPr/>
    </dgm:pt>
    <dgm:pt modelId="{D1A548AB-924E-BF4A-9906-8EB293E737FF}" type="pres">
      <dgm:prSet presAssocID="{DA3C8254-F93A-4AC9-88E5-03D7CC64E994}" presName="node" presStyleLbl="node1" presStyleIdx="0" presStyleCnt="9">
        <dgm:presLayoutVars>
          <dgm:bulletEnabled val="1"/>
        </dgm:presLayoutVars>
      </dgm:prSet>
      <dgm:spPr/>
    </dgm:pt>
    <dgm:pt modelId="{429432A5-A716-8040-B78D-80C76B630FDA}" type="pres">
      <dgm:prSet presAssocID="{E5983E51-6C1C-46AF-A20C-198B73988C49}" presName="sibTrans" presStyleCnt="0"/>
      <dgm:spPr/>
    </dgm:pt>
    <dgm:pt modelId="{837A27B5-60CA-F643-8305-92D8120D9947}" type="pres">
      <dgm:prSet presAssocID="{577658E0-A726-48FD-9E36-6AFD4EA340C1}" presName="node" presStyleLbl="node1" presStyleIdx="1" presStyleCnt="9">
        <dgm:presLayoutVars>
          <dgm:bulletEnabled val="1"/>
        </dgm:presLayoutVars>
      </dgm:prSet>
      <dgm:spPr/>
    </dgm:pt>
    <dgm:pt modelId="{1063C3CB-6416-974F-BF2C-E363C7C5845A}" type="pres">
      <dgm:prSet presAssocID="{E14C5B2A-51ED-401B-AB89-F2E6899326AA}" presName="sibTrans" presStyleCnt="0"/>
      <dgm:spPr/>
    </dgm:pt>
    <dgm:pt modelId="{131BAA46-A6B1-FB41-8C06-79A0943493C5}" type="pres">
      <dgm:prSet presAssocID="{912A45A0-778C-42D8-BF82-CEF6CB696ECC}" presName="node" presStyleLbl="node1" presStyleIdx="2" presStyleCnt="9">
        <dgm:presLayoutVars>
          <dgm:bulletEnabled val="1"/>
        </dgm:presLayoutVars>
      </dgm:prSet>
      <dgm:spPr/>
    </dgm:pt>
    <dgm:pt modelId="{563266BC-E867-A349-ABB5-78F0B22AAF84}" type="pres">
      <dgm:prSet presAssocID="{25C1EB54-313A-434B-9726-E36B48AEF5C1}" presName="sibTrans" presStyleCnt="0"/>
      <dgm:spPr/>
    </dgm:pt>
    <dgm:pt modelId="{0F864422-9B50-3B4B-9E9A-68A092FD56A0}" type="pres">
      <dgm:prSet presAssocID="{2E66103A-D4C4-47EC-8F3A-D114C26F892F}" presName="node" presStyleLbl="node1" presStyleIdx="3" presStyleCnt="9">
        <dgm:presLayoutVars>
          <dgm:bulletEnabled val="1"/>
        </dgm:presLayoutVars>
      </dgm:prSet>
      <dgm:spPr/>
    </dgm:pt>
    <dgm:pt modelId="{726109C4-146E-7E40-8AA7-674ECDE6F524}" type="pres">
      <dgm:prSet presAssocID="{F9B7D82D-F723-4DDE-B880-8C1F109BD968}" presName="sibTrans" presStyleCnt="0"/>
      <dgm:spPr/>
    </dgm:pt>
    <dgm:pt modelId="{BCB368AD-8DCF-F64F-83DD-32CE8506D431}" type="pres">
      <dgm:prSet presAssocID="{49DE5994-4B09-4C8C-9D1E-8837FE415AC7}" presName="node" presStyleLbl="node1" presStyleIdx="4" presStyleCnt="9">
        <dgm:presLayoutVars>
          <dgm:bulletEnabled val="1"/>
        </dgm:presLayoutVars>
      </dgm:prSet>
      <dgm:spPr/>
    </dgm:pt>
    <dgm:pt modelId="{87EBF69F-725B-8049-AB05-A80D7A0E3287}" type="pres">
      <dgm:prSet presAssocID="{DA26E88B-4DA8-4485-B7D4-A9938264F90A}" presName="sibTrans" presStyleCnt="0"/>
      <dgm:spPr/>
    </dgm:pt>
    <dgm:pt modelId="{C0E309B9-9D0C-FB48-A62D-E7BAEA2125C2}" type="pres">
      <dgm:prSet presAssocID="{092C3AB3-9924-4C01-A318-353FFCEBA7C3}" presName="node" presStyleLbl="node1" presStyleIdx="5" presStyleCnt="9">
        <dgm:presLayoutVars>
          <dgm:bulletEnabled val="1"/>
        </dgm:presLayoutVars>
      </dgm:prSet>
      <dgm:spPr/>
    </dgm:pt>
    <dgm:pt modelId="{3ADA449D-0A80-EA44-9CF7-839B93AF05D9}" type="pres">
      <dgm:prSet presAssocID="{736CA9B5-33AF-40C8-A40A-2B0722FB59A6}" presName="sibTrans" presStyleCnt="0"/>
      <dgm:spPr/>
    </dgm:pt>
    <dgm:pt modelId="{2AE81EC6-6FF1-E84C-98A9-F82EB80D2C47}" type="pres">
      <dgm:prSet presAssocID="{48DFED30-FD40-4CEA-9702-89C89FD31D7E}" presName="node" presStyleLbl="node1" presStyleIdx="6" presStyleCnt="9">
        <dgm:presLayoutVars>
          <dgm:bulletEnabled val="1"/>
        </dgm:presLayoutVars>
      </dgm:prSet>
      <dgm:spPr/>
    </dgm:pt>
    <dgm:pt modelId="{80711198-3EC0-684B-A012-9F98FCA9E318}" type="pres">
      <dgm:prSet presAssocID="{55A81A5E-C032-4D27-AC99-0A07DB3150ED}" presName="sibTrans" presStyleCnt="0"/>
      <dgm:spPr/>
    </dgm:pt>
    <dgm:pt modelId="{47D3FAFE-A600-4943-9765-04094C2F18CF}" type="pres">
      <dgm:prSet presAssocID="{099DBF7A-3C74-4B9B-80D1-355762BE094D}" presName="node" presStyleLbl="node1" presStyleIdx="7" presStyleCnt="9">
        <dgm:presLayoutVars>
          <dgm:bulletEnabled val="1"/>
        </dgm:presLayoutVars>
      </dgm:prSet>
      <dgm:spPr/>
    </dgm:pt>
    <dgm:pt modelId="{F13CD770-1C6B-5C46-AD14-F31862F9FEF6}" type="pres">
      <dgm:prSet presAssocID="{8CF84439-D7A4-4621-AEE3-76E23786122A}" presName="sibTrans" presStyleCnt="0"/>
      <dgm:spPr/>
    </dgm:pt>
    <dgm:pt modelId="{2C658EA3-4A5B-FB42-9516-AF6D0063F422}" type="pres">
      <dgm:prSet presAssocID="{C390BE5D-E895-4332-84CD-470D858A3611}" presName="node" presStyleLbl="node1" presStyleIdx="8" presStyleCnt="9">
        <dgm:presLayoutVars>
          <dgm:bulletEnabled val="1"/>
        </dgm:presLayoutVars>
      </dgm:prSet>
      <dgm:spPr/>
    </dgm:pt>
  </dgm:ptLst>
  <dgm:cxnLst>
    <dgm:cxn modelId="{EF847F1B-ECD1-634C-A45F-D3922288F8E6}" type="presOf" srcId="{DA3C8254-F93A-4AC9-88E5-03D7CC64E994}" destId="{D1A548AB-924E-BF4A-9906-8EB293E737FF}" srcOrd="0" destOrd="0" presId="urn:microsoft.com/office/officeart/2005/8/layout/default"/>
    <dgm:cxn modelId="{9E6A7F1E-9B09-B345-9A82-BCD9A87382FE}" type="presOf" srcId="{49DE5994-4B09-4C8C-9D1E-8837FE415AC7}" destId="{BCB368AD-8DCF-F64F-83DD-32CE8506D431}" srcOrd="0" destOrd="0" presId="urn:microsoft.com/office/officeart/2005/8/layout/default"/>
    <dgm:cxn modelId="{D093AA25-2E72-44BE-BC84-47F95C25F4E4}" srcId="{3BD76E7B-0F29-4191-BD6D-B547A8F2560B}" destId="{C390BE5D-E895-4332-84CD-470D858A3611}" srcOrd="8" destOrd="0" parTransId="{E6C2CB74-F7CB-4289-A3C5-750AB543D7CF}" sibTransId="{ACF23018-1FDA-4735-8196-83464CE98EE1}"/>
    <dgm:cxn modelId="{79C1EB28-1BE6-49F6-B4F0-C70970F66B56}" srcId="{3BD76E7B-0F29-4191-BD6D-B547A8F2560B}" destId="{912A45A0-778C-42D8-BF82-CEF6CB696ECC}" srcOrd="2" destOrd="0" parTransId="{2D96E8D3-8E9E-450B-A7B1-A60CA7ABF3FC}" sibTransId="{25C1EB54-313A-434B-9726-E36B48AEF5C1}"/>
    <dgm:cxn modelId="{E1B54136-B525-4032-8979-ED8463F6A6AC}" srcId="{3BD76E7B-0F29-4191-BD6D-B547A8F2560B}" destId="{099DBF7A-3C74-4B9B-80D1-355762BE094D}" srcOrd="7" destOrd="0" parTransId="{E41B6B24-52C2-45DC-B4CB-00F53BF24FF0}" sibTransId="{8CF84439-D7A4-4621-AEE3-76E23786122A}"/>
    <dgm:cxn modelId="{1D2C4448-8A4C-B544-AB74-4075AC606B56}" type="presOf" srcId="{912A45A0-778C-42D8-BF82-CEF6CB696ECC}" destId="{131BAA46-A6B1-FB41-8C06-79A0943493C5}" srcOrd="0" destOrd="0" presId="urn:microsoft.com/office/officeart/2005/8/layout/default"/>
    <dgm:cxn modelId="{C0005F58-8907-4B73-9AD5-3F7EB5E605B8}" srcId="{3BD76E7B-0F29-4191-BD6D-B547A8F2560B}" destId="{DA3C8254-F93A-4AC9-88E5-03D7CC64E994}" srcOrd="0" destOrd="0" parTransId="{AA365496-8781-4213-9911-A8490022B7E3}" sibTransId="{E5983E51-6C1C-46AF-A20C-198B73988C49}"/>
    <dgm:cxn modelId="{619E8959-E87E-439C-A304-56D6E254C35E}" srcId="{3BD76E7B-0F29-4191-BD6D-B547A8F2560B}" destId="{2E66103A-D4C4-47EC-8F3A-D114C26F892F}" srcOrd="3" destOrd="0" parTransId="{B6E8789F-3440-4C94-A24B-5ABA6382867B}" sibTransId="{F9B7D82D-F723-4DDE-B880-8C1F109BD968}"/>
    <dgm:cxn modelId="{6932BA5D-FD68-B141-9B4B-96295CC51B7A}" type="presOf" srcId="{2E66103A-D4C4-47EC-8F3A-D114C26F892F}" destId="{0F864422-9B50-3B4B-9E9A-68A092FD56A0}" srcOrd="0" destOrd="0" presId="urn:microsoft.com/office/officeart/2005/8/layout/default"/>
    <dgm:cxn modelId="{69985086-70F5-894D-B3B6-FA6407F9A88F}" type="presOf" srcId="{48DFED30-FD40-4CEA-9702-89C89FD31D7E}" destId="{2AE81EC6-6FF1-E84C-98A9-F82EB80D2C47}" srcOrd="0" destOrd="0" presId="urn:microsoft.com/office/officeart/2005/8/layout/default"/>
    <dgm:cxn modelId="{F4DBE786-9505-44D2-86C4-693A9FF022CA}" srcId="{3BD76E7B-0F29-4191-BD6D-B547A8F2560B}" destId="{48DFED30-FD40-4CEA-9702-89C89FD31D7E}" srcOrd="6" destOrd="0" parTransId="{EA720789-7D20-4324-A2C4-99279BB0A09D}" sibTransId="{55A81A5E-C032-4D27-AC99-0A07DB3150ED}"/>
    <dgm:cxn modelId="{59996893-9E46-904F-B205-807291F2B50C}" type="presOf" srcId="{577658E0-A726-48FD-9E36-6AFD4EA340C1}" destId="{837A27B5-60CA-F643-8305-92D8120D9947}" srcOrd="0" destOrd="0" presId="urn:microsoft.com/office/officeart/2005/8/layout/default"/>
    <dgm:cxn modelId="{7C309CB7-31AF-40A5-B8EC-5BE9CF475C21}" srcId="{3BD76E7B-0F29-4191-BD6D-B547A8F2560B}" destId="{577658E0-A726-48FD-9E36-6AFD4EA340C1}" srcOrd="1" destOrd="0" parTransId="{32057DE9-BC71-4990-B28F-76F838C1BFD7}" sibTransId="{E14C5B2A-51ED-401B-AB89-F2E6899326AA}"/>
    <dgm:cxn modelId="{7E4853BA-E763-564E-B8C3-B1E7432DBA05}" type="presOf" srcId="{099DBF7A-3C74-4B9B-80D1-355762BE094D}" destId="{47D3FAFE-A600-4943-9765-04094C2F18CF}" srcOrd="0" destOrd="0" presId="urn:microsoft.com/office/officeart/2005/8/layout/default"/>
    <dgm:cxn modelId="{D21ECCCD-C1E5-47F5-822A-9C58FD91FD4B}" srcId="{3BD76E7B-0F29-4191-BD6D-B547A8F2560B}" destId="{49DE5994-4B09-4C8C-9D1E-8837FE415AC7}" srcOrd="4" destOrd="0" parTransId="{6D782AF0-4E7A-4698-ACB3-FE8CCCC3E2F1}" sibTransId="{DA26E88B-4DA8-4485-B7D4-A9938264F90A}"/>
    <dgm:cxn modelId="{E8662DD0-35B0-C949-8813-3162EA43324D}" type="presOf" srcId="{092C3AB3-9924-4C01-A318-353FFCEBA7C3}" destId="{C0E309B9-9D0C-FB48-A62D-E7BAEA2125C2}" srcOrd="0" destOrd="0" presId="urn:microsoft.com/office/officeart/2005/8/layout/default"/>
    <dgm:cxn modelId="{238940D2-77BE-0C49-9E84-B00D2D961B6F}" type="presOf" srcId="{3BD76E7B-0F29-4191-BD6D-B547A8F2560B}" destId="{750DCC3D-263D-534E-85F4-28BAE83F7F42}" srcOrd="0" destOrd="0" presId="urn:microsoft.com/office/officeart/2005/8/layout/default"/>
    <dgm:cxn modelId="{CFDB9AD9-E092-44BB-831C-CF08AC861B53}" srcId="{3BD76E7B-0F29-4191-BD6D-B547A8F2560B}" destId="{092C3AB3-9924-4C01-A318-353FFCEBA7C3}" srcOrd="5" destOrd="0" parTransId="{FE774763-4923-4ACD-ADFD-4F947C1D0095}" sibTransId="{736CA9B5-33AF-40C8-A40A-2B0722FB59A6}"/>
    <dgm:cxn modelId="{7647CDEB-B5EC-8048-8294-CE72C78EB2EB}" type="presOf" srcId="{C390BE5D-E895-4332-84CD-470D858A3611}" destId="{2C658EA3-4A5B-FB42-9516-AF6D0063F422}" srcOrd="0" destOrd="0" presId="urn:microsoft.com/office/officeart/2005/8/layout/default"/>
    <dgm:cxn modelId="{E7E4933B-B6C1-3B45-8DA2-C0B70A7D0551}" type="presParOf" srcId="{750DCC3D-263D-534E-85F4-28BAE83F7F42}" destId="{D1A548AB-924E-BF4A-9906-8EB293E737FF}" srcOrd="0" destOrd="0" presId="urn:microsoft.com/office/officeart/2005/8/layout/default"/>
    <dgm:cxn modelId="{8CECD7D4-AB06-124C-8F6C-934D2A1ABD9F}" type="presParOf" srcId="{750DCC3D-263D-534E-85F4-28BAE83F7F42}" destId="{429432A5-A716-8040-B78D-80C76B630FDA}" srcOrd="1" destOrd="0" presId="urn:microsoft.com/office/officeart/2005/8/layout/default"/>
    <dgm:cxn modelId="{64B9A35D-1FA1-9646-B6B3-BE0B772B0BE9}" type="presParOf" srcId="{750DCC3D-263D-534E-85F4-28BAE83F7F42}" destId="{837A27B5-60CA-F643-8305-92D8120D9947}" srcOrd="2" destOrd="0" presId="urn:microsoft.com/office/officeart/2005/8/layout/default"/>
    <dgm:cxn modelId="{91A06944-D88C-0546-A886-FDCEFBF257D7}" type="presParOf" srcId="{750DCC3D-263D-534E-85F4-28BAE83F7F42}" destId="{1063C3CB-6416-974F-BF2C-E363C7C5845A}" srcOrd="3" destOrd="0" presId="urn:microsoft.com/office/officeart/2005/8/layout/default"/>
    <dgm:cxn modelId="{1D4F2A45-DF04-2E46-A786-E8AE52B972E8}" type="presParOf" srcId="{750DCC3D-263D-534E-85F4-28BAE83F7F42}" destId="{131BAA46-A6B1-FB41-8C06-79A0943493C5}" srcOrd="4" destOrd="0" presId="urn:microsoft.com/office/officeart/2005/8/layout/default"/>
    <dgm:cxn modelId="{F9D5766D-9B05-E844-91AE-D1199319E96D}" type="presParOf" srcId="{750DCC3D-263D-534E-85F4-28BAE83F7F42}" destId="{563266BC-E867-A349-ABB5-78F0B22AAF84}" srcOrd="5" destOrd="0" presId="urn:microsoft.com/office/officeart/2005/8/layout/default"/>
    <dgm:cxn modelId="{D51F310B-3826-1542-8359-99DC2B05005D}" type="presParOf" srcId="{750DCC3D-263D-534E-85F4-28BAE83F7F42}" destId="{0F864422-9B50-3B4B-9E9A-68A092FD56A0}" srcOrd="6" destOrd="0" presId="urn:microsoft.com/office/officeart/2005/8/layout/default"/>
    <dgm:cxn modelId="{12CEEC6F-3339-A64D-A118-F025E62419FD}" type="presParOf" srcId="{750DCC3D-263D-534E-85F4-28BAE83F7F42}" destId="{726109C4-146E-7E40-8AA7-674ECDE6F524}" srcOrd="7" destOrd="0" presId="urn:microsoft.com/office/officeart/2005/8/layout/default"/>
    <dgm:cxn modelId="{AF533B15-D118-204D-9EF0-88A65E7ACF62}" type="presParOf" srcId="{750DCC3D-263D-534E-85F4-28BAE83F7F42}" destId="{BCB368AD-8DCF-F64F-83DD-32CE8506D431}" srcOrd="8" destOrd="0" presId="urn:microsoft.com/office/officeart/2005/8/layout/default"/>
    <dgm:cxn modelId="{1DBE947A-FD32-0746-8B7C-F095E9FEE0A7}" type="presParOf" srcId="{750DCC3D-263D-534E-85F4-28BAE83F7F42}" destId="{87EBF69F-725B-8049-AB05-A80D7A0E3287}" srcOrd="9" destOrd="0" presId="urn:microsoft.com/office/officeart/2005/8/layout/default"/>
    <dgm:cxn modelId="{8FD7D0C0-42DB-4F43-B6EA-0E26335B9081}" type="presParOf" srcId="{750DCC3D-263D-534E-85F4-28BAE83F7F42}" destId="{C0E309B9-9D0C-FB48-A62D-E7BAEA2125C2}" srcOrd="10" destOrd="0" presId="urn:microsoft.com/office/officeart/2005/8/layout/default"/>
    <dgm:cxn modelId="{7767813C-8815-6147-BD5E-5018F01D32ED}" type="presParOf" srcId="{750DCC3D-263D-534E-85F4-28BAE83F7F42}" destId="{3ADA449D-0A80-EA44-9CF7-839B93AF05D9}" srcOrd="11" destOrd="0" presId="urn:microsoft.com/office/officeart/2005/8/layout/default"/>
    <dgm:cxn modelId="{6AC5C111-CF86-DE48-AD34-12557FA44A7E}" type="presParOf" srcId="{750DCC3D-263D-534E-85F4-28BAE83F7F42}" destId="{2AE81EC6-6FF1-E84C-98A9-F82EB80D2C47}" srcOrd="12" destOrd="0" presId="urn:microsoft.com/office/officeart/2005/8/layout/default"/>
    <dgm:cxn modelId="{A98AF1A2-450B-E84F-B938-C10A24B67EA0}" type="presParOf" srcId="{750DCC3D-263D-534E-85F4-28BAE83F7F42}" destId="{80711198-3EC0-684B-A012-9F98FCA9E318}" srcOrd="13" destOrd="0" presId="urn:microsoft.com/office/officeart/2005/8/layout/default"/>
    <dgm:cxn modelId="{F8DF411F-F3C8-764B-9C02-36775C0B41BF}" type="presParOf" srcId="{750DCC3D-263D-534E-85F4-28BAE83F7F42}" destId="{47D3FAFE-A600-4943-9765-04094C2F18CF}" srcOrd="14" destOrd="0" presId="urn:microsoft.com/office/officeart/2005/8/layout/default"/>
    <dgm:cxn modelId="{823AD02F-C391-8C41-AB3E-E3F57AFC3A71}" type="presParOf" srcId="{750DCC3D-263D-534E-85F4-28BAE83F7F42}" destId="{F13CD770-1C6B-5C46-AD14-F31862F9FEF6}" srcOrd="15" destOrd="0" presId="urn:microsoft.com/office/officeart/2005/8/layout/default"/>
    <dgm:cxn modelId="{D605064D-49BC-B944-AEDF-C13D4EDA5B2E}" type="presParOf" srcId="{750DCC3D-263D-534E-85F4-28BAE83F7F42}" destId="{2C658EA3-4A5B-FB42-9516-AF6D0063F422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DE9E2-2082-CF45-B977-3418E71578EE}">
      <dsp:nvSpPr>
        <dsp:cNvPr id="0" name=""/>
        <dsp:cNvSpPr/>
      </dsp:nvSpPr>
      <dsp:spPr>
        <a:xfrm>
          <a:off x="0" y="0"/>
          <a:ext cx="302530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978468-FDAF-5648-A4DA-315C74D34E55}">
      <dsp:nvSpPr>
        <dsp:cNvPr id="0" name=""/>
        <dsp:cNvSpPr/>
      </dsp:nvSpPr>
      <dsp:spPr>
        <a:xfrm>
          <a:off x="0" y="0"/>
          <a:ext cx="3025303" cy="1386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A</a:t>
          </a:r>
          <a:r>
            <a:rPr lang="fr-FR" sz="2100" b="0" i="0" kern="1200" dirty="0"/>
            <a:t>nalyses exploratoires</a:t>
          </a:r>
          <a:endParaRPr lang="en-US" sz="2100" kern="1200" dirty="0"/>
        </a:p>
      </dsp:txBody>
      <dsp:txXfrm>
        <a:off x="0" y="0"/>
        <a:ext cx="3025303" cy="1386511"/>
      </dsp:txXfrm>
    </dsp:sp>
    <dsp:sp modelId="{5B3C7918-B149-AA40-905B-C0527690324E}">
      <dsp:nvSpPr>
        <dsp:cNvPr id="0" name=""/>
        <dsp:cNvSpPr/>
      </dsp:nvSpPr>
      <dsp:spPr>
        <a:xfrm>
          <a:off x="0" y="1386511"/>
          <a:ext cx="302530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92CCA9-E31C-A84F-9888-D0D4C5D73D35}">
      <dsp:nvSpPr>
        <dsp:cNvPr id="0" name=""/>
        <dsp:cNvSpPr/>
      </dsp:nvSpPr>
      <dsp:spPr>
        <a:xfrm>
          <a:off x="0" y="1386511"/>
          <a:ext cx="3025303" cy="1386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i="0" kern="1200"/>
            <a:t>Quels sont les pays avec un fort potentiel de clients pour nos services ?</a:t>
          </a:r>
          <a:endParaRPr lang="en-US" sz="2100" kern="1200"/>
        </a:p>
      </dsp:txBody>
      <dsp:txXfrm>
        <a:off x="0" y="1386511"/>
        <a:ext cx="3025303" cy="1386511"/>
      </dsp:txXfrm>
    </dsp:sp>
    <dsp:sp modelId="{01BFDC16-9F77-CF4E-821E-854388351B57}">
      <dsp:nvSpPr>
        <dsp:cNvPr id="0" name=""/>
        <dsp:cNvSpPr/>
      </dsp:nvSpPr>
      <dsp:spPr>
        <a:xfrm>
          <a:off x="0" y="2773023"/>
          <a:ext cx="302530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9DE7BFC-0BF7-BE45-B39C-9B1B6F6C6361}">
      <dsp:nvSpPr>
        <dsp:cNvPr id="0" name=""/>
        <dsp:cNvSpPr/>
      </dsp:nvSpPr>
      <dsp:spPr>
        <a:xfrm>
          <a:off x="0" y="2773023"/>
          <a:ext cx="3025303" cy="1386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i="0" kern="1200"/>
            <a:t>Pour chacun de ces pays, quelle sera l’évolution de ce potentiel de clients ?</a:t>
          </a:r>
          <a:endParaRPr lang="en-US" sz="2100" kern="1200"/>
        </a:p>
      </dsp:txBody>
      <dsp:txXfrm>
        <a:off x="0" y="2773023"/>
        <a:ext cx="3025303" cy="1386511"/>
      </dsp:txXfrm>
    </dsp:sp>
    <dsp:sp modelId="{6F2F541C-AB47-5B44-9699-68A8A0889253}">
      <dsp:nvSpPr>
        <dsp:cNvPr id="0" name=""/>
        <dsp:cNvSpPr/>
      </dsp:nvSpPr>
      <dsp:spPr>
        <a:xfrm>
          <a:off x="0" y="4159535"/>
          <a:ext cx="302530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8CABFB5-3B24-244D-B8A9-C48264A0F3D9}">
      <dsp:nvSpPr>
        <dsp:cNvPr id="0" name=""/>
        <dsp:cNvSpPr/>
      </dsp:nvSpPr>
      <dsp:spPr>
        <a:xfrm>
          <a:off x="0" y="4159535"/>
          <a:ext cx="3025303" cy="1386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i="0" kern="1200"/>
            <a:t>Dans quels pays l'entreprise doit-elle opérer en priorité ?</a:t>
          </a:r>
          <a:endParaRPr lang="en-US" sz="2100" kern="1200"/>
        </a:p>
      </dsp:txBody>
      <dsp:txXfrm>
        <a:off x="0" y="4159535"/>
        <a:ext cx="3025303" cy="13865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548AB-924E-BF4A-9906-8EB293E737FF}">
      <dsp:nvSpPr>
        <dsp:cNvPr id="0" name=""/>
        <dsp:cNvSpPr/>
      </dsp:nvSpPr>
      <dsp:spPr>
        <a:xfrm>
          <a:off x="961120" y="2079"/>
          <a:ext cx="2094322" cy="12565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'Population, total',</a:t>
          </a:r>
          <a:endParaRPr lang="en-US" sz="1700" kern="1200"/>
        </a:p>
      </dsp:txBody>
      <dsp:txXfrm>
        <a:off x="961120" y="2079"/>
        <a:ext cx="2094322" cy="1256593"/>
      </dsp:txXfrm>
    </dsp:sp>
    <dsp:sp modelId="{837A27B5-60CA-F643-8305-92D8120D9947}">
      <dsp:nvSpPr>
        <dsp:cNvPr id="0" name=""/>
        <dsp:cNvSpPr/>
      </dsp:nvSpPr>
      <dsp:spPr>
        <a:xfrm>
          <a:off x="3264875" y="2079"/>
          <a:ext cx="2094322" cy="12565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'Population of the official age for upper secondary education, both sexes (number)',</a:t>
          </a:r>
          <a:endParaRPr lang="en-US" sz="1700" kern="1200"/>
        </a:p>
      </dsp:txBody>
      <dsp:txXfrm>
        <a:off x="3264875" y="2079"/>
        <a:ext cx="2094322" cy="1256593"/>
      </dsp:txXfrm>
    </dsp:sp>
    <dsp:sp modelId="{131BAA46-A6B1-FB41-8C06-79A0943493C5}">
      <dsp:nvSpPr>
        <dsp:cNvPr id="0" name=""/>
        <dsp:cNvSpPr/>
      </dsp:nvSpPr>
      <dsp:spPr>
        <a:xfrm>
          <a:off x="5568630" y="2079"/>
          <a:ext cx="2094322" cy="12565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'Population, ages 15-24, total',</a:t>
          </a:r>
          <a:endParaRPr lang="en-US" sz="1700" kern="1200"/>
        </a:p>
      </dsp:txBody>
      <dsp:txXfrm>
        <a:off x="5568630" y="2079"/>
        <a:ext cx="2094322" cy="1256593"/>
      </dsp:txXfrm>
    </dsp:sp>
    <dsp:sp modelId="{0F864422-9B50-3B4B-9E9A-68A092FD56A0}">
      <dsp:nvSpPr>
        <dsp:cNvPr id="0" name=""/>
        <dsp:cNvSpPr/>
      </dsp:nvSpPr>
      <dsp:spPr>
        <a:xfrm>
          <a:off x="7872385" y="2079"/>
          <a:ext cx="2094322" cy="12565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'Personal computers (per 100 people)',</a:t>
          </a:r>
          <a:endParaRPr lang="en-US" sz="1700" kern="1200"/>
        </a:p>
      </dsp:txBody>
      <dsp:txXfrm>
        <a:off x="7872385" y="2079"/>
        <a:ext cx="2094322" cy="1256593"/>
      </dsp:txXfrm>
    </dsp:sp>
    <dsp:sp modelId="{BCB368AD-8DCF-F64F-83DD-32CE8506D431}">
      <dsp:nvSpPr>
        <dsp:cNvPr id="0" name=""/>
        <dsp:cNvSpPr/>
      </dsp:nvSpPr>
      <dsp:spPr>
        <a:xfrm>
          <a:off x="961120" y="1468105"/>
          <a:ext cx="2094322" cy="125659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'Population of the official age for tertiary education, both sexes (number)',</a:t>
          </a:r>
          <a:endParaRPr lang="en-US" sz="1700" kern="1200"/>
        </a:p>
      </dsp:txBody>
      <dsp:txXfrm>
        <a:off x="961120" y="1468105"/>
        <a:ext cx="2094322" cy="1256593"/>
      </dsp:txXfrm>
    </dsp:sp>
    <dsp:sp modelId="{C0E309B9-9D0C-FB48-A62D-E7BAEA2125C2}">
      <dsp:nvSpPr>
        <dsp:cNvPr id="0" name=""/>
        <dsp:cNvSpPr/>
      </dsp:nvSpPr>
      <dsp:spPr>
        <a:xfrm>
          <a:off x="3264875" y="1468105"/>
          <a:ext cx="2094322" cy="12565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'GDP per capita, PPP (current international $)',</a:t>
          </a:r>
          <a:endParaRPr lang="en-US" sz="1700" kern="1200"/>
        </a:p>
      </dsp:txBody>
      <dsp:txXfrm>
        <a:off x="3264875" y="1468105"/>
        <a:ext cx="2094322" cy="1256593"/>
      </dsp:txXfrm>
    </dsp:sp>
    <dsp:sp modelId="{2AE81EC6-6FF1-E84C-98A9-F82EB80D2C47}">
      <dsp:nvSpPr>
        <dsp:cNvPr id="0" name=""/>
        <dsp:cNvSpPr/>
      </dsp:nvSpPr>
      <dsp:spPr>
        <a:xfrm>
          <a:off x="5568630" y="1468105"/>
          <a:ext cx="2094322" cy="12565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'Internet users (per 100 people)',</a:t>
          </a:r>
          <a:endParaRPr lang="en-US" sz="1700" kern="1200"/>
        </a:p>
      </dsp:txBody>
      <dsp:txXfrm>
        <a:off x="5568630" y="1468105"/>
        <a:ext cx="2094322" cy="1256593"/>
      </dsp:txXfrm>
    </dsp:sp>
    <dsp:sp modelId="{47D3FAFE-A600-4943-9765-04094C2F18CF}">
      <dsp:nvSpPr>
        <dsp:cNvPr id="0" name=""/>
        <dsp:cNvSpPr/>
      </dsp:nvSpPr>
      <dsp:spPr>
        <a:xfrm>
          <a:off x="7872385" y="1468105"/>
          <a:ext cx="2094322" cy="12565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'Population growth (annual %)',</a:t>
          </a:r>
          <a:endParaRPr lang="en-US" sz="1700" kern="1200"/>
        </a:p>
      </dsp:txBody>
      <dsp:txXfrm>
        <a:off x="7872385" y="1468105"/>
        <a:ext cx="2094322" cy="1256593"/>
      </dsp:txXfrm>
    </dsp:sp>
    <dsp:sp modelId="{2C658EA3-4A5B-FB42-9516-AF6D0063F422}">
      <dsp:nvSpPr>
        <dsp:cNvPr id="0" name=""/>
        <dsp:cNvSpPr/>
      </dsp:nvSpPr>
      <dsp:spPr>
        <a:xfrm>
          <a:off x="4416753" y="2934131"/>
          <a:ext cx="2094322" cy="12565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'Population of the official age for secondary education, both sexes (number)',</a:t>
          </a:r>
          <a:endParaRPr lang="en-US" sz="1700" kern="1200"/>
        </a:p>
      </dsp:txBody>
      <dsp:txXfrm>
        <a:off x="4416753" y="2934131"/>
        <a:ext cx="2094322" cy="1256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34392A-ADCD-1832-D5C7-E8FD22149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E21796-5334-9C27-B99B-1D9CD4B4D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E09A3D-2A71-D661-A925-C551B60F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7/6/23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9823CD-8DDD-F4C4-C751-9B1BDDDD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691C83-9432-2137-8396-2CD80F9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2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4B7206-F1E6-A038-73EA-34FCA5AF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E20251-19E3-DEB0-F7F6-52F045BA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4F9C44-4707-4FDC-B7AD-D5ABADA9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7/6/23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8D9D65-6B2C-BF7B-0974-5C425C3E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6144A4-977E-26B8-13F4-564D3E3A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9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D383568-2681-FBDC-9D97-9D0659A30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FFDC642-1478-2201-8568-DC566E88A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5B3E18-6364-F383-F618-4A000B97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7/6/23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490DF8-C775-F520-E7EC-E0930910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F58BB2-3FD1-0267-A6B1-3C15E4C6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04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6B205F-3B10-0950-CF2A-0159D3EB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4EBE98-148E-8935-C7D2-10C08CBC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B78A14-8E1C-272C-05C8-F91A3D0A9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7/6/23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39050B-0DC5-4129-CA8F-4FE1E9AE9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2BB095-EC33-FCFC-82B7-E976E001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2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03BAAC-42E4-CBB5-DA6F-A16F00583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B2F699-EA9E-2160-B5E2-9F3058E85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6E637D-34CE-5757-2370-D47B6F23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7/6/23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D0E6D7-7127-D1C8-FC6E-55FF9EBA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293E00-4487-DD9D-CDBD-A85B3508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E77C86-C0F0-0306-D314-45716C6B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ECB10E-393D-E7C7-A4C5-7A778CA26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858673-05E6-24CB-6DF4-0E4AAEBFA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A00A35-BD59-3620-6057-FB2F0B3D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7/6/23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1CC012-3AF8-3748-9CE4-23DCCA980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692FBB-85F1-57AC-D5CD-3AEDFAA5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4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BCED96-3337-25C1-5D4B-D0E85964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52EF59-7F74-506C-463A-94F818BE5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B58DDA-C6C8-01F3-DE64-8475C0D89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E89D59E-23FC-2BCD-4A43-FE629F162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1BD53B1-A2DD-732C-1D82-67EE5B9FC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AB93709-0408-5ADC-1828-9C4B4C0C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7/6/23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6F13BC8-89DE-1F9A-A80F-DEAA96E6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48E10FF-D6D9-11A2-FAB8-B63B2BEE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0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098F55-8465-9774-5072-97F13D44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FD8AEE-7F99-29BB-E27B-AA0A2DDD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7/6/23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4D930D-38AE-EEB8-C25F-5AE9BA68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9D8B75-96C2-A897-2594-23EC8C7F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9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8D6BA5-C659-1623-F3F6-8113C8148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7/6/23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2A061E-6CBE-B32D-3067-1C49EB2D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13E72C-132B-5559-BEEA-EB2398B6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3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719890-02B0-7594-ECF9-E88D2CE0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350B3B-299C-FDD4-9AF9-5471B963F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564CF5-5E04-D77A-AD1F-261326FF6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AA2852-ADA6-85DD-787D-6F98DEF5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7/6/23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9752C6-82AB-57F5-E524-F8C60D54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E21AAB-B937-726E-A441-A883DDA9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1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BC9B5-0B45-8B7A-F260-9D2AA355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13EA6CF-4D90-B9B7-CECF-25E8076A4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332286-0645-6DE7-5BCE-DD30DF890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6A7C4E-0F7F-2B66-3A8D-72A25531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7/6/23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EE20AC-C2B5-DC86-F431-14E9D63B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EFD750-5DF3-3964-A727-5D676A5E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2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68643A-8673-2D88-0268-793945C1C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E9AE4C-5298-B19B-3D98-2C801D601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1308AA-A193-C66E-93A2-0F46A2547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E8B1C-86EF-43CF-8304-249481088644}" type="datetimeFigureOut">
              <a:rPr lang="en-US" smtClean="0"/>
              <a:pPr/>
              <a:t>7/6/23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7A7D7C-ADD4-EF24-2281-2B460660A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9D876F-0DEA-8AA3-AFF8-474EDE79A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0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6A0A1-6A7E-C700-190C-B9CB683DCE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4EEC55-0A9E-0537-5F3F-8B3CB001B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fr-FR" sz="4100" b="1" i="0" u="none" strike="noStrike">
                <a:effectLst/>
                <a:latin typeface="Helvetica Neue" panose="02000503000000020004" pitchFamily="2" charset="0"/>
              </a:rPr>
              <a:t>ANALYSE DES DONNEES DES SYSTEMES EDUCATIFS </a:t>
            </a:r>
            <a:br>
              <a:rPr lang="fr-FR" sz="4100" b="1" i="0" u="none" strike="noStrike">
                <a:effectLst/>
                <a:latin typeface="Helvetica Neue" panose="02000503000000020004" pitchFamily="2" charset="0"/>
              </a:rPr>
            </a:br>
            <a:endParaRPr lang="fr-FR" sz="410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4F5FE7-28AB-E8A8-91BF-0940B0F35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fr-FR" sz="2000" dirty="0"/>
              <a:t>Présenté par Andréa NEBOT BAPST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41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ligne, Tracé, diagramme, pente&#10;&#10;Description générée automatiquement">
            <a:extLst>
              <a:ext uri="{FF2B5EF4-FFF2-40B4-BE49-F238E27FC236}">
                <a16:creationId xmlns:a16="http://schemas.microsoft.com/office/drawing/2014/main" id="{D0A1676A-C261-9455-C840-7298E4E53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225" y="179379"/>
            <a:ext cx="10115550" cy="649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0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ligne, texte, Tracé, capture d’écran&#10;&#10;Description générée automatiquement">
            <a:extLst>
              <a:ext uri="{FF2B5EF4-FFF2-40B4-BE49-F238E27FC236}">
                <a16:creationId xmlns:a16="http://schemas.microsoft.com/office/drawing/2014/main" id="{E274566E-E122-CD76-73EE-587B1CA8B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13" y="322936"/>
            <a:ext cx="11676346" cy="6149302"/>
          </a:xfrm>
        </p:spPr>
      </p:pic>
    </p:spTree>
    <p:extLst>
      <p:ext uri="{BB962C8B-B14F-4D97-AF65-F5344CB8AC3E}">
        <p14:creationId xmlns:p14="http://schemas.microsoft.com/office/powerpoint/2010/main" val="1660720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1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48080A-D5F0-65BB-30A0-4B9EFFDB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Predictions PIB pour 5 pays</a:t>
            </a:r>
          </a:p>
        </p:txBody>
      </p:sp>
      <p:sp>
        <p:nvSpPr>
          <p:cNvPr id="40" name="Rectangle 1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2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122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53AFDB-D73F-C867-6CE4-54C4F0D6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Qatar</a:t>
            </a:r>
          </a:p>
        </p:txBody>
      </p:sp>
      <p:pic>
        <p:nvPicPr>
          <p:cNvPr id="5" name="Espace réservé du contenu 4" descr="Une image contenant texte, ligne, Tracé, capture d’écran&#10;&#10;Description générée automatiquement">
            <a:extLst>
              <a:ext uri="{FF2B5EF4-FFF2-40B4-BE49-F238E27FC236}">
                <a16:creationId xmlns:a16="http://schemas.microsoft.com/office/drawing/2014/main" id="{D306E07D-9A00-3F6F-4979-889BCD385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8083" y="376313"/>
            <a:ext cx="7806022" cy="55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08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B6628D-DC78-728D-BC2E-58070822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Hong-Kong</a:t>
            </a:r>
          </a:p>
        </p:txBody>
      </p:sp>
      <p:pic>
        <p:nvPicPr>
          <p:cNvPr id="5" name="Espace réservé du contenu 4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C48EB7E9-EFC4-446D-F6D8-79FDA25C8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6225" y="542925"/>
            <a:ext cx="7872413" cy="558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33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1F57042-9A52-ECDB-98CC-0117948D1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Singapore</a:t>
            </a:r>
          </a:p>
        </p:txBody>
      </p:sp>
      <p:pic>
        <p:nvPicPr>
          <p:cNvPr id="5" name="Espace réservé du contenu 4" descr="Une image contenant Tracé, ligne, diagramme, pente&#10;&#10;Description générée automatiquement">
            <a:extLst>
              <a:ext uri="{FF2B5EF4-FFF2-40B4-BE49-F238E27FC236}">
                <a16:creationId xmlns:a16="http://schemas.microsoft.com/office/drawing/2014/main" id="{62D8C1B1-4316-5686-096A-8BED5A56D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6225" y="514349"/>
            <a:ext cx="7869781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48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A9C0A41-F680-7E35-ACFF-51E41963B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Luxembourg</a:t>
            </a:r>
          </a:p>
        </p:txBody>
      </p:sp>
      <p:pic>
        <p:nvPicPr>
          <p:cNvPr id="5" name="Espace réservé du contenu 4" descr="Une image contenant Tracé, diagramme, capture d’écran, ligne&#10;&#10;Description générée automatiquement">
            <a:extLst>
              <a:ext uri="{FF2B5EF4-FFF2-40B4-BE49-F238E27FC236}">
                <a16:creationId xmlns:a16="http://schemas.microsoft.com/office/drawing/2014/main" id="{E995D645-4DDD-09A4-E3EF-3A78F818B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6357" y="679232"/>
            <a:ext cx="8301188" cy="549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95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169BFA-8014-5C3F-DB97-17D0707D1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Suisse</a:t>
            </a:r>
          </a:p>
        </p:txBody>
      </p:sp>
      <p:pic>
        <p:nvPicPr>
          <p:cNvPr id="5" name="Espace réservé du contenu 4" descr="Une image contenant Tracé, ligne, capture d’écran, diagramme&#10;&#10;Description générée automatiquement">
            <a:extLst>
              <a:ext uri="{FF2B5EF4-FFF2-40B4-BE49-F238E27FC236}">
                <a16:creationId xmlns:a16="http://schemas.microsoft.com/office/drawing/2014/main" id="{6C251EC3-5796-11CA-BD91-05EFD23F1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6225" y="434323"/>
            <a:ext cx="7943850" cy="543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1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796E33E5-99B6-A0E2-99B0-9CD459969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fr-FR" sz="4800" dirty="0"/>
              <a:t>Merci pour votre écoute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95902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FB446F-9AC5-8DC6-AE6B-891111E56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</a:rPr>
              <a:t>Missions</a:t>
            </a:r>
          </a:p>
        </p:txBody>
      </p:sp>
      <p:graphicFrame>
        <p:nvGraphicFramePr>
          <p:cNvPr id="28" name="Espace réservé du contenu 2">
            <a:extLst>
              <a:ext uri="{FF2B5EF4-FFF2-40B4-BE49-F238E27FC236}">
                <a16:creationId xmlns:a16="http://schemas.microsoft.com/office/drawing/2014/main" id="{9B6A1662-49B2-4671-0A3F-3FCFB0741E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099633"/>
              </p:ext>
            </p:extLst>
          </p:nvPr>
        </p:nvGraphicFramePr>
        <p:xfrm>
          <a:off x="4581727" y="649480"/>
          <a:ext cx="3025303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215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0E041BE-B01F-7B9E-97C5-1B674625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fr-FR" sz="3600">
                <a:solidFill>
                  <a:schemeClr val="tx2"/>
                </a:solidFill>
              </a:rPr>
              <a:t>I. Nettoyage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76DCDE-3415-4127-C633-1F8F43EDC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fr-FR" sz="1800" dirty="0">
                <a:solidFill>
                  <a:schemeClr val="tx2"/>
                </a:solidFill>
              </a:rPr>
              <a:t>Les fichiers partagés par Mark sont composés de 5 fichiers CSV, que j'ai renommés.</a:t>
            </a:r>
          </a:p>
          <a:p>
            <a:r>
              <a:rPr lang="fr-FR" sz="1800" dirty="0">
                <a:solidFill>
                  <a:schemeClr val="tx2"/>
                </a:solidFill>
              </a:rPr>
              <a:t>Après une première analyse globale, 3 fichiers ont étés exclus du jeu de données car non pertinents.</a:t>
            </a:r>
          </a:p>
          <a:p>
            <a:r>
              <a:rPr lang="fr-FR" sz="1800" dirty="0">
                <a:solidFill>
                  <a:schemeClr val="tx2"/>
                </a:solidFill>
              </a:rPr>
              <a:t>Rassemblement des deux fichiers restants :  « data » pour les données relatives aux indicateurs que nous allons utiliser et « country » pour avoir des informations sur les pays.</a:t>
            </a:r>
          </a:p>
          <a:p>
            <a:r>
              <a:rPr lang="fr-FR" sz="1800" dirty="0">
                <a:solidFill>
                  <a:schemeClr val="tx2"/>
                </a:solidFill>
              </a:rPr>
              <a:t>Ce fichier sera nommé « tab »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Porte-bloc">
            <a:extLst>
              <a:ext uri="{FF2B5EF4-FFF2-40B4-BE49-F238E27FC236}">
                <a16:creationId xmlns:a16="http://schemas.microsoft.com/office/drawing/2014/main" id="{5C85E50B-B998-17DE-715E-9C99EC18C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AB57993-8DF2-70BA-E93E-113F93CF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II.Vérification des données manquantes</a:t>
            </a:r>
          </a:p>
        </p:txBody>
      </p:sp>
      <p:pic>
        <p:nvPicPr>
          <p:cNvPr id="5" name="Espace réservé du contenu 4" descr="Une image contenant texte, capture d’écran, Rectangle, ligne&#10;&#10;Description générée automatiquement">
            <a:extLst>
              <a:ext uri="{FF2B5EF4-FFF2-40B4-BE49-F238E27FC236}">
                <a16:creationId xmlns:a16="http://schemas.microsoft.com/office/drawing/2014/main" id="{003A6801-AABD-8CB5-471B-52F6A1828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3840" y="719866"/>
            <a:ext cx="7767510" cy="541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6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F4EF60-F1D2-0540-6CD6-B2570558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fr-FR" sz="4000" dirty="0" err="1">
                <a:solidFill>
                  <a:srgbClr val="FFFFFF"/>
                </a:solidFill>
              </a:rPr>
              <a:t>III.Choix</a:t>
            </a:r>
            <a:r>
              <a:rPr lang="fr-FR" sz="4000" dirty="0">
                <a:solidFill>
                  <a:srgbClr val="FFFFFF"/>
                </a:solidFill>
              </a:rPr>
              <a:t> des indicateurs pertinents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53D0BC7-33E6-B282-5D38-051B69CAB6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442247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935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C7E5F9-341B-0C69-7960-6105E61A2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4200" dirty="0" err="1"/>
              <a:t>IV.Mise</a:t>
            </a:r>
            <a:r>
              <a:rPr lang="fr-FR" sz="4200" dirty="0"/>
              <a:t> à jour du </a:t>
            </a:r>
            <a:r>
              <a:rPr lang="fr-FR" sz="4200" dirty="0" err="1"/>
              <a:t>dataframe</a:t>
            </a:r>
            <a:r>
              <a:rPr lang="fr-FR" sz="4200" dirty="0"/>
              <a:t>  « tab »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40098A-611B-BCCA-DDB6-A5348DB21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fr-FR" sz="2000" dirty="0"/>
              <a:t>Objectifs:</a:t>
            </a:r>
          </a:p>
          <a:p>
            <a:pPr>
              <a:buFont typeface="Wingdings" pitchFamily="2" charset="2"/>
              <a:buChar char="à"/>
            </a:pPr>
            <a:r>
              <a:rPr lang="fr-FR" sz="2000" dirty="0">
                <a:sym typeface="Wingdings" pitchFamily="2" charset="2"/>
              </a:rPr>
              <a:t> Obtenir les années en colonnes pour une meilleure compréhension, présentation du </a:t>
            </a:r>
            <a:r>
              <a:rPr lang="fr-FR" sz="2000" dirty="0" err="1">
                <a:sym typeface="Wingdings" pitchFamily="2" charset="2"/>
              </a:rPr>
              <a:t>df</a:t>
            </a:r>
            <a:r>
              <a:rPr lang="fr-FR" sz="2000" dirty="0">
                <a:sym typeface="Wingdings" pitchFamily="2" charset="2"/>
              </a:rPr>
              <a:t>.</a:t>
            </a:r>
          </a:p>
          <a:p>
            <a:pPr>
              <a:buFont typeface="Wingdings" pitchFamily="2" charset="2"/>
              <a:buChar char="à"/>
            </a:pPr>
            <a:r>
              <a:rPr lang="fr-FR" sz="2000" dirty="0">
                <a:sym typeface="Wingdings" pitchFamily="2" charset="2"/>
              </a:rPr>
              <a:t> Supprimer les doublons, les valeurs nulles.</a:t>
            </a:r>
          </a:p>
          <a:p>
            <a:pPr>
              <a:buFont typeface="Wingdings" pitchFamily="2" charset="2"/>
              <a:buChar char="à"/>
            </a:pPr>
            <a:r>
              <a:rPr lang="fr-FR" sz="2000" dirty="0">
                <a:sym typeface="Wingdings" pitchFamily="2" charset="2"/>
              </a:rPr>
              <a:t> Utiliser les graphiques plus facilement</a:t>
            </a:r>
          </a:p>
          <a:p>
            <a:pPr>
              <a:buFont typeface="Wingdings" pitchFamily="2" charset="2"/>
              <a:buChar char="à"/>
            </a:pPr>
            <a:r>
              <a:rPr lang="fr-FR" sz="2000" dirty="0">
                <a:sym typeface="Wingdings" pitchFamily="2" charset="2"/>
              </a:rPr>
              <a:t> Effectuer des tris</a:t>
            </a:r>
          </a:p>
        </p:txBody>
      </p:sp>
      <p:pic>
        <p:nvPicPr>
          <p:cNvPr id="5" name="Picture 4" descr="Graphique sur un document avec stylet">
            <a:extLst>
              <a:ext uri="{FF2B5EF4-FFF2-40B4-BE49-F238E27FC236}">
                <a16:creationId xmlns:a16="http://schemas.microsoft.com/office/drawing/2014/main" id="{BABDF835-5737-607F-B3A3-8E1DDF4B2D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85" r="966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3059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F40DBCC-DC36-E39D-4D68-A894D56FB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2705489"/>
            <a:ext cx="1536759" cy="16707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10 des pays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ayants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les  PIB les plus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élevés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2014 </a:t>
            </a:r>
          </a:p>
        </p:txBody>
      </p:sp>
      <p:sp>
        <p:nvSpPr>
          <p:cNvPr id="6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Espace réservé du contenu 10" descr="Une image contenant diagramme, capture d’écran, texte, Tracé&#10;&#10;Description générée automatiquement">
            <a:extLst>
              <a:ext uri="{FF2B5EF4-FFF2-40B4-BE49-F238E27FC236}">
                <a16:creationId xmlns:a16="http://schemas.microsoft.com/office/drawing/2014/main" id="{068DF2E3-580D-E1A9-2C0A-7CD767A18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641" y="980285"/>
            <a:ext cx="9889597" cy="512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17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898AA9-2836-7872-9B39-3429EA0E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1780993"/>
            <a:ext cx="1361368" cy="23562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Utilisateurs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d’internet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(pour 100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personnes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2014 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Espace réservé du contenu 9" descr="Une image contenant ligne, Tracé, diagramme, Parallèle&#10;&#10;Description générée automatiquement">
            <a:extLst>
              <a:ext uri="{FF2B5EF4-FFF2-40B4-BE49-F238E27FC236}">
                <a16:creationId xmlns:a16="http://schemas.microsoft.com/office/drawing/2014/main" id="{D65D4EED-41DC-CEE5-2EF5-DE6E86CF8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053" y="269120"/>
            <a:ext cx="10047101" cy="6331705"/>
          </a:xfrm>
        </p:spPr>
      </p:pic>
    </p:spTree>
    <p:extLst>
      <p:ext uri="{BB962C8B-B14F-4D97-AF65-F5344CB8AC3E}">
        <p14:creationId xmlns:p14="http://schemas.microsoft.com/office/powerpoint/2010/main" val="217851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 descr="Une image contenant ligne, diagramme, Tracé&#10;&#10;Description générée automatiquement">
            <a:extLst>
              <a:ext uri="{FF2B5EF4-FFF2-40B4-BE49-F238E27FC236}">
                <a16:creationId xmlns:a16="http://schemas.microsoft.com/office/drawing/2014/main" id="{335113F4-CB93-7B01-E91A-796A79DCB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63" y="643466"/>
            <a:ext cx="11449287" cy="592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845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306</Words>
  <Application>Microsoft Macintosh PowerPoint</Application>
  <PresentationFormat>Grand écran</PresentationFormat>
  <Paragraphs>38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Helvetica Neue</vt:lpstr>
      <vt:lpstr>Wingdings</vt:lpstr>
      <vt:lpstr>Thème Office</vt:lpstr>
      <vt:lpstr>ANALYSE DES DONNEES DES SYSTEMES EDUCATIFS  </vt:lpstr>
      <vt:lpstr>Missions</vt:lpstr>
      <vt:lpstr>I. Nettoyage des données</vt:lpstr>
      <vt:lpstr>II.Vérification des données manquantes</vt:lpstr>
      <vt:lpstr>III.Choix des indicateurs pertinents</vt:lpstr>
      <vt:lpstr>IV.Mise à jour du dataframe  « tab »</vt:lpstr>
      <vt:lpstr>Top 10 des pays ayants les  PIB les plus élevés en 2014 </vt:lpstr>
      <vt:lpstr>Utilisateurs d’internet  (pour 100 personnes) en 2014 </vt:lpstr>
      <vt:lpstr>Présentation PowerPoint</vt:lpstr>
      <vt:lpstr>Présentation PowerPoint</vt:lpstr>
      <vt:lpstr>Présentation PowerPoint</vt:lpstr>
      <vt:lpstr>Predictions PIB pour 5 pays</vt:lpstr>
      <vt:lpstr>Qatar</vt:lpstr>
      <vt:lpstr>Hong-Kong</vt:lpstr>
      <vt:lpstr>Singapore</vt:lpstr>
      <vt:lpstr>Luxembourg</vt:lpstr>
      <vt:lpstr>Suisse</vt:lpstr>
      <vt:lpstr>Merci pour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DES DONNEES DES SYSTEMES EDUCATIFS  </dc:title>
  <dc:creator>Andy Ne</dc:creator>
  <cp:lastModifiedBy>Andy Ne</cp:lastModifiedBy>
  <cp:revision>2</cp:revision>
  <dcterms:created xsi:type="dcterms:W3CDTF">2023-06-03T11:24:18Z</dcterms:created>
  <dcterms:modified xsi:type="dcterms:W3CDTF">2023-07-05T23:06:22Z</dcterms:modified>
</cp:coreProperties>
</file>