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0" r:id="rId2"/>
    <p:sldId id="258" r:id="rId3"/>
    <p:sldId id="261" r:id="rId4"/>
    <p:sldId id="278" r:id="rId5"/>
    <p:sldId id="262" r:id="rId6"/>
    <p:sldId id="274" r:id="rId7"/>
    <p:sldId id="275" r:id="rId8"/>
    <p:sldId id="301" r:id="rId9"/>
    <p:sldId id="276" r:id="rId10"/>
    <p:sldId id="277" r:id="rId11"/>
    <p:sldId id="279" r:id="rId12"/>
    <p:sldId id="343" r:id="rId13"/>
    <p:sldId id="344" r:id="rId14"/>
    <p:sldId id="345" r:id="rId15"/>
    <p:sldId id="346" r:id="rId16"/>
    <p:sldId id="331" r:id="rId17"/>
    <p:sldId id="337" r:id="rId18"/>
    <p:sldId id="338" r:id="rId19"/>
    <p:sldId id="339" r:id="rId20"/>
    <p:sldId id="340" r:id="rId21"/>
    <p:sldId id="341" r:id="rId22"/>
    <p:sldId id="342" r:id="rId23"/>
    <p:sldId id="332" r:id="rId24"/>
    <p:sldId id="314" r:id="rId25"/>
    <p:sldId id="315" r:id="rId26"/>
    <p:sldId id="334" r:id="rId27"/>
    <p:sldId id="316" r:id="rId28"/>
    <p:sldId id="335" r:id="rId29"/>
    <p:sldId id="317" r:id="rId30"/>
    <p:sldId id="336" r:id="rId31"/>
    <p:sldId id="313" r:id="rId32"/>
    <p:sldId id="333" r:id="rId33"/>
    <p:sldId id="319" r:id="rId34"/>
    <p:sldId id="320" r:id="rId35"/>
    <p:sldId id="321" r:id="rId36"/>
    <p:sldId id="323" r:id="rId37"/>
    <p:sldId id="326" r:id="rId38"/>
    <p:sldId id="327" r:id="rId39"/>
    <p:sldId id="328" r:id="rId40"/>
    <p:sldId id="329" r:id="rId41"/>
    <p:sldId id="28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7E6E6"/>
    <a:srgbClr val="8FAADC"/>
    <a:srgbClr val="F7F7F7"/>
    <a:srgbClr val="000000"/>
    <a:srgbClr val="6DB1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Smart/Non-smart Penetration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K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1.6</c:v>
                </c:pt>
                <c:pt idx="1">
                  <c:v>2.1</c:v>
                </c:pt>
                <c:pt idx="2">
                  <c:v>2.6</c:v>
                </c:pt>
                <c:pt idx="3">
                  <c:v>3.4</c:v>
                </c:pt>
                <c:pt idx="4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F-0B4F-BCD4-6DE1538C67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non-Smart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98.4</c:v>
                </c:pt>
                <c:pt idx="1">
                  <c:v>97.9</c:v>
                </c:pt>
                <c:pt idx="2">
                  <c:v>97.4</c:v>
                </c:pt>
                <c:pt idx="3">
                  <c:v>96.6</c:v>
                </c:pt>
                <c:pt idx="4">
                  <c:v>95.7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F-0B4F-BCD4-6DE1538C67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26492079"/>
        <c:axId val="926622175"/>
      </c:barChart>
      <c:catAx>
        <c:axId val="92649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26622175"/>
        <c:crosses val="autoZero"/>
        <c:auto val="1"/>
        <c:lblAlgn val="ctr"/>
        <c:lblOffset val="100"/>
        <c:noMultiLvlLbl val="0"/>
      </c:catAx>
      <c:valAx>
        <c:axId val="92662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KR"/>
          </a:p>
        </c:txPr>
        <c:crossAx val="92649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2A-814B-9281-D70DC791794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2A-814B-9281-D70DC7917946}"/>
              </c:ext>
            </c:extLst>
          </c:dPt>
          <c:cat>
            <c:strRef>
              <c:f>Sheet1!$A$2:$A$3</c:f>
              <c:strCache>
                <c:ptCount val="2"/>
                <c:pt idx="0">
                  <c:v>smart</c:v>
                </c:pt>
                <c:pt idx="1">
                  <c:v>non-smart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95.7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2A-814B-9281-D70DC7917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771F5-49D7-B643-B323-616676625EFA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126BD631-52F6-034B-943F-8147066D4E34}">
      <dgm:prSet phldrT="[Text]" phldr="1"/>
      <dgm:spPr>
        <a:noFill/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6A4B956-EB7D-A741-B043-BE02F865FAAF}" type="parTrans" cxnId="{24F28D56-1C36-6540-A1B8-28F1F50ACA61}">
      <dgm:prSet/>
      <dgm:spPr/>
      <dgm:t>
        <a:bodyPr/>
        <a:lstStyle/>
        <a:p>
          <a:endParaRPr lang="en-US"/>
        </a:p>
      </dgm:t>
    </dgm:pt>
    <dgm:pt modelId="{4DD34169-4FE3-9245-8C8E-F3304CEFEB7A}" type="sibTrans" cxnId="{24F28D56-1C36-6540-A1B8-28F1F50ACA61}">
      <dgm:prSet/>
      <dgm:spPr/>
      <dgm:t>
        <a:bodyPr/>
        <a:lstStyle/>
        <a:p>
          <a:endParaRPr lang="en-US"/>
        </a:p>
      </dgm:t>
    </dgm:pt>
    <dgm:pt modelId="{54A9C2E8-05F5-2C43-9CB5-86703B4FDA68}">
      <dgm:prSet phldrT="[Text]" phldr="1"/>
      <dgm:spPr>
        <a:noFill/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12ED976-32B8-2B4C-93D0-24DED8BE7B71}" type="sibTrans" cxnId="{CA26C65E-FD5B-9E42-A24B-C8E09979FB6A}">
      <dgm:prSet/>
      <dgm:spPr/>
      <dgm:t>
        <a:bodyPr/>
        <a:lstStyle/>
        <a:p>
          <a:endParaRPr lang="en-US"/>
        </a:p>
      </dgm:t>
    </dgm:pt>
    <dgm:pt modelId="{DB55C4B9-BA6B-FB4E-9B0A-057636229B8E}" type="parTrans" cxnId="{CA26C65E-FD5B-9E42-A24B-C8E09979FB6A}">
      <dgm:prSet/>
      <dgm:spPr/>
      <dgm:t>
        <a:bodyPr/>
        <a:lstStyle/>
        <a:p>
          <a:endParaRPr lang="en-US"/>
        </a:p>
      </dgm:t>
    </dgm:pt>
    <dgm:pt modelId="{386F15FB-8BCE-5841-92FB-30F88F5253F9}" type="pres">
      <dgm:prSet presAssocID="{AAD771F5-49D7-B643-B323-616676625EFA}" presName="compositeShape" presStyleCnt="0">
        <dgm:presLayoutVars>
          <dgm:chMax val="7"/>
          <dgm:dir/>
          <dgm:resizeHandles val="exact"/>
        </dgm:presLayoutVars>
      </dgm:prSet>
      <dgm:spPr/>
    </dgm:pt>
    <dgm:pt modelId="{72B589DC-B8E0-0D46-93A3-E302F1C29BBC}" type="pres">
      <dgm:prSet presAssocID="{54A9C2E8-05F5-2C43-9CB5-86703B4FDA68}" presName="circ1" presStyleLbl="vennNode1" presStyleIdx="0" presStyleCnt="2"/>
      <dgm:spPr/>
    </dgm:pt>
    <dgm:pt modelId="{74A8FE5A-2DED-C543-A463-A4DBE9F57414}" type="pres">
      <dgm:prSet presAssocID="{54A9C2E8-05F5-2C43-9CB5-86703B4FDA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68F1638-07B8-DD4C-A6C0-7C566A60ECC7}" type="pres">
      <dgm:prSet presAssocID="{126BD631-52F6-034B-943F-8147066D4E34}" presName="circ2" presStyleLbl="vennNode1" presStyleIdx="1" presStyleCnt="2"/>
      <dgm:spPr/>
    </dgm:pt>
    <dgm:pt modelId="{9F35BE32-D57D-DE43-A5C4-9479EF43E578}" type="pres">
      <dgm:prSet presAssocID="{126BD631-52F6-034B-943F-8147066D4E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2F5302-C393-2F40-AB78-D44EFB0D0388}" type="presOf" srcId="{54A9C2E8-05F5-2C43-9CB5-86703B4FDA68}" destId="{72B589DC-B8E0-0D46-93A3-E302F1C29BBC}" srcOrd="0" destOrd="0" presId="urn:microsoft.com/office/officeart/2005/8/layout/venn1"/>
    <dgm:cxn modelId="{203A9923-941F-334B-A2B8-735561929821}" type="presOf" srcId="{126BD631-52F6-034B-943F-8147066D4E34}" destId="{D68F1638-07B8-DD4C-A6C0-7C566A60ECC7}" srcOrd="0" destOrd="0" presId="urn:microsoft.com/office/officeart/2005/8/layout/venn1"/>
    <dgm:cxn modelId="{80E9C540-363B-6748-80AE-42461EB02032}" type="presOf" srcId="{AAD771F5-49D7-B643-B323-616676625EFA}" destId="{386F15FB-8BCE-5841-92FB-30F88F5253F9}" srcOrd="0" destOrd="0" presId="urn:microsoft.com/office/officeart/2005/8/layout/venn1"/>
    <dgm:cxn modelId="{24F28D56-1C36-6540-A1B8-28F1F50ACA61}" srcId="{AAD771F5-49D7-B643-B323-616676625EFA}" destId="{126BD631-52F6-034B-943F-8147066D4E34}" srcOrd="1" destOrd="0" parTransId="{D6A4B956-EB7D-A741-B043-BE02F865FAAF}" sibTransId="{4DD34169-4FE3-9245-8C8E-F3304CEFEB7A}"/>
    <dgm:cxn modelId="{CA26C65E-FD5B-9E42-A24B-C8E09979FB6A}" srcId="{AAD771F5-49D7-B643-B323-616676625EFA}" destId="{54A9C2E8-05F5-2C43-9CB5-86703B4FDA68}" srcOrd="0" destOrd="0" parTransId="{DB55C4B9-BA6B-FB4E-9B0A-057636229B8E}" sibTransId="{E12ED976-32B8-2B4C-93D0-24DED8BE7B71}"/>
    <dgm:cxn modelId="{01C95375-23B6-DB45-BA46-D8FCCEC21886}" type="presOf" srcId="{126BD631-52F6-034B-943F-8147066D4E34}" destId="{9F35BE32-D57D-DE43-A5C4-9479EF43E578}" srcOrd="1" destOrd="0" presId="urn:microsoft.com/office/officeart/2005/8/layout/venn1"/>
    <dgm:cxn modelId="{F9BEA9AC-F669-F44E-A4A5-C14F35FCE166}" type="presOf" srcId="{54A9C2E8-05F5-2C43-9CB5-86703B4FDA68}" destId="{74A8FE5A-2DED-C543-A463-A4DBE9F57414}" srcOrd="1" destOrd="0" presId="urn:microsoft.com/office/officeart/2005/8/layout/venn1"/>
    <dgm:cxn modelId="{1FD91EF9-B726-7D44-B5E1-B7689F17E0B4}" type="presParOf" srcId="{386F15FB-8BCE-5841-92FB-30F88F5253F9}" destId="{72B589DC-B8E0-0D46-93A3-E302F1C29BBC}" srcOrd="0" destOrd="0" presId="urn:microsoft.com/office/officeart/2005/8/layout/venn1"/>
    <dgm:cxn modelId="{EA0C5C91-9426-E147-9B5B-2FE9131AF53C}" type="presParOf" srcId="{386F15FB-8BCE-5841-92FB-30F88F5253F9}" destId="{74A8FE5A-2DED-C543-A463-A4DBE9F57414}" srcOrd="1" destOrd="0" presId="urn:microsoft.com/office/officeart/2005/8/layout/venn1"/>
    <dgm:cxn modelId="{D906B2BD-0B26-674C-B4F4-09651EC92D9A}" type="presParOf" srcId="{386F15FB-8BCE-5841-92FB-30F88F5253F9}" destId="{D68F1638-07B8-DD4C-A6C0-7C566A60ECC7}" srcOrd="2" destOrd="0" presId="urn:microsoft.com/office/officeart/2005/8/layout/venn1"/>
    <dgm:cxn modelId="{C2EF5EFB-A2D0-DB4A-B38F-529DCE2E1AE7}" type="presParOf" srcId="{386F15FB-8BCE-5841-92FB-30F88F5253F9}" destId="{9F35BE32-D57D-DE43-A5C4-9479EF43E578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771F5-49D7-B643-B323-616676625EFA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126BD631-52F6-034B-943F-8147066D4E34}">
      <dgm:prSet phldrT="[Text]" phldr="1"/>
      <dgm:spPr>
        <a:noFill/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6A4B956-EB7D-A741-B043-BE02F865FAAF}" type="parTrans" cxnId="{24F28D56-1C36-6540-A1B8-28F1F50ACA61}">
      <dgm:prSet/>
      <dgm:spPr/>
      <dgm:t>
        <a:bodyPr/>
        <a:lstStyle/>
        <a:p>
          <a:endParaRPr lang="en-US"/>
        </a:p>
      </dgm:t>
    </dgm:pt>
    <dgm:pt modelId="{4DD34169-4FE3-9245-8C8E-F3304CEFEB7A}" type="sibTrans" cxnId="{24F28D56-1C36-6540-A1B8-28F1F50ACA61}">
      <dgm:prSet/>
      <dgm:spPr/>
      <dgm:t>
        <a:bodyPr/>
        <a:lstStyle/>
        <a:p>
          <a:endParaRPr lang="en-US"/>
        </a:p>
      </dgm:t>
    </dgm:pt>
    <dgm:pt modelId="{54A9C2E8-05F5-2C43-9CB5-86703B4FDA68}">
      <dgm:prSet phldrT="[Text]" phldr="1"/>
      <dgm:spPr>
        <a:noFill/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12ED976-32B8-2B4C-93D0-24DED8BE7B71}" type="sibTrans" cxnId="{CA26C65E-FD5B-9E42-A24B-C8E09979FB6A}">
      <dgm:prSet/>
      <dgm:spPr/>
      <dgm:t>
        <a:bodyPr/>
        <a:lstStyle/>
        <a:p>
          <a:endParaRPr lang="en-US"/>
        </a:p>
      </dgm:t>
    </dgm:pt>
    <dgm:pt modelId="{DB55C4B9-BA6B-FB4E-9B0A-057636229B8E}" type="parTrans" cxnId="{CA26C65E-FD5B-9E42-A24B-C8E09979FB6A}">
      <dgm:prSet/>
      <dgm:spPr/>
      <dgm:t>
        <a:bodyPr/>
        <a:lstStyle/>
        <a:p>
          <a:endParaRPr lang="en-US"/>
        </a:p>
      </dgm:t>
    </dgm:pt>
    <dgm:pt modelId="{386F15FB-8BCE-5841-92FB-30F88F5253F9}" type="pres">
      <dgm:prSet presAssocID="{AAD771F5-49D7-B643-B323-616676625EFA}" presName="compositeShape" presStyleCnt="0">
        <dgm:presLayoutVars>
          <dgm:chMax val="7"/>
          <dgm:dir/>
          <dgm:resizeHandles val="exact"/>
        </dgm:presLayoutVars>
      </dgm:prSet>
      <dgm:spPr/>
    </dgm:pt>
    <dgm:pt modelId="{72B589DC-B8E0-0D46-93A3-E302F1C29BBC}" type="pres">
      <dgm:prSet presAssocID="{54A9C2E8-05F5-2C43-9CB5-86703B4FDA68}" presName="circ1" presStyleLbl="vennNode1" presStyleIdx="0" presStyleCnt="2"/>
      <dgm:spPr/>
    </dgm:pt>
    <dgm:pt modelId="{74A8FE5A-2DED-C543-A463-A4DBE9F57414}" type="pres">
      <dgm:prSet presAssocID="{54A9C2E8-05F5-2C43-9CB5-86703B4FDA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68F1638-07B8-DD4C-A6C0-7C566A60ECC7}" type="pres">
      <dgm:prSet presAssocID="{126BD631-52F6-034B-943F-8147066D4E34}" presName="circ2" presStyleLbl="vennNode1" presStyleIdx="1" presStyleCnt="2"/>
      <dgm:spPr/>
    </dgm:pt>
    <dgm:pt modelId="{9F35BE32-D57D-DE43-A5C4-9479EF43E578}" type="pres">
      <dgm:prSet presAssocID="{126BD631-52F6-034B-943F-8147066D4E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2F5302-C393-2F40-AB78-D44EFB0D0388}" type="presOf" srcId="{54A9C2E8-05F5-2C43-9CB5-86703B4FDA68}" destId="{72B589DC-B8E0-0D46-93A3-E302F1C29BBC}" srcOrd="0" destOrd="0" presId="urn:microsoft.com/office/officeart/2005/8/layout/venn1"/>
    <dgm:cxn modelId="{203A9923-941F-334B-A2B8-735561929821}" type="presOf" srcId="{126BD631-52F6-034B-943F-8147066D4E34}" destId="{D68F1638-07B8-DD4C-A6C0-7C566A60ECC7}" srcOrd="0" destOrd="0" presId="urn:microsoft.com/office/officeart/2005/8/layout/venn1"/>
    <dgm:cxn modelId="{80E9C540-363B-6748-80AE-42461EB02032}" type="presOf" srcId="{AAD771F5-49D7-B643-B323-616676625EFA}" destId="{386F15FB-8BCE-5841-92FB-30F88F5253F9}" srcOrd="0" destOrd="0" presId="urn:microsoft.com/office/officeart/2005/8/layout/venn1"/>
    <dgm:cxn modelId="{24F28D56-1C36-6540-A1B8-28F1F50ACA61}" srcId="{AAD771F5-49D7-B643-B323-616676625EFA}" destId="{126BD631-52F6-034B-943F-8147066D4E34}" srcOrd="1" destOrd="0" parTransId="{D6A4B956-EB7D-A741-B043-BE02F865FAAF}" sibTransId="{4DD34169-4FE3-9245-8C8E-F3304CEFEB7A}"/>
    <dgm:cxn modelId="{CA26C65E-FD5B-9E42-A24B-C8E09979FB6A}" srcId="{AAD771F5-49D7-B643-B323-616676625EFA}" destId="{54A9C2E8-05F5-2C43-9CB5-86703B4FDA68}" srcOrd="0" destOrd="0" parTransId="{DB55C4B9-BA6B-FB4E-9B0A-057636229B8E}" sibTransId="{E12ED976-32B8-2B4C-93D0-24DED8BE7B71}"/>
    <dgm:cxn modelId="{01C95375-23B6-DB45-BA46-D8FCCEC21886}" type="presOf" srcId="{126BD631-52F6-034B-943F-8147066D4E34}" destId="{9F35BE32-D57D-DE43-A5C4-9479EF43E578}" srcOrd="1" destOrd="0" presId="urn:microsoft.com/office/officeart/2005/8/layout/venn1"/>
    <dgm:cxn modelId="{F9BEA9AC-F669-F44E-A4A5-C14F35FCE166}" type="presOf" srcId="{54A9C2E8-05F5-2C43-9CB5-86703B4FDA68}" destId="{74A8FE5A-2DED-C543-A463-A4DBE9F57414}" srcOrd="1" destOrd="0" presId="urn:microsoft.com/office/officeart/2005/8/layout/venn1"/>
    <dgm:cxn modelId="{1FD91EF9-B726-7D44-B5E1-B7689F17E0B4}" type="presParOf" srcId="{386F15FB-8BCE-5841-92FB-30F88F5253F9}" destId="{72B589DC-B8E0-0D46-93A3-E302F1C29BBC}" srcOrd="0" destOrd="0" presId="urn:microsoft.com/office/officeart/2005/8/layout/venn1"/>
    <dgm:cxn modelId="{EA0C5C91-9426-E147-9B5B-2FE9131AF53C}" type="presParOf" srcId="{386F15FB-8BCE-5841-92FB-30F88F5253F9}" destId="{74A8FE5A-2DED-C543-A463-A4DBE9F57414}" srcOrd="1" destOrd="0" presId="urn:microsoft.com/office/officeart/2005/8/layout/venn1"/>
    <dgm:cxn modelId="{D906B2BD-0B26-674C-B4F4-09651EC92D9A}" type="presParOf" srcId="{386F15FB-8BCE-5841-92FB-30F88F5253F9}" destId="{D68F1638-07B8-DD4C-A6C0-7C566A60ECC7}" srcOrd="2" destOrd="0" presId="urn:microsoft.com/office/officeart/2005/8/layout/venn1"/>
    <dgm:cxn modelId="{C2EF5EFB-A2D0-DB4A-B38F-529DCE2E1AE7}" type="presParOf" srcId="{386F15FB-8BCE-5841-92FB-30F88F5253F9}" destId="{9F35BE32-D57D-DE43-A5C4-9479EF43E578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771F5-49D7-B643-B323-616676625EFA}" type="doc">
      <dgm:prSet loTypeId="urn:microsoft.com/office/officeart/2005/8/layout/venn1" loCatId="" qsTypeId="urn:microsoft.com/office/officeart/2005/8/quickstyle/simple1" qsCatId="simple" csTypeId="urn:microsoft.com/office/officeart/2005/8/colors/accent1_2" csCatId="accent1" phldr="1"/>
      <dgm:spPr/>
    </dgm:pt>
    <dgm:pt modelId="{126BD631-52F6-034B-943F-8147066D4E34}">
      <dgm:prSet phldrT="[Text]" phldr="1"/>
      <dgm:spPr>
        <a:noFill/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6A4B956-EB7D-A741-B043-BE02F865FAAF}" type="parTrans" cxnId="{24F28D56-1C36-6540-A1B8-28F1F50ACA61}">
      <dgm:prSet/>
      <dgm:spPr/>
      <dgm:t>
        <a:bodyPr/>
        <a:lstStyle/>
        <a:p>
          <a:endParaRPr lang="en-US"/>
        </a:p>
      </dgm:t>
    </dgm:pt>
    <dgm:pt modelId="{4DD34169-4FE3-9245-8C8E-F3304CEFEB7A}" type="sibTrans" cxnId="{24F28D56-1C36-6540-A1B8-28F1F50ACA61}">
      <dgm:prSet/>
      <dgm:spPr/>
      <dgm:t>
        <a:bodyPr/>
        <a:lstStyle/>
        <a:p>
          <a:endParaRPr lang="en-US"/>
        </a:p>
      </dgm:t>
    </dgm:pt>
    <dgm:pt modelId="{54A9C2E8-05F5-2C43-9CB5-86703B4FDA68}">
      <dgm:prSet phldrT="[Text]" phldr="1"/>
      <dgm:spPr>
        <a:noFill/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endParaRPr lang="en-US" dirty="0"/>
        </a:p>
      </dgm:t>
    </dgm:pt>
    <dgm:pt modelId="{E12ED976-32B8-2B4C-93D0-24DED8BE7B71}" type="sibTrans" cxnId="{CA26C65E-FD5B-9E42-A24B-C8E09979FB6A}">
      <dgm:prSet/>
      <dgm:spPr/>
      <dgm:t>
        <a:bodyPr/>
        <a:lstStyle/>
        <a:p>
          <a:endParaRPr lang="en-US"/>
        </a:p>
      </dgm:t>
    </dgm:pt>
    <dgm:pt modelId="{DB55C4B9-BA6B-FB4E-9B0A-057636229B8E}" type="parTrans" cxnId="{CA26C65E-FD5B-9E42-A24B-C8E09979FB6A}">
      <dgm:prSet/>
      <dgm:spPr/>
      <dgm:t>
        <a:bodyPr/>
        <a:lstStyle/>
        <a:p>
          <a:endParaRPr lang="en-US"/>
        </a:p>
      </dgm:t>
    </dgm:pt>
    <dgm:pt modelId="{386F15FB-8BCE-5841-92FB-30F88F5253F9}" type="pres">
      <dgm:prSet presAssocID="{AAD771F5-49D7-B643-B323-616676625EFA}" presName="compositeShape" presStyleCnt="0">
        <dgm:presLayoutVars>
          <dgm:chMax val="7"/>
          <dgm:dir/>
          <dgm:resizeHandles val="exact"/>
        </dgm:presLayoutVars>
      </dgm:prSet>
      <dgm:spPr/>
    </dgm:pt>
    <dgm:pt modelId="{72B589DC-B8E0-0D46-93A3-E302F1C29BBC}" type="pres">
      <dgm:prSet presAssocID="{54A9C2E8-05F5-2C43-9CB5-86703B4FDA68}" presName="circ1" presStyleLbl="vennNode1" presStyleIdx="0" presStyleCnt="2"/>
      <dgm:spPr/>
    </dgm:pt>
    <dgm:pt modelId="{74A8FE5A-2DED-C543-A463-A4DBE9F57414}" type="pres">
      <dgm:prSet presAssocID="{54A9C2E8-05F5-2C43-9CB5-86703B4FDA6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68F1638-07B8-DD4C-A6C0-7C566A60ECC7}" type="pres">
      <dgm:prSet presAssocID="{126BD631-52F6-034B-943F-8147066D4E34}" presName="circ2" presStyleLbl="vennNode1" presStyleIdx="1" presStyleCnt="2"/>
      <dgm:spPr/>
    </dgm:pt>
    <dgm:pt modelId="{9F35BE32-D57D-DE43-A5C4-9479EF43E578}" type="pres">
      <dgm:prSet presAssocID="{126BD631-52F6-034B-943F-8147066D4E3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82F5302-C393-2F40-AB78-D44EFB0D0388}" type="presOf" srcId="{54A9C2E8-05F5-2C43-9CB5-86703B4FDA68}" destId="{72B589DC-B8E0-0D46-93A3-E302F1C29BBC}" srcOrd="0" destOrd="0" presId="urn:microsoft.com/office/officeart/2005/8/layout/venn1"/>
    <dgm:cxn modelId="{203A9923-941F-334B-A2B8-735561929821}" type="presOf" srcId="{126BD631-52F6-034B-943F-8147066D4E34}" destId="{D68F1638-07B8-DD4C-A6C0-7C566A60ECC7}" srcOrd="0" destOrd="0" presId="urn:microsoft.com/office/officeart/2005/8/layout/venn1"/>
    <dgm:cxn modelId="{80E9C540-363B-6748-80AE-42461EB02032}" type="presOf" srcId="{AAD771F5-49D7-B643-B323-616676625EFA}" destId="{386F15FB-8BCE-5841-92FB-30F88F5253F9}" srcOrd="0" destOrd="0" presId="urn:microsoft.com/office/officeart/2005/8/layout/venn1"/>
    <dgm:cxn modelId="{24F28D56-1C36-6540-A1B8-28F1F50ACA61}" srcId="{AAD771F5-49D7-B643-B323-616676625EFA}" destId="{126BD631-52F6-034B-943F-8147066D4E34}" srcOrd="1" destOrd="0" parTransId="{D6A4B956-EB7D-A741-B043-BE02F865FAAF}" sibTransId="{4DD34169-4FE3-9245-8C8E-F3304CEFEB7A}"/>
    <dgm:cxn modelId="{CA26C65E-FD5B-9E42-A24B-C8E09979FB6A}" srcId="{AAD771F5-49D7-B643-B323-616676625EFA}" destId="{54A9C2E8-05F5-2C43-9CB5-86703B4FDA68}" srcOrd="0" destOrd="0" parTransId="{DB55C4B9-BA6B-FB4E-9B0A-057636229B8E}" sibTransId="{E12ED976-32B8-2B4C-93D0-24DED8BE7B71}"/>
    <dgm:cxn modelId="{01C95375-23B6-DB45-BA46-D8FCCEC21886}" type="presOf" srcId="{126BD631-52F6-034B-943F-8147066D4E34}" destId="{9F35BE32-D57D-DE43-A5C4-9479EF43E578}" srcOrd="1" destOrd="0" presId="urn:microsoft.com/office/officeart/2005/8/layout/venn1"/>
    <dgm:cxn modelId="{F9BEA9AC-F669-F44E-A4A5-C14F35FCE166}" type="presOf" srcId="{54A9C2E8-05F5-2C43-9CB5-86703B4FDA68}" destId="{74A8FE5A-2DED-C543-A463-A4DBE9F57414}" srcOrd="1" destOrd="0" presId="urn:microsoft.com/office/officeart/2005/8/layout/venn1"/>
    <dgm:cxn modelId="{1FD91EF9-B726-7D44-B5E1-B7689F17E0B4}" type="presParOf" srcId="{386F15FB-8BCE-5841-92FB-30F88F5253F9}" destId="{72B589DC-B8E0-0D46-93A3-E302F1C29BBC}" srcOrd="0" destOrd="0" presId="urn:microsoft.com/office/officeart/2005/8/layout/venn1"/>
    <dgm:cxn modelId="{EA0C5C91-9426-E147-9B5B-2FE9131AF53C}" type="presParOf" srcId="{386F15FB-8BCE-5841-92FB-30F88F5253F9}" destId="{74A8FE5A-2DED-C543-A463-A4DBE9F57414}" srcOrd="1" destOrd="0" presId="urn:microsoft.com/office/officeart/2005/8/layout/venn1"/>
    <dgm:cxn modelId="{D906B2BD-0B26-674C-B4F4-09651EC92D9A}" type="presParOf" srcId="{386F15FB-8BCE-5841-92FB-30F88F5253F9}" destId="{D68F1638-07B8-DD4C-A6C0-7C566A60ECC7}" srcOrd="2" destOrd="0" presId="urn:microsoft.com/office/officeart/2005/8/layout/venn1"/>
    <dgm:cxn modelId="{C2EF5EFB-A2D0-DB4A-B38F-529DCE2E1AE7}" type="presParOf" srcId="{386F15FB-8BCE-5841-92FB-30F88F5253F9}" destId="{9F35BE32-D57D-DE43-A5C4-9479EF43E578}" srcOrd="3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89DC-B8E0-0D46-93A3-E302F1C29BBC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noFill/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12799" y="985762"/>
        <a:ext cx="2600960" cy="3447142"/>
      </dsp:txXfrm>
    </dsp:sp>
    <dsp:sp modelId="{D68F1638-07B8-DD4C-A6C0-7C566A60ECC7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noFill/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89DC-B8E0-0D46-93A3-E302F1C29BBC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noFill/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12799" y="985762"/>
        <a:ext cx="2600960" cy="3447142"/>
      </dsp:txXfrm>
    </dsp:sp>
    <dsp:sp modelId="{D68F1638-07B8-DD4C-A6C0-7C566A60ECC7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noFill/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4714240" y="985762"/>
        <a:ext cx="2600960" cy="34471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589DC-B8E0-0D46-93A3-E302F1C29BBC}">
      <dsp:nvSpPr>
        <dsp:cNvPr id="0" name=""/>
        <dsp:cNvSpPr/>
      </dsp:nvSpPr>
      <dsp:spPr>
        <a:xfrm>
          <a:off x="233208" y="8253"/>
          <a:ext cx="3017748" cy="3017748"/>
        </a:xfrm>
        <a:prstGeom prst="ellipse">
          <a:avLst/>
        </a:prstGeom>
        <a:noFill/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 dirty="0"/>
        </a:p>
      </dsp:txBody>
      <dsp:txXfrm>
        <a:off x="654606" y="364110"/>
        <a:ext cx="1739963" cy="2306033"/>
      </dsp:txXfrm>
    </dsp:sp>
    <dsp:sp modelId="{D68F1638-07B8-DD4C-A6C0-7C566A60ECC7}">
      <dsp:nvSpPr>
        <dsp:cNvPr id="0" name=""/>
        <dsp:cNvSpPr/>
      </dsp:nvSpPr>
      <dsp:spPr>
        <a:xfrm>
          <a:off x="2408162" y="8253"/>
          <a:ext cx="3017748" cy="3017748"/>
        </a:xfrm>
        <a:prstGeom prst="ellipse">
          <a:avLst/>
        </a:prstGeom>
        <a:noFill/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 dirty="0"/>
        </a:p>
      </dsp:txBody>
      <dsp:txXfrm>
        <a:off x="3264550" y="364110"/>
        <a:ext cx="1739963" cy="2306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D38B5-26CA-4863-81F4-4F7B7C0BDDCE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E0488-922B-41B6-BECC-0AD87F4FBB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8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F9C2C-B7C0-47A9-A9CD-8642DC870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001AB4-8C33-4376-94D2-74F881EC6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3DF8D-2BA7-463F-89BE-BED527AB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CE603-7FD0-4763-B896-BDCCD8B9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91C92-1BE4-4374-A8D0-C9521026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14C6-8846-425C-BD7F-826EDC3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38EBF-E292-4A54-BEDD-82F53F6BE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5535-C2E4-44BC-BBB1-389F9887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A49D2A-10C6-477D-A2D8-389BCFF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215F-2390-4E40-A5BA-9BF42C08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2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17F038-CB6A-40B4-A9DE-AACBA2B4F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DB065D-5B56-425F-BDE9-2F2474408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3E285-B4B0-451F-B9FA-535D6598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65CDF-7E7D-49D3-8E49-CEC50641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588F0-946F-4032-AFD2-723FBBF2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3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DECAE-1262-45BF-9606-7AE2E974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46073-6065-4830-AE62-3481EAC8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8CD78-CE66-4172-8315-E2BB6EC7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C3144-59B7-49D1-918D-9A2F0A02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41DC9-A101-4EA9-A1A4-201B720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6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B66C8-BE21-4A32-BF09-C6A66CA4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5FB7A-D277-4F83-8962-4D4B4F56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27BAE-89C9-4363-994C-2458614F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60F1F-13F6-42CA-95A0-581CE378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1E79E-A542-408E-A912-D4E58C99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2356-B479-43E8-A1FA-4F7ABE66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47E55-9983-456C-A821-0BB532391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8FB3E-6A33-41E5-832C-E03FB373A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736B86-0C81-4473-8306-8C06228B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9A6D1E-4B85-4637-9B3B-796AB0AB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98561-9329-44C6-8C3F-24A9BA9F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4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F060A-7BBA-48AA-A0F8-39B2283A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E7128-8A73-4BA4-9726-951B789A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03BE3-F1CF-4DCA-99FA-60F57C529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E7F50-48C4-4EFB-82D1-E70DE9B04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307576-296A-4489-8D10-26A7A416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52BD10-CC66-4187-A67D-B29FC4B9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93EC2D-87A4-4231-9F29-62306B21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65899-6779-4693-9D00-EB73BC34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8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1ADCD-C7EB-4F19-909F-B247B19C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658EF-D866-42DA-9D53-994F5F20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B2A35C-95FC-4160-ADE2-165C0E2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EA5AD8-92D3-4A0B-9104-4F62D963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6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F9D1A-6776-48D4-B285-7C30BBFC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B0AAC5-CE97-4E8D-8437-FCC59DD4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B64C0-54B7-46C3-A79D-9DAFEBEE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9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FB853-36C8-4E56-B0C9-FA15F17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13C1D-7D33-47B2-9AD3-51E92898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2430C-F568-4BE3-BC3F-9B33AED4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FE6B0-F042-4609-8AA0-7E29649D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430DA3-8935-4145-A0E2-9EA34440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147D7-CB6F-42F9-8BD2-1C225A9C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19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2ECB-4DFB-4519-A1E2-37987E13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27ACB-6B62-408D-BB5A-F5008E7E1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08EBB5-F430-4238-B16D-3F1486A4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8D37E-F822-44A7-86EC-251B4EBB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754C6-459A-4E75-96E5-84764338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1E679-378A-4384-9C81-D66847BB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F967F0-A6AD-44C7-8AC1-C07F541E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A38BD-76BF-4D50-A553-C62A60BF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C080B-D3DE-42A2-93F6-AA7B5AFE3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1505-3585-463E-BA21-A7C8111B74F8}" type="datetimeFigureOut">
              <a:rPr lang="ko-KR" altLang="en-US" smtClean="0"/>
              <a:t>2022. 5. 15.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A5E0A-3B17-4D49-87A1-C8D1279FE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FDDE2-89E2-4E0F-BD76-438292BCA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8159-1CEF-4D5D-83AC-94E9DA18B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0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14BD64-8B58-4562-9682-8D9DDE02ADF1}"/>
              </a:ext>
            </a:extLst>
          </p:cNvPr>
          <p:cNvSpPr/>
          <p:nvPr/>
        </p:nvSpPr>
        <p:spPr>
          <a:xfrm>
            <a:off x="3845558" y="1212298"/>
            <a:ext cx="4320280" cy="43202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0D736-61F0-4A69-8D3C-FE45E38B9575}"/>
              </a:ext>
            </a:extLst>
          </p:cNvPr>
          <p:cNvSpPr txBox="1"/>
          <p:nvPr/>
        </p:nvSpPr>
        <p:spPr>
          <a:xfrm>
            <a:off x="798536" y="5568478"/>
            <a:ext cx="1071678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Final </a:t>
            </a:r>
            <a:r>
              <a:rPr lang="en-US" altLang="ko-KR" sz="3200" dirty="0" err="1">
                <a:latin typeface="대한민국독도" panose="02000000000000000000" pitchFamily="2" charset="-127"/>
                <a:ea typeface="대한민국독도" panose="02000000000000000000" pitchFamily="2" charset="-127"/>
              </a:rPr>
              <a:t>Presentaion</a:t>
            </a:r>
            <a:endParaRPr lang="ko-KR" altLang="en-US" sz="32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FBED6-A02D-426B-AE92-D9DBCE91763D}"/>
              </a:ext>
            </a:extLst>
          </p:cNvPr>
          <p:cNvSpPr txBox="1"/>
          <p:nvPr/>
        </p:nvSpPr>
        <p:spPr>
          <a:xfrm>
            <a:off x="2084579" y="1136403"/>
            <a:ext cx="80228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Smart Remote Control</a:t>
            </a:r>
            <a:endParaRPr lang="ko-KR" altLang="en-US" sz="6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E991E4-C4FD-4940-A308-6F8F18AA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10" y="204614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5B176-C7E3-4744-87AB-0F1C6A9D53BF}"/>
              </a:ext>
            </a:extLst>
          </p:cNvPr>
          <p:cNvSpPr txBox="1"/>
          <p:nvPr/>
        </p:nvSpPr>
        <p:spPr>
          <a:xfrm>
            <a:off x="5477381" y="6386929"/>
            <a:ext cx="135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Team 12</a:t>
            </a:r>
            <a:endParaRPr lang="ko-KR" altLang="en-US" sz="6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BDDD3-5582-45E4-BBC6-4CA641FD1E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80">
            <a:extLst>
              <a:ext uri="{FF2B5EF4-FFF2-40B4-BE49-F238E27FC236}">
                <a16:creationId xmlns:a16="http://schemas.microsoft.com/office/drawing/2014/main" id="{1ABB1E72-F654-C042-A4C7-EAA624EB43FA}"/>
              </a:ext>
            </a:extLst>
          </p:cNvPr>
          <p:cNvGrpSpPr/>
          <p:nvPr/>
        </p:nvGrpSpPr>
        <p:grpSpPr>
          <a:xfrm>
            <a:off x="3916403" y="2391107"/>
            <a:ext cx="4249435" cy="3253212"/>
            <a:chOff x="410069" y="1322773"/>
            <a:chExt cx="3648723" cy="2610035"/>
          </a:xfrm>
        </p:grpSpPr>
        <p:sp>
          <p:nvSpPr>
            <p:cNvPr id="14" name="모서리가 둥근 직사각형 48">
              <a:extLst>
                <a:ext uri="{FF2B5EF4-FFF2-40B4-BE49-F238E27FC236}">
                  <a16:creationId xmlns:a16="http://schemas.microsoft.com/office/drawing/2014/main" id="{D5A667A2-7DE3-8C41-94AB-AD87E7C7FCE3}"/>
                </a:ext>
              </a:extLst>
            </p:cNvPr>
            <p:cNvSpPr/>
            <p:nvPr/>
          </p:nvSpPr>
          <p:spPr>
            <a:xfrm rot="16200000">
              <a:off x="929413" y="803429"/>
              <a:ext cx="2610035" cy="3648723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F56B059-40F5-CC4A-A3E1-F2C8619AF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53" y="1556970"/>
              <a:ext cx="1213551" cy="955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9E04A696-79C7-964C-A732-1A2C577BB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2" y="1889057"/>
              <a:ext cx="561663" cy="49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7">
              <a:extLst>
                <a:ext uri="{FF2B5EF4-FFF2-40B4-BE49-F238E27FC236}">
                  <a16:creationId xmlns:a16="http://schemas.microsoft.com/office/drawing/2014/main" id="{8015C74B-3A10-0240-86C9-69DDD0473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39" y="2759739"/>
              <a:ext cx="903572" cy="716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2">
              <a:extLst>
                <a:ext uri="{FF2B5EF4-FFF2-40B4-BE49-F238E27FC236}">
                  <a16:creationId xmlns:a16="http://schemas.microsoft.com/office/drawing/2014/main" id="{D88549A6-5864-8B45-AD7E-32376EF3D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342" y="3030473"/>
              <a:ext cx="757048" cy="72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1EA95FA5-CFF5-EB49-9935-9E4940DD2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016" y="2609737"/>
              <a:ext cx="857452" cy="66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2D857500-07CB-3A42-9797-D897637E4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026" y="1726857"/>
              <a:ext cx="852442" cy="810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직선 연결선 67">
              <a:extLst>
                <a:ext uri="{FF2B5EF4-FFF2-40B4-BE49-F238E27FC236}">
                  <a16:creationId xmlns:a16="http://schemas.microsoft.com/office/drawing/2014/main" id="{E9BC8124-BE00-0C4E-9727-8A7101CAE9DB}"/>
                </a:ext>
              </a:extLst>
            </p:cNvPr>
            <p:cNvCxnSpPr>
              <a:stCxn id="16" idx="3"/>
            </p:cNvCxnSpPr>
            <p:nvPr/>
          </p:nvCxnSpPr>
          <p:spPr>
            <a:xfrm flipV="1">
              <a:off x="1247825" y="2034562"/>
              <a:ext cx="339236" cy="10266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70">
              <a:extLst>
                <a:ext uri="{FF2B5EF4-FFF2-40B4-BE49-F238E27FC236}">
                  <a16:creationId xmlns:a16="http://schemas.microsoft.com/office/drawing/2014/main" id="{91CED88C-FF3A-B74E-B968-B06926CC73B4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1247825" y="2537787"/>
              <a:ext cx="339236" cy="2219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71">
              <a:extLst>
                <a:ext uri="{FF2B5EF4-FFF2-40B4-BE49-F238E27FC236}">
                  <a16:creationId xmlns:a16="http://schemas.microsoft.com/office/drawing/2014/main" id="{2B6A577C-E838-914C-93BC-B480AD6F33BB}"/>
                </a:ext>
              </a:extLst>
            </p:cNvPr>
            <p:cNvCxnSpPr>
              <a:stCxn id="18" idx="0"/>
              <a:endCxn id="15" idx="2"/>
            </p:cNvCxnSpPr>
            <p:nvPr/>
          </p:nvCxnSpPr>
          <p:spPr>
            <a:xfrm flipH="1" flipV="1">
              <a:off x="2234429" y="2512154"/>
              <a:ext cx="99437" cy="51831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72">
              <a:extLst>
                <a:ext uri="{FF2B5EF4-FFF2-40B4-BE49-F238E27FC236}">
                  <a16:creationId xmlns:a16="http://schemas.microsoft.com/office/drawing/2014/main" id="{E38F4E60-D535-D84A-941B-4A2CAF2B5A40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2841204" y="2537787"/>
              <a:ext cx="304812" cy="40215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73">
              <a:extLst>
                <a:ext uri="{FF2B5EF4-FFF2-40B4-BE49-F238E27FC236}">
                  <a16:creationId xmlns:a16="http://schemas.microsoft.com/office/drawing/2014/main" id="{36993661-6171-2444-9DF6-32F5283CF427}"/>
                </a:ext>
              </a:extLst>
            </p:cNvPr>
            <p:cNvCxnSpPr>
              <a:endCxn id="20" idx="1"/>
            </p:cNvCxnSpPr>
            <p:nvPr/>
          </p:nvCxnSpPr>
          <p:spPr>
            <a:xfrm>
              <a:off x="2841204" y="2034562"/>
              <a:ext cx="309822" cy="9776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4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1714279" y="6162352"/>
            <a:ext cx="87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Smart home appliances market share is still very low. Most of the households use regular home appliances.</a:t>
            </a:r>
            <a:endParaRPr lang="ko-KR" altLang="en-US" sz="1800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DB33BA-EA63-6243-AC6A-04A083C01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303684"/>
              </p:ext>
            </p:extLst>
          </p:nvPr>
        </p:nvGraphicFramePr>
        <p:xfrm>
          <a:off x="2270233" y="972648"/>
          <a:ext cx="7504387" cy="4343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665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1501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Goal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1714279" y="6162352"/>
            <a:ext cx="876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/>
                <a:ea typeface="나눔스퀘어 Bold" panose="020B0600000101010101" pitchFamily="50" charset="-127"/>
              </a:rPr>
              <a:t>Our product target families who 1) use regular home appliances and </a:t>
            </a:r>
            <a:endParaRPr lang="ko-KR" altLang="en-US" dirty="0">
              <a:latin typeface="Noto Sans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Noto Sans"/>
                <a:ea typeface="나눔스퀘어 Bold" panose="020B0600000101010101" pitchFamily="50" charset="-127"/>
              </a:rPr>
              <a:t> 2)  have both Android and iPhones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CCE9120-5F93-5249-928D-891553BCB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234289"/>
              </p:ext>
            </p:extLst>
          </p:nvPr>
        </p:nvGraphicFramePr>
        <p:xfrm>
          <a:off x="195071" y="1335896"/>
          <a:ext cx="5668742" cy="386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6B73DD4-611E-0E44-B103-47F945593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52" y="2294230"/>
            <a:ext cx="913473" cy="867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34645E-CDAA-1C4D-B326-045BBB53B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256" y="3388584"/>
            <a:ext cx="1385955" cy="689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335859-5133-D249-AB1E-B3FE34ED88F6}"/>
              </a:ext>
            </a:extLst>
          </p:cNvPr>
          <p:cNvSpPr txBox="1"/>
          <p:nvPr/>
        </p:nvSpPr>
        <p:spPr>
          <a:xfrm>
            <a:off x="8328098" y="2423982"/>
            <a:ext cx="2026704" cy="608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E88934-610A-6045-8E22-77EEB6A29AD3}"/>
              </a:ext>
            </a:extLst>
          </p:cNvPr>
          <p:cNvSpPr txBox="1"/>
          <p:nvPr/>
        </p:nvSpPr>
        <p:spPr>
          <a:xfrm>
            <a:off x="8328098" y="3429000"/>
            <a:ext cx="2026704" cy="6082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AD08E89-AF2D-AD42-8D95-E6610E12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349" y="1690549"/>
            <a:ext cx="3495040" cy="3267761"/>
          </a:xfrm>
        </p:spPr>
        <p:txBody>
          <a:bodyPr>
            <a:noAutofit/>
          </a:bodyPr>
          <a:lstStyle/>
          <a:p>
            <a:pPr algn="ctr"/>
            <a:r>
              <a:rPr lang="en-KR" sz="3500" dirty="0"/>
              <a:t>👵🏻   🧓🏻 </a:t>
            </a:r>
            <a:br>
              <a:rPr lang="en-KR" sz="3500" dirty="0"/>
            </a:br>
            <a:br>
              <a:rPr lang="en-KR" sz="3500" dirty="0"/>
            </a:br>
            <a:r>
              <a:rPr lang="en-KR" sz="3500" dirty="0"/>
              <a:t>👦🏻   👩🏻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A144D-E727-6647-88F3-6E93F1ABEC0A}"/>
              </a:ext>
            </a:extLst>
          </p:cNvPr>
          <p:cNvSpPr txBox="1"/>
          <p:nvPr/>
        </p:nvSpPr>
        <p:spPr>
          <a:xfrm>
            <a:off x="4918841" y="2607273"/>
            <a:ext cx="938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80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547A7-F7F8-4F46-9A47-5F019D8EB1A9}"/>
              </a:ext>
            </a:extLst>
          </p:cNvPr>
          <p:cNvSpPr txBox="1"/>
          <p:nvPr/>
        </p:nvSpPr>
        <p:spPr>
          <a:xfrm>
            <a:off x="6448352" y="972647"/>
            <a:ext cx="402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KR" dirty="0"/>
              <a:t>sing both Android/iPhone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E466B-BDED-094D-8549-153E21443008}"/>
              </a:ext>
            </a:extLst>
          </p:cNvPr>
          <p:cNvSpPr txBox="1"/>
          <p:nvPr/>
        </p:nvSpPr>
        <p:spPr>
          <a:xfrm>
            <a:off x="1209492" y="966564"/>
            <a:ext cx="402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KR" dirty="0"/>
              <a:t>sing non-Smart home appliances</a:t>
            </a:r>
          </a:p>
        </p:txBody>
      </p:sp>
    </p:spTree>
    <p:extLst>
      <p:ext uri="{BB962C8B-B14F-4D97-AF65-F5344CB8AC3E}">
        <p14:creationId xmlns:p14="http://schemas.microsoft.com/office/powerpoint/2010/main" val="38497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3057525" y="3027921"/>
            <a:ext cx="1269273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2</a:t>
            </a:r>
            <a:endParaRPr lang="ko-KR" altLang="en-US" sz="24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4454397" y="294723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70760-A483-1E94-96D5-196C30B7AD1D}"/>
              </a:ext>
            </a:extLst>
          </p:cNvPr>
          <p:cNvSpPr txBox="1"/>
          <p:nvPr/>
        </p:nvSpPr>
        <p:spPr>
          <a:xfrm>
            <a:off x="7139307" y="2602029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41F8-0D82-B9CF-5643-9574235CAD92}"/>
              </a:ext>
            </a:extLst>
          </p:cNvPr>
          <p:cNvSpPr txBox="1"/>
          <p:nvPr/>
        </p:nvSpPr>
        <p:spPr>
          <a:xfrm>
            <a:off x="7139307" y="339492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AF8D91-AAFE-65EC-CF11-9F43F635C42E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9954AA-7358-985D-641D-F23D09E1FF9D}"/>
              </a:ext>
            </a:extLst>
          </p:cNvPr>
          <p:cNvSpPr/>
          <p:nvPr/>
        </p:nvSpPr>
        <p:spPr>
          <a:xfrm>
            <a:off x="6628720" y="342900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2" name="직선 연결선 12">
            <a:extLst>
              <a:ext uri="{FF2B5EF4-FFF2-40B4-BE49-F238E27FC236}">
                <a16:creationId xmlns:a16="http://schemas.microsoft.com/office/drawing/2014/main" id="{DFAF6F27-3C45-1F07-B3AA-5DC50E053FFD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AB737F-1C38-2C8A-926B-0C17DADC425A}"/>
              </a:ext>
            </a:extLst>
          </p:cNvPr>
          <p:cNvSpPr txBox="1"/>
          <p:nvPr/>
        </p:nvSpPr>
        <p:spPr>
          <a:xfrm>
            <a:off x="7139307" y="4158481"/>
            <a:ext cx="1212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9">
            <a:extLst>
              <a:ext uri="{FF2B5EF4-FFF2-40B4-BE49-F238E27FC236}">
                <a16:creationId xmlns:a16="http://schemas.microsoft.com/office/drawing/2014/main" id="{FB0BA150-B448-41F8-427F-ED3E777397C2}"/>
              </a:ext>
            </a:extLst>
          </p:cNvPr>
          <p:cNvSpPr/>
          <p:nvPr/>
        </p:nvSpPr>
        <p:spPr>
          <a:xfrm>
            <a:off x="6628720" y="4188934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42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808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64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FA1DA305-C3FF-38F7-1839-F07F79B10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4" y="1312687"/>
            <a:ext cx="2045186" cy="442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66" descr="텍스트이(가) 표시된 사진&#10;&#10;자동 생성된 설명">
            <a:extLst>
              <a:ext uri="{FF2B5EF4-FFF2-40B4-BE49-F238E27FC236}">
                <a16:creationId xmlns:a16="http://schemas.microsoft.com/office/drawing/2014/main" id="{DEF40451-EAE2-E776-8C72-F49270C52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07" y="1312688"/>
            <a:ext cx="2045185" cy="442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65" descr="텍스트이(가) 표시된 사진&#10;&#10;자동 생성된 설명">
            <a:extLst>
              <a:ext uri="{FF2B5EF4-FFF2-40B4-BE49-F238E27FC236}">
                <a16:creationId xmlns:a16="http://schemas.microsoft.com/office/drawing/2014/main" id="{27D8491F-2BD4-6691-BD8F-6849BEAD5E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0" y="1312687"/>
            <a:ext cx="2045186" cy="442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14F9FE-226D-EEA5-5316-0152E8B6952C}"/>
              </a:ext>
            </a:extLst>
          </p:cNvPr>
          <p:cNvSpPr/>
          <p:nvPr/>
        </p:nvSpPr>
        <p:spPr>
          <a:xfrm>
            <a:off x="1248912" y="4955822"/>
            <a:ext cx="534732" cy="259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63570D-7816-CF6E-C254-29989FBE6B7F}"/>
              </a:ext>
            </a:extLst>
          </p:cNvPr>
          <p:cNvSpPr/>
          <p:nvPr/>
        </p:nvSpPr>
        <p:spPr>
          <a:xfrm>
            <a:off x="1254555" y="5309730"/>
            <a:ext cx="534732" cy="285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5B752B9-A760-819F-84DF-97E68F0F42D8}"/>
              </a:ext>
            </a:extLst>
          </p:cNvPr>
          <p:cNvCxnSpPr>
            <a:endCxn id="9" idx="1"/>
          </p:cNvCxnSpPr>
          <p:nvPr/>
        </p:nvCxnSpPr>
        <p:spPr>
          <a:xfrm flipV="1">
            <a:off x="1789287" y="3526931"/>
            <a:ext cx="3284120" cy="15390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04BA21F-AB49-3698-AA48-DE5735EF3A8F}"/>
              </a:ext>
            </a:extLst>
          </p:cNvPr>
          <p:cNvCxnSpPr>
            <a:stCxn id="11" idx="2"/>
            <a:endCxn id="10" idx="2"/>
          </p:cNvCxnSpPr>
          <p:nvPr/>
        </p:nvCxnSpPr>
        <p:spPr>
          <a:xfrm rot="16200000" flipH="1">
            <a:off x="6035500" y="1081761"/>
            <a:ext cx="145834" cy="9172992"/>
          </a:xfrm>
          <a:prstGeom prst="bentConnector3">
            <a:avLst>
              <a:gd name="adj1" fmla="val 256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18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1555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609A665-1D4C-C887-5394-1289852A8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30" y="1870200"/>
            <a:ext cx="1439430" cy="3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A81CCC5-9FF8-186C-A866-E44B4F7E75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73" y="1870200"/>
            <a:ext cx="1439545" cy="3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7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8A6A50-86D3-7FAE-85D0-FBCFC53B9F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24" y="3428875"/>
            <a:ext cx="1439545" cy="3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73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A9C4CDBB-E130-0BB0-E16B-4DC84F6B87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317" y="3428875"/>
            <a:ext cx="1439545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0D10FE-CF05-643E-8A66-01F336B71599}"/>
              </a:ext>
            </a:extLst>
          </p:cNvPr>
          <p:cNvSpPr/>
          <p:nvPr/>
        </p:nvSpPr>
        <p:spPr>
          <a:xfrm>
            <a:off x="1051034" y="3429000"/>
            <a:ext cx="1166649" cy="3757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F3183-AF24-1A64-C09B-A75C163DDD5C}"/>
              </a:ext>
            </a:extLst>
          </p:cNvPr>
          <p:cNvSpPr/>
          <p:nvPr/>
        </p:nvSpPr>
        <p:spPr>
          <a:xfrm>
            <a:off x="1056289" y="4233041"/>
            <a:ext cx="1166649" cy="375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6007C0E-CA27-E8AA-43E5-8B2D68709F7F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2217683" y="3429125"/>
            <a:ext cx="1224790" cy="1877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1099F11-52F2-A5BD-32FA-A1A713E9B086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4589005" y="2027840"/>
            <a:ext cx="239158" cy="615907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1E99-54EF-8AD8-A109-583677175289}"/>
              </a:ext>
            </a:extLst>
          </p:cNvPr>
          <p:cNvSpPr/>
          <p:nvPr/>
        </p:nvSpPr>
        <p:spPr>
          <a:xfrm>
            <a:off x="7913946" y="4022395"/>
            <a:ext cx="1166649" cy="1614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33B9A4-D098-91CD-D7E8-FF0E04D4706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227669" y="4987800"/>
            <a:ext cx="74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27" descr="Application&#10;&#10;Description automatically generated">
            <a:extLst>
              <a:ext uri="{FF2B5EF4-FFF2-40B4-BE49-F238E27FC236}">
                <a16:creationId xmlns:a16="http://schemas.microsoft.com/office/drawing/2014/main" id="{4D960EE5-C041-41F3-A606-3A070AC1D3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850" y="1870075"/>
            <a:ext cx="1439545" cy="311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D937F4B9-CEC8-0F4F-CF9D-46CD4AFF438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4882018" y="3429000"/>
            <a:ext cx="386832" cy="1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6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12126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3" descr="기기, 재봉틀이(가) 표시된 사진&#10;&#10;자동 생성된 설명">
            <a:extLst>
              <a:ext uri="{FF2B5EF4-FFF2-40B4-BE49-F238E27FC236}">
                <a16:creationId xmlns:a16="http://schemas.microsoft.com/office/drawing/2014/main" id="{21666AE6-3ADE-A24A-1E99-FAFD5D30D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2" y="1432008"/>
            <a:ext cx="2113857" cy="457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2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E5447D0-EA91-CF8C-FD92-404AB9688A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344" y="233983"/>
            <a:ext cx="1439545" cy="3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F674FB1-7D9A-2029-A4C1-400DF5A0E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343" y="3721165"/>
            <a:ext cx="1439545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1310F99-CC0C-6D09-59F1-9B3984746689}"/>
              </a:ext>
            </a:extLst>
          </p:cNvPr>
          <p:cNvSpPr/>
          <p:nvPr/>
        </p:nvSpPr>
        <p:spPr>
          <a:xfrm>
            <a:off x="3268717" y="5280090"/>
            <a:ext cx="694322" cy="730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0F179-9142-3DD3-A973-4C0B8ACC25B6}"/>
              </a:ext>
            </a:extLst>
          </p:cNvPr>
          <p:cNvSpPr/>
          <p:nvPr/>
        </p:nvSpPr>
        <p:spPr>
          <a:xfrm>
            <a:off x="2979685" y="2373990"/>
            <a:ext cx="983354" cy="8106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563D809-A933-6063-1E2B-E2220F5F53C5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3963039" y="1792908"/>
            <a:ext cx="3883305" cy="9864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92FB4B9-D847-2A7F-38F2-676F8C64CD16}"/>
              </a:ext>
            </a:extLst>
          </p:cNvPr>
          <p:cNvCxnSpPr>
            <a:stCxn id="2" idx="3"/>
            <a:endCxn id="9" idx="1"/>
          </p:cNvCxnSpPr>
          <p:nvPr/>
        </p:nvCxnSpPr>
        <p:spPr>
          <a:xfrm flipV="1">
            <a:off x="3963039" y="5280090"/>
            <a:ext cx="3883304" cy="36511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2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41454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3057525" y="3027921"/>
            <a:ext cx="1269273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3</a:t>
            </a:r>
            <a:endParaRPr lang="ko-KR" altLang="en-US" sz="24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4454397" y="2947234"/>
            <a:ext cx="1775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Front-end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70760-A483-1E94-96D5-196C30B7AD1D}"/>
              </a:ext>
            </a:extLst>
          </p:cNvPr>
          <p:cNvSpPr txBox="1"/>
          <p:nvPr/>
        </p:nvSpPr>
        <p:spPr>
          <a:xfrm>
            <a:off x="7139307" y="2602029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641F8-0D82-B9CF-5643-9574235CAD92}"/>
              </a:ext>
            </a:extLst>
          </p:cNvPr>
          <p:cNvSpPr txBox="1"/>
          <p:nvPr/>
        </p:nvSpPr>
        <p:spPr>
          <a:xfrm>
            <a:off x="7139307" y="339492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AF8D91-AAFE-65EC-CF11-9F43F635C42E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9954AA-7358-985D-641D-F23D09E1FF9D}"/>
              </a:ext>
            </a:extLst>
          </p:cNvPr>
          <p:cNvSpPr/>
          <p:nvPr/>
        </p:nvSpPr>
        <p:spPr>
          <a:xfrm>
            <a:off x="6628720" y="342900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2" name="직선 연결선 12">
            <a:extLst>
              <a:ext uri="{FF2B5EF4-FFF2-40B4-BE49-F238E27FC236}">
                <a16:creationId xmlns:a16="http://schemas.microsoft.com/office/drawing/2014/main" id="{DFAF6F27-3C45-1F07-B3AA-5DC50E053FFD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AB737F-1C38-2C8A-926B-0C17DADC425A}"/>
              </a:ext>
            </a:extLst>
          </p:cNvPr>
          <p:cNvSpPr txBox="1"/>
          <p:nvPr/>
        </p:nvSpPr>
        <p:spPr>
          <a:xfrm>
            <a:off x="7139307" y="4158481"/>
            <a:ext cx="1212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9">
            <a:extLst>
              <a:ext uri="{FF2B5EF4-FFF2-40B4-BE49-F238E27FC236}">
                <a16:creationId xmlns:a16="http://schemas.microsoft.com/office/drawing/2014/main" id="{FB0BA150-B448-41F8-427F-ED3E777397C2}"/>
              </a:ext>
            </a:extLst>
          </p:cNvPr>
          <p:cNvSpPr/>
          <p:nvPr/>
        </p:nvSpPr>
        <p:spPr>
          <a:xfrm>
            <a:off x="6628720" y="4188934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7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3174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– Class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1" descr="Diagram&#10;&#10;Description automatically generated">
            <a:extLst>
              <a:ext uri="{FF2B5EF4-FFF2-40B4-BE49-F238E27FC236}">
                <a16:creationId xmlns:a16="http://schemas.microsoft.com/office/drawing/2014/main" id="{81FAB8D5-11B2-D5EB-A1BA-F0C3A852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635" y="1154430"/>
            <a:ext cx="279273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6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3826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– Sequence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18" descr="Diagram&#10;&#10;Description automatically generated">
            <a:extLst>
              <a:ext uri="{FF2B5EF4-FFF2-40B4-BE49-F238E27FC236}">
                <a16:creationId xmlns:a16="http://schemas.microsoft.com/office/drawing/2014/main" id="{F2CA0053-3BD4-F6C7-51C1-DBC6EA08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587182"/>
            <a:ext cx="5731510" cy="36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3921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 – Class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43" descr="Diagram&#10;&#10;Description automatically generated">
            <a:extLst>
              <a:ext uri="{FF2B5EF4-FFF2-40B4-BE49-F238E27FC236}">
                <a16:creationId xmlns:a16="http://schemas.microsoft.com/office/drawing/2014/main" id="{826CFDBB-C944-AB34-AC27-82A987DE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32" y="1261110"/>
            <a:ext cx="2578735" cy="4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1A1685-4B39-47AF-ADC6-8DC3C7723AB6}"/>
              </a:ext>
            </a:extLst>
          </p:cNvPr>
          <p:cNvSpPr/>
          <p:nvPr/>
        </p:nvSpPr>
        <p:spPr>
          <a:xfrm>
            <a:off x="0" y="-19664"/>
            <a:ext cx="12192000" cy="68776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AC71ED3-1E8E-4BF7-8254-D3DA98CAE51B}"/>
              </a:ext>
            </a:extLst>
          </p:cNvPr>
          <p:cNvSpPr/>
          <p:nvPr/>
        </p:nvSpPr>
        <p:spPr>
          <a:xfrm>
            <a:off x="75413" y="65987"/>
            <a:ext cx="12038029" cy="672131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59EBD1-83AC-4F5E-B33F-72C10B86FF5A}"/>
              </a:ext>
            </a:extLst>
          </p:cNvPr>
          <p:cNvSpPr/>
          <p:nvPr/>
        </p:nvSpPr>
        <p:spPr>
          <a:xfrm>
            <a:off x="740619" y="575037"/>
            <a:ext cx="2020735" cy="4336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CONTENTS</a:t>
            </a:r>
            <a:endParaRPr lang="ko-KR" altLang="en-US" sz="28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41165D-5DB4-45C8-9F4B-86B53FFD15F3}"/>
              </a:ext>
            </a:extLst>
          </p:cNvPr>
          <p:cNvSpPr/>
          <p:nvPr/>
        </p:nvSpPr>
        <p:spPr>
          <a:xfrm>
            <a:off x="2272342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1</a:t>
            </a:r>
            <a:endParaRPr lang="ko-KR" altLang="en-US" sz="2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B6DB66-7B91-4F72-8671-BC3BACDAA755}"/>
              </a:ext>
            </a:extLst>
          </p:cNvPr>
          <p:cNvSpPr/>
          <p:nvPr/>
        </p:nvSpPr>
        <p:spPr>
          <a:xfrm>
            <a:off x="5517639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3</a:t>
            </a:r>
            <a:endParaRPr lang="ko-KR" altLang="en-US" sz="2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2F1E4A-3596-4EA1-8228-8D1CE8E9A22A}"/>
              </a:ext>
            </a:extLst>
          </p:cNvPr>
          <p:cNvSpPr/>
          <p:nvPr/>
        </p:nvSpPr>
        <p:spPr>
          <a:xfrm>
            <a:off x="7255197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4</a:t>
            </a:r>
            <a:endParaRPr lang="ko-KR" altLang="en-US" sz="2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07BB9F-35C9-4A2D-A2CE-B0E83FF446A1}"/>
              </a:ext>
            </a:extLst>
          </p:cNvPr>
          <p:cNvSpPr/>
          <p:nvPr/>
        </p:nvSpPr>
        <p:spPr>
          <a:xfrm>
            <a:off x="8992755" y="2801761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5</a:t>
            </a:r>
            <a:endParaRPr lang="ko-KR" altLang="en-US" sz="2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1AFCF-3D92-4348-AB09-49867EB79119}"/>
              </a:ext>
            </a:extLst>
          </p:cNvPr>
          <p:cNvSpPr txBox="1"/>
          <p:nvPr/>
        </p:nvSpPr>
        <p:spPr>
          <a:xfrm>
            <a:off x="2109714" y="371791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Overview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4BB48D-74EC-4459-82A8-18D387AD6676}"/>
              </a:ext>
            </a:extLst>
          </p:cNvPr>
          <p:cNvSpPr txBox="1"/>
          <p:nvPr/>
        </p:nvSpPr>
        <p:spPr>
          <a:xfrm>
            <a:off x="5365709" y="3713110"/>
            <a:ext cx="1325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Front-end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A58D7-1A8A-4797-B659-9CA762829E9E}"/>
              </a:ext>
            </a:extLst>
          </p:cNvPr>
          <p:cNvSpPr txBox="1"/>
          <p:nvPr/>
        </p:nvSpPr>
        <p:spPr>
          <a:xfrm>
            <a:off x="7126592" y="3713110"/>
            <a:ext cx="1267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Back-end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0673A3-5900-4AD9-9D39-66F230750CA4}"/>
              </a:ext>
            </a:extLst>
          </p:cNvPr>
          <p:cNvSpPr txBox="1"/>
          <p:nvPr/>
        </p:nvSpPr>
        <p:spPr>
          <a:xfrm>
            <a:off x="8866970" y="3717913"/>
            <a:ext cx="127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Database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B5C176-7052-4097-8956-C11B3716505F}"/>
              </a:ext>
            </a:extLst>
          </p:cNvPr>
          <p:cNvCxnSpPr>
            <a:cxnSpLocks/>
          </p:cNvCxnSpPr>
          <p:nvPr/>
        </p:nvCxnSpPr>
        <p:spPr>
          <a:xfrm>
            <a:off x="1608422" y="3399504"/>
            <a:ext cx="863916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A32C096-FAFB-47E6-9005-DE6A2060E296}"/>
              </a:ext>
            </a:extLst>
          </p:cNvPr>
          <p:cNvSpPr/>
          <p:nvPr/>
        </p:nvSpPr>
        <p:spPr>
          <a:xfrm>
            <a:off x="2719836" y="3339172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1164CB-0BD9-4419-9832-FBD6564DC1AA}"/>
              </a:ext>
            </a:extLst>
          </p:cNvPr>
          <p:cNvSpPr/>
          <p:nvPr/>
        </p:nvSpPr>
        <p:spPr>
          <a:xfrm>
            <a:off x="5977825" y="3350049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10EE80-505F-411F-BF6C-B298C2C16B26}"/>
              </a:ext>
            </a:extLst>
          </p:cNvPr>
          <p:cNvSpPr/>
          <p:nvPr/>
        </p:nvSpPr>
        <p:spPr>
          <a:xfrm>
            <a:off x="7715383" y="3334730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2E1CBBB-CD9E-4936-9C7A-29FF84D3C8D1}"/>
              </a:ext>
            </a:extLst>
          </p:cNvPr>
          <p:cNvSpPr/>
          <p:nvPr/>
        </p:nvSpPr>
        <p:spPr>
          <a:xfrm>
            <a:off x="9452942" y="3341798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19">
            <a:extLst>
              <a:ext uri="{FF2B5EF4-FFF2-40B4-BE49-F238E27FC236}">
                <a16:creationId xmlns:a16="http://schemas.microsoft.com/office/drawing/2014/main" id="{6712CD3D-A129-C95B-1D7E-ED2F8E7421FC}"/>
              </a:ext>
            </a:extLst>
          </p:cNvPr>
          <p:cNvSpPr/>
          <p:nvPr/>
        </p:nvSpPr>
        <p:spPr>
          <a:xfrm>
            <a:off x="3893797" y="2817528"/>
            <a:ext cx="1021172" cy="3618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2</a:t>
            </a:r>
            <a:endParaRPr lang="ko-KR" altLang="en-US" sz="200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68985C-D914-24E6-4065-80E43DA3A2FD}"/>
              </a:ext>
            </a:extLst>
          </p:cNvPr>
          <p:cNvSpPr txBox="1"/>
          <p:nvPr/>
        </p:nvSpPr>
        <p:spPr>
          <a:xfrm>
            <a:off x="3741867" y="3728877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UI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타원 15">
            <a:extLst>
              <a:ext uri="{FF2B5EF4-FFF2-40B4-BE49-F238E27FC236}">
                <a16:creationId xmlns:a16="http://schemas.microsoft.com/office/drawing/2014/main" id="{34114CD5-F6E8-195D-F645-D29293CA9772}"/>
              </a:ext>
            </a:extLst>
          </p:cNvPr>
          <p:cNvSpPr/>
          <p:nvPr/>
        </p:nvSpPr>
        <p:spPr>
          <a:xfrm>
            <a:off x="4353983" y="3365816"/>
            <a:ext cx="100800" cy="1008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776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45736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 – Sequence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46" descr="Diagram&#10;&#10;Description automatically generated">
            <a:extLst>
              <a:ext uri="{FF2B5EF4-FFF2-40B4-BE49-F238E27FC236}">
                <a16:creationId xmlns:a16="http://schemas.microsoft.com/office/drawing/2014/main" id="{AD2E107C-F2BF-FD24-5886-8A301355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241107"/>
            <a:ext cx="5731510" cy="437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6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pic>
        <p:nvPicPr>
          <p:cNvPr id="7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C26B3EE2-5B09-52D7-CEA6-EF2655BC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40" y="737552"/>
            <a:ext cx="3017520" cy="538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35786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 – Class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3346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A9BC32DA-E43B-7280-CA32-893198143BE7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08D6E-F818-3DF7-47D7-213D57625FEC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2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BCD96-CC1C-F5A7-180D-4888388E2B50}"/>
              </a:ext>
            </a:extLst>
          </p:cNvPr>
          <p:cNvSpPr txBox="1"/>
          <p:nvPr/>
        </p:nvSpPr>
        <p:spPr>
          <a:xfrm>
            <a:off x="1263192" y="233983"/>
            <a:ext cx="42310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Front-end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 – Sequence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47" descr="Diagram&#10;&#10;Description automatically generated">
            <a:extLst>
              <a:ext uri="{FF2B5EF4-FFF2-40B4-BE49-F238E27FC236}">
                <a16:creationId xmlns:a16="http://schemas.microsoft.com/office/drawing/2014/main" id="{5DD884D2-796E-39CF-84BC-3D00375C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187767"/>
            <a:ext cx="5731510" cy="44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3057525" y="3027921"/>
            <a:ext cx="1269273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4</a:t>
            </a:r>
            <a:endParaRPr lang="ko-KR" altLang="en-US" sz="24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4454397" y="2947234"/>
            <a:ext cx="1670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Back-end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55354-7444-2BF5-1854-9668115B67E0}"/>
              </a:ext>
            </a:extLst>
          </p:cNvPr>
          <p:cNvSpPr txBox="1"/>
          <p:nvPr/>
        </p:nvSpPr>
        <p:spPr>
          <a:xfrm>
            <a:off x="7139307" y="2602029"/>
            <a:ext cx="366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Wired appliances control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EC065-8799-504A-BCE3-9C538702E637}"/>
              </a:ext>
            </a:extLst>
          </p:cNvPr>
          <p:cNvSpPr txBox="1"/>
          <p:nvPr/>
        </p:nvSpPr>
        <p:spPr>
          <a:xfrm>
            <a:off x="7139307" y="3394920"/>
            <a:ext cx="488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Wireless smart appliances control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CFBA007-164B-4BDA-3ED6-8E51EF66E3DF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72369D-CFA4-9717-3B2D-A22C8D4B8936}"/>
              </a:ext>
            </a:extLst>
          </p:cNvPr>
          <p:cNvSpPr/>
          <p:nvPr/>
        </p:nvSpPr>
        <p:spPr>
          <a:xfrm>
            <a:off x="6628720" y="342900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2" name="직선 연결선 12">
            <a:extLst>
              <a:ext uri="{FF2B5EF4-FFF2-40B4-BE49-F238E27FC236}">
                <a16:creationId xmlns:a16="http://schemas.microsoft.com/office/drawing/2014/main" id="{34094868-ABAC-4989-B253-9548DCDF0A70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18CED-05D3-7791-A10A-31EC2CECFB17}"/>
              </a:ext>
            </a:extLst>
          </p:cNvPr>
          <p:cNvSpPr txBox="1"/>
          <p:nvPr/>
        </p:nvSpPr>
        <p:spPr>
          <a:xfrm>
            <a:off x="7139307" y="4158481"/>
            <a:ext cx="4574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Wireless non-smart appliances 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F5A22C03-BC78-D062-BE3C-D43E9F92A186}"/>
              </a:ext>
            </a:extLst>
          </p:cNvPr>
          <p:cNvSpPr/>
          <p:nvPr/>
        </p:nvSpPr>
        <p:spPr>
          <a:xfrm>
            <a:off x="6628720" y="4188934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57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3" descr="Diagram&#10;&#10;Description automatically generated">
            <a:extLst>
              <a:ext uri="{FF2B5EF4-FFF2-40B4-BE49-F238E27FC236}">
                <a16:creationId xmlns:a16="http://schemas.microsoft.com/office/drawing/2014/main" id="{D275BB99-3748-20A2-CB70-BD89613CA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611630"/>
            <a:ext cx="5731510" cy="3634740"/>
          </a:xfrm>
          <a:prstGeom prst="rect">
            <a:avLst/>
          </a:prstGeom>
        </p:spPr>
      </p:pic>
      <p:sp>
        <p:nvSpPr>
          <p:cNvPr id="6" name="직각 삼각형 4">
            <a:extLst>
              <a:ext uri="{FF2B5EF4-FFF2-40B4-BE49-F238E27FC236}">
                <a16:creationId xmlns:a16="http://schemas.microsoft.com/office/drawing/2014/main" id="{741E874A-E5D9-E031-02DE-81C9E3B8135E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A9938-377B-7765-7CFF-AF8FD969298D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60BEA-B1C6-7546-DFA5-6D9FFFCB2A77}"/>
              </a:ext>
            </a:extLst>
          </p:cNvPr>
          <p:cNvSpPr txBox="1"/>
          <p:nvPr/>
        </p:nvSpPr>
        <p:spPr>
          <a:xfrm>
            <a:off x="1263192" y="233983"/>
            <a:ext cx="1476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78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6" descr="Graphical user interface, diagram, text, application&#10;&#10;Description automatically generated">
            <a:extLst>
              <a:ext uri="{FF2B5EF4-FFF2-40B4-BE49-F238E27FC236}">
                <a16:creationId xmlns:a16="http://schemas.microsoft.com/office/drawing/2014/main" id="{1DBF2CAC-52F1-B56E-71D9-BCDDD9B84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587500"/>
            <a:ext cx="5731510" cy="3683000"/>
          </a:xfrm>
          <a:prstGeom prst="rect">
            <a:avLst/>
          </a:prstGeom>
        </p:spPr>
      </p:pic>
      <p:sp>
        <p:nvSpPr>
          <p:cNvPr id="9" name="직각 삼각형 4">
            <a:extLst>
              <a:ext uri="{FF2B5EF4-FFF2-40B4-BE49-F238E27FC236}">
                <a16:creationId xmlns:a16="http://schemas.microsoft.com/office/drawing/2014/main" id="{153E661A-B18C-07E1-4FB3-CC0871038048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1D0B5-B3C0-385A-4965-4BF8BC9B6FD6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4473E-4F83-5371-4034-ED87D628CE33}"/>
              </a:ext>
            </a:extLst>
          </p:cNvPr>
          <p:cNvSpPr txBox="1"/>
          <p:nvPr/>
        </p:nvSpPr>
        <p:spPr>
          <a:xfrm>
            <a:off x="1263192" y="233983"/>
            <a:ext cx="60333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Wired appliances control – Class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38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D33EC8F-35B8-E741-655A-7FCD34675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305" y="767715"/>
            <a:ext cx="5533390" cy="5322570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7829632-D536-3281-1DCB-240AC4F6DE68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0D2E1-ABF4-9BCE-EFD9-11F5518E5254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3B5A5-8749-1C0E-3D65-A3C32609956B}"/>
              </a:ext>
            </a:extLst>
          </p:cNvPr>
          <p:cNvSpPr txBox="1"/>
          <p:nvPr/>
        </p:nvSpPr>
        <p:spPr>
          <a:xfrm>
            <a:off x="1263192" y="233983"/>
            <a:ext cx="6685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Wired appliances control – Sequence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662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6B0305C2-048A-E89F-E57B-48D4078AFE63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A567D-F7C4-F4F1-D7A7-245EB55916EA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2E962-CD1D-1352-C146-C64EFD5DFFAB}"/>
              </a:ext>
            </a:extLst>
          </p:cNvPr>
          <p:cNvSpPr txBox="1"/>
          <p:nvPr/>
        </p:nvSpPr>
        <p:spPr>
          <a:xfrm>
            <a:off x="1263192" y="233983"/>
            <a:ext cx="72516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Wireless smart appliances control – Class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Grafik 47" descr="Ein Bild, das Text enthält.&#10;&#10;Automatisch generierte Beschreibung">
            <a:extLst>
              <a:ext uri="{FF2B5EF4-FFF2-40B4-BE49-F238E27FC236}">
                <a16:creationId xmlns:a16="http://schemas.microsoft.com/office/drawing/2014/main" id="{3FFAF502-ADA9-403C-AE0C-055D22593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588770"/>
            <a:ext cx="573151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8" descr="Diagram&#10;&#10;Description automatically generated">
            <a:extLst>
              <a:ext uri="{FF2B5EF4-FFF2-40B4-BE49-F238E27FC236}">
                <a16:creationId xmlns:a16="http://schemas.microsoft.com/office/drawing/2014/main" id="{DD5C9503-589F-971A-8E41-88699DB57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51" y="1825625"/>
            <a:ext cx="4517498" cy="4351338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B0D86878-D0F2-E031-CC0E-0C9D551716FC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10948-B56C-E160-E411-ED17E5DDBAC3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35182-F154-3342-E0AA-E6E08A03DB72}"/>
              </a:ext>
            </a:extLst>
          </p:cNvPr>
          <p:cNvSpPr txBox="1"/>
          <p:nvPr/>
        </p:nvSpPr>
        <p:spPr>
          <a:xfrm>
            <a:off x="1263192" y="233983"/>
            <a:ext cx="7904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Wireless smart appliances control – Sequence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183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571563DA-FBF2-EB29-4AC6-77034A4111A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4BD10-2B1D-F82E-53E6-B397D29AD350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A711A-56D1-A9B5-AA90-0133E97EF7C3}"/>
              </a:ext>
            </a:extLst>
          </p:cNvPr>
          <p:cNvSpPr txBox="1"/>
          <p:nvPr/>
        </p:nvSpPr>
        <p:spPr>
          <a:xfrm>
            <a:off x="1263192" y="233983"/>
            <a:ext cx="79184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Wireless non-smart appliances control – Class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8A172A-3232-4AFC-0F95-5987FAE1FA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1587500"/>
            <a:ext cx="573151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3057525" y="3027921"/>
            <a:ext cx="1269273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1</a:t>
            </a:r>
            <a:endParaRPr lang="ko-KR" altLang="en-US" sz="24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4454397" y="2947234"/>
            <a:ext cx="1641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Overview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09A4D-FD0C-F978-EBE6-8419199816CE}"/>
              </a:ext>
            </a:extLst>
          </p:cNvPr>
          <p:cNvSpPr txBox="1"/>
          <p:nvPr/>
        </p:nvSpPr>
        <p:spPr>
          <a:xfrm>
            <a:off x="7139307" y="2602029"/>
            <a:ext cx="134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Problem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4B833-9687-0FF3-58BB-A5B9213FBB69}"/>
              </a:ext>
            </a:extLst>
          </p:cNvPr>
          <p:cNvSpPr txBox="1"/>
          <p:nvPr/>
        </p:nvSpPr>
        <p:spPr>
          <a:xfrm>
            <a:off x="7139307" y="3429000"/>
            <a:ext cx="81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Goal</a:t>
            </a:r>
            <a:endParaRPr lang="ko-KR" altLang="en-US" sz="2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1DA3CD6-2A9E-2209-9C04-2EC851F5284A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A5FD700-1FBC-BB91-591E-584C3626D553}"/>
              </a:ext>
            </a:extLst>
          </p:cNvPr>
          <p:cNvSpPr/>
          <p:nvPr/>
        </p:nvSpPr>
        <p:spPr>
          <a:xfrm>
            <a:off x="6628720" y="346308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2" name="직선 연결선 12">
            <a:extLst>
              <a:ext uri="{FF2B5EF4-FFF2-40B4-BE49-F238E27FC236}">
                <a16:creationId xmlns:a16="http://schemas.microsoft.com/office/drawing/2014/main" id="{CE972CE9-49E1-A44E-2BCE-6463EE769FDD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48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0" descr="Diagram&#10;&#10;Description automatically generated">
            <a:extLst>
              <a:ext uri="{FF2B5EF4-FFF2-40B4-BE49-F238E27FC236}">
                <a16:creationId xmlns:a16="http://schemas.microsoft.com/office/drawing/2014/main" id="{76785EC4-DB59-20B6-7C04-644480A8C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51" y="1825625"/>
            <a:ext cx="4517498" cy="4351338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E257676-A6D5-6D69-C641-8DD221C4AE80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137F2-1274-7E6B-DF8B-C610D021FF4D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91EA9-0751-D3A2-2737-079B675DA3B7}"/>
              </a:ext>
            </a:extLst>
          </p:cNvPr>
          <p:cNvSpPr txBox="1"/>
          <p:nvPr/>
        </p:nvSpPr>
        <p:spPr>
          <a:xfrm>
            <a:off x="1263192" y="233983"/>
            <a:ext cx="85708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Wireless non-smart appliances control – Sequence Diagram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50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3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6177F9-DF4C-72C2-EC8F-F7E5FD06C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47" y="181903"/>
            <a:ext cx="11209903" cy="6494193"/>
          </a:xfrm>
          <a:prstGeom prst="rect">
            <a:avLst/>
          </a:prstGeom>
        </p:spPr>
      </p:pic>
      <p:sp>
        <p:nvSpPr>
          <p:cNvPr id="3" name="직각 삼각형 4">
            <a:extLst>
              <a:ext uri="{FF2B5EF4-FFF2-40B4-BE49-F238E27FC236}">
                <a16:creationId xmlns:a16="http://schemas.microsoft.com/office/drawing/2014/main" id="{D353E4E8-086D-0C7C-268D-67F4F2156781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25FA4-0431-FA89-B594-2C2487DC4159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3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F3434-A25A-DF2B-320C-7DADA26E1E9C}"/>
              </a:ext>
            </a:extLst>
          </p:cNvPr>
          <p:cNvSpPr txBox="1"/>
          <p:nvPr/>
        </p:nvSpPr>
        <p:spPr>
          <a:xfrm>
            <a:off x="1263192" y="233983"/>
            <a:ext cx="15061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Back-end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19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245F416-96C3-46BC-998F-261A4EDACB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61AD73-2B72-462C-BFC4-D539CF3A8220}"/>
              </a:ext>
            </a:extLst>
          </p:cNvPr>
          <p:cNvSpPr/>
          <p:nvPr/>
        </p:nvSpPr>
        <p:spPr>
          <a:xfrm>
            <a:off x="3057525" y="3027921"/>
            <a:ext cx="1269273" cy="36184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PART 5</a:t>
            </a:r>
            <a:endParaRPr lang="ko-KR" altLang="en-US" sz="24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E2D32-9815-4C58-A8DB-6439BD358659}"/>
              </a:ext>
            </a:extLst>
          </p:cNvPr>
          <p:cNvSpPr txBox="1"/>
          <p:nvPr/>
        </p:nvSpPr>
        <p:spPr>
          <a:xfrm>
            <a:off x="4454397" y="2947234"/>
            <a:ext cx="168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Database</a:t>
            </a:r>
            <a:endParaRPr lang="ko-KR" altLang="en-US" sz="28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1167E-B5AE-AF1F-6E2B-CAE313521A11}"/>
              </a:ext>
            </a:extLst>
          </p:cNvPr>
          <p:cNvSpPr txBox="1"/>
          <p:nvPr/>
        </p:nvSpPr>
        <p:spPr>
          <a:xfrm>
            <a:off x="7139307" y="2602029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D4671-8BF1-199D-28AB-5AD221D6BE1D}"/>
              </a:ext>
            </a:extLst>
          </p:cNvPr>
          <p:cNvSpPr txBox="1"/>
          <p:nvPr/>
        </p:nvSpPr>
        <p:spPr>
          <a:xfrm>
            <a:off x="7139307" y="3394920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D86EAA-1FEC-6128-58EA-F3C9DB635E4B}"/>
              </a:ext>
            </a:extLst>
          </p:cNvPr>
          <p:cNvSpPr/>
          <p:nvPr/>
        </p:nvSpPr>
        <p:spPr>
          <a:xfrm>
            <a:off x="6628720" y="2632482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1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ADF30D-F335-A9E0-8545-EF7842E6F0D3}"/>
              </a:ext>
            </a:extLst>
          </p:cNvPr>
          <p:cNvSpPr/>
          <p:nvPr/>
        </p:nvSpPr>
        <p:spPr>
          <a:xfrm>
            <a:off x="6628720" y="3429000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2</a:t>
            </a:r>
            <a:endParaRPr lang="ko-KR" altLang="en-US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  <p:cxnSp>
        <p:nvCxnSpPr>
          <p:cNvPr id="12" name="직선 연결선 12">
            <a:extLst>
              <a:ext uri="{FF2B5EF4-FFF2-40B4-BE49-F238E27FC236}">
                <a16:creationId xmlns:a16="http://schemas.microsoft.com/office/drawing/2014/main" id="{4F92219D-A3E5-2219-16F3-3327E3256D83}"/>
              </a:ext>
            </a:extLst>
          </p:cNvPr>
          <p:cNvCxnSpPr>
            <a:cxnSpLocks/>
          </p:cNvCxnSpPr>
          <p:nvPr/>
        </p:nvCxnSpPr>
        <p:spPr>
          <a:xfrm>
            <a:off x="6292644" y="2826780"/>
            <a:ext cx="0" cy="8305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07CFAC-AFAC-6690-9C72-168A996D7D7D}"/>
              </a:ext>
            </a:extLst>
          </p:cNvPr>
          <p:cNvSpPr txBox="1"/>
          <p:nvPr/>
        </p:nvSpPr>
        <p:spPr>
          <a:xfrm>
            <a:off x="7139307" y="4158481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Macro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9">
            <a:extLst>
              <a:ext uri="{FF2B5EF4-FFF2-40B4-BE49-F238E27FC236}">
                <a16:creationId xmlns:a16="http://schemas.microsoft.com/office/drawing/2014/main" id="{C0735957-ACB6-0563-F78A-8EF6C75B0440}"/>
              </a:ext>
            </a:extLst>
          </p:cNvPr>
          <p:cNvSpPr/>
          <p:nvPr/>
        </p:nvSpPr>
        <p:spPr>
          <a:xfrm>
            <a:off x="6628720" y="4188934"/>
            <a:ext cx="331949" cy="33194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3</a:t>
            </a:r>
            <a:endParaRPr lang="ko-KR" altLang="en-US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27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2" descr="Diagram&#10;&#10;Description automatically generated">
            <a:extLst>
              <a:ext uri="{FF2B5EF4-FFF2-40B4-BE49-F238E27FC236}">
                <a16:creationId xmlns:a16="http://schemas.microsoft.com/office/drawing/2014/main" id="{D0BF67AE-18D9-7314-3430-E35800D7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10" y="526732"/>
            <a:ext cx="5732780" cy="58045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직각 삼각형 4">
            <a:extLst>
              <a:ext uri="{FF2B5EF4-FFF2-40B4-BE49-F238E27FC236}">
                <a16:creationId xmlns:a16="http://schemas.microsoft.com/office/drawing/2014/main" id="{31DE627B-A7C7-856C-72C8-EB9D4433C290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521BE-8494-9345-B176-7BE98F91F80D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E077F-1F27-E82A-942C-CD31E38AEB23}"/>
              </a:ext>
            </a:extLst>
          </p:cNvPr>
          <p:cNvSpPr txBox="1"/>
          <p:nvPr/>
        </p:nvSpPr>
        <p:spPr>
          <a:xfrm>
            <a:off x="1263192" y="233983"/>
            <a:ext cx="1476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94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4">
            <a:extLst>
              <a:ext uri="{FF2B5EF4-FFF2-40B4-BE49-F238E27FC236}">
                <a16:creationId xmlns:a16="http://schemas.microsoft.com/office/drawing/2014/main" id="{99ADD49E-2B0E-1AE9-DF66-D5D89BA013FD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0D304-36AE-74AA-F69A-1E03B7F1CCE8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8022C-AA1D-A76D-4A90-C2AB18747569}"/>
              </a:ext>
            </a:extLst>
          </p:cNvPr>
          <p:cNvSpPr txBox="1"/>
          <p:nvPr/>
        </p:nvSpPr>
        <p:spPr>
          <a:xfrm>
            <a:off x="1263192" y="233983"/>
            <a:ext cx="11480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2">
            <a:extLst>
              <a:ext uri="{FF2B5EF4-FFF2-40B4-BE49-F238E27FC236}">
                <a16:creationId xmlns:a16="http://schemas.microsoft.com/office/drawing/2014/main" id="{15D4D022-710B-5CDA-2012-14F642DC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140" y="1449070"/>
            <a:ext cx="4871720" cy="3959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58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>
            <a:extLst>
              <a:ext uri="{FF2B5EF4-FFF2-40B4-BE49-F238E27FC236}">
                <a16:creationId xmlns:a16="http://schemas.microsoft.com/office/drawing/2014/main" id="{937D0688-D034-F08E-BC20-C72FDC0B3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491" y="2053589"/>
            <a:ext cx="3702050" cy="275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3EE423-FCFD-CDC6-C5A0-27DDD93AC3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8" r="-3818" b="13864"/>
          <a:stretch/>
        </p:blipFill>
        <p:spPr bwMode="auto">
          <a:xfrm>
            <a:off x="2302899" y="1886901"/>
            <a:ext cx="2926080" cy="3084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직각 삼각형 4">
            <a:extLst>
              <a:ext uri="{FF2B5EF4-FFF2-40B4-BE49-F238E27FC236}">
                <a16:creationId xmlns:a16="http://schemas.microsoft.com/office/drawing/2014/main" id="{4F04FCD7-6071-7E9F-3EA7-F136A5D02F9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64272-0B56-440F-66EF-D6A2281FB211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7D669-D887-8CEE-38CE-B0FAE2A4FB36}"/>
              </a:ext>
            </a:extLst>
          </p:cNvPr>
          <p:cNvSpPr txBox="1"/>
          <p:nvPr/>
        </p:nvSpPr>
        <p:spPr>
          <a:xfrm>
            <a:off x="1263192" y="233983"/>
            <a:ext cx="20794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 &amp; </a:t>
            </a:r>
            <a:r>
              <a:rPr lang="en-US" altLang="ko-KR" sz="2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Loglist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9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>
            <a:extLst>
              <a:ext uri="{FF2B5EF4-FFF2-40B4-BE49-F238E27FC236}">
                <a16:creationId xmlns:a16="http://schemas.microsoft.com/office/drawing/2014/main" id="{EA6FE479-4041-B527-14FD-1E8B578C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0" y="1064980"/>
            <a:ext cx="3944620" cy="368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3B3B10A1-E8B6-5094-4C6C-13AC4F02A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23" y="2248217"/>
            <a:ext cx="3881755" cy="23615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각 삼각형 4">
            <a:extLst>
              <a:ext uri="{FF2B5EF4-FFF2-40B4-BE49-F238E27FC236}">
                <a16:creationId xmlns:a16="http://schemas.microsoft.com/office/drawing/2014/main" id="{60C17263-97EA-B5EA-0525-0E8BD8FB308C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5ECA6-4113-D56C-49CA-0D2443A1EDF5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37CD4-32EA-30B4-AA3D-51F44136029B}"/>
              </a:ext>
            </a:extLst>
          </p:cNvPr>
          <p:cNvSpPr txBox="1"/>
          <p:nvPr/>
        </p:nvSpPr>
        <p:spPr>
          <a:xfrm>
            <a:off x="1263192" y="233983"/>
            <a:ext cx="38940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Appliance &amp; Appliance list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712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7">
            <a:extLst>
              <a:ext uri="{FF2B5EF4-FFF2-40B4-BE49-F238E27FC236}">
                <a16:creationId xmlns:a16="http://schemas.microsoft.com/office/drawing/2014/main" id="{C57E5462-9D01-A05B-76CC-D0A353D2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87" y="2057400"/>
            <a:ext cx="357822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3DBA40B0-FD53-64F3-F216-DAB97AFF901B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5FA8C-4C5C-E1A8-8603-067A22C5546F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5C86C-63FD-FA78-32A9-C4572E196D65}"/>
              </a:ext>
            </a:extLst>
          </p:cNvPr>
          <p:cNvSpPr txBox="1"/>
          <p:nvPr/>
        </p:nvSpPr>
        <p:spPr>
          <a:xfrm>
            <a:off x="1263192" y="233983"/>
            <a:ext cx="13986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Interface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489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8">
            <a:extLst>
              <a:ext uri="{FF2B5EF4-FFF2-40B4-BE49-F238E27FC236}">
                <a16:creationId xmlns:a16="http://schemas.microsoft.com/office/drawing/2014/main" id="{68E228FA-CE39-E246-1303-06A46AA10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93" y="2179316"/>
            <a:ext cx="3577590" cy="212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9">
            <a:extLst>
              <a:ext uri="{FF2B5EF4-FFF2-40B4-BE49-F238E27FC236}">
                <a16:creationId xmlns:a16="http://schemas.microsoft.com/office/drawing/2014/main" id="{7CAE809D-5372-1233-0825-F3069110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" y="2165031"/>
            <a:ext cx="4608830" cy="25279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각 삼각형 4">
            <a:extLst>
              <a:ext uri="{FF2B5EF4-FFF2-40B4-BE49-F238E27FC236}">
                <a16:creationId xmlns:a16="http://schemas.microsoft.com/office/drawing/2014/main" id="{C9381A31-6446-C18C-2D1D-8DC7E376FDB0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3B9C2-6D31-72F5-DC2E-DEB93AE8B978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71C87-F529-8F9C-9903-965E71E59EEA}"/>
              </a:ext>
            </a:extLst>
          </p:cNvPr>
          <p:cNvSpPr txBox="1"/>
          <p:nvPr/>
        </p:nvSpPr>
        <p:spPr>
          <a:xfrm>
            <a:off x="1263192" y="233983"/>
            <a:ext cx="29795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Macro &amp; Macro List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027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11">
            <a:extLst>
              <a:ext uri="{FF2B5EF4-FFF2-40B4-BE49-F238E27FC236}">
                <a16:creationId xmlns:a16="http://schemas.microsoft.com/office/drawing/2014/main" id="{86322DA4-8FB2-79C0-9C2D-09FFDCF80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40" y="1890712"/>
            <a:ext cx="479552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8DB7315-9082-B515-0CC9-E6931D6DEC76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27517-9C9D-F0C0-953C-D5A30961AC3B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B1683-067B-F7A4-5B09-510C42805F22}"/>
              </a:ext>
            </a:extLst>
          </p:cNvPr>
          <p:cNvSpPr txBox="1"/>
          <p:nvPr/>
        </p:nvSpPr>
        <p:spPr>
          <a:xfrm>
            <a:off x="1263192" y="233983"/>
            <a:ext cx="16305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Command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93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1985983" y="6162352"/>
            <a:ext cx="87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Apple homes and google home </a:t>
            </a:r>
            <a:r>
              <a:rPr lang="en-US" altLang="ko-KR" dirty="0">
                <a:latin typeface="Noto Sans"/>
                <a:ea typeface="나눔스퀘어 Bold" panose="020B0600000101010101" pitchFamily="50" charset="-127"/>
              </a:rPr>
              <a:t>are </a:t>
            </a:r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two major smart home applications in the market.</a:t>
            </a:r>
            <a:endParaRPr lang="ko-KR" altLang="en-US" sz="1800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4269BD27-B896-D345-9BC6-E0C74F86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604885"/>
            <a:ext cx="3177841" cy="3143299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E9C7C2C-52CD-D747-AB4B-6F7A40FAB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04" y="1613519"/>
            <a:ext cx="3626884" cy="31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24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>
            <a:extLst>
              <a:ext uri="{FF2B5EF4-FFF2-40B4-BE49-F238E27FC236}">
                <a16:creationId xmlns:a16="http://schemas.microsoft.com/office/drawing/2014/main" id="{B588C5D8-8167-5714-C182-F9AA6A79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25" y="962025"/>
            <a:ext cx="5721350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각 삼각형 4">
            <a:extLst>
              <a:ext uri="{FF2B5EF4-FFF2-40B4-BE49-F238E27FC236}">
                <a16:creationId xmlns:a16="http://schemas.microsoft.com/office/drawing/2014/main" id="{560DCEB2-4EDA-8AF0-1287-675404B76DCB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E45CD-F52D-8F6C-F9A7-E81D9059DE1B}"/>
              </a:ext>
            </a:extLst>
          </p:cNvPr>
          <p:cNvSpPr txBox="1"/>
          <p:nvPr/>
        </p:nvSpPr>
        <p:spPr>
          <a:xfrm>
            <a:off x="301217" y="141650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4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82D3D-E60E-4359-F52F-ECB960F98575}"/>
              </a:ext>
            </a:extLst>
          </p:cNvPr>
          <p:cNvSpPr txBox="1"/>
          <p:nvPr/>
        </p:nvSpPr>
        <p:spPr>
          <a:xfrm>
            <a:off x="1263192" y="233983"/>
            <a:ext cx="15061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Database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Summary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344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C14BD64-8B58-4562-9682-8D9DDE02ADF1}"/>
              </a:ext>
            </a:extLst>
          </p:cNvPr>
          <p:cNvSpPr/>
          <p:nvPr/>
        </p:nvSpPr>
        <p:spPr>
          <a:xfrm>
            <a:off x="3685538" y="1212297"/>
            <a:ext cx="4320280" cy="43202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FBED6-A02D-426B-AE92-D9DBCE91763D}"/>
              </a:ext>
            </a:extLst>
          </p:cNvPr>
          <p:cNvSpPr txBox="1"/>
          <p:nvPr/>
        </p:nvSpPr>
        <p:spPr>
          <a:xfrm>
            <a:off x="4184076" y="1146808"/>
            <a:ext cx="2479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Thank you</a:t>
            </a:r>
            <a:endParaRPr lang="ko-KR" altLang="en-US" sz="6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CE991E4-C4FD-4940-A308-6F8F18AA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10" y="204614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5B176-C7E3-4744-87AB-0F1C6A9D53BF}"/>
              </a:ext>
            </a:extLst>
          </p:cNvPr>
          <p:cNvSpPr txBox="1"/>
          <p:nvPr/>
        </p:nvSpPr>
        <p:spPr>
          <a:xfrm>
            <a:off x="5347004" y="6416981"/>
            <a:ext cx="135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대한민국독도" panose="02000000000000000000" pitchFamily="2" charset="-127"/>
                <a:ea typeface="대한민국독도" panose="02000000000000000000" pitchFamily="2" charset="-127"/>
              </a:rPr>
              <a:t>Team 12</a:t>
            </a:r>
            <a:endParaRPr lang="ko-KR" altLang="en-US" sz="6000" dirty="0"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7BDDD3-5582-45E4-BBC6-4CA641FD1E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0">
            <a:extLst>
              <a:ext uri="{FF2B5EF4-FFF2-40B4-BE49-F238E27FC236}">
                <a16:creationId xmlns:a16="http://schemas.microsoft.com/office/drawing/2014/main" id="{A254B4F3-973B-7D41-A768-76B10E2089AF}"/>
              </a:ext>
            </a:extLst>
          </p:cNvPr>
          <p:cNvGrpSpPr/>
          <p:nvPr/>
        </p:nvGrpSpPr>
        <p:grpSpPr>
          <a:xfrm>
            <a:off x="3916403" y="2391107"/>
            <a:ext cx="4249435" cy="3253212"/>
            <a:chOff x="410069" y="1322773"/>
            <a:chExt cx="3648723" cy="2610035"/>
          </a:xfrm>
        </p:grpSpPr>
        <p:sp>
          <p:nvSpPr>
            <p:cNvPr id="10" name="모서리가 둥근 직사각형 48">
              <a:extLst>
                <a:ext uri="{FF2B5EF4-FFF2-40B4-BE49-F238E27FC236}">
                  <a16:creationId xmlns:a16="http://schemas.microsoft.com/office/drawing/2014/main" id="{5B7CD8EB-81A3-0C4F-8E88-0928BACDE616}"/>
                </a:ext>
              </a:extLst>
            </p:cNvPr>
            <p:cNvSpPr/>
            <p:nvPr/>
          </p:nvSpPr>
          <p:spPr>
            <a:xfrm rot="16200000">
              <a:off x="929413" y="803429"/>
              <a:ext cx="2610035" cy="3648723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8BA730-CD91-4A4A-BD32-8C6282DA5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53" y="1556970"/>
              <a:ext cx="1213551" cy="955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F839E531-6427-3D4D-AE09-B3F6D09B3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162" y="1889057"/>
              <a:ext cx="561663" cy="49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7">
              <a:extLst>
                <a:ext uri="{FF2B5EF4-FFF2-40B4-BE49-F238E27FC236}">
                  <a16:creationId xmlns:a16="http://schemas.microsoft.com/office/drawing/2014/main" id="{4162FCFD-F10F-6E45-ABA7-8A5D142A6E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39" y="2759739"/>
              <a:ext cx="903572" cy="716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368398C5-C432-844A-81EC-26FC5EF8A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342" y="3030473"/>
              <a:ext cx="757048" cy="72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07CD5170-58D1-3147-8A89-E8EEBBBB3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6016" y="2609737"/>
              <a:ext cx="857452" cy="660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31B500AD-1723-EF48-947B-CCFF44D27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026" y="1726857"/>
              <a:ext cx="852442" cy="810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연결선 67">
              <a:extLst>
                <a:ext uri="{FF2B5EF4-FFF2-40B4-BE49-F238E27FC236}">
                  <a16:creationId xmlns:a16="http://schemas.microsoft.com/office/drawing/2014/main" id="{DE4007B2-22F0-4C46-B7C9-3795B34E8F03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1247825" y="2034562"/>
              <a:ext cx="339236" cy="10266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70">
              <a:extLst>
                <a:ext uri="{FF2B5EF4-FFF2-40B4-BE49-F238E27FC236}">
                  <a16:creationId xmlns:a16="http://schemas.microsoft.com/office/drawing/2014/main" id="{01B97F7C-503B-4E48-A422-BA9A3AC4DD77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1247825" y="2537787"/>
              <a:ext cx="339236" cy="221952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71">
              <a:extLst>
                <a:ext uri="{FF2B5EF4-FFF2-40B4-BE49-F238E27FC236}">
                  <a16:creationId xmlns:a16="http://schemas.microsoft.com/office/drawing/2014/main" id="{47D1F3AD-C366-9F48-9867-415F560E5642}"/>
                </a:ext>
              </a:extLst>
            </p:cNvPr>
            <p:cNvCxnSpPr>
              <a:stCxn id="17" idx="0"/>
              <a:endCxn id="14" idx="2"/>
            </p:cNvCxnSpPr>
            <p:nvPr/>
          </p:nvCxnSpPr>
          <p:spPr>
            <a:xfrm flipH="1" flipV="1">
              <a:off x="2234429" y="2512154"/>
              <a:ext cx="99437" cy="51831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72">
              <a:extLst>
                <a:ext uri="{FF2B5EF4-FFF2-40B4-BE49-F238E27FC236}">
                  <a16:creationId xmlns:a16="http://schemas.microsoft.com/office/drawing/2014/main" id="{A00B8827-0D84-534A-A3E1-6CA885A38E5D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2841204" y="2537787"/>
              <a:ext cx="304812" cy="402156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73">
              <a:extLst>
                <a:ext uri="{FF2B5EF4-FFF2-40B4-BE49-F238E27FC236}">
                  <a16:creationId xmlns:a16="http://schemas.microsoft.com/office/drawing/2014/main" id="{0520F6B1-BF24-AA41-8993-B5A11E2F8018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2841204" y="2034562"/>
              <a:ext cx="309822" cy="9776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86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Picture 20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8635CCCB-5FA2-A049-86CD-A3DA02CB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850" y="1064980"/>
            <a:ext cx="2198070" cy="4450080"/>
          </a:xfrm>
          <a:prstGeom prst="rect">
            <a:avLst/>
          </a:prstGeom>
        </p:spPr>
      </p:pic>
      <p:pic>
        <p:nvPicPr>
          <p:cNvPr id="22" name="Picture 21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608281D-B10A-D949-8339-2BD62B7B5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98" y="923427"/>
            <a:ext cx="2502054" cy="473318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1B799F9-5707-9445-9A17-9E503D7BB7DF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441235-84B9-7940-8480-AE47B79FE3A3}"/>
              </a:ext>
            </a:extLst>
          </p:cNvPr>
          <p:cNvSpPr txBox="1"/>
          <p:nvPr/>
        </p:nvSpPr>
        <p:spPr>
          <a:xfrm>
            <a:off x="1985983" y="6162352"/>
            <a:ext cx="87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Apple homes and google home </a:t>
            </a:r>
            <a:r>
              <a:rPr lang="en-US" altLang="ko-KR" dirty="0">
                <a:latin typeface="Noto Sans"/>
                <a:ea typeface="나눔스퀘어 Bold" panose="020B0600000101010101" pitchFamily="50" charset="-127"/>
              </a:rPr>
              <a:t>are </a:t>
            </a:r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two major smart home applications in the market.</a:t>
            </a:r>
            <a:endParaRPr lang="ko-KR" altLang="en-US" sz="1800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2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2671795" y="6184279"/>
            <a:ext cx="87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There are various devices that each apps support. But there are not much devices that is supported by both apps</a:t>
            </a:r>
            <a:endParaRPr lang="ko-KR" altLang="en-US" sz="1800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F40B16D-5959-F44A-82C2-E84B82F40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160431"/>
              </p:ext>
            </p:extLst>
          </p:nvPr>
        </p:nvGraphicFramePr>
        <p:xfrm>
          <a:off x="2032000" y="7143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EDFACC72-57D5-2444-B8F1-79B65C3D5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73" y="464779"/>
            <a:ext cx="1333681" cy="131918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111225E-A5B9-7740-B5CD-420DF3090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4" y="485903"/>
            <a:ext cx="1522135" cy="1311936"/>
          </a:xfrm>
          <a:prstGeom prst="rect">
            <a:avLst/>
          </a:prstGeom>
        </p:spPr>
      </p:pic>
      <p:pic>
        <p:nvPicPr>
          <p:cNvPr id="27" name="Picture 26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E42D090F-4C8F-0444-A61C-4F340747F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4" y="3533523"/>
            <a:ext cx="1678026" cy="1478808"/>
          </a:xfrm>
          <a:prstGeom prst="rect">
            <a:avLst/>
          </a:prstGeom>
        </p:spPr>
      </p:pic>
      <p:pic>
        <p:nvPicPr>
          <p:cNvPr id="29" name="Picture 28" descr="A picture containing loudspeaker, microphone&#10;&#10;Description automatically generated">
            <a:extLst>
              <a:ext uri="{FF2B5EF4-FFF2-40B4-BE49-F238E27FC236}">
                <a16:creationId xmlns:a16="http://schemas.microsoft.com/office/drawing/2014/main" id="{0BD5AC44-FBB3-4449-894C-44FD21EAC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2" y="2300475"/>
            <a:ext cx="1275244" cy="1123246"/>
          </a:xfrm>
          <a:prstGeom prst="rect">
            <a:avLst/>
          </a:prstGeom>
        </p:spPr>
      </p:pic>
      <p:pic>
        <p:nvPicPr>
          <p:cNvPr id="30" name="Picture 2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EAA60A1-FC7E-EE48-AEA0-979780CB0E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89" y="3838915"/>
            <a:ext cx="1558170" cy="1123181"/>
          </a:xfrm>
          <a:prstGeom prst="rect">
            <a:avLst/>
          </a:prstGeom>
        </p:spPr>
      </p:pic>
      <p:pic>
        <p:nvPicPr>
          <p:cNvPr id="18" name="Picture 17" descr="A white cylindrical object&#10;&#10;Description automatically generated with low confidence">
            <a:extLst>
              <a:ext uri="{FF2B5EF4-FFF2-40B4-BE49-F238E27FC236}">
                <a16:creationId xmlns:a16="http://schemas.microsoft.com/office/drawing/2014/main" id="{3A34A698-E7EB-304D-8434-2F582D190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8" y="1979169"/>
            <a:ext cx="1018705" cy="1235326"/>
          </a:xfrm>
          <a:prstGeom prst="rect">
            <a:avLst/>
          </a:prstGeom>
        </p:spPr>
      </p:pic>
      <p:pic>
        <p:nvPicPr>
          <p:cNvPr id="28" name="Picture 27" descr="Chart, funnel chart&#10;&#10;Description automatically generated">
            <a:extLst>
              <a:ext uri="{FF2B5EF4-FFF2-40B4-BE49-F238E27FC236}">
                <a16:creationId xmlns:a16="http://schemas.microsoft.com/office/drawing/2014/main" id="{1E51E861-3045-DD4D-9855-CB79304B4B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47" y="2869349"/>
            <a:ext cx="1018705" cy="12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1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1714279" y="6383683"/>
            <a:ext cx="876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Family who have mixed use of Android phones and iPhones get limited choices.</a:t>
            </a:r>
            <a:endParaRPr lang="ko-KR" altLang="en-US" sz="1800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C81A9DF-A96A-584B-A882-40FD8066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82" y="1690687"/>
            <a:ext cx="1202119" cy="1142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DF2E4-23C4-1D47-845D-A965498F7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7" y="3550982"/>
            <a:ext cx="2574324" cy="1280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DD6AEB-0B1C-CE44-87A5-BC2CCE996A60}"/>
              </a:ext>
            </a:extLst>
          </p:cNvPr>
          <p:cNvSpPr txBox="1"/>
          <p:nvPr/>
        </p:nvSpPr>
        <p:spPr>
          <a:xfrm>
            <a:off x="3510280" y="3471519"/>
            <a:ext cx="5171440" cy="1676400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9C7A4-8172-714D-9DF6-422E30503E87}"/>
              </a:ext>
            </a:extLst>
          </p:cNvPr>
          <p:cNvSpPr txBox="1"/>
          <p:nvPr/>
        </p:nvSpPr>
        <p:spPr>
          <a:xfrm>
            <a:off x="3510280" y="1290935"/>
            <a:ext cx="5171440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K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12E1A5-70D7-CC42-A4B2-E4B01D17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80" y="1795119"/>
            <a:ext cx="3495040" cy="3267761"/>
          </a:xfrm>
        </p:spPr>
        <p:txBody>
          <a:bodyPr>
            <a:noAutofit/>
          </a:bodyPr>
          <a:lstStyle/>
          <a:p>
            <a:pPr algn="ctr"/>
            <a:r>
              <a:rPr lang="en-KR" sz="8000" dirty="0"/>
              <a:t>👵🏻   🧓🏻 </a:t>
            </a:r>
            <a:br>
              <a:rPr lang="en-KR" sz="8000" dirty="0"/>
            </a:br>
            <a:br>
              <a:rPr lang="en-KR" sz="8000" dirty="0"/>
            </a:br>
            <a:r>
              <a:rPr lang="en-KR" sz="8000" dirty="0"/>
              <a:t>👦🏻   👩🏻</a:t>
            </a:r>
          </a:p>
        </p:txBody>
      </p:sp>
    </p:spTree>
    <p:extLst>
      <p:ext uri="{BB962C8B-B14F-4D97-AF65-F5344CB8AC3E}">
        <p14:creationId xmlns:p14="http://schemas.microsoft.com/office/powerpoint/2010/main" val="250323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2671795" y="6184279"/>
            <a:ext cx="87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Noto Sans"/>
                <a:ea typeface="나눔스퀘어 Bold" panose="020B0600000101010101" pitchFamily="50" charset="-127"/>
              </a:rPr>
              <a:t>There are various devices that each apps support. But there are not much devices that is supported by both apps</a:t>
            </a:r>
            <a:endParaRPr lang="ko-KR" altLang="en-US" sz="1800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FF40B16D-5959-F44A-82C2-E84B82F40850}"/>
              </a:ext>
            </a:extLst>
          </p:cNvPr>
          <p:cNvGraphicFramePr/>
          <p:nvPr/>
        </p:nvGraphicFramePr>
        <p:xfrm>
          <a:off x="2032000" y="7143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EDFACC72-57D5-2444-B8F1-79B65C3D5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673" y="464779"/>
            <a:ext cx="1333681" cy="1319184"/>
          </a:xfrm>
          <a:prstGeom prst="rect">
            <a:avLst/>
          </a:prstGeom>
        </p:spPr>
      </p:pic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5111225E-A5B9-7740-B5CD-420DF3090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4" y="485903"/>
            <a:ext cx="1522135" cy="1311936"/>
          </a:xfrm>
          <a:prstGeom prst="rect">
            <a:avLst/>
          </a:prstGeom>
        </p:spPr>
      </p:pic>
      <p:pic>
        <p:nvPicPr>
          <p:cNvPr id="27" name="Picture 26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E42D090F-4C8F-0444-A61C-4F340747FF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14" y="3533523"/>
            <a:ext cx="1678026" cy="1478808"/>
          </a:xfrm>
          <a:prstGeom prst="rect">
            <a:avLst/>
          </a:prstGeom>
        </p:spPr>
      </p:pic>
      <p:pic>
        <p:nvPicPr>
          <p:cNvPr id="29" name="Picture 28" descr="A picture containing loudspeaker, microphone&#10;&#10;Description automatically generated">
            <a:extLst>
              <a:ext uri="{FF2B5EF4-FFF2-40B4-BE49-F238E27FC236}">
                <a16:creationId xmlns:a16="http://schemas.microsoft.com/office/drawing/2014/main" id="{0BD5AC44-FBB3-4449-894C-44FD21EAC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52" y="2300475"/>
            <a:ext cx="1275244" cy="1123246"/>
          </a:xfrm>
          <a:prstGeom prst="rect">
            <a:avLst/>
          </a:prstGeom>
        </p:spPr>
      </p:pic>
      <p:pic>
        <p:nvPicPr>
          <p:cNvPr id="30" name="Picture 2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EAA60A1-FC7E-EE48-AEA0-979780CB0E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89" y="3838915"/>
            <a:ext cx="1558170" cy="1123181"/>
          </a:xfrm>
          <a:prstGeom prst="rect">
            <a:avLst/>
          </a:prstGeom>
        </p:spPr>
      </p:pic>
      <p:pic>
        <p:nvPicPr>
          <p:cNvPr id="18" name="Picture 17" descr="A white cylindrical object&#10;&#10;Description automatically generated with low confidence">
            <a:extLst>
              <a:ext uri="{FF2B5EF4-FFF2-40B4-BE49-F238E27FC236}">
                <a16:creationId xmlns:a16="http://schemas.microsoft.com/office/drawing/2014/main" id="{3A34A698-E7EB-304D-8434-2F582D190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28" y="1979169"/>
            <a:ext cx="1018705" cy="1235326"/>
          </a:xfrm>
          <a:prstGeom prst="rect">
            <a:avLst/>
          </a:prstGeom>
        </p:spPr>
      </p:pic>
      <p:pic>
        <p:nvPicPr>
          <p:cNvPr id="28" name="Picture 27" descr="Chart, funnel chart&#10;&#10;Description automatically generated">
            <a:extLst>
              <a:ext uri="{FF2B5EF4-FFF2-40B4-BE49-F238E27FC236}">
                <a16:creationId xmlns:a16="http://schemas.microsoft.com/office/drawing/2014/main" id="{1E51E861-3045-DD4D-9855-CB79304B4B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47" y="2869349"/>
            <a:ext cx="1018705" cy="127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DB0DDB-DD83-48D7-8B73-EB2DD4CD3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76E78D2C-DB09-4CDA-A7D7-12CF559AFF32}"/>
              </a:ext>
            </a:extLst>
          </p:cNvPr>
          <p:cNvSpPr/>
          <p:nvPr/>
        </p:nvSpPr>
        <p:spPr>
          <a:xfrm rot="5400000">
            <a:off x="188536" y="160255"/>
            <a:ext cx="443060" cy="443060"/>
          </a:xfrm>
          <a:prstGeom prst="rt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99ED-F9A5-46FC-B661-BB0EADF81023}"/>
              </a:ext>
            </a:extLst>
          </p:cNvPr>
          <p:cNvSpPr txBox="1"/>
          <p:nvPr/>
        </p:nvSpPr>
        <p:spPr>
          <a:xfrm>
            <a:off x="301217" y="141650"/>
            <a:ext cx="660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>
                <a:solidFill>
                  <a:schemeClr val="accent1">
                    <a:lumMod val="60000"/>
                    <a:lumOff val="40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0</a:t>
            </a:r>
            <a:r>
              <a:rPr lang="en-US" altLang="ko-KR" sz="5400">
                <a:solidFill>
                  <a:schemeClr val="accent1">
                    <a:lumMod val="75000"/>
                  </a:schemeClr>
                </a:solidFill>
                <a:latin typeface="대한민국독도" panose="02000000000000000000" pitchFamily="2" charset="-127"/>
                <a:ea typeface="대한민국독도" panose="02000000000000000000" pitchFamily="2" charset="-127"/>
              </a:rPr>
              <a:t>1</a:t>
            </a:r>
            <a:endParaRPr lang="en-US" altLang="ko-KR" sz="2800">
              <a:solidFill>
                <a:schemeClr val="accent1">
                  <a:lumMod val="75000"/>
                </a:schemeClr>
              </a:solidFill>
              <a:latin typeface="대한민국독도" panose="02000000000000000000" pitchFamily="2" charset="-127"/>
              <a:ea typeface="대한민국독도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89C77-9843-42CE-AC77-E5F40FCA5D2E}"/>
              </a:ext>
            </a:extLst>
          </p:cNvPr>
          <p:cNvSpPr txBox="1"/>
          <p:nvPr/>
        </p:nvSpPr>
        <p:spPr>
          <a:xfrm>
            <a:off x="1263192" y="233983"/>
            <a:ext cx="13456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Overview</a:t>
            </a:r>
          </a:p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7C9CF7-F279-4441-8F00-89BEA70A1F0B}"/>
              </a:ext>
            </a:extLst>
          </p:cNvPr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306F7-B97C-46FB-B9A0-2AC33010B6C8}"/>
              </a:ext>
            </a:extLst>
          </p:cNvPr>
          <p:cNvSpPr txBox="1"/>
          <p:nvPr/>
        </p:nvSpPr>
        <p:spPr>
          <a:xfrm>
            <a:off x="1442357" y="6394130"/>
            <a:ext cx="8763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Noto Sans"/>
                <a:ea typeface="나눔스퀘어 Bold" panose="020B0600000101010101" pitchFamily="50" charset="-127"/>
              </a:rPr>
              <a:t>Family who have mixed use of Android phones and iPhones get limited choices.</a:t>
            </a:r>
            <a:endParaRPr lang="ko-KR" altLang="en-US" dirty="0">
              <a:latin typeface="Noto Sans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827DFE7-333D-D241-9F29-836E248D5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470514"/>
              </p:ext>
            </p:extLst>
          </p:nvPr>
        </p:nvGraphicFramePr>
        <p:xfrm>
          <a:off x="3629844" y="1149780"/>
          <a:ext cx="5659120" cy="303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86B18F3-5A9C-5C49-9885-9166FE47F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03" y="663149"/>
            <a:ext cx="928575" cy="91848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846AE2C-ADAC-0F4B-9EBE-45D3539BF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37" y="668195"/>
            <a:ext cx="1059787" cy="913436"/>
          </a:xfrm>
          <a:prstGeom prst="rect">
            <a:avLst/>
          </a:prstGeom>
        </p:spPr>
      </p:pic>
      <p:pic>
        <p:nvPicPr>
          <p:cNvPr id="13" name="Picture 12" descr="Chart, funnel chart&#10;&#10;Description automatically generated">
            <a:extLst>
              <a:ext uri="{FF2B5EF4-FFF2-40B4-BE49-F238E27FC236}">
                <a16:creationId xmlns:a16="http://schemas.microsoft.com/office/drawing/2014/main" id="{A3712C01-9F45-DA4E-AFAA-30613A1BAA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767" y="2221777"/>
            <a:ext cx="709273" cy="89026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85B715E-29C7-5647-8317-73F5B5B4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450" y="3713709"/>
            <a:ext cx="3353906" cy="3084646"/>
          </a:xfrm>
        </p:spPr>
        <p:txBody>
          <a:bodyPr>
            <a:noAutofit/>
          </a:bodyPr>
          <a:lstStyle/>
          <a:p>
            <a:pPr algn="ctr"/>
            <a:r>
              <a:rPr lang="en-KR" sz="3000" dirty="0"/>
              <a:t>👵🏻   🧓🏻 </a:t>
            </a:r>
            <a:br>
              <a:rPr lang="en-KR" sz="3000" dirty="0"/>
            </a:br>
            <a:br>
              <a:rPr lang="en-KR" sz="3000" dirty="0"/>
            </a:br>
            <a:r>
              <a:rPr lang="en-KR" sz="3000" dirty="0"/>
              <a:t>👦🏻   👩🏻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35FC46-685A-7D4C-8D43-B11E728972A0}"/>
              </a:ext>
            </a:extLst>
          </p:cNvPr>
          <p:cNvCxnSpPr/>
          <p:nvPr/>
        </p:nvCxnSpPr>
        <p:spPr>
          <a:xfrm flipV="1">
            <a:off x="6459403" y="3230880"/>
            <a:ext cx="0" cy="95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6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421</Words>
  <Application>Microsoft Macintosh PowerPoint</Application>
  <PresentationFormat>Widescreen</PresentationFormat>
  <Paragraphs>170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12롯데마트행복Medium</vt:lpstr>
      <vt:lpstr>맑은 고딕</vt:lpstr>
      <vt:lpstr>나눔스퀘어 Bold</vt:lpstr>
      <vt:lpstr>나눔스퀘어 Light</vt:lpstr>
      <vt:lpstr>대한민국독도</vt:lpstr>
      <vt:lpstr>Arial</vt:lpstr>
      <vt:lpstr>Noto Sans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👵🏻   🧓🏻   👦🏻   👩🏻</vt:lpstr>
      <vt:lpstr>PowerPoint Presentation</vt:lpstr>
      <vt:lpstr>👵🏻   🧓🏻   👦🏻   👩🏻</vt:lpstr>
      <vt:lpstr>PowerPoint Presentation</vt:lpstr>
      <vt:lpstr>👵🏻   🧓🏻   👦🏻   👩🏻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길 은지</dc:creator>
  <cp:lastModifiedBy>조윤근</cp:lastModifiedBy>
  <cp:revision>76</cp:revision>
  <dcterms:created xsi:type="dcterms:W3CDTF">2021-04-03T11:17:49Z</dcterms:created>
  <dcterms:modified xsi:type="dcterms:W3CDTF">2022-05-15T14:27:35Z</dcterms:modified>
</cp:coreProperties>
</file>