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6" r:id="rId1"/>
  </p:sldMasterIdLst>
  <p:notesMasterIdLst>
    <p:notesMasterId r:id="rId10"/>
  </p:notesMasterIdLst>
  <p:sldIdLst>
    <p:sldId id="256" r:id="rId2"/>
    <p:sldId id="259" r:id="rId3"/>
    <p:sldId id="282" r:id="rId4"/>
    <p:sldId id="279" r:id="rId5"/>
    <p:sldId id="280" r:id="rId6"/>
    <p:sldId id="283" r:id="rId7"/>
    <p:sldId id="281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FFFED-2924-139C-BF6A-B92C6346F683}" v="785" dt="2025-06-05T09:41:18.092"/>
    <p1510:client id="{D69AD7EA-CE2D-2240-DCEC-B3B1E125C4E9}" v="6" dt="2025-06-05T11:22:53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Stanojevic" userId="S::stefi.morningstar@elfak.rs::9e64ae39-ec1e-428f-8e8b-0f548a593369" providerId="AD" clId="Web-{236FFFED-2924-139C-BF6A-B92C6346F683}"/>
    <pc:docChg chg="addSld delSld modSld addMainMaster delMainMaster">
      <pc:chgData name="Stefan Stanojevic" userId="S::stefi.morningstar@elfak.rs::9e64ae39-ec1e-428f-8e8b-0f548a593369" providerId="AD" clId="Web-{236FFFED-2924-139C-BF6A-B92C6346F683}" dt="2025-06-05T09:41:15.232" v="620" actId="20577"/>
      <pc:docMkLst>
        <pc:docMk/>
      </pc:docMkLst>
      <pc:sldChg chg="addSp delSp modSp mod setBg modClrScheme chgLayout">
        <pc:chgData name="Stefan Stanojevic" userId="S::stefi.morningstar@elfak.rs::9e64ae39-ec1e-428f-8e8b-0f548a593369" providerId="AD" clId="Web-{236FFFED-2924-139C-BF6A-B92C6346F683}" dt="2025-06-04T22:34:27.662" v="271"/>
        <pc:sldMkLst>
          <pc:docMk/>
          <pc:sldMk cId="0" sldId="256"/>
        </pc:sldMkLst>
        <pc:spChg chg="mod ord">
          <ac:chgData name="Stefan Stanojevic" userId="S::stefi.morningstar@elfak.rs::9e64ae39-ec1e-428f-8e8b-0f548a593369" providerId="AD" clId="Web-{236FFFED-2924-139C-BF6A-B92C6346F683}" dt="2025-06-04T22:34:27.662" v="271"/>
          <ac:spMkLst>
            <pc:docMk/>
            <pc:sldMk cId="0" sldId="256"/>
            <ac:spMk id="81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34:27.662" v="271"/>
          <ac:spMkLst>
            <pc:docMk/>
            <pc:sldMk cId="0" sldId="256"/>
            <ac:spMk id="82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34:27.662" v="271"/>
          <ac:spMkLst>
            <pc:docMk/>
            <pc:sldMk cId="0" sldId="256"/>
            <ac:spMk id="83" creationId="{00000000-0000-0000-0000-000000000000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4.427" v="259"/>
          <ac:spMkLst>
            <pc:docMk/>
            <pc:sldMk cId="0" sldId="256"/>
            <ac:spMk id="88" creationId="{FFD48BC7-DC40-47DE-87EE-9F4B6ECB9ABB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4.427" v="259"/>
          <ac:spMkLst>
            <pc:docMk/>
            <pc:sldMk cId="0" sldId="256"/>
            <ac:spMk id="90" creationId="{E502BBC7-2C76-46F3-BC24-5985BC13DB88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4.427" v="259"/>
          <ac:spMkLst>
            <pc:docMk/>
            <pc:sldMk cId="0" sldId="256"/>
            <ac:spMk id="92" creationId="{C7F28D52-2A5F-4D23-81AE-7CB8B591C7AF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4.427" v="259"/>
          <ac:spMkLst>
            <pc:docMk/>
            <pc:sldMk cId="0" sldId="256"/>
            <ac:spMk id="94" creationId="{3629484E-3792-4B3D-89AD-7C8A1ED0E0D4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6.880" v="261"/>
          <ac:spMkLst>
            <pc:docMk/>
            <pc:sldMk cId="0" sldId="256"/>
            <ac:spMk id="96" creationId="{DC631C0B-6DA6-4E57-8231-CE32B3434A7E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6.880" v="261"/>
          <ac:spMkLst>
            <pc:docMk/>
            <pc:sldMk cId="0" sldId="256"/>
            <ac:spMk id="97" creationId="{6F5A5072-7B47-4D32-B52A-4EBBF590B8A5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6.880" v="261"/>
          <ac:spMkLst>
            <pc:docMk/>
            <pc:sldMk cId="0" sldId="256"/>
            <ac:spMk id="98" creationId="{C29501E6-A978-4A61-9689-9085AF97A53A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6.880" v="261"/>
          <ac:spMkLst>
            <pc:docMk/>
            <pc:sldMk cId="0" sldId="256"/>
            <ac:spMk id="99" creationId="{9715DAF0-AE1B-46C9-8A6B-DB2AA05AB91D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6.880" v="261"/>
          <ac:spMkLst>
            <pc:docMk/>
            <pc:sldMk cId="0" sldId="256"/>
            <ac:spMk id="100" creationId="{6016219D-510E-4184-9090-6D5578A87BD1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06.880" v="261"/>
          <ac:spMkLst>
            <pc:docMk/>
            <pc:sldMk cId="0" sldId="256"/>
            <ac:spMk id="101" creationId="{AFF4A713-7B75-4B21-90D7-5AB19547C728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0.677" v="263"/>
          <ac:spMkLst>
            <pc:docMk/>
            <pc:sldMk cId="0" sldId="256"/>
            <ac:spMk id="103" creationId="{A8DB9CD9-59B1-4D73-BC4C-98796A48EF9B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0.677" v="263"/>
          <ac:spMkLst>
            <pc:docMk/>
            <pc:sldMk cId="0" sldId="256"/>
            <ac:spMk id="104" creationId="{8874A6A9-41FF-4E33-AFA8-F9F81436A59E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3.115" v="265"/>
          <ac:spMkLst>
            <pc:docMk/>
            <pc:sldMk cId="0" sldId="256"/>
            <ac:spMk id="112" creationId="{0E30439A-8A5B-46EC-8283-9B6B031D40D0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3.115" v="265"/>
          <ac:spMkLst>
            <pc:docMk/>
            <pc:sldMk cId="0" sldId="256"/>
            <ac:spMk id="113" creationId="{5CEAD642-85CF-4750-8432-7C80C901F001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3.115" v="265"/>
          <ac:spMkLst>
            <pc:docMk/>
            <pc:sldMk cId="0" sldId="256"/>
            <ac:spMk id="114" creationId="{FA33EEAE-15D5-4119-8C1E-89D943F911EF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3.115" v="265"/>
          <ac:spMkLst>
            <pc:docMk/>
            <pc:sldMk cId="0" sldId="256"/>
            <ac:spMk id="115" creationId="{730D8B3B-9B80-4025-B934-26DC7D7CD231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3.115" v="265"/>
          <ac:spMkLst>
            <pc:docMk/>
            <pc:sldMk cId="0" sldId="256"/>
            <ac:spMk id="116" creationId="{B5A1B09C-1565-46F8-B70F-621C5EB48A09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3.115" v="265"/>
          <ac:spMkLst>
            <pc:docMk/>
            <pc:sldMk cId="0" sldId="256"/>
            <ac:spMk id="117" creationId="{8C516CC8-80AC-446C-A56E-9F54B7210402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3.115" v="265"/>
          <ac:spMkLst>
            <pc:docMk/>
            <pc:sldMk cId="0" sldId="256"/>
            <ac:spMk id="118" creationId="{53947E58-F088-49F1-A3D1-DEA690192E84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5.553" v="267"/>
          <ac:spMkLst>
            <pc:docMk/>
            <pc:sldMk cId="0" sldId="256"/>
            <ac:spMk id="120" creationId="{4E1BEB12-92AF-4445-98AD-4C7756E7C93B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5.553" v="267"/>
          <ac:spMkLst>
            <pc:docMk/>
            <pc:sldMk cId="0" sldId="256"/>
            <ac:spMk id="121" creationId="{D0522C2C-7B5C-48A7-A969-03941E5D2E76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5.553" v="267"/>
          <ac:spMkLst>
            <pc:docMk/>
            <pc:sldMk cId="0" sldId="256"/>
            <ac:spMk id="122" creationId="{9C682A1A-5B2D-4111-BBD6-620165633E5B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5.553" v="267"/>
          <ac:spMkLst>
            <pc:docMk/>
            <pc:sldMk cId="0" sldId="256"/>
            <ac:spMk id="123" creationId="{D6EE29F2-D77F-4BD0-A20B-334D316A1C9D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15.553" v="267"/>
          <ac:spMkLst>
            <pc:docMk/>
            <pc:sldMk cId="0" sldId="256"/>
            <ac:spMk id="124" creationId="{22D09ED2-868F-42C6-866E-F92E0CEF314F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27.662" v="271"/>
          <ac:spMkLst>
            <pc:docMk/>
            <pc:sldMk cId="0" sldId="256"/>
            <ac:spMk id="126" creationId="{943CAA20-3569-4189-9E48-239A229A86CA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4:27.662" v="271"/>
          <ac:spMkLst>
            <pc:docMk/>
            <pc:sldMk cId="0" sldId="256"/>
            <ac:spMk id="127" creationId="{DA542B6D-E775-4832-91DC-2D20F857813A}"/>
          </ac:spMkLst>
        </pc:spChg>
        <pc:grpChg chg="add del">
          <ac:chgData name="Stefan Stanojevic" userId="S::stefi.morningstar@elfak.rs::9e64ae39-ec1e-428f-8e8b-0f548a593369" providerId="AD" clId="Web-{236FFFED-2924-139C-BF6A-B92C6346F683}" dt="2025-06-04T22:34:10.677" v="263"/>
          <ac:grpSpMkLst>
            <pc:docMk/>
            <pc:sldMk cId="0" sldId="256"/>
            <ac:grpSpMk id="105" creationId="{721D730E-1F97-4071-B143-B05E6D2599BC}"/>
          </ac:grpSpMkLst>
        </pc:gr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19:34.504" v="67"/>
        <pc:sldMkLst>
          <pc:docMk/>
          <pc:sldMk cId="0" sldId="257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57"/>
            <ac:spMk id="84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8:15.610" v="66" actId="20577"/>
          <ac:spMkLst>
            <pc:docMk/>
            <pc:sldMk cId="0" sldId="257"/>
            <ac:spMk id="85" creationId="{00000000-0000-0000-0000-000000000000}"/>
          </ac:spMkLst>
        </pc:spChg>
      </pc:sldChg>
      <pc:sldChg chg="delSp modSp del mod modClrScheme chgLayout">
        <pc:chgData name="Stefan Stanojevic" userId="S::stefi.morningstar@elfak.rs::9e64ae39-ec1e-428f-8e8b-0f548a593369" providerId="AD" clId="Web-{236FFFED-2924-139C-BF6A-B92C6346F683}" dt="2025-06-04T22:16:59.669" v="50"/>
        <pc:sldMkLst>
          <pc:docMk/>
          <pc:sldMk cId="0" sldId="258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58"/>
            <ac:spMk id="86" creationId="{00000000-0000-0000-0000-000000000000}"/>
          </ac:spMkLst>
        </pc:spChg>
        <pc:spChg chg="del">
          <ac:chgData name="Stefan Stanojevic" userId="S::stefi.morningstar@elfak.rs::9e64ae39-ec1e-428f-8e8b-0f548a593369" providerId="AD" clId="Web-{236FFFED-2924-139C-BF6A-B92C6346F683}" dt="2025-06-04T22:15:11.728" v="37"/>
          <ac:spMkLst>
            <pc:docMk/>
            <pc:sldMk cId="0" sldId="258"/>
            <ac:spMk id="87" creationId="{00000000-0000-0000-0000-000000000000}"/>
          </ac:spMkLst>
        </pc:spChg>
      </pc:sldChg>
      <pc:sldChg chg="addSp delSp modSp mod modClrScheme chgLayout">
        <pc:chgData name="Stefan Stanojevic" userId="S::stefi.morningstar@elfak.rs::9e64ae39-ec1e-428f-8e8b-0f548a593369" providerId="AD" clId="Web-{236FFFED-2924-139C-BF6A-B92C6346F683}" dt="2025-06-05T09:35:00.032" v="565" actId="20577"/>
        <pc:sldMkLst>
          <pc:docMk/>
          <pc:sldMk cId="0" sldId="259"/>
        </pc:sldMkLst>
        <pc:spChg chg="add mod">
          <ac:chgData name="Stefan Stanojevic" userId="S::stefi.morningstar@elfak.rs::9e64ae39-ec1e-428f-8e8b-0f548a593369" providerId="AD" clId="Web-{236FFFED-2924-139C-BF6A-B92C6346F683}" dt="2025-06-05T09:35:00.032" v="565" actId="20577"/>
          <ac:spMkLst>
            <pc:docMk/>
            <pc:sldMk cId="0" sldId="259"/>
            <ac:spMk id="2" creationId="{502BBDFA-3EBE-E8DB-8427-F082965D5890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40:04.504" v="338"/>
          <ac:spMkLst>
            <pc:docMk/>
            <pc:sldMk cId="0" sldId="259"/>
            <ac:spMk id="3" creationId="{E0235202-4313-B698-0139-1E6A812ACD9E}"/>
          </ac:spMkLst>
        </pc:spChg>
        <pc:spChg chg="add del mod">
          <ac:chgData name="Stefan Stanojevic" userId="S::stefi.morningstar@elfak.rs::9e64ae39-ec1e-428f-8e8b-0f548a593369" providerId="AD" clId="Web-{236FFFED-2924-139C-BF6A-B92C6346F683}" dt="2025-06-04T22:40:15.457" v="344"/>
          <ac:spMkLst>
            <pc:docMk/>
            <pc:sldMk cId="0" sldId="259"/>
            <ac:spMk id="4" creationId="{8C5CF188-E9B8-32B6-7F21-F0EEF19A59BE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4T22:33:48.160" v="256"/>
          <ac:spMkLst>
            <pc:docMk/>
            <pc:sldMk cId="0" sldId="259"/>
            <ac:spMk id="89" creationId="{00000000-0000-0000-0000-000000000000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4T22:33:48.160" v="256"/>
          <ac:spMkLst>
            <pc:docMk/>
            <pc:sldMk cId="0" sldId="259"/>
            <ac:spMk id="90" creationId="{00000000-0000-0000-0000-000000000000}"/>
          </ac:spMkLst>
        </pc:spChg>
        <pc:picChg chg="add mod">
          <ac:chgData name="Stefan Stanojevic" userId="S::stefi.morningstar@elfak.rs::9e64ae39-ec1e-428f-8e8b-0f548a593369" providerId="AD" clId="Web-{236FFFED-2924-139C-BF6A-B92C6346F683}" dt="2025-06-04T22:40:51.334" v="348" actId="1076"/>
          <ac:picMkLst>
            <pc:docMk/>
            <pc:sldMk cId="0" sldId="259"/>
            <ac:picMk id="5" creationId="{AB0FE60F-0712-03D3-0ACF-967A45EBDAD9}"/>
          </ac:picMkLst>
        </pc:pic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3:32.779" v="91"/>
        <pc:sldMkLst>
          <pc:docMk/>
          <pc:sldMk cId="0" sldId="260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0"/>
            <ac:spMk id="91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0"/>
            <ac:spMk id="92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3:30.529" v="90"/>
        <pc:sldMkLst>
          <pc:docMk/>
          <pc:sldMk cId="0" sldId="261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1"/>
            <ac:spMk id="93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1"/>
            <ac:spMk id="94" creationId="{00000000-0000-0000-0000-000000000000}"/>
          </ac:spMkLst>
        </pc:spChg>
      </pc:sldChg>
      <pc:sldChg chg="delSp modSp del mod modClrScheme chgLayout">
        <pc:chgData name="Stefan Stanojevic" userId="S::stefi.morningstar@elfak.rs::9e64ae39-ec1e-428f-8e8b-0f548a593369" providerId="AD" clId="Web-{236FFFED-2924-139C-BF6A-B92C6346F683}" dt="2025-06-04T22:17:19.670" v="52"/>
        <pc:sldMkLst>
          <pc:docMk/>
          <pc:sldMk cId="0" sldId="262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2"/>
            <ac:spMk id="99" creationId="{00000000-0000-0000-0000-000000000000}"/>
          </ac:spMkLst>
        </pc:spChg>
        <pc:spChg chg="del">
          <ac:chgData name="Stefan Stanojevic" userId="S::stefi.morningstar@elfak.rs::9e64ae39-ec1e-428f-8e8b-0f548a593369" providerId="AD" clId="Web-{236FFFED-2924-139C-BF6A-B92C6346F683}" dt="2025-06-04T22:15:11.728" v="37"/>
          <ac:spMkLst>
            <pc:docMk/>
            <pc:sldMk cId="0" sldId="262"/>
            <ac:spMk id="100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2:25.557" v="89"/>
        <pc:sldMkLst>
          <pc:docMk/>
          <pc:sldMk cId="0" sldId="263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3"/>
            <ac:spMk id="103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19:53.692" v="75"/>
        <pc:sldMkLst>
          <pc:docMk/>
          <pc:sldMk cId="0" sldId="264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4"/>
            <ac:spMk id="104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4"/>
            <ac:spMk id="105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52.212" v="88"/>
        <pc:sldMkLst>
          <pc:docMk/>
          <pc:sldMk cId="0" sldId="265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5"/>
            <ac:spMk id="108" creationId="{00000000-0000-0000-0000-000000000000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5"/>
            <ac:spMk id="109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50.119" v="87"/>
        <pc:sldMkLst>
          <pc:docMk/>
          <pc:sldMk cId="0" sldId="266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6"/>
            <ac:spMk id="110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6"/>
            <ac:spMk id="111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47.494" v="86"/>
        <pc:sldMkLst>
          <pc:docMk/>
          <pc:sldMk cId="0" sldId="267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7"/>
            <ac:spMk id="113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7"/>
            <ac:spMk id="114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42.134" v="84"/>
        <pc:sldMkLst>
          <pc:docMk/>
          <pc:sldMk cId="0" sldId="268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8"/>
            <ac:spMk id="116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8"/>
            <ac:spMk id="117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39.774" v="83"/>
        <pc:sldMkLst>
          <pc:docMk/>
          <pc:sldMk cId="0" sldId="269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9"/>
            <ac:spMk id="119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69"/>
            <ac:spMk id="120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36.806" v="82"/>
        <pc:sldMkLst>
          <pc:docMk/>
          <pc:sldMk cId="0" sldId="270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0"/>
            <ac:spMk id="122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0"/>
            <ac:spMk id="123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33.946" v="81"/>
        <pc:sldMkLst>
          <pc:docMk/>
          <pc:sldMk cId="0" sldId="271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1"/>
            <ac:spMk id="125" creationId="{00000000-0000-0000-0000-000000000000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1"/>
            <ac:spMk id="126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31.680" v="80"/>
        <pc:sldMkLst>
          <pc:docMk/>
          <pc:sldMk cId="0" sldId="272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2"/>
            <ac:spMk id="127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2"/>
            <ac:spMk id="128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28.540" v="79"/>
        <pc:sldMkLst>
          <pc:docMk/>
          <pc:sldMk cId="0" sldId="273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3"/>
            <ac:spMk id="130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3"/>
            <ac:spMk id="131" creationId="{00000000-0000-0000-0000-000000000000}"/>
          </ac:spMkLst>
        </pc:spChg>
      </pc:sldChg>
      <pc:sldChg chg="delSp modSp del mod modClrScheme chgLayout">
        <pc:chgData name="Stefan Stanojevic" userId="S::stefi.morningstar@elfak.rs::9e64ae39-ec1e-428f-8e8b-0f548a593369" providerId="AD" clId="Web-{236FFFED-2924-139C-BF6A-B92C6346F683}" dt="2025-06-04T22:21:44.322" v="85"/>
        <pc:sldMkLst>
          <pc:docMk/>
          <pc:sldMk cId="0" sldId="274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4"/>
            <ac:spMk id="132" creationId="{00000000-0000-0000-0000-000000000000}"/>
          </ac:spMkLst>
        </pc:spChg>
        <pc:spChg chg="del">
          <ac:chgData name="Stefan Stanojevic" userId="S::stefi.morningstar@elfak.rs::9e64ae39-ec1e-428f-8e8b-0f548a593369" providerId="AD" clId="Web-{236FFFED-2924-139C-BF6A-B92C6346F683}" dt="2025-06-04T22:15:11.728" v="37"/>
          <ac:spMkLst>
            <pc:docMk/>
            <pc:sldMk cId="0" sldId="274"/>
            <ac:spMk id="133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23.493" v="78"/>
        <pc:sldMkLst>
          <pc:docMk/>
          <pc:sldMk cId="0" sldId="275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5"/>
            <ac:spMk id="134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5"/>
            <ac:spMk id="136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21.117" v="77"/>
        <pc:sldMkLst>
          <pc:docMk/>
          <pc:sldMk cId="0" sldId="276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6"/>
            <ac:spMk id="137" creationId="{00000000-0000-0000-0000-000000000000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6"/>
            <ac:spMk id="138" creationId="{00000000-0000-0000-0000-000000000000}"/>
          </ac:spMkLst>
        </pc:spChg>
      </pc:sldChg>
      <pc:sldChg chg="modSp del mod modClrScheme chgLayout">
        <pc:chgData name="Stefan Stanojevic" userId="S::stefi.morningstar@elfak.rs::9e64ae39-ec1e-428f-8e8b-0f548a593369" providerId="AD" clId="Web-{236FFFED-2924-139C-BF6A-B92C6346F683}" dt="2025-06-04T22:21:17.789" v="76"/>
        <pc:sldMkLst>
          <pc:docMk/>
          <pc:sldMk cId="0" sldId="277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7"/>
            <ac:spMk id="139" creationId="{00000000-0000-0000-0000-000000000000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7"/>
            <ac:spMk id="140" creationId="{00000000-0000-0000-0000-000000000000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7"/>
            <ac:spMk id="141" creationId="{00000000-0000-0000-0000-000000000000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7"/>
            <ac:spMk id="142" creationId="{00000000-0000-0000-0000-000000000000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7"/>
            <ac:spMk id="143" creationId="{00000000-0000-0000-0000-000000000000}"/>
          </ac:spMkLst>
        </pc:spChg>
      </pc:sldChg>
      <pc:sldChg chg="modSp mod modClrScheme chgLayout">
        <pc:chgData name="Stefan Stanojevic" userId="S::stefi.morningstar@elfak.rs::9e64ae39-ec1e-428f-8e8b-0f548a593369" providerId="AD" clId="Web-{236FFFED-2924-139C-BF6A-B92C6346F683}" dt="2025-06-04T22:15:43.291" v="43"/>
        <pc:sldMkLst>
          <pc:docMk/>
          <pc:sldMk cId="0" sldId="278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0" sldId="278"/>
            <ac:spMk id="144" creationId="{00000000-0000-0000-0000-000000000000}"/>
          </ac:spMkLst>
        </pc:spChg>
      </pc:sldChg>
      <pc:sldChg chg="addSp modSp new">
        <pc:chgData name="Stefan Stanojevic" userId="S::stefi.morningstar@elfak.rs::9e64ae39-ec1e-428f-8e8b-0f548a593369" providerId="AD" clId="Web-{236FFFED-2924-139C-BF6A-B92C6346F683}" dt="2025-06-04T22:46:14.461" v="455" actId="1076"/>
        <pc:sldMkLst>
          <pc:docMk/>
          <pc:sldMk cId="1497588466" sldId="279"/>
        </pc:sldMkLst>
        <pc:spChg chg="mod">
          <ac:chgData name="Stefan Stanojevic" userId="S::stefi.morningstar@elfak.rs::9e64ae39-ec1e-428f-8e8b-0f548a593369" providerId="AD" clId="Web-{236FFFED-2924-139C-BF6A-B92C6346F683}" dt="2025-06-04T22:29:57.565" v="213" actId="20577"/>
          <ac:spMkLst>
            <pc:docMk/>
            <pc:sldMk cId="1497588466" sldId="279"/>
            <ac:spMk id="2" creationId="{959974BA-867E-886A-E290-A69B62E69E51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46:05.586" v="454" actId="14100"/>
          <ac:spMkLst>
            <pc:docMk/>
            <pc:sldMk cId="1497588466" sldId="279"/>
            <ac:spMk id="3" creationId="{02F6DEC3-6C76-86F9-CF59-972B575EDD98}"/>
          </ac:spMkLst>
        </pc:spChg>
        <pc:spChg chg="add mod">
          <ac:chgData name="Stefan Stanojevic" userId="S::stefi.morningstar@elfak.rs::9e64ae39-ec1e-428f-8e8b-0f548a593369" providerId="AD" clId="Web-{236FFFED-2924-139C-BF6A-B92C6346F683}" dt="2025-06-04T22:46:14.461" v="455" actId="1076"/>
          <ac:spMkLst>
            <pc:docMk/>
            <pc:sldMk cId="1497588466" sldId="279"/>
            <ac:spMk id="4" creationId="{930F236B-F823-E1EE-0535-3D906EC6E350}"/>
          </ac:spMkLst>
        </pc:spChg>
      </pc:sldChg>
      <pc:sldChg chg="modSp new del mod modClrScheme chgLayout">
        <pc:chgData name="Stefan Stanojevic" userId="S::stefi.morningstar@elfak.rs::9e64ae39-ec1e-428f-8e8b-0f548a593369" providerId="AD" clId="Web-{236FFFED-2924-139C-BF6A-B92C6346F683}" dt="2025-06-04T22:16:55.029" v="49"/>
        <pc:sldMkLst>
          <pc:docMk/>
          <pc:sldMk cId="3638910399" sldId="279"/>
        </pc:sldMkLst>
        <pc:spChg chg="mod or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3638910399" sldId="279"/>
            <ac:spMk id="2" creationId="{E0ADFB75-5714-FF93-B5D0-7DBDEB669F45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4T22:15:43.291" v="43"/>
          <ac:spMkLst>
            <pc:docMk/>
            <pc:sldMk cId="3638910399" sldId="279"/>
            <ac:spMk id="3" creationId="{0A0D4928-803A-39BA-4684-02266092C00F}"/>
          </ac:spMkLst>
        </pc:spChg>
      </pc:sldChg>
      <pc:sldChg chg="modSp new">
        <pc:chgData name="Stefan Stanojevic" userId="S::stefi.morningstar@elfak.rs::9e64ae39-ec1e-428f-8e8b-0f548a593369" providerId="AD" clId="Web-{236FFFED-2924-139C-BF6A-B92C6346F683}" dt="2025-06-05T09:41:15.232" v="620" actId="20577"/>
        <pc:sldMkLst>
          <pc:docMk/>
          <pc:sldMk cId="66607265" sldId="280"/>
        </pc:sldMkLst>
        <pc:spChg chg="mod">
          <ac:chgData name="Stefan Stanojevic" userId="S::stefi.morningstar@elfak.rs::9e64ae39-ec1e-428f-8e8b-0f548a593369" providerId="AD" clId="Web-{236FFFED-2924-139C-BF6A-B92C6346F683}" dt="2025-06-04T22:30:44.793" v="241" actId="20577"/>
          <ac:spMkLst>
            <pc:docMk/>
            <pc:sldMk cId="66607265" sldId="280"/>
            <ac:spMk id="2" creationId="{FA902378-024D-2909-9E4A-84B5292B2093}"/>
          </ac:spMkLst>
        </pc:spChg>
        <pc:spChg chg="mod">
          <ac:chgData name="Stefan Stanojevic" userId="S::stefi.morningstar@elfak.rs::9e64ae39-ec1e-428f-8e8b-0f548a593369" providerId="AD" clId="Web-{236FFFED-2924-139C-BF6A-B92C6346F683}" dt="2025-06-05T09:41:15.232" v="620" actId="20577"/>
          <ac:spMkLst>
            <pc:docMk/>
            <pc:sldMk cId="66607265" sldId="280"/>
            <ac:spMk id="3" creationId="{8BE5D535-E13E-64A8-4B23-960123BA2C8F}"/>
          </ac:spMkLst>
        </pc:spChg>
      </pc:sldChg>
      <pc:sldChg chg="addSp modSp new mod modClrScheme chgLayout">
        <pc:chgData name="Stefan Stanojevic" userId="S::stefi.morningstar@elfak.rs::9e64ae39-ec1e-428f-8e8b-0f548a593369" providerId="AD" clId="Web-{236FFFED-2924-139C-BF6A-B92C6346F683}" dt="2025-06-05T07:11:50.173" v="561" actId="20577"/>
        <pc:sldMkLst>
          <pc:docMk/>
          <pc:sldMk cId="3964653034" sldId="281"/>
        </pc:sldMkLst>
        <pc:spChg chg="mod ord">
          <ac:chgData name="Stefan Stanojevic" userId="S::stefi.morningstar@elfak.rs::9e64ae39-ec1e-428f-8e8b-0f548a593369" providerId="AD" clId="Web-{236FFFED-2924-139C-BF6A-B92C6346F683}" dt="2025-06-04T22:48:55.374" v="473" actId="20577"/>
          <ac:spMkLst>
            <pc:docMk/>
            <pc:sldMk cId="3964653034" sldId="281"/>
            <ac:spMk id="2" creationId="{CF00C92F-B856-70CF-9BB7-423D829C48C0}"/>
          </ac:spMkLst>
        </pc:spChg>
        <pc:spChg chg="mod ord">
          <ac:chgData name="Stefan Stanojevic" userId="S::stefi.morningstar@elfak.rs::9e64ae39-ec1e-428f-8e8b-0f548a593369" providerId="AD" clId="Web-{236FFFED-2924-139C-BF6A-B92C6346F683}" dt="2025-06-05T07:11:33.641" v="551" actId="20577"/>
          <ac:spMkLst>
            <pc:docMk/>
            <pc:sldMk cId="3964653034" sldId="281"/>
            <ac:spMk id="3" creationId="{C377C47D-66C7-1F99-5820-661CBC6536F9}"/>
          </ac:spMkLst>
        </pc:spChg>
        <pc:spChg chg="add mod ord">
          <ac:chgData name="Stefan Stanojevic" userId="S::stefi.morningstar@elfak.rs::9e64ae39-ec1e-428f-8e8b-0f548a593369" providerId="AD" clId="Web-{236FFFED-2924-139C-BF6A-B92C6346F683}" dt="2025-06-05T07:11:50.173" v="561" actId="20577"/>
          <ac:spMkLst>
            <pc:docMk/>
            <pc:sldMk cId="3964653034" sldId="281"/>
            <ac:spMk id="4" creationId="{692BAF7A-74F6-776B-687D-B04E61DA5DF9}"/>
          </ac:spMkLst>
        </pc:spChg>
      </pc:sldChg>
      <pc:sldChg chg="new del">
        <pc:chgData name="Stefan Stanojevic" userId="S::stefi.morningstar@elfak.rs::9e64ae39-ec1e-428f-8e8b-0f548a593369" providerId="AD" clId="Web-{236FFFED-2924-139C-BF6A-B92C6346F683}" dt="2025-06-04T22:33:41.175" v="255"/>
        <pc:sldMkLst>
          <pc:docMk/>
          <pc:sldMk cId="1463990840" sldId="282"/>
        </pc:sldMkLst>
      </pc:sldChg>
      <pc:sldChg chg="addSp delSp modSp new mod setBg">
        <pc:chgData name="Stefan Stanojevic" userId="S::stefi.morningstar@elfak.rs::9e64ae39-ec1e-428f-8e8b-0f548a593369" providerId="AD" clId="Web-{236FFFED-2924-139C-BF6A-B92C6346F683}" dt="2025-06-04T22:38:22.187" v="334"/>
        <pc:sldMkLst>
          <pc:docMk/>
          <pc:sldMk cId="3472900280" sldId="282"/>
        </pc:sldMkLst>
        <pc:spChg chg="mod">
          <ac:chgData name="Stefan Stanojevic" userId="S::stefi.morningstar@elfak.rs::9e64ae39-ec1e-428f-8e8b-0f548a593369" providerId="AD" clId="Web-{236FFFED-2924-139C-BF6A-B92C6346F683}" dt="2025-06-04T22:38:03.186" v="318"/>
          <ac:spMkLst>
            <pc:docMk/>
            <pc:sldMk cId="3472900280" sldId="282"/>
            <ac:spMk id="2" creationId="{AA8AA16E-AD0F-A0FF-0ACE-8EB8671DB49B}"/>
          </ac:spMkLst>
        </pc:spChg>
        <pc:spChg chg="add del mod">
          <ac:chgData name="Stefan Stanojevic" userId="S::stefi.morningstar@elfak.rs::9e64ae39-ec1e-428f-8e8b-0f548a593369" providerId="AD" clId="Web-{236FFFED-2924-139C-BF6A-B92C6346F683}" dt="2025-06-04T22:38:12.796" v="320"/>
          <ac:spMkLst>
            <pc:docMk/>
            <pc:sldMk cId="3472900280" sldId="282"/>
            <ac:spMk id="3" creationId="{83EDF865-EF4F-7A10-96F8-591DEF70BC20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7:53.842" v="314"/>
          <ac:spMkLst>
            <pc:docMk/>
            <pc:sldMk cId="3472900280" sldId="282"/>
            <ac:spMk id="10" creationId="{BACC6370-2D7E-4714-9D71-7542949D7D5D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7:53.842" v="314"/>
          <ac:spMkLst>
            <pc:docMk/>
            <pc:sldMk cId="3472900280" sldId="282"/>
            <ac:spMk id="12" creationId="{F68B3F68-107C-434F-AA38-110D5EA91B85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7:53.842" v="314"/>
          <ac:spMkLst>
            <pc:docMk/>
            <pc:sldMk cId="3472900280" sldId="282"/>
            <ac:spMk id="14" creationId="{AAD0DBB9-1A4B-4391-81D4-CB19F9AB918A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7:53.842" v="314"/>
          <ac:spMkLst>
            <pc:docMk/>
            <pc:sldMk cId="3472900280" sldId="282"/>
            <ac:spMk id="16" creationId="{063BBA22-50EA-4C4D-BE05-F1CE4E63AA56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8:03.186" v="318"/>
          <ac:spMkLst>
            <pc:docMk/>
            <pc:sldMk cId="3472900280" sldId="282"/>
            <ac:spMk id="17" creationId="{D5B0017B-2ECA-49AF-B397-DC140825DF8D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7:56.467" v="316"/>
          <ac:spMkLst>
            <pc:docMk/>
            <pc:sldMk cId="3472900280" sldId="282"/>
            <ac:spMk id="18" creationId="{7301F447-EEF7-48F5-AF73-7566EE7F64AD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7:56.467" v="316"/>
          <ac:spMkLst>
            <pc:docMk/>
            <pc:sldMk cId="3472900280" sldId="282"/>
            <ac:spMk id="19" creationId="{F7117410-A2A4-4085-9ADC-46744551DBDE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7:56.467" v="316"/>
          <ac:spMkLst>
            <pc:docMk/>
            <pc:sldMk cId="3472900280" sldId="282"/>
            <ac:spMk id="20" creationId="{99F74EB5-E547-4FB4-95F5-BCC788F3C4A0}"/>
          </ac:spMkLst>
        </pc:spChg>
        <pc:spChg chg="add del">
          <ac:chgData name="Stefan Stanojevic" userId="S::stefi.morningstar@elfak.rs::9e64ae39-ec1e-428f-8e8b-0f548a593369" providerId="AD" clId="Web-{236FFFED-2924-139C-BF6A-B92C6346F683}" dt="2025-06-04T22:38:03.186" v="318"/>
          <ac:spMkLst>
            <pc:docMk/>
            <pc:sldMk cId="3472900280" sldId="282"/>
            <ac:spMk id="22" creationId="{56E9B3E6-E277-4D68-BA48-9CB43FFBD6E2}"/>
          </ac:spMkLst>
        </pc:spChg>
        <pc:grpChg chg="add del">
          <ac:chgData name="Stefan Stanojevic" userId="S::stefi.morningstar@elfak.rs::9e64ae39-ec1e-428f-8e8b-0f548a593369" providerId="AD" clId="Web-{236FFFED-2924-139C-BF6A-B92C6346F683}" dt="2025-06-04T22:38:03.186" v="318"/>
          <ac:grpSpMkLst>
            <pc:docMk/>
            <pc:sldMk cId="3472900280" sldId="282"/>
            <ac:grpSpMk id="23" creationId="{AE1C45F0-260A-458C-96ED-C1F6D2151219}"/>
          </ac:grpSpMkLst>
        </pc:grpChg>
        <pc:graphicFrameChg chg="add del mod ord modGraphic">
          <ac:chgData name="Stefan Stanojevic" userId="S::stefi.morningstar@elfak.rs::9e64ae39-ec1e-428f-8e8b-0f548a593369" providerId="AD" clId="Web-{236FFFED-2924-139C-BF6A-B92C6346F683}" dt="2025-06-04T22:38:06.999" v="319"/>
          <ac:graphicFrameMkLst>
            <pc:docMk/>
            <pc:sldMk cId="3472900280" sldId="282"/>
            <ac:graphicFrameMk id="5" creationId="{E9391122-58C4-D6AB-E6F8-D1D553889CF0}"/>
          </ac:graphicFrameMkLst>
        </pc:graphicFrameChg>
        <pc:graphicFrameChg chg="add mod ord modGraphic">
          <ac:chgData name="Stefan Stanojevic" userId="S::stefi.morningstar@elfak.rs::9e64ae39-ec1e-428f-8e8b-0f548a593369" providerId="AD" clId="Web-{236FFFED-2924-139C-BF6A-B92C6346F683}" dt="2025-06-04T22:38:22.187" v="334"/>
          <ac:graphicFrameMkLst>
            <pc:docMk/>
            <pc:sldMk cId="3472900280" sldId="282"/>
            <ac:graphicFrameMk id="7" creationId="{05FD8669-7F05-5487-93BF-1CBDB20BCD15}"/>
          </ac:graphicFrameMkLst>
        </pc:graphicFrameChg>
        <pc:cxnChg chg="add del">
          <ac:chgData name="Stefan Stanojevic" userId="S::stefi.morningstar@elfak.rs::9e64ae39-ec1e-428f-8e8b-0f548a593369" providerId="AD" clId="Web-{236FFFED-2924-139C-BF6A-B92C6346F683}" dt="2025-06-04T22:38:03.186" v="318"/>
          <ac:cxnSpMkLst>
            <pc:docMk/>
            <pc:sldMk cId="3472900280" sldId="282"/>
            <ac:cxnSpMk id="25" creationId="{6CF1BAF6-AD41-4082-B212-8A1F9A2E8779}"/>
          </ac:cxnSpMkLst>
        </pc:cxnChg>
      </pc:sldChg>
      <pc:sldChg chg="delSp modSp new">
        <pc:chgData name="Stefan Stanojevic" userId="S::stefi.morningstar@elfak.rs::9e64ae39-ec1e-428f-8e8b-0f548a593369" providerId="AD" clId="Web-{236FFFED-2924-139C-BF6A-B92C6346F683}" dt="2025-06-04T22:47:40.402" v="468" actId="20577"/>
        <pc:sldMkLst>
          <pc:docMk/>
          <pc:sldMk cId="3066776368" sldId="283"/>
        </pc:sldMkLst>
        <pc:spChg chg="mod">
          <ac:chgData name="Stefan Stanojevic" userId="S::stefi.morningstar@elfak.rs::9e64ae39-ec1e-428f-8e8b-0f548a593369" providerId="AD" clId="Web-{236FFFED-2924-139C-BF6A-B92C6346F683}" dt="2025-06-04T22:47:40.402" v="468" actId="20577"/>
          <ac:spMkLst>
            <pc:docMk/>
            <pc:sldMk cId="3066776368" sldId="283"/>
            <ac:spMk id="2" creationId="{1926943C-493F-7310-A4E6-A92F7AA46CF1}"/>
          </ac:spMkLst>
        </pc:spChg>
        <pc:spChg chg="del mod">
          <ac:chgData name="Stefan Stanojevic" userId="S::stefi.morningstar@elfak.rs::9e64ae39-ec1e-428f-8e8b-0f548a593369" providerId="AD" clId="Web-{236FFFED-2924-139C-BF6A-B92C6346F683}" dt="2025-06-04T22:47:26.995" v="458"/>
          <ac:spMkLst>
            <pc:docMk/>
            <pc:sldMk cId="3066776368" sldId="283"/>
            <ac:spMk id="3" creationId="{AEAE5787-9C65-89D6-BC33-8272E6971DE7}"/>
          </ac:spMkLst>
        </pc:spChg>
      </pc:sld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48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50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52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54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56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58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60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62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64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4"/>
            <pc:sldLayoutMk cId="0" sldId="2147483665"/>
          </pc:sldLayoutMkLst>
        </pc:sldLayoutChg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4"/>
            <pc:sldLayoutMk cId="0" sldId="2147483666"/>
          </pc:sldLayoutMkLst>
        </pc:sldLayoutChg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4"/>
            <pc:sldLayoutMk cId="0" sldId="2147483667"/>
          </pc:sldLayoutMkLst>
        </pc:sldLayoutChg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4"/>
            <pc:sldLayoutMk cId="0" sldId="2147483668"/>
          </pc:sldLayoutMkLst>
        </pc:sldLayoutChg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4"/>
            <pc:sldLayoutMk cId="0" sldId="2147483669"/>
          </pc:sldLayoutMkLst>
        </pc:sldLayoutChg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4"/>
            <pc:sldLayoutMk cId="0" sldId="2147483670"/>
          </pc:sldLayoutMkLst>
        </pc:sldLayoutChg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64"/>
            <pc:sldLayoutMk cId="0" sldId="2147483671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72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74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76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Stefan Stanojevic" userId="S::stefi.morningstar@elfak.rs::9e64ae39-ec1e-428f-8e8b-0f548a593369" providerId="AD" clId="Web-{236FFFED-2924-139C-BF6A-B92C6346F683}" dt="2025-06-04T22:15:11.728" v="37"/>
        <pc:sldMasterMkLst>
          <pc:docMk/>
          <pc:sldMasterMk cId="0" sldId="2147483678"/>
        </pc:sldMasterMkLst>
        <pc:sldLayoutChg chg="del">
          <pc:chgData name="Stefan Stanojevic" userId="S::stefi.morningstar@elfak.rs::9e64ae39-ec1e-428f-8e8b-0f548a593369" providerId="AD" clId="Web-{236FFFED-2924-139C-BF6A-B92C6346F683}" dt="2025-06-04T22:15:11.728" v="37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add del addSldLayout delSldLayout modSldLayout">
        <pc:chgData name="Stefan Stanojevic" userId="S::stefi.morningstar@elfak.rs::9e64ae39-ec1e-428f-8e8b-0f548a593369" providerId="AD" clId="Web-{236FFFED-2924-139C-BF6A-B92C6346F683}" dt="2025-06-04T22:15:14.618" v="38"/>
        <pc:sldMasterMkLst>
          <pc:docMk/>
          <pc:sldMasterMk cId="1705912126" sldId="2147483680"/>
        </pc:sldMasterMkLst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4058639344" sldId="214748368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2512836618" sldId="214748368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4096400486" sldId="214748368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3235042517" sldId="214748368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3107654927" sldId="2147483685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1567122311" sldId="2147483686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3020111005" sldId="2147483687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907377910" sldId="2147483688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3867119169" sldId="2147483689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957679773" sldId="2147483690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1706674802" sldId="214748369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655976972" sldId="214748369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2981049537" sldId="214748369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1118506347" sldId="214748369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4.618" v="38"/>
          <pc:sldLayoutMkLst>
            <pc:docMk/>
            <pc:sldMasterMk cId="1705912126" sldId="2147483680"/>
            <pc:sldLayoutMk cId="3594854384" sldId="2147483695"/>
          </pc:sldLayoutMkLst>
        </pc:sldLayoutChg>
      </pc:sldMasterChg>
      <pc:sldMasterChg chg="add del addSldLayout delSldLayout modSldLayout">
        <pc:chgData name="Stefan Stanojevic" userId="S::stefi.morningstar@elfak.rs::9e64ae39-ec1e-428f-8e8b-0f548a593369" providerId="AD" clId="Web-{236FFFED-2924-139C-BF6A-B92C6346F683}" dt="2025-06-04T22:15:16.728" v="39"/>
        <pc:sldMasterMkLst>
          <pc:docMk/>
          <pc:sldMasterMk cId="3078090082" sldId="2147483696"/>
        </pc:sldMasterMkLst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65636716" sldId="2147483697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388331417" sldId="2147483698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1796134495" sldId="2147483699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3850784714" sldId="2147483700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2896829123" sldId="214748370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4093862858" sldId="214748370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2591575484" sldId="214748370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4085274744" sldId="214748370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3458858330" sldId="2147483705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511986026" sldId="2147483706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3794059224" sldId="2147483707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2497550901" sldId="2147483708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1048168637" sldId="2147483709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186985636" sldId="2147483710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16.728" v="39"/>
          <pc:sldLayoutMkLst>
            <pc:docMk/>
            <pc:sldMasterMk cId="3078090082" sldId="2147483696"/>
            <pc:sldLayoutMk cId="447766893" sldId="2147483711"/>
          </pc:sldLayoutMkLst>
        </pc:sldLayoutChg>
      </pc:sldMasterChg>
      <pc:sldMasterChg chg="add del addSldLayout delSldLayout modSldLayout">
        <pc:chgData name="Stefan Stanojevic" userId="S::stefi.morningstar@elfak.rs::9e64ae39-ec1e-428f-8e8b-0f548a593369" providerId="AD" clId="Web-{236FFFED-2924-139C-BF6A-B92C6346F683}" dt="2025-06-04T22:15:20.197" v="40"/>
        <pc:sldMasterMkLst>
          <pc:docMk/>
          <pc:sldMasterMk cId="98347311" sldId="2147483712"/>
        </pc:sldMasterMkLst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3105463887" sldId="214748371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996354631" sldId="214748371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3350880155" sldId="2147483715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1975842321" sldId="2147483716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1175709768" sldId="2147483717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2190819100" sldId="2147483718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92351823" sldId="2147483719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1048076465" sldId="2147483720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3289967297" sldId="214748372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1383677574" sldId="214748372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1647097072" sldId="214748372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2185714034" sldId="214748372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2358646079" sldId="2147483725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2709120603" sldId="2147483726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0.197" v="40"/>
          <pc:sldLayoutMkLst>
            <pc:docMk/>
            <pc:sldMasterMk cId="98347311" sldId="2147483712"/>
            <pc:sldLayoutMk cId="3676034722" sldId="2147483727"/>
          </pc:sldLayoutMkLst>
        </pc:sldLayoutChg>
      </pc:sldMasterChg>
      <pc:sldMasterChg chg="add del addSldLayout delSldLayout modSldLayout">
        <pc:chgData name="Stefan Stanojevic" userId="S::stefi.morningstar@elfak.rs::9e64ae39-ec1e-428f-8e8b-0f548a593369" providerId="AD" clId="Web-{236FFFED-2924-139C-BF6A-B92C6346F683}" dt="2025-06-04T22:15:28.431" v="41"/>
        <pc:sldMasterMkLst>
          <pc:docMk/>
          <pc:sldMasterMk cId="2087780178" sldId="2147483728"/>
        </pc:sldMasterMkLst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2166337962" sldId="2147483729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2637438177" sldId="2147483730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169007031" sldId="214748373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2153735720" sldId="214748373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4237535578" sldId="214748373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291571907" sldId="214748373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915746050" sldId="2147483735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810726020" sldId="2147483736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2407301546" sldId="2147483737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3432180555" sldId="2147483738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4233714397" sldId="2147483739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1735109331" sldId="2147483740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3578380561" sldId="214748374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2583886172" sldId="214748374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28.431" v="41"/>
          <pc:sldLayoutMkLst>
            <pc:docMk/>
            <pc:sldMasterMk cId="2087780178" sldId="2147483728"/>
            <pc:sldLayoutMk cId="641628965" sldId="2147483743"/>
          </pc:sldLayoutMkLst>
        </pc:sldLayoutChg>
      </pc:sldMasterChg>
      <pc:sldMasterChg chg="add del addSldLayout delSldLayout modSldLayout">
        <pc:chgData name="Stefan Stanojevic" userId="S::stefi.morningstar@elfak.rs::9e64ae39-ec1e-428f-8e8b-0f548a593369" providerId="AD" clId="Web-{236FFFED-2924-139C-BF6A-B92C6346F683}" dt="2025-06-04T22:15:35.916" v="42"/>
        <pc:sldMasterMkLst>
          <pc:docMk/>
          <pc:sldMasterMk cId="3858558299" sldId="2147483744"/>
        </pc:sldMasterMkLst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4060869688" sldId="2147483745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288188028" sldId="2147483746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2752168325" sldId="2147483747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435875881" sldId="2147483748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1855850830" sldId="2147483749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2343998719" sldId="2147483750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3500417934" sldId="214748375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541343189" sldId="214748375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2009375402" sldId="214748375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3143604052" sldId="214748375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2257313678" sldId="2147483755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1499898250" sldId="2147483756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1561196372" sldId="2147483757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2315852674" sldId="2147483758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35.916" v="42"/>
          <pc:sldLayoutMkLst>
            <pc:docMk/>
            <pc:sldMasterMk cId="3858558299" sldId="2147483744"/>
            <pc:sldLayoutMk cId="419181585" sldId="2147483759"/>
          </pc:sldLayoutMkLst>
        </pc:sldLayoutChg>
      </pc:sldMasterChg>
      <pc:sldMasterChg chg="add del addSldLayout delSldLayout modSldLayout">
        <pc:chgData name="Stefan Stanojevic" userId="S::stefi.morningstar@elfak.rs::9e64ae39-ec1e-428f-8e8b-0f548a593369" providerId="AD" clId="Web-{236FFFED-2924-139C-BF6A-B92C6346F683}" dt="2025-06-04T22:15:43.291" v="43"/>
        <pc:sldMasterMkLst>
          <pc:docMk/>
          <pc:sldMasterMk cId="2325377664" sldId="2147483760"/>
        </pc:sldMasterMkLst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3841298619" sldId="214748376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2403238413" sldId="214748376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612743167" sldId="214748376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3087927316" sldId="214748376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2101093573" sldId="2147483765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638228574" sldId="2147483766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4236078120" sldId="2147483767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630279630" sldId="2147483768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115408309" sldId="2147483769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3259803221" sldId="2147483770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748513948" sldId="2147483771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1872997375" sldId="2147483772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1761590552" sldId="2147483773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2062265182" sldId="2147483774"/>
          </pc:sldLayoutMkLst>
        </pc:sldLayoutChg>
        <pc:sldLayoutChg chg="add del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325377664" sldId="2147483760"/>
            <pc:sldLayoutMk cId="76637004" sldId="2147483775"/>
          </pc:sldLayoutMkLst>
        </pc:sldLayoutChg>
      </pc:sldMasterChg>
      <pc:sldMasterChg chg="add addSldLayout modSldLayout">
        <pc:chgData name="Stefan Stanojevic" userId="S::stefi.morningstar@elfak.rs::9e64ae39-ec1e-428f-8e8b-0f548a593369" providerId="AD" clId="Web-{236FFFED-2924-139C-BF6A-B92C6346F683}" dt="2025-06-04T22:15:43.291" v="43"/>
        <pc:sldMasterMkLst>
          <pc:docMk/>
          <pc:sldMasterMk cId="2561910758" sldId="2147483776"/>
        </pc:sldMasterMkLst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3777203317" sldId="2147483777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2882918081" sldId="2147483778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772454186" sldId="2147483779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711620233" sldId="2147483780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1796329741" sldId="2147483781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1090804607" sldId="2147483782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3708788531" sldId="2147483783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2985194704" sldId="2147483784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3353652131" sldId="2147483785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3545967645" sldId="2147483786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3357464788" sldId="2147483787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1909996060" sldId="2147483788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1980701301" sldId="2147483789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271055592" sldId="2147483790"/>
          </pc:sldLayoutMkLst>
        </pc:sldLayoutChg>
        <pc:sldLayoutChg chg="add mod replId">
          <pc:chgData name="Stefan Stanojevic" userId="S::stefi.morningstar@elfak.rs::9e64ae39-ec1e-428f-8e8b-0f548a593369" providerId="AD" clId="Web-{236FFFED-2924-139C-BF6A-B92C6346F683}" dt="2025-06-04T22:15:43.291" v="43"/>
          <pc:sldLayoutMkLst>
            <pc:docMk/>
            <pc:sldMasterMk cId="2561910758" sldId="2147483776"/>
            <pc:sldLayoutMk cId="979637871" sldId="2147483791"/>
          </pc:sldLayoutMkLst>
        </pc:sldLayoutChg>
      </pc:sldMasterChg>
    </pc:docChg>
  </pc:docChgLst>
  <pc:docChgLst>
    <pc:chgData name="Stefan Stanojevic" userId="S::stefi.morningstar@elfak.rs::9e64ae39-ec1e-428f-8e8b-0f548a593369" providerId="AD" clId="Web-{D69AD7EA-CE2D-2240-DCEC-B3B1E125C4E9}"/>
    <pc:docChg chg="modSld">
      <pc:chgData name="Stefan Stanojevic" userId="S::stefi.morningstar@elfak.rs::9e64ae39-ec1e-428f-8e8b-0f548a593369" providerId="AD" clId="Web-{D69AD7EA-CE2D-2240-DCEC-B3B1E125C4E9}" dt="2025-06-05T11:22:53.422" v="2" actId="20577"/>
      <pc:docMkLst>
        <pc:docMk/>
      </pc:docMkLst>
      <pc:sldChg chg="modSp">
        <pc:chgData name="Stefan Stanojevic" userId="S::stefi.morningstar@elfak.rs::9e64ae39-ec1e-428f-8e8b-0f548a593369" providerId="AD" clId="Web-{D69AD7EA-CE2D-2240-DCEC-B3B1E125C4E9}" dt="2025-06-05T11:22:53.422" v="2" actId="20577"/>
        <pc:sldMkLst>
          <pc:docMk/>
          <pc:sldMk cId="0" sldId="259"/>
        </pc:sldMkLst>
        <pc:spChg chg="mod">
          <ac:chgData name="Stefan Stanojevic" userId="S::stefi.morningstar@elfak.rs::9e64ae39-ec1e-428f-8e8b-0f548a593369" providerId="AD" clId="Web-{D69AD7EA-CE2D-2240-DCEC-B3B1E125C4E9}" dt="2025-06-05T11:22:53.422" v="2" actId="20577"/>
          <ac:spMkLst>
            <pc:docMk/>
            <pc:sldMk cId="0" sldId="259"/>
            <ac:spMk id="2" creationId="{502BBDFA-3EBE-E8DB-8427-F082965D5890}"/>
          </ac:spMkLst>
        </pc:spChg>
      </pc:sldChg>
    </pc:docChg>
  </pc:docChgLst>
  <pc:docChgLst>
    <pc:chgData clId="Web-{236FFFED-2924-139C-BF6A-B92C6346F683}"/>
    <pc:docChg chg="modSld">
      <pc:chgData name="" userId="" providerId="" clId="Web-{236FFFED-2924-139C-BF6A-B92C6346F683}" dt="2025-06-04T22:12:21.560" v="0" actId="20577"/>
      <pc:docMkLst>
        <pc:docMk/>
      </pc:docMkLst>
      <pc:sldChg chg="modSp">
        <pc:chgData name="" userId="" providerId="" clId="Web-{236FFFED-2924-139C-BF6A-B92C6346F683}" dt="2025-06-04T22:12:21.560" v="0" actId="20577"/>
        <pc:sldMkLst>
          <pc:docMk/>
          <pc:sldMk cId="0" sldId="256"/>
        </pc:sldMkLst>
        <pc:spChg chg="mod">
          <ac:chgData name="" userId="" providerId="" clId="Web-{236FFFED-2924-139C-BF6A-B92C6346F683}" dt="2025-06-04T22:12:21.560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8" name="PlaceHolder 4"/>
          <p:cNvSpPr>
            <a:spLocks noGrp="1"/>
          </p:cNvSpPr>
          <p:nvPr>
            <p:ph type="dt" idx="4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9" name="PlaceHolder 5"/>
          <p:cNvSpPr>
            <a:spLocks noGrp="1"/>
          </p:cNvSpPr>
          <p:nvPr>
            <p:ph type="ftr" idx="4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0" name="PlaceHolder 6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2645F1C-90A9-49ED-8DD4-5CFAD4B15652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1EAF0A4-D52C-480D-B422-A0135F0DEDB4}" type="slidenum">
              <a: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0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6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E9DD72-0E41-4895-998A-01074F2257F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99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9799A1D-9E79-4BDC-A442-E209EC38BC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070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873D95F-95A9-498E-8B7E-66C983C2FA1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5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8B285E46-E18B-4ACC-8507-8E3A7B107E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963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5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2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0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9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5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1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133165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rmAutofit/>
          </a:bodyPr>
          <a:lstStyle/>
          <a:p>
            <a:pPr indent="0" algn="ctr" defTabSz="6858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u="none" strike="noStrike" dirty="0" err="1">
                <a:solidFill>
                  <a:schemeClr val="dk1"/>
                </a:solidFill>
                <a:uFillTx/>
                <a:latin typeface="Arial"/>
                <a:ea typeface="Arial"/>
              </a:rPr>
              <a:t>Napredno</a:t>
            </a:r>
            <a:r>
              <a:rPr lang="en-US" sz="4000" b="1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lang="en-US" sz="4000" b="1" u="none" strike="noStrike" dirty="0" err="1">
                <a:solidFill>
                  <a:schemeClr val="dk1"/>
                </a:solidFill>
                <a:uFillTx/>
                <a:latin typeface="Arial"/>
                <a:ea typeface="Arial"/>
              </a:rPr>
              <a:t>softversko</a:t>
            </a:r>
            <a:r>
              <a:rPr lang="en-US" sz="4000" b="1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lang="en-US" sz="4000" b="1" u="none" strike="noStrike" dirty="0" err="1">
                <a:solidFill>
                  <a:schemeClr val="dk1"/>
                </a:solidFill>
                <a:uFillTx/>
                <a:latin typeface="Arial"/>
                <a:ea typeface="Arial"/>
              </a:rPr>
              <a:t>inženjerstvo</a:t>
            </a:r>
            <a:endParaRPr lang="en-US" sz="4000" b="0" u="none" strike="noStrike" dirty="0" err="1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0" indent="0" algn="ctr" defTabSz="685800">
              <a:spcBef>
                <a:spcPts val="748"/>
              </a:spcBef>
              <a:buNone/>
              <a:tabLst>
                <a:tab pos="0" algn="l"/>
              </a:tabLst>
            </a:pPr>
            <a:r>
              <a:rPr lang="en-US" sz="2200" err="1">
                <a:solidFill>
                  <a:srgbClr val="000000"/>
                </a:solidFill>
                <a:ea typeface="+mj-lt"/>
                <a:cs typeface="+mj-lt"/>
              </a:rPr>
              <a:t>Pisanje</a:t>
            </a:r>
            <a:r>
              <a:rPr lang="en-US" sz="22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j-lt"/>
                <a:cs typeface="+mj-lt"/>
              </a:rPr>
              <a:t>jediničnih</a:t>
            </a:r>
            <a:r>
              <a:rPr lang="en-US" sz="2200" dirty="0">
                <a:solidFill>
                  <a:srgbClr val="000000"/>
                </a:solidFill>
                <a:ea typeface="+mj-lt"/>
                <a:cs typeface="+mj-lt"/>
              </a:rPr>
              <a:t> (Unit) </a:t>
            </a:r>
            <a:r>
              <a:rPr lang="en-US" sz="2200" err="1">
                <a:solidFill>
                  <a:srgbClr val="000000"/>
                </a:solidFill>
                <a:ea typeface="+mj-lt"/>
                <a:cs typeface="+mj-lt"/>
              </a:rPr>
              <a:t>testova</a:t>
            </a:r>
            <a:r>
              <a:rPr lang="en-US" sz="2200" dirty="0">
                <a:solidFill>
                  <a:srgbClr val="000000"/>
                </a:solidFill>
                <a:ea typeface="+mj-lt"/>
                <a:cs typeface="+mj-lt"/>
              </a:rPr>
              <a:t> u .NET </a:t>
            </a:r>
            <a:r>
              <a:rPr lang="en-US" sz="2200" err="1">
                <a:solidFill>
                  <a:srgbClr val="000000"/>
                </a:solidFill>
                <a:ea typeface="+mj-lt"/>
                <a:cs typeface="+mj-lt"/>
              </a:rPr>
              <a:t>projektima</a:t>
            </a:r>
            <a:r>
              <a:rPr lang="en-US" sz="22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j-lt"/>
                <a:cs typeface="+mj-lt"/>
              </a:rPr>
              <a:t>uz</a:t>
            </a:r>
            <a:r>
              <a:rPr lang="en-US" sz="22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j-lt"/>
                <a:cs typeface="+mj-lt"/>
              </a:rPr>
              <a:t>pomoć</a:t>
            </a:r>
            <a:r>
              <a:rPr lang="en-US" sz="2200" dirty="0">
                <a:solidFill>
                  <a:srgbClr val="000000"/>
                </a:solidFill>
                <a:ea typeface="+mj-lt"/>
                <a:cs typeface="+mj-lt"/>
              </a:rPr>
              <a:t> </a:t>
            </a:r>
            <a:r>
              <a:rPr lang="en-US" sz="2200" err="1">
                <a:solidFill>
                  <a:srgbClr val="000000"/>
                </a:solidFill>
                <a:ea typeface="+mj-lt"/>
                <a:cs typeface="+mj-lt"/>
              </a:rPr>
              <a:t>Moq</a:t>
            </a:r>
            <a:r>
              <a:rPr lang="en-US" sz="2200" dirty="0">
                <a:solidFill>
                  <a:srgbClr val="000000"/>
                </a:solidFill>
                <a:ea typeface="+mj-lt"/>
                <a:cs typeface="+mj-lt"/>
              </a:rPr>
              <a:t>, Fluent Assertions </a:t>
            </a:r>
            <a:r>
              <a:rPr lang="en-US" sz="2200" err="1">
                <a:solidFill>
                  <a:srgbClr val="000000"/>
                </a:solidFill>
                <a:ea typeface="+mj-lt"/>
                <a:cs typeface="+mj-lt"/>
              </a:rPr>
              <a:t>biblioteka</a:t>
            </a:r>
            <a:r>
              <a:rPr lang="en-US" sz="2200" dirty="0">
                <a:solidFill>
                  <a:srgbClr val="000000"/>
                </a:solidFill>
                <a:ea typeface="+mj-lt"/>
                <a:cs typeface="+mj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6120" y="5650920"/>
            <a:ext cx="11642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 err="1">
                <a:solidFill>
                  <a:schemeClr val="dk1"/>
                </a:solidFill>
                <a:uFillTx/>
                <a:latin typeface="Arial"/>
                <a:ea typeface="Arial"/>
              </a:rPr>
              <a:t>Profesor</a:t>
            </a:r>
            <a:r>
              <a:rPr lang="en-US" sz="1800" b="1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								</a:t>
            </a:r>
            <a:r>
              <a:rPr lang="en-US" sz="1800" b="1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Student:</a:t>
            </a:r>
            <a:endParaRPr lang="en-US" sz="1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Prof. dr Aleksandar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Arial"/>
                <a:ea typeface="Arial"/>
              </a:rPr>
              <a:t>Milosavljević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						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</a:rPr>
              <a:t>Stefan Stanojevic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 -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</a:rPr>
              <a:t>1921</a:t>
            </a:r>
            <a:endParaRPr lang="en-US" sz="18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defTabSz="685800">
              <a:tabLst>
                <a:tab pos="0" algn="l"/>
              </a:tabLst>
            </a:pPr>
            <a:r>
              <a:rPr lang="en-US" sz="3300" b="1" dirty="0" err="1">
                <a:solidFill>
                  <a:schemeClr val="dk1"/>
                </a:solidFill>
                <a:latin typeface="Arial"/>
                <a:ea typeface="Arial"/>
              </a:rPr>
              <a:t>Šta</a:t>
            </a:r>
            <a:r>
              <a:rPr lang="en-US" sz="3300" b="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-US" sz="3300" b="1" dirty="0" err="1">
                <a:solidFill>
                  <a:schemeClr val="dk1"/>
                </a:solidFill>
                <a:latin typeface="Arial"/>
                <a:ea typeface="Arial"/>
              </a:rPr>
              <a:t>su</a:t>
            </a:r>
            <a:r>
              <a:rPr lang="en-US" sz="3300" b="1" dirty="0">
                <a:solidFill>
                  <a:schemeClr val="dk1"/>
                </a:solidFill>
                <a:latin typeface="Arial"/>
                <a:ea typeface="Arial"/>
              </a:rPr>
              <a:t> Unit </a:t>
            </a:r>
            <a:r>
              <a:rPr lang="en-US" sz="3300" b="1" dirty="0" err="1">
                <a:solidFill>
                  <a:schemeClr val="dk1"/>
                </a:solidFill>
                <a:latin typeface="Arial"/>
                <a:ea typeface="Arial"/>
              </a:rPr>
              <a:t>testovi</a:t>
            </a:r>
            <a:r>
              <a:rPr lang="en-US" sz="3300" b="1" dirty="0">
                <a:solidFill>
                  <a:schemeClr val="dk1"/>
                </a:solidFill>
                <a:latin typeface="Arial"/>
                <a:ea typeface="Arial"/>
              </a:rPr>
              <a:t>?</a:t>
            </a:r>
            <a:br>
              <a:rPr lang="en-US" sz="3300" b="1" dirty="0">
                <a:solidFill>
                  <a:schemeClr val="dk1"/>
                </a:solidFill>
                <a:latin typeface="Arial"/>
                <a:ea typeface="Arial"/>
              </a:rPr>
            </a:br>
            <a:endParaRPr lang="en-US" sz="3300" b="0" u="none" strike="noStrike" dirty="0" err="1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0" indent="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None/>
            </a:pPr>
            <a:br>
              <a:rPr sz="2100" dirty="0"/>
            </a:br>
            <a:r>
              <a:rPr lang="en-US" sz="2100" b="0" u="none" strike="noStrike" dirty="0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lang="en-US" sz="21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BBDFA-3EBE-E8DB-8427-F082965D5890}"/>
              </a:ext>
            </a:extLst>
          </p:cNvPr>
          <p:cNvSpPr txBox="1"/>
          <p:nvPr/>
        </p:nvSpPr>
        <p:spPr>
          <a:xfrm>
            <a:off x="837747" y="1692329"/>
            <a:ext cx="79252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Koji </a:t>
            </a:r>
            <a:r>
              <a:rPr lang="en-US" dirty="0" err="1">
                <a:ea typeface="Calibri"/>
                <a:cs typeface="Calibri"/>
              </a:rPr>
              <a:t>su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osnovni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ciljevi</a:t>
            </a:r>
            <a:r>
              <a:rPr lang="en-US" dirty="0">
                <a:ea typeface="Calibri"/>
                <a:cs typeface="Calibri"/>
              </a:rPr>
              <a:t> Unit </a:t>
            </a:r>
            <a:r>
              <a:rPr lang="en-US" dirty="0" err="1">
                <a:ea typeface="Calibri"/>
                <a:cs typeface="Calibri"/>
              </a:rPr>
              <a:t>testova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Calibri"/>
                <a:cs typeface="Calibri"/>
              </a:rPr>
              <a:t>Razlika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između</a:t>
            </a:r>
            <a:r>
              <a:rPr lang="en-US" dirty="0">
                <a:ea typeface="Calibri"/>
                <a:cs typeface="Calibri"/>
              </a:rPr>
              <a:t> Unit </a:t>
            </a:r>
            <a:r>
              <a:rPr lang="en-US" dirty="0" err="1">
                <a:ea typeface="Calibri"/>
                <a:cs typeface="Calibri"/>
              </a:rPr>
              <a:t>testova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 Integration </a:t>
            </a:r>
            <a:r>
              <a:rPr lang="en-US" dirty="0" err="1">
                <a:ea typeface="Calibri"/>
                <a:cs typeface="Calibri"/>
              </a:rPr>
              <a:t>i</a:t>
            </a:r>
            <a:r>
              <a:rPr lang="en-US" dirty="0">
                <a:ea typeface="Calibri"/>
                <a:cs typeface="Calibri"/>
              </a:rPr>
              <a:t> E2E </a:t>
            </a:r>
            <a:r>
              <a:rPr lang="en-US" dirty="0" err="1">
                <a:ea typeface="Calibri"/>
                <a:cs typeface="Calibri"/>
              </a:rPr>
              <a:t>testova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Calibri"/>
                <a:cs typeface="Calibri"/>
              </a:rPr>
              <a:t>Koje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probleme</a:t>
            </a:r>
            <a:r>
              <a:rPr lang="en-US" dirty="0">
                <a:ea typeface="Calibri"/>
                <a:cs typeface="Calibri"/>
              </a:rPr>
              <a:t> oni </a:t>
            </a:r>
            <a:r>
              <a:rPr lang="en-US" dirty="0" err="1">
                <a:ea typeface="Calibri"/>
                <a:cs typeface="Calibri"/>
              </a:rPr>
              <a:t>rešavaju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B0FE60F-0712-03D3-0ACF-967A45EB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1" y="3030066"/>
            <a:ext cx="8852297" cy="31493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A16E-AD0F-A0FF-0ACE-8EB8671D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Izbor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frameworka</a:t>
            </a:r>
            <a:r>
              <a:rPr lang="en-US" dirty="0">
                <a:ea typeface="Calibri Light"/>
                <a:cs typeface="Calibri Light"/>
              </a:rPr>
              <a:t> za Unit </a:t>
            </a:r>
            <a:r>
              <a:rPr lang="en-US" dirty="0" err="1">
                <a:ea typeface="Calibri Light"/>
                <a:cs typeface="Calibri Light"/>
              </a:rPr>
              <a:t>testiranje</a:t>
            </a:r>
            <a:r>
              <a:rPr lang="en-US" dirty="0">
                <a:ea typeface="Calibri Light"/>
                <a:cs typeface="Calibri Light"/>
              </a:rPr>
              <a:t> u .NET-u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FD8669-7F05-5487-93BF-1CBDB20BC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612022"/>
              </p:ext>
            </p:extLst>
          </p:nvPr>
        </p:nvGraphicFramePr>
        <p:xfrm>
          <a:off x="838200" y="1825625"/>
          <a:ext cx="10515600" cy="28346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965657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7379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07433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86526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MS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90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Test Class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[TestClass]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[TestFixture] (opciono)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❌ Nije potrebno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7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Test Method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[TestMethod]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[Test]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[Fact]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393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Parametrizovani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[DataTestMethod] + [DataRow(...)]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[TestCase(...)]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[Theory] + [InlineData(...)]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73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Setup metoda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[TestInitialize]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[SetUp]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Konstr. ili IClassFixture&lt;T&gt;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19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Teardown metoda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[TestCleanup]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[TearDown]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IDisposable.Dispose()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26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Assert metoda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Assert.AreEqual(...)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Assert.AreEqual(...)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Assert.Equal(...)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44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90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74BA-867E-886A-E290-A69B62E6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Čemu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služi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Moq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biblioteka</a:t>
            </a:r>
            <a:r>
              <a:rPr lang="en-US" dirty="0">
                <a:ea typeface="Calibri Light"/>
                <a:cs typeface="Calibri Ligh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DEC3-6C76-86F9-CF59-972B575E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1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Koncept</a:t>
            </a:r>
            <a:r>
              <a:rPr lang="en-US" dirty="0">
                <a:ea typeface="Calibri"/>
                <a:cs typeface="Calibri"/>
              </a:rPr>
              <a:t> mock-</a:t>
            </a:r>
            <a:r>
              <a:rPr lang="en-US" dirty="0" err="1">
                <a:ea typeface="Calibri"/>
                <a:cs typeface="Calibri"/>
              </a:rPr>
              <a:t>ovanja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objekata</a:t>
            </a:r>
          </a:p>
          <a:p>
            <a:r>
              <a:rPr lang="en-US" err="1">
                <a:ea typeface="Calibri"/>
                <a:cs typeface="Calibri"/>
              </a:rPr>
              <a:t>Biblioteka</a:t>
            </a:r>
            <a:r>
              <a:rPr lang="en-US" dirty="0">
                <a:ea typeface="Calibri"/>
                <a:cs typeface="Calibri"/>
              </a:rPr>
              <a:t> za </a:t>
            </a:r>
            <a:r>
              <a:rPr lang="en-US" err="1">
                <a:ea typeface="Calibri"/>
                <a:cs typeface="Calibri"/>
              </a:rPr>
              <a:t>kreiranje</a:t>
            </a:r>
            <a:r>
              <a:rPr lang="en-US" dirty="0">
                <a:ea typeface="Calibri"/>
                <a:cs typeface="Calibri"/>
              </a:rPr>
              <a:t> mock </a:t>
            </a:r>
            <a:r>
              <a:rPr lang="en-US" err="1">
                <a:ea typeface="Calibri"/>
                <a:cs typeface="Calibri"/>
              </a:rPr>
              <a:t>objekata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F236B-F823-E1EE-0535-3D906EC6E350}"/>
              </a:ext>
            </a:extLst>
          </p:cNvPr>
          <p:cNvSpPr txBox="1"/>
          <p:nvPr/>
        </p:nvSpPr>
        <p:spPr>
          <a:xfrm>
            <a:off x="949010" y="3604514"/>
            <a:ext cx="52420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Konkurentske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biblioteke</a:t>
            </a:r>
            <a:r>
              <a:rPr lang="en-US" dirty="0">
                <a:ea typeface="Calibri"/>
                <a:cs typeface="Calibri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Calibri" panose="020F0502020204030204"/>
                <a:cs typeface="Calibri" panose="020F0502020204030204"/>
              </a:rPr>
              <a:t>NSubstitute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Calibri"/>
                <a:ea typeface="Calibri"/>
                <a:cs typeface="Calibri"/>
              </a:rPr>
              <a:t>FakeItEasy</a:t>
            </a:r>
            <a:endParaRPr lang="en-US" err="1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58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2378-024D-2909-9E4A-84B5292B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Čemu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služi</a:t>
            </a:r>
            <a:r>
              <a:rPr lang="en-US" dirty="0">
                <a:ea typeface="Calibri Light"/>
                <a:cs typeface="Calibri Light"/>
              </a:rPr>
              <a:t> Fluent Assertion </a:t>
            </a:r>
            <a:r>
              <a:rPr lang="en-US" dirty="0" err="1">
                <a:ea typeface="Calibri Light"/>
                <a:cs typeface="Calibri Light"/>
              </a:rPr>
              <a:t>biblioteka</a:t>
            </a:r>
            <a:r>
              <a:rPr lang="en-US" dirty="0">
                <a:ea typeface="Calibri Light"/>
                <a:cs typeface="Calibri Light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D535-E13E-64A8-4B23-960123B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Pisanje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jednostavnih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tvrdnji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Omogućava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kompleksne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validacije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Konkurenti</a:t>
            </a:r>
            <a:r>
              <a:rPr lang="en-US" dirty="0">
                <a:ea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C1D1F"/>
                </a:solidFill>
                <a:ea typeface="+mn-lt"/>
                <a:cs typeface="+mn-lt"/>
              </a:rPr>
              <a:t>Shouldly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660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943C-493F-7310-A4E6-A92F7AA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Primeri</a:t>
            </a:r>
            <a:r>
              <a:rPr lang="en-US" dirty="0">
                <a:ea typeface="Calibri Light"/>
                <a:cs typeface="Calibri Light"/>
              </a:rPr>
              <a:t> Unit </a:t>
            </a:r>
            <a:r>
              <a:rPr lang="en-US" dirty="0" err="1">
                <a:ea typeface="Calibri Light"/>
                <a:cs typeface="Calibri Light"/>
              </a:rPr>
              <a:t>testova</a:t>
            </a:r>
            <a:r>
              <a:rPr lang="en-US" dirty="0">
                <a:ea typeface="Calibri Light"/>
                <a:cs typeface="Calibri Light"/>
              </a:rPr>
              <a:t> u </a:t>
            </a:r>
            <a:r>
              <a:rPr lang="en-US" dirty="0" err="1">
                <a:ea typeface="Calibri Light"/>
                <a:cs typeface="Calibri Light"/>
              </a:rPr>
              <a:t>realnim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projektima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667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C92F-B856-70CF-9BB7-423D829C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Prednosti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i</a:t>
            </a:r>
            <a:r>
              <a:rPr lang="en-US" dirty="0">
                <a:ea typeface="Calibri Light"/>
                <a:cs typeface="Calibri Light"/>
              </a:rPr>
              <a:t> mane </a:t>
            </a:r>
            <a:r>
              <a:rPr lang="en-US" dirty="0" err="1">
                <a:ea typeface="Calibri Light"/>
                <a:cs typeface="Calibri Light"/>
              </a:rPr>
              <a:t>pisanja</a:t>
            </a:r>
            <a:r>
              <a:rPr lang="en-US" dirty="0">
                <a:ea typeface="Calibri Light"/>
                <a:cs typeface="Calibri Light"/>
              </a:rPr>
              <a:t> Unit </a:t>
            </a:r>
            <a:r>
              <a:rPr lang="en-US" dirty="0" err="1">
                <a:ea typeface="Calibri Light"/>
                <a:cs typeface="Calibri Light"/>
              </a:rPr>
              <a:t>testova</a:t>
            </a:r>
            <a:r>
              <a:rPr lang="en-US" dirty="0">
                <a:ea typeface="Calibri Light"/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C47D-66C7-1F99-5820-661CBC6536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Prednosti</a:t>
            </a:r>
            <a:r>
              <a:rPr lang="en-US" dirty="0">
                <a:ea typeface="Calibri"/>
                <a:cs typeface="Calibri"/>
              </a:rPr>
              <a:t>: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Efikasno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otkrivanje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grešaka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Dokumentacija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BAF7A-74F6-776B-687D-B04E61DA5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Nedostaci</a:t>
            </a:r>
          </a:p>
          <a:p>
            <a:r>
              <a:rPr lang="en-US" err="1">
                <a:ea typeface="Calibri"/>
                <a:cs typeface="Calibri"/>
              </a:rPr>
              <a:t>Dodatno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vreme</a:t>
            </a:r>
            <a:r>
              <a:rPr lang="en-US" dirty="0">
                <a:ea typeface="Calibri"/>
                <a:cs typeface="Calibri"/>
              </a:rPr>
              <a:t> za </a:t>
            </a:r>
            <a:r>
              <a:rPr lang="en-US" err="1">
                <a:ea typeface="Calibri"/>
                <a:cs typeface="Calibri"/>
              </a:rPr>
              <a:t>izradu</a:t>
            </a:r>
            <a:endParaRPr lang="en-US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Nije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lako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napisati</a:t>
            </a:r>
            <a:r>
              <a:rPr lang="en-US" dirty="0">
                <a:ea typeface="Calibri"/>
                <a:cs typeface="Calibri"/>
              </a:rPr>
              <a:t> u legacy </a:t>
            </a:r>
            <a:r>
              <a:rPr lang="en-US" dirty="0" err="1">
                <a:ea typeface="Calibri"/>
                <a:cs typeface="Calibri"/>
              </a:rPr>
              <a:t>kodu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465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6858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300" b="1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Hvala na pažnji!</a:t>
            </a:r>
            <a:endParaRPr lang="en-US" sz="33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Office PowerPoint</Application>
  <PresentationFormat>Widescreen</PresentationFormat>
  <Paragraphs>0</Paragraphs>
  <Slides>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Napredno softversko inženjerstvo</vt:lpstr>
      <vt:lpstr>Šta su Unit testovi? </vt:lpstr>
      <vt:lpstr>Izbor frameworka za Unit testiranje u .NET-u</vt:lpstr>
      <vt:lpstr>Čemu služi Moq biblioteka?</vt:lpstr>
      <vt:lpstr>Čemu služi Fluent Assertion biblioteka?</vt:lpstr>
      <vt:lpstr>Primeri Unit testova u realnim projektima</vt:lpstr>
      <vt:lpstr>Prednosti i mane pisanja Unit testova?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255</cp:revision>
  <dcterms:modified xsi:type="dcterms:W3CDTF">2025-06-05T11:22:58Z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23</vt:i4>
  </property>
  <property fmtid="{D5CDD505-2E9C-101B-9397-08002B2CF9AE}" pid="4" name="PresentationFormat">
    <vt:lpwstr>Widescreen</vt:lpwstr>
  </property>
  <property fmtid="{D5CDD505-2E9C-101B-9397-08002B2CF9AE}" pid="5" name="Slides">
    <vt:i4>23</vt:i4>
  </property>
</Properties>
</file>