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jbOtk1l59LRj7fcN5bct3sY20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ae9cbb7e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9ae9cbb7e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af96409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caf96409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f9640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9caf9640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caf96409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caf9640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e9cbb7e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ae9cbb7e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e9cbb7e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ae9cbb7e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ae9cbb7e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9ae9cbb7e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ae9cbb7e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9ae9cbb7e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e9cbb7e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ae9cbb7e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af96409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caf96409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ae9cbb7ef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ae9cbb7e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ae9cbb7e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9ae9cbb7e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ae9cbb7ef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ae9cbb7e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af96409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9caf96409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ae9cbb7e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9ae9cbb7e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e9cbb7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9ae9cbb7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e9cbb7e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ae9cbb7e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ae9cbb7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9ae9cbb7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9cbb7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ae9cbb7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e9cbb7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9ae9cbb7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nodejs.org/dist/latest-v12.x/docs/api/" TargetMode="External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www.npmj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1" Type="http://schemas.openxmlformats.org/officeDocument/2006/relationships/image" Target="../media/image20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https://teloexplicocongatitos.com/" TargetMode="External"/><Relationship Id="rId5" Type="http://schemas.openxmlformats.org/officeDocument/2006/relationships/hyperlink" Target="https://teloexplicocongatitos.com/" TargetMode="External"/><Relationship Id="rId6" Type="http://schemas.openxmlformats.org/officeDocument/2006/relationships/hyperlink" Target="https://courseit.com.ar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rayA3N3Fgg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://nodejs.org" TargetMode="External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896275"/>
            <a:ext cx="8153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4800"/>
              <a:t>node.js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97175"/>
            <a:ext cx="8153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e9cbb7ef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podemos hacer con node?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9ae9cbb7ef_2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Podemos utilizar </a:t>
            </a: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s"/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igual que en el navegador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g9ae9cbb7ef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850" y="1807652"/>
            <a:ext cx="6879424" cy="2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af96409c_1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podemos hacer con node?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9caf96409c_1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y utilizar estructuras de datos como objetos y arrays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g9caf96409c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09" y="1568850"/>
            <a:ext cx="66021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af96409c_1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podemos hacer con node?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9caf96409c_1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También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métodos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array y condicionales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g9caf96409c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00" y="1656450"/>
            <a:ext cx="7108274" cy="3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af96409c_1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podemos hacer con node?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9caf96409c_1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1" name="Google Shape;151;g9caf96409c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650" y="1158825"/>
            <a:ext cx="6955874" cy="36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e9cbb7ef_2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...en </a:t>
            </a:r>
            <a:r>
              <a:rPr lang="es"/>
              <a:t>conclusión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g9ae9cbb7ef_2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Node nos permite tener toda la funcionalidad de Javascript por fuera del navegador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Pero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además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…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g9ae9cbb7ef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700" y="2571750"/>
            <a:ext cx="30670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ae9cbb7ef_2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Funcionalidades </a:t>
            </a:r>
            <a:r>
              <a:rPr lang="es"/>
              <a:t>específicas</a:t>
            </a:r>
            <a:r>
              <a:rPr lang="es"/>
              <a:t> de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4" name="Google Shape;164;g9ae9cbb7ef_2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Módulos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nativos que podemos requerir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http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¿Donde los encontramos?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l</a:t>
            </a:r>
            <a:r>
              <a:rPr lang="es" sz="1100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https://nodejs.org/dist/latest-v12.x/docs/api/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g9ae9cbb7ef_2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375" y="2777075"/>
            <a:ext cx="6205424" cy="20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ae9cbb7ef_2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Funcionalidades específicas de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g9ae9cbb7ef_2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Requerir archivos propios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module.exports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Es un objeto que nos permite exportar </a:t>
            </a:r>
            <a:br>
              <a:rPr lang="es"/>
            </a:br>
            <a:r>
              <a:rPr lang="es"/>
              <a:t>funciones, variables, etc….y accederlas desde otro archivo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require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Nos permite utilizar lo que exportamos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9ae9cbb7ef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063" y="2821400"/>
            <a:ext cx="2085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9ae9cbb7ef_2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150" y="2279324"/>
            <a:ext cx="3103075" cy="2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ae9cbb7ef_2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NPM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g9ae9cbb7ef_2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¿Que es NPM?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tenemos un problema posiblemente ya exista una </a:t>
            </a:r>
            <a:r>
              <a:rPr lang="es"/>
              <a:t>librería</a:t>
            </a:r>
            <a:r>
              <a:rPr lang="es"/>
              <a:t> de npm que intenta resolverlo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 si no existe… ¡Podemos crearla!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e9cbb7ef_2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Y ahora que ya conocemos npm...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g9ae9cbb7ef_2_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¡Instalemos nodemon!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Vigila los cambios en nuestro archivo para que </a:t>
            </a:r>
            <a:br>
              <a:rPr lang="es"/>
            </a:br>
            <a:r>
              <a:rPr lang="es"/>
              <a:t>no tengamos que escribir </a:t>
            </a:r>
            <a:br>
              <a:rPr lang="es"/>
            </a:b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node nombreDelArchivo.js</a:t>
            </a:r>
            <a:r>
              <a:rPr lang="es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/>
              <a:t>todo el tiempo</a:t>
            </a:r>
            <a:endParaRPr/>
          </a:p>
          <a:p>
            <a:pPr indent="-317500" lvl="1" marL="9144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nodemon</a:t>
            </a:r>
            <a:endParaRPr sz="12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397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9ae9cbb7ef_2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825" y="1215563"/>
            <a:ext cx="25527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caf96409c_1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Inicializando nuestro proyecto en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g9caf96409c_1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npm init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nuestro primer </a:t>
            </a: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¿Que es el package.json?</a:t>
            </a:r>
            <a:endParaRPr/>
          </a:p>
        </p:txBody>
      </p:sp>
      <p:pic>
        <p:nvPicPr>
          <p:cNvPr id="193" name="Google Shape;193;g9caf96409c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600" y="1012375"/>
            <a:ext cx="4519351" cy="3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¡Hola!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88525" y="1100713"/>
            <a:ext cx="85206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Bel Rey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Diseñadora gráfica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Desarrolladora fullstack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CMO en CourseIt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Mamá de una personita, seis gatos y un perro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FAN de node.js</a:t>
            </a:r>
            <a:endParaRPr sz="1350">
              <a:solidFill>
                <a:srgbClr val="19191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213" y="1475158"/>
            <a:ext cx="2305100" cy="200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500" y="2484264"/>
            <a:ext cx="2253575" cy="19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850" y="3511325"/>
            <a:ext cx="2247775" cy="19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875" y="-540050"/>
            <a:ext cx="2247775" cy="19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2550" y="3540600"/>
            <a:ext cx="2305112" cy="20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5075" y="2484283"/>
            <a:ext cx="2425726" cy="210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2737" y="436505"/>
            <a:ext cx="2305101" cy="199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5074" y="514299"/>
            <a:ext cx="2124400" cy="18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ae9cbb7ef_2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Utilizando </a:t>
            </a:r>
            <a:r>
              <a:rPr lang="es"/>
              <a:t>librerías</a:t>
            </a:r>
            <a:r>
              <a:rPr lang="es"/>
              <a:t> externas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g9ae9cbb7ef_2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cat-me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https://www.npmjs.com/package/cat-me</a:t>
            </a:r>
            <a:endParaRPr/>
          </a:p>
        </p:txBody>
      </p:sp>
      <p:pic>
        <p:nvPicPr>
          <p:cNvPr id="200" name="Google Shape;200;g9ae9cbb7ef_2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75" y="1855500"/>
            <a:ext cx="3900600" cy="27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9ae9cbb7ef_2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775" y="1742187"/>
            <a:ext cx="3684401" cy="2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e9cbb7ef_2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Nuestro primer servidor en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g9ae9cbb7ef_2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9ae9cbb7ef_2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998" y="1152475"/>
            <a:ext cx="6170374" cy="38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ae9cbb7ef_2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Recursos </a:t>
            </a:r>
            <a:r>
              <a:rPr lang="es"/>
              <a:t>útiles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g9ae9cbb7ef_2_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nodejs.org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npmjs.com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#TeLoExplicoConGatito</a:t>
            </a:r>
            <a:r>
              <a:rPr lang="es" u="sng">
                <a:solidFill>
                  <a:schemeClr val="hlink"/>
                </a:solidFill>
                <a:hlinkClick r:id="rId5"/>
              </a:rPr>
              <a:t>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Diferencias entre frontend y backend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¿Qué es node.js?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HTTP Requests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CourseIt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Cursos online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Desafíos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Artículos y más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af96409c_2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¡A practicar!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g9caf96409c_2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Crear una carpeta para alojar nuestro proyecto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Instalar nodemon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Inicializar nuestro proyecto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npm init -y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Hacer nuestro primer console.log en node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https://www.youtube.com/watch?v=rayA3N3FggM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Crear un 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exportable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que tenga un objeto con nuestro nombre y edad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requerir nuestro 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desde index.js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Imprimir en consola ‘Hola. soy ${nombre} y tengo ${edad}’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e9cbb7ef_2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Node.js?</a:t>
            </a:r>
            <a:endParaRPr/>
          </a:p>
        </p:txBody>
      </p:sp>
      <p:sp>
        <p:nvSpPr>
          <p:cNvPr id="75" name="Google Shape;75;g9ae9cbb7ef_2_73"/>
          <p:cNvSpPr txBox="1"/>
          <p:nvPr>
            <p:ph idx="1" type="body"/>
          </p:nvPr>
        </p:nvSpPr>
        <p:spPr>
          <a:xfrm>
            <a:off x="311700" y="1152475"/>
            <a:ext cx="85206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Lato"/>
              <a:buChar char="●"/>
            </a:pPr>
            <a:r>
              <a:rPr lang="es" sz="1350">
                <a:solidFill>
                  <a:srgbClr val="19191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Node.js</a:t>
            </a: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entorno de ejecución de Javascript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Nos permite correr Javascript en el servidor (¡Ya no estamos atadas al browser!)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Utiliza el mismo motor que Google Chrome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Single-thread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Asíncrono / no bloqueante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●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Nos regala algunas funcionalidades nativas como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○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Acceso al sistema de archivos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Lato"/>
              <a:buChar char="○"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Requests HTTP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9ae9cbb7ef_2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175" y="4127575"/>
            <a:ext cx="44577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675" y="1152475"/>
            <a:ext cx="921539" cy="35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137" y="1152475"/>
            <a:ext cx="1133437" cy="35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9cbb7ef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podemos hacer con Node?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" name="Google Shape;90;g9ae9cbb7ef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Backend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APIs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Conexión a bases de datos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Manejo del sistema de archivos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Scripting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Bots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¡Y muchas cosas más!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g9ae9cbb7e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200" y="2891650"/>
            <a:ext cx="2433225" cy="22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e9cbb7ef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Ventajas de usar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g9ae9cbb7ef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Javascript es un lenguaje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amigable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para aprender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Elimina la necesidad de cambiar de lenguaje entre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frontend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backend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Escalabilidad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Fácil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configurar y comenzar a usar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¡La comunidad!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Node tiene el ecosistema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grande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librerías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en el mundo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También tiene los mejores stickers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g9ae9cbb7ef_2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750" y="3768513"/>
            <a:ext cx="19431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ae9cbb7ef_2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100" y="2572300"/>
            <a:ext cx="1876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e9cbb7ef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¿Quienes lo utilizan?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g9ae9cbb7ef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9ae9cbb7e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475" y="1734099"/>
            <a:ext cx="2451149" cy="137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9ae9cbb7e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224" y="2907537"/>
            <a:ext cx="3001651" cy="16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9ae9cbb7ef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6550" y="1797337"/>
            <a:ext cx="1605525" cy="12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9ae9cbb7ef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9800" y="3095875"/>
            <a:ext cx="2359027" cy="132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e9cbb7ef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Primeros pasos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9ae9cbb7ef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Instalar node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nodejs.org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verificar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instalación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versión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1397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node -v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9ae9cbb7ef_0_15"/>
          <p:cNvPicPr preferRelativeResize="0"/>
          <p:nvPr/>
        </p:nvPicPr>
        <p:blipFill rotWithShape="1">
          <a:blip r:embed="rId5">
            <a:alphaModFix/>
          </a:blip>
          <a:srcRect b="3470" l="-2440" r="2439" t="-3469"/>
          <a:stretch/>
        </p:blipFill>
        <p:spPr>
          <a:xfrm>
            <a:off x="4731375" y="1784700"/>
            <a:ext cx="3743420" cy="3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e9cbb7ef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 para empezar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9ae9cbb7ef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Creando nuestro primer archivo </a:t>
            </a: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.js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en node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Corriendo archivos </a:t>
            </a:r>
            <a:r>
              <a:rPr lang="es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.js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en node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g9ae9cbb7ef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213" y="2056500"/>
            <a:ext cx="4807774" cy="2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