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59" r:id="rId3"/>
    <p:sldId id="261" r:id="rId4"/>
    <p:sldId id="262" r:id="rId5"/>
    <p:sldId id="260" r:id="rId6"/>
    <p:sldId id="264" r:id="rId7"/>
    <p:sldId id="310" r:id="rId8"/>
    <p:sldId id="309" r:id="rId9"/>
    <p:sldId id="265" r:id="rId10"/>
    <p:sldId id="272" r:id="rId11"/>
    <p:sldId id="28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3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814003-82E9-4F22-84F7-1678217E5B62}">
  <a:tblStyle styleId="{6A814003-82E9-4F22-84F7-1678217E5B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1" autoAdjust="0"/>
    <p:restoredTop sz="94660"/>
  </p:normalViewPr>
  <p:slideViewPr>
    <p:cSldViewPr snapToGrid="0">
      <p:cViewPr varScale="1">
        <p:scale>
          <a:sx n="97" d="100"/>
          <a:sy n="97" d="100"/>
        </p:scale>
        <p:origin x="3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8ea0df42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8ea0df42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8f3105c986_0_1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8f3105c986_0_1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g8ea0df42c0_0_2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3" name="Google Shape;3113;g8ea0df42c0_0_2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8ea0df42c0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8ea0df42c0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8ea0df42c0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8ea0df42c0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8ea0df42c0_0_2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8ea0df42c0_0_2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8eba06360a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8eba06360a_0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8eba06360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8eba06360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8ea0df42c0_0_2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8ea0df42c0_0_2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595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8f3105c986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9" name="Google Shape;2219;g8f3105c986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2046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8eba06360a_0_1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8eba06360a_0_1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pana/?utm_source=slidesgo_template&amp;utm_medium=referral-link&amp;utm_campaign=sg_resources&amp;utm_content=stories#e5ff00" TargetMode="Externa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476" y="93835"/>
            <a:ext cx="8133548" cy="4977397"/>
          </a:xfrm>
          <a:custGeom>
            <a:avLst/>
            <a:gdLst/>
            <a:ahLst/>
            <a:cxnLst/>
            <a:rect l="l" t="t" r="r" b="b"/>
            <a:pathLst>
              <a:path w="77119" h="63370" extrusionOk="0">
                <a:moveTo>
                  <a:pt x="58572" y="1"/>
                </a:moveTo>
                <a:cubicBezTo>
                  <a:pt x="57567" y="1"/>
                  <a:pt x="56603" y="36"/>
                  <a:pt x="55707" y="87"/>
                </a:cubicBezTo>
                <a:cubicBezTo>
                  <a:pt x="34484" y="1326"/>
                  <a:pt x="17164" y="6608"/>
                  <a:pt x="17164" y="6608"/>
                </a:cubicBezTo>
                <a:cubicBezTo>
                  <a:pt x="9076" y="9351"/>
                  <a:pt x="1" y="13269"/>
                  <a:pt x="706" y="20981"/>
                </a:cubicBezTo>
                <a:cubicBezTo>
                  <a:pt x="1364" y="28693"/>
                  <a:pt x="3778" y="49979"/>
                  <a:pt x="7900" y="56123"/>
                </a:cubicBezTo>
                <a:cubicBezTo>
                  <a:pt x="12007" y="62330"/>
                  <a:pt x="16647" y="61938"/>
                  <a:pt x="20769" y="62455"/>
                </a:cubicBezTo>
                <a:cubicBezTo>
                  <a:pt x="22910" y="62725"/>
                  <a:pt x="31906" y="63370"/>
                  <a:pt x="41044" y="63370"/>
                </a:cubicBezTo>
                <a:cubicBezTo>
                  <a:pt x="49435" y="63370"/>
                  <a:pt x="57945" y="62826"/>
                  <a:pt x="61381" y="60951"/>
                </a:cubicBezTo>
                <a:cubicBezTo>
                  <a:pt x="68576" y="56969"/>
                  <a:pt x="77118" y="29602"/>
                  <a:pt x="76930" y="15041"/>
                </a:cubicBezTo>
                <a:cubicBezTo>
                  <a:pt x="76819" y="2130"/>
                  <a:pt x="66432" y="1"/>
                  <a:pt x="58572" y="1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02175" y="178946"/>
            <a:ext cx="7875392" cy="4819447"/>
          </a:xfrm>
          <a:custGeom>
            <a:avLst/>
            <a:gdLst/>
            <a:ahLst/>
            <a:cxnLst/>
            <a:rect l="l" t="t" r="r" b="b"/>
            <a:pathLst>
              <a:path w="77119" h="63370" extrusionOk="0">
                <a:moveTo>
                  <a:pt x="58572" y="1"/>
                </a:moveTo>
                <a:cubicBezTo>
                  <a:pt x="57567" y="1"/>
                  <a:pt x="56603" y="36"/>
                  <a:pt x="55707" y="87"/>
                </a:cubicBezTo>
                <a:cubicBezTo>
                  <a:pt x="34484" y="1326"/>
                  <a:pt x="17164" y="6608"/>
                  <a:pt x="17164" y="6608"/>
                </a:cubicBezTo>
                <a:cubicBezTo>
                  <a:pt x="9076" y="9351"/>
                  <a:pt x="1" y="13269"/>
                  <a:pt x="706" y="20981"/>
                </a:cubicBezTo>
                <a:cubicBezTo>
                  <a:pt x="1364" y="28693"/>
                  <a:pt x="3778" y="49979"/>
                  <a:pt x="7900" y="56123"/>
                </a:cubicBezTo>
                <a:cubicBezTo>
                  <a:pt x="12007" y="62330"/>
                  <a:pt x="16647" y="61938"/>
                  <a:pt x="20769" y="62455"/>
                </a:cubicBezTo>
                <a:cubicBezTo>
                  <a:pt x="22910" y="62725"/>
                  <a:pt x="31906" y="63370"/>
                  <a:pt x="41044" y="63370"/>
                </a:cubicBezTo>
                <a:cubicBezTo>
                  <a:pt x="49435" y="63370"/>
                  <a:pt x="57945" y="62826"/>
                  <a:pt x="61381" y="60951"/>
                </a:cubicBezTo>
                <a:cubicBezTo>
                  <a:pt x="68576" y="56969"/>
                  <a:pt x="77118" y="29602"/>
                  <a:pt x="76930" y="15041"/>
                </a:cubicBezTo>
                <a:cubicBezTo>
                  <a:pt x="76819" y="2130"/>
                  <a:pt x="66432" y="1"/>
                  <a:pt x="58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188503" y="3544720"/>
            <a:ext cx="613320" cy="613354"/>
          </a:xfrm>
          <a:custGeom>
            <a:avLst/>
            <a:gdLst/>
            <a:ahLst/>
            <a:cxnLst/>
            <a:rect l="l" t="t" r="r" b="b"/>
            <a:pathLst>
              <a:path w="6662" h="6662" extrusionOk="0">
                <a:moveTo>
                  <a:pt x="3323" y="0"/>
                </a:moveTo>
                <a:cubicBezTo>
                  <a:pt x="1505" y="0"/>
                  <a:pt x="0" y="1442"/>
                  <a:pt x="0" y="3339"/>
                </a:cubicBezTo>
                <a:cubicBezTo>
                  <a:pt x="0" y="5157"/>
                  <a:pt x="1505" y="6662"/>
                  <a:pt x="3323" y="6662"/>
                </a:cubicBezTo>
                <a:cubicBezTo>
                  <a:pt x="5157" y="6662"/>
                  <a:pt x="6662" y="5157"/>
                  <a:pt x="6662" y="3339"/>
                </a:cubicBezTo>
                <a:cubicBezTo>
                  <a:pt x="6662" y="1442"/>
                  <a:pt x="5157" y="0"/>
                  <a:pt x="33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96264" y="4238523"/>
            <a:ext cx="613320" cy="607682"/>
          </a:xfrm>
          <a:custGeom>
            <a:avLst/>
            <a:gdLst/>
            <a:ahLst/>
            <a:cxnLst/>
            <a:rect l="l" t="t" r="r" b="b"/>
            <a:pathLst>
              <a:path w="6725" h="6663" extrusionOk="0">
                <a:moveTo>
                  <a:pt x="3339" y="1"/>
                </a:moveTo>
                <a:cubicBezTo>
                  <a:pt x="1505" y="1"/>
                  <a:pt x="0" y="1505"/>
                  <a:pt x="0" y="3339"/>
                </a:cubicBezTo>
                <a:cubicBezTo>
                  <a:pt x="0" y="5157"/>
                  <a:pt x="1505" y="6662"/>
                  <a:pt x="3339" y="6662"/>
                </a:cubicBezTo>
                <a:cubicBezTo>
                  <a:pt x="5220" y="6662"/>
                  <a:pt x="6724" y="5157"/>
                  <a:pt x="6724" y="3339"/>
                </a:cubicBezTo>
                <a:cubicBezTo>
                  <a:pt x="6724" y="1505"/>
                  <a:pt x="5220" y="1"/>
                  <a:pt x="33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229969" y="2430963"/>
            <a:ext cx="556982" cy="79991"/>
          </a:xfrm>
          <a:custGeom>
            <a:avLst/>
            <a:gdLst/>
            <a:ahLst/>
            <a:cxnLst/>
            <a:rect l="l" t="t" r="r" b="b"/>
            <a:pathLst>
              <a:path w="13857" h="1052" extrusionOk="0">
                <a:moveTo>
                  <a:pt x="534" y="1"/>
                </a:moveTo>
                <a:cubicBezTo>
                  <a:pt x="204" y="1"/>
                  <a:pt x="1" y="205"/>
                  <a:pt x="1" y="534"/>
                </a:cubicBezTo>
                <a:cubicBezTo>
                  <a:pt x="1" y="785"/>
                  <a:pt x="204" y="1051"/>
                  <a:pt x="534" y="1051"/>
                </a:cubicBezTo>
                <a:lnTo>
                  <a:pt x="13324" y="1051"/>
                </a:lnTo>
                <a:cubicBezTo>
                  <a:pt x="13653" y="1051"/>
                  <a:pt x="13857" y="785"/>
                  <a:pt x="13857" y="534"/>
                </a:cubicBezTo>
                <a:cubicBezTo>
                  <a:pt x="13857" y="205"/>
                  <a:pt x="13653" y="1"/>
                  <a:pt x="133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229969" y="2560927"/>
            <a:ext cx="556982" cy="78699"/>
          </a:xfrm>
          <a:custGeom>
            <a:avLst/>
            <a:gdLst/>
            <a:ahLst/>
            <a:cxnLst/>
            <a:rect l="l" t="t" r="r" b="b"/>
            <a:pathLst>
              <a:path w="13857" h="1035" extrusionOk="0">
                <a:moveTo>
                  <a:pt x="534" y="0"/>
                </a:moveTo>
                <a:cubicBezTo>
                  <a:pt x="204" y="0"/>
                  <a:pt x="1" y="251"/>
                  <a:pt x="1" y="518"/>
                </a:cubicBezTo>
                <a:cubicBezTo>
                  <a:pt x="1" y="784"/>
                  <a:pt x="204" y="1035"/>
                  <a:pt x="534" y="1035"/>
                </a:cubicBezTo>
                <a:lnTo>
                  <a:pt x="13324" y="1035"/>
                </a:lnTo>
                <a:cubicBezTo>
                  <a:pt x="13653" y="1035"/>
                  <a:pt x="13857" y="784"/>
                  <a:pt x="13857" y="518"/>
                </a:cubicBezTo>
                <a:cubicBezTo>
                  <a:pt x="13857" y="251"/>
                  <a:pt x="13653" y="0"/>
                  <a:pt x="133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229969" y="2689675"/>
            <a:ext cx="556982" cy="79915"/>
          </a:xfrm>
          <a:custGeom>
            <a:avLst/>
            <a:gdLst/>
            <a:ahLst/>
            <a:cxnLst/>
            <a:rect l="l" t="t" r="r" b="b"/>
            <a:pathLst>
              <a:path w="13857" h="1051" extrusionOk="0">
                <a:moveTo>
                  <a:pt x="534" y="0"/>
                </a:moveTo>
                <a:cubicBezTo>
                  <a:pt x="204" y="0"/>
                  <a:pt x="1" y="267"/>
                  <a:pt x="1" y="517"/>
                </a:cubicBezTo>
                <a:cubicBezTo>
                  <a:pt x="1" y="847"/>
                  <a:pt x="204" y="1050"/>
                  <a:pt x="534" y="1050"/>
                </a:cubicBezTo>
                <a:lnTo>
                  <a:pt x="13324" y="1050"/>
                </a:lnTo>
                <a:cubicBezTo>
                  <a:pt x="13653" y="1050"/>
                  <a:pt x="13857" y="847"/>
                  <a:pt x="13857" y="517"/>
                </a:cubicBezTo>
                <a:cubicBezTo>
                  <a:pt x="13857" y="267"/>
                  <a:pt x="13653" y="0"/>
                  <a:pt x="133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29969" y="2824354"/>
            <a:ext cx="556982" cy="73984"/>
          </a:xfrm>
          <a:custGeom>
            <a:avLst/>
            <a:gdLst/>
            <a:ahLst/>
            <a:cxnLst/>
            <a:rect l="l" t="t" r="r" b="b"/>
            <a:pathLst>
              <a:path w="13857" h="973" extrusionOk="0">
                <a:moveTo>
                  <a:pt x="534" y="0"/>
                </a:moveTo>
                <a:cubicBezTo>
                  <a:pt x="204" y="0"/>
                  <a:pt x="1" y="188"/>
                  <a:pt x="1" y="518"/>
                </a:cubicBezTo>
                <a:cubicBezTo>
                  <a:pt x="1" y="784"/>
                  <a:pt x="204" y="972"/>
                  <a:pt x="534" y="972"/>
                </a:cubicBezTo>
                <a:lnTo>
                  <a:pt x="13324" y="972"/>
                </a:lnTo>
                <a:cubicBezTo>
                  <a:pt x="13653" y="972"/>
                  <a:pt x="13857" y="784"/>
                  <a:pt x="13857" y="518"/>
                </a:cubicBezTo>
                <a:cubicBezTo>
                  <a:pt x="13857" y="188"/>
                  <a:pt x="13653" y="0"/>
                  <a:pt x="133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229969" y="2953102"/>
            <a:ext cx="556982" cy="79915"/>
          </a:xfrm>
          <a:custGeom>
            <a:avLst/>
            <a:gdLst/>
            <a:ahLst/>
            <a:cxnLst/>
            <a:rect l="l" t="t" r="r" b="b"/>
            <a:pathLst>
              <a:path w="13857" h="1051" extrusionOk="0">
                <a:moveTo>
                  <a:pt x="534" y="0"/>
                </a:moveTo>
                <a:cubicBezTo>
                  <a:pt x="204" y="0"/>
                  <a:pt x="1" y="188"/>
                  <a:pt x="1" y="517"/>
                </a:cubicBezTo>
                <a:cubicBezTo>
                  <a:pt x="1" y="784"/>
                  <a:pt x="204" y="1050"/>
                  <a:pt x="534" y="1050"/>
                </a:cubicBezTo>
                <a:lnTo>
                  <a:pt x="13324" y="1050"/>
                </a:lnTo>
                <a:cubicBezTo>
                  <a:pt x="13653" y="1050"/>
                  <a:pt x="13857" y="784"/>
                  <a:pt x="13857" y="517"/>
                </a:cubicBezTo>
                <a:cubicBezTo>
                  <a:pt x="13857" y="188"/>
                  <a:pt x="13653" y="0"/>
                  <a:pt x="133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229969" y="3081849"/>
            <a:ext cx="556982" cy="79915"/>
          </a:xfrm>
          <a:custGeom>
            <a:avLst/>
            <a:gdLst/>
            <a:ahLst/>
            <a:cxnLst/>
            <a:rect l="l" t="t" r="r" b="b"/>
            <a:pathLst>
              <a:path w="13857" h="1051" extrusionOk="0">
                <a:moveTo>
                  <a:pt x="534" y="0"/>
                </a:moveTo>
                <a:cubicBezTo>
                  <a:pt x="204" y="0"/>
                  <a:pt x="1" y="266"/>
                  <a:pt x="1" y="533"/>
                </a:cubicBezTo>
                <a:cubicBezTo>
                  <a:pt x="1" y="784"/>
                  <a:pt x="204" y="1050"/>
                  <a:pt x="534" y="1050"/>
                </a:cubicBezTo>
                <a:lnTo>
                  <a:pt x="13324" y="1050"/>
                </a:lnTo>
                <a:cubicBezTo>
                  <a:pt x="13653" y="1050"/>
                  <a:pt x="13857" y="784"/>
                  <a:pt x="13857" y="533"/>
                </a:cubicBezTo>
                <a:cubicBezTo>
                  <a:pt x="13857" y="266"/>
                  <a:pt x="13653" y="0"/>
                  <a:pt x="133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29969" y="3211738"/>
            <a:ext cx="556982" cy="78775"/>
          </a:xfrm>
          <a:custGeom>
            <a:avLst/>
            <a:gdLst/>
            <a:ahLst/>
            <a:cxnLst/>
            <a:rect l="l" t="t" r="r" b="b"/>
            <a:pathLst>
              <a:path w="13857" h="1036" extrusionOk="0">
                <a:moveTo>
                  <a:pt x="534" y="1"/>
                </a:moveTo>
                <a:cubicBezTo>
                  <a:pt x="204" y="1"/>
                  <a:pt x="1" y="251"/>
                  <a:pt x="1" y="518"/>
                </a:cubicBezTo>
                <a:cubicBezTo>
                  <a:pt x="1" y="847"/>
                  <a:pt x="204" y="1035"/>
                  <a:pt x="534" y="1035"/>
                </a:cubicBezTo>
                <a:lnTo>
                  <a:pt x="13324" y="1035"/>
                </a:lnTo>
                <a:cubicBezTo>
                  <a:pt x="13653" y="1035"/>
                  <a:pt x="13857" y="847"/>
                  <a:pt x="13857" y="518"/>
                </a:cubicBezTo>
                <a:cubicBezTo>
                  <a:pt x="13857" y="251"/>
                  <a:pt x="13653" y="1"/>
                  <a:pt x="133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3059811" y="707194"/>
            <a:ext cx="4766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  <a:latin typeface="Gugi"/>
                <a:ea typeface="Gugi"/>
                <a:cs typeface="Gugi"/>
                <a:sym typeface="Gug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3944061" y="2879234"/>
            <a:ext cx="2997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600">
                <a:solidFill>
                  <a:srgbClr val="EBEBEB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3"/>
          <p:cNvSpPr/>
          <p:nvPr/>
        </p:nvSpPr>
        <p:spPr>
          <a:xfrm flipH="1">
            <a:off x="432051" y="110675"/>
            <a:ext cx="8521650" cy="4988011"/>
          </a:xfrm>
          <a:custGeom>
            <a:avLst/>
            <a:gdLst/>
            <a:ahLst/>
            <a:cxnLst/>
            <a:rect l="l" t="t" r="r" b="b"/>
            <a:pathLst>
              <a:path w="77119" h="63370" extrusionOk="0">
                <a:moveTo>
                  <a:pt x="58572" y="1"/>
                </a:moveTo>
                <a:cubicBezTo>
                  <a:pt x="57567" y="1"/>
                  <a:pt x="56603" y="36"/>
                  <a:pt x="55707" y="87"/>
                </a:cubicBezTo>
                <a:cubicBezTo>
                  <a:pt x="34484" y="1326"/>
                  <a:pt x="17164" y="6608"/>
                  <a:pt x="17164" y="6608"/>
                </a:cubicBezTo>
                <a:cubicBezTo>
                  <a:pt x="9076" y="9351"/>
                  <a:pt x="1" y="13269"/>
                  <a:pt x="706" y="20981"/>
                </a:cubicBezTo>
                <a:cubicBezTo>
                  <a:pt x="1364" y="28693"/>
                  <a:pt x="3778" y="49979"/>
                  <a:pt x="7900" y="56123"/>
                </a:cubicBezTo>
                <a:cubicBezTo>
                  <a:pt x="12007" y="62330"/>
                  <a:pt x="16647" y="61938"/>
                  <a:pt x="20769" y="62455"/>
                </a:cubicBezTo>
                <a:cubicBezTo>
                  <a:pt x="22910" y="62725"/>
                  <a:pt x="31906" y="63370"/>
                  <a:pt x="41044" y="63370"/>
                </a:cubicBezTo>
                <a:cubicBezTo>
                  <a:pt x="49435" y="63370"/>
                  <a:pt x="57945" y="62826"/>
                  <a:pt x="61381" y="60951"/>
                </a:cubicBezTo>
                <a:cubicBezTo>
                  <a:pt x="68576" y="56969"/>
                  <a:pt x="77118" y="29602"/>
                  <a:pt x="76930" y="15041"/>
                </a:cubicBezTo>
                <a:cubicBezTo>
                  <a:pt x="76819" y="2130"/>
                  <a:pt x="66432" y="1"/>
                  <a:pt x="58572" y="1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3"/>
          <p:cNvSpPr/>
          <p:nvPr/>
        </p:nvSpPr>
        <p:spPr>
          <a:xfrm flipH="1">
            <a:off x="570526" y="191700"/>
            <a:ext cx="8231875" cy="4818496"/>
          </a:xfrm>
          <a:custGeom>
            <a:avLst/>
            <a:gdLst/>
            <a:ahLst/>
            <a:cxnLst/>
            <a:rect l="l" t="t" r="r" b="b"/>
            <a:pathLst>
              <a:path w="77119" h="63370" extrusionOk="0">
                <a:moveTo>
                  <a:pt x="58572" y="1"/>
                </a:moveTo>
                <a:cubicBezTo>
                  <a:pt x="57567" y="1"/>
                  <a:pt x="56603" y="36"/>
                  <a:pt x="55707" y="87"/>
                </a:cubicBezTo>
                <a:cubicBezTo>
                  <a:pt x="34484" y="1326"/>
                  <a:pt x="17164" y="6608"/>
                  <a:pt x="17164" y="6608"/>
                </a:cubicBezTo>
                <a:cubicBezTo>
                  <a:pt x="9076" y="9351"/>
                  <a:pt x="1" y="13269"/>
                  <a:pt x="706" y="20981"/>
                </a:cubicBezTo>
                <a:cubicBezTo>
                  <a:pt x="1364" y="28693"/>
                  <a:pt x="3778" y="49979"/>
                  <a:pt x="7900" y="56123"/>
                </a:cubicBezTo>
                <a:cubicBezTo>
                  <a:pt x="12007" y="62330"/>
                  <a:pt x="16647" y="61938"/>
                  <a:pt x="20769" y="62455"/>
                </a:cubicBezTo>
                <a:cubicBezTo>
                  <a:pt x="22910" y="62725"/>
                  <a:pt x="31906" y="63370"/>
                  <a:pt x="41044" y="63370"/>
                </a:cubicBezTo>
                <a:cubicBezTo>
                  <a:pt x="49435" y="63370"/>
                  <a:pt x="57945" y="62826"/>
                  <a:pt x="61381" y="60951"/>
                </a:cubicBezTo>
                <a:cubicBezTo>
                  <a:pt x="68576" y="56969"/>
                  <a:pt x="77118" y="29602"/>
                  <a:pt x="76930" y="15041"/>
                </a:cubicBezTo>
                <a:cubicBezTo>
                  <a:pt x="76819" y="2130"/>
                  <a:pt x="66432" y="1"/>
                  <a:pt x="58572" y="1"/>
                </a:cubicBezTo>
                <a:close/>
              </a:path>
            </a:pathLst>
          </a:custGeom>
          <a:solidFill>
            <a:srgbClr val="453A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3"/>
          <p:cNvSpPr txBox="1">
            <a:spLocks noGrp="1"/>
          </p:cNvSpPr>
          <p:nvPr>
            <p:ph type="title"/>
          </p:nvPr>
        </p:nvSpPr>
        <p:spPr>
          <a:xfrm>
            <a:off x="2702550" y="1141432"/>
            <a:ext cx="3738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3" name="Google Shape;503;p23"/>
          <p:cNvSpPr txBox="1">
            <a:spLocks noGrp="1"/>
          </p:cNvSpPr>
          <p:nvPr>
            <p:ph type="subTitle" idx="1"/>
          </p:nvPr>
        </p:nvSpPr>
        <p:spPr>
          <a:xfrm>
            <a:off x="2784150" y="1954649"/>
            <a:ext cx="35757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4" name="Google Shape;504;p23"/>
          <p:cNvSpPr txBox="1"/>
          <p:nvPr/>
        </p:nvSpPr>
        <p:spPr>
          <a:xfrm>
            <a:off x="2658900" y="3732200"/>
            <a:ext cx="38262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CREDITS</a:t>
            </a:r>
            <a:r>
              <a:rPr lang="en" sz="10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: </a:t>
            </a:r>
            <a:r>
              <a:rPr lang="en" sz="10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, including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,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 and illustrations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Stories</a:t>
            </a:r>
            <a:endParaRPr sz="1000">
              <a:solidFill>
                <a:schemeClr val="lt2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05" name="Google Shape;505;p23"/>
          <p:cNvSpPr/>
          <p:nvPr/>
        </p:nvSpPr>
        <p:spPr>
          <a:xfrm flipH="1">
            <a:off x="387981" y="3795932"/>
            <a:ext cx="363445" cy="363462"/>
          </a:xfrm>
          <a:custGeom>
            <a:avLst/>
            <a:gdLst/>
            <a:ahLst/>
            <a:cxnLst/>
            <a:rect l="l" t="t" r="r" b="b"/>
            <a:pathLst>
              <a:path w="6662" h="6662" extrusionOk="0">
                <a:moveTo>
                  <a:pt x="3323" y="0"/>
                </a:moveTo>
                <a:cubicBezTo>
                  <a:pt x="1505" y="0"/>
                  <a:pt x="0" y="1442"/>
                  <a:pt x="0" y="3339"/>
                </a:cubicBezTo>
                <a:cubicBezTo>
                  <a:pt x="0" y="5157"/>
                  <a:pt x="1505" y="6662"/>
                  <a:pt x="3323" y="6662"/>
                </a:cubicBezTo>
                <a:cubicBezTo>
                  <a:pt x="5157" y="6662"/>
                  <a:pt x="6662" y="5157"/>
                  <a:pt x="6662" y="3339"/>
                </a:cubicBezTo>
                <a:cubicBezTo>
                  <a:pt x="6662" y="1442"/>
                  <a:pt x="5157" y="0"/>
                  <a:pt x="33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3"/>
          <p:cNvSpPr/>
          <p:nvPr/>
        </p:nvSpPr>
        <p:spPr>
          <a:xfrm flipH="1">
            <a:off x="706031" y="4314723"/>
            <a:ext cx="613320" cy="607682"/>
          </a:xfrm>
          <a:custGeom>
            <a:avLst/>
            <a:gdLst/>
            <a:ahLst/>
            <a:cxnLst/>
            <a:rect l="l" t="t" r="r" b="b"/>
            <a:pathLst>
              <a:path w="6725" h="6663" extrusionOk="0">
                <a:moveTo>
                  <a:pt x="3339" y="1"/>
                </a:moveTo>
                <a:cubicBezTo>
                  <a:pt x="1505" y="1"/>
                  <a:pt x="0" y="1505"/>
                  <a:pt x="0" y="3339"/>
                </a:cubicBezTo>
                <a:cubicBezTo>
                  <a:pt x="0" y="5157"/>
                  <a:pt x="1505" y="6662"/>
                  <a:pt x="3339" y="6662"/>
                </a:cubicBezTo>
                <a:cubicBezTo>
                  <a:pt x="5220" y="6662"/>
                  <a:pt x="6724" y="5157"/>
                  <a:pt x="6724" y="3339"/>
                </a:cubicBezTo>
                <a:cubicBezTo>
                  <a:pt x="6724" y="1505"/>
                  <a:pt x="5220" y="1"/>
                  <a:pt x="33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3"/>
          <p:cNvSpPr/>
          <p:nvPr/>
        </p:nvSpPr>
        <p:spPr>
          <a:xfrm flipH="1">
            <a:off x="8320626" y="4405504"/>
            <a:ext cx="556982" cy="73984"/>
          </a:xfrm>
          <a:custGeom>
            <a:avLst/>
            <a:gdLst/>
            <a:ahLst/>
            <a:cxnLst/>
            <a:rect l="l" t="t" r="r" b="b"/>
            <a:pathLst>
              <a:path w="13857" h="973" extrusionOk="0">
                <a:moveTo>
                  <a:pt x="534" y="0"/>
                </a:moveTo>
                <a:cubicBezTo>
                  <a:pt x="204" y="0"/>
                  <a:pt x="1" y="188"/>
                  <a:pt x="1" y="518"/>
                </a:cubicBezTo>
                <a:cubicBezTo>
                  <a:pt x="1" y="784"/>
                  <a:pt x="204" y="972"/>
                  <a:pt x="534" y="972"/>
                </a:cubicBezTo>
                <a:lnTo>
                  <a:pt x="13324" y="972"/>
                </a:lnTo>
                <a:cubicBezTo>
                  <a:pt x="13653" y="972"/>
                  <a:pt x="13857" y="784"/>
                  <a:pt x="13857" y="518"/>
                </a:cubicBezTo>
                <a:cubicBezTo>
                  <a:pt x="13857" y="188"/>
                  <a:pt x="13653" y="0"/>
                  <a:pt x="133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3"/>
          <p:cNvSpPr/>
          <p:nvPr/>
        </p:nvSpPr>
        <p:spPr>
          <a:xfrm flipH="1">
            <a:off x="8320626" y="4534252"/>
            <a:ext cx="556982" cy="79915"/>
          </a:xfrm>
          <a:custGeom>
            <a:avLst/>
            <a:gdLst/>
            <a:ahLst/>
            <a:cxnLst/>
            <a:rect l="l" t="t" r="r" b="b"/>
            <a:pathLst>
              <a:path w="13857" h="1051" extrusionOk="0">
                <a:moveTo>
                  <a:pt x="534" y="0"/>
                </a:moveTo>
                <a:cubicBezTo>
                  <a:pt x="204" y="0"/>
                  <a:pt x="1" y="188"/>
                  <a:pt x="1" y="517"/>
                </a:cubicBezTo>
                <a:cubicBezTo>
                  <a:pt x="1" y="784"/>
                  <a:pt x="204" y="1050"/>
                  <a:pt x="534" y="1050"/>
                </a:cubicBezTo>
                <a:lnTo>
                  <a:pt x="13324" y="1050"/>
                </a:lnTo>
                <a:cubicBezTo>
                  <a:pt x="13653" y="1050"/>
                  <a:pt x="13857" y="784"/>
                  <a:pt x="13857" y="517"/>
                </a:cubicBezTo>
                <a:cubicBezTo>
                  <a:pt x="13857" y="188"/>
                  <a:pt x="13653" y="0"/>
                  <a:pt x="133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3"/>
          <p:cNvSpPr/>
          <p:nvPr/>
        </p:nvSpPr>
        <p:spPr>
          <a:xfrm flipH="1">
            <a:off x="8320626" y="4662999"/>
            <a:ext cx="556982" cy="79915"/>
          </a:xfrm>
          <a:custGeom>
            <a:avLst/>
            <a:gdLst/>
            <a:ahLst/>
            <a:cxnLst/>
            <a:rect l="l" t="t" r="r" b="b"/>
            <a:pathLst>
              <a:path w="13857" h="1051" extrusionOk="0">
                <a:moveTo>
                  <a:pt x="534" y="0"/>
                </a:moveTo>
                <a:cubicBezTo>
                  <a:pt x="204" y="0"/>
                  <a:pt x="1" y="266"/>
                  <a:pt x="1" y="533"/>
                </a:cubicBezTo>
                <a:cubicBezTo>
                  <a:pt x="1" y="784"/>
                  <a:pt x="204" y="1050"/>
                  <a:pt x="534" y="1050"/>
                </a:cubicBezTo>
                <a:lnTo>
                  <a:pt x="13324" y="1050"/>
                </a:lnTo>
                <a:cubicBezTo>
                  <a:pt x="13653" y="1050"/>
                  <a:pt x="13857" y="784"/>
                  <a:pt x="13857" y="533"/>
                </a:cubicBezTo>
                <a:cubicBezTo>
                  <a:pt x="13857" y="266"/>
                  <a:pt x="13653" y="0"/>
                  <a:pt x="133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3"/>
          <p:cNvSpPr/>
          <p:nvPr/>
        </p:nvSpPr>
        <p:spPr>
          <a:xfrm flipH="1">
            <a:off x="8320626" y="4792888"/>
            <a:ext cx="556982" cy="78775"/>
          </a:xfrm>
          <a:custGeom>
            <a:avLst/>
            <a:gdLst/>
            <a:ahLst/>
            <a:cxnLst/>
            <a:rect l="l" t="t" r="r" b="b"/>
            <a:pathLst>
              <a:path w="13857" h="1036" extrusionOk="0">
                <a:moveTo>
                  <a:pt x="534" y="1"/>
                </a:moveTo>
                <a:cubicBezTo>
                  <a:pt x="204" y="1"/>
                  <a:pt x="1" y="251"/>
                  <a:pt x="1" y="518"/>
                </a:cubicBezTo>
                <a:cubicBezTo>
                  <a:pt x="1" y="847"/>
                  <a:pt x="204" y="1035"/>
                  <a:pt x="534" y="1035"/>
                </a:cubicBezTo>
                <a:lnTo>
                  <a:pt x="13324" y="1035"/>
                </a:lnTo>
                <a:cubicBezTo>
                  <a:pt x="13653" y="1035"/>
                  <a:pt x="13857" y="847"/>
                  <a:pt x="13857" y="518"/>
                </a:cubicBezTo>
                <a:cubicBezTo>
                  <a:pt x="13857" y="251"/>
                  <a:pt x="13653" y="1"/>
                  <a:pt x="133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24"/>
          <p:cNvGrpSpPr/>
          <p:nvPr/>
        </p:nvGrpSpPr>
        <p:grpSpPr>
          <a:xfrm>
            <a:off x="-525700" y="2237425"/>
            <a:ext cx="1847225" cy="2666775"/>
            <a:chOff x="-525700" y="2237425"/>
            <a:chExt cx="1847225" cy="2666775"/>
          </a:xfrm>
        </p:grpSpPr>
        <p:sp>
          <p:nvSpPr>
            <p:cNvPr id="513" name="Google Shape;513;p24"/>
            <p:cNvSpPr/>
            <p:nvPr/>
          </p:nvSpPr>
          <p:spPr>
            <a:xfrm>
              <a:off x="686688" y="3975038"/>
              <a:ext cx="546400" cy="144050"/>
            </a:xfrm>
            <a:custGeom>
              <a:avLst/>
              <a:gdLst/>
              <a:ahLst/>
              <a:cxnLst/>
              <a:rect l="l" t="t" r="r" b="b"/>
              <a:pathLst>
                <a:path w="21856" h="5762" extrusionOk="0">
                  <a:moveTo>
                    <a:pt x="0" y="0"/>
                  </a:moveTo>
                  <a:lnTo>
                    <a:pt x="0" y="5762"/>
                  </a:lnTo>
                  <a:lnTo>
                    <a:pt x="21856" y="5762"/>
                  </a:lnTo>
                  <a:lnTo>
                    <a:pt x="218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4"/>
            <p:cNvSpPr/>
            <p:nvPr/>
          </p:nvSpPr>
          <p:spPr>
            <a:xfrm flipH="1">
              <a:off x="7700" y="414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 flipH="1">
              <a:off x="312500" y="4294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 flipH="1">
              <a:off x="464900" y="45996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4"/>
            <p:cNvSpPr/>
            <p:nvPr/>
          </p:nvSpPr>
          <p:spPr>
            <a:xfrm flipH="1">
              <a:off x="769700" y="4752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 rot="10800000">
              <a:off x="541100" y="3609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 rot="10800000">
              <a:off x="693500" y="33042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 flipH="1">
              <a:off x="-525700" y="2237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 flipH="1">
              <a:off x="-220900" y="2389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 flipH="1">
              <a:off x="160100" y="2847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24"/>
          <p:cNvGrpSpPr/>
          <p:nvPr/>
        </p:nvGrpSpPr>
        <p:grpSpPr>
          <a:xfrm flipH="1">
            <a:off x="7818200" y="2237425"/>
            <a:ext cx="1847225" cy="2666775"/>
            <a:chOff x="-525700" y="2237425"/>
            <a:chExt cx="1847225" cy="2666775"/>
          </a:xfrm>
        </p:grpSpPr>
        <p:sp>
          <p:nvSpPr>
            <p:cNvPr id="524" name="Google Shape;524;p24"/>
            <p:cNvSpPr/>
            <p:nvPr/>
          </p:nvSpPr>
          <p:spPr>
            <a:xfrm>
              <a:off x="686688" y="3975038"/>
              <a:ext cx="546400" cy="144050"/>
            </a:xfrm>
            <a:custGeom>
              <a:avLst/>
              <a:gdLst/>
              <a:ahLst/>
              <a:cxnLst/>
              <a:rect l="l" t="t" r="r" b="b"/>
              <a:pathLst>
                <a:path w="21856" h="5762" extrusionOk="0">
                  <a:moveTo>
                    <a:pt x="0" y="0"/>
                  </a:moveTo>
                  <a:lnTo>
                    <a:pt x="0" y="5762"/>
                  </a:lnTo>
                  <a:lnTo>
                    <a:pt x="21856" y="5762"/>
                  </a:lnTo>
                  <a:lnTo>
                    <a:pt x="218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4"/>
            <p:cNvSpPr/>
            <p:nvPr/>
          </p:nvSpPr>
          <p:spPr>
            <a:xfrm flipH="1">
              <a:off x="7700" y="414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4"/>
            <p:cNvSpPr/>
            <p:nvPr/>
          </p:nvSpPr>
          <p:spPr>
            <a:xfrm flipH="1">
              <a:off x="312500" y="4294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4"/>
            <p:cNvSpPr/>
            <p:nvPr/>
          </p:nvSpPr>
          <p:spPr>
            <a:xfrm flipH="1">
              <a:off x="464900" y="45996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 flipH="1">
              <a:off x="769700" y="4752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 rot="10800000">
              <a:off x="541100" y="3609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 rot="10800000">
              <a:off x="693500" y="33042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 flipH="1">
              <a:off x="-525700" y="2237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 flipH="1">
              <a:off x="-220900" y="2389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 flipH="1">
              <a:off x="160100" y="2847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25"/>
          <p:cNvGrpSpPr/>
          <p:nvPr/>
        </p:nvGrpSpPr>
        <p:grpSpPr>
          <a:xfrm rot="10800000" flipH="1">
            <a:off x="-525700" y="103825"/>
            <a:ext cx="1847225" cy="2666775"/>
            <a:chOff x="-525700" y="2237425"/>
            <a:chExt cx="1847225" cy="2666775"/>
          </a:xfrm>
        </p:grpSpPr>
        <p:sp>
          <p:nvSpPr>
            <p:cNvPr id="536" name="Google Shape;536;p25"/>
            <p:cNvSpPr/>
            <p:nvPr/>
          </p:nvSpPr>
          <p:spPr>
            <a:xfrm>
              <a:off x="686688" y="3975038"/>
              <a:ext cx="546400" cy="144050"/>
            </a:xfrm>
            <a:custGeom>
              <a:avLst/>
              <a:gdLst/>
              <a:ahLst/>
              <a:cxnLst/>
              <a:rect l="l" t="t" r="r" b="b"/>
              <a:pathLst>
                <a:path w="21856" h="5762" extrusionOk="0">
                  <a:moveTo>
                    <a:pt x="0" y="0"/>
                  </a:moveTo>
                  <a:lnTo>
                    <a:pt x="0" y="5762"/>
                  </a:lnTo>
                  <a:lnTo>
                    <a:pt x="21856" y="5762"/>
                  </a:lnTo>
                  <a:lnTo>
                    <a:pt x="218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 flipH="1">
              <a:off x="7700" y="414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 flipH="1">
              <a:off x="312500" y="4294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 flipH="1">
              <a:off x="464900" y="45996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 flipH="1">
              <a:off x="769700" y="4752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 rot="10800000">
              <a:off x="541100" y="3609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 rot="10800000">
              <a:off x="693500" y="33042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 flipH="1">
              <a:off x="-525700" y="2237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 flipH="1">
              <a:off x="-220900" y="2389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 flipH="1">
              <a:off x="160100" y="2847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25"/>
          <p:cNvGrpSpPr/>
          <p:nvPr/>
        </p:nvGrpSpPr>
        <p:grpSpPr>
          <a:xfrm rot="10800000">
            <a:off x="7818200" y="103825"/>
            <a:ext cx="1847225" cy="2666775"/>
            <a:chOff x="-525700" y="2237425"/>
            <a:chExt cx="1847225" cy="2666775"/>
          </a:xfrm>
        </p:grpSpPr>
        <p:sp>
          <p:nvSpPr>
            <p:cNvPr id="547" name="Google Shape;547;p25"/>
            <p:cNvSpPr/>
            <p:nvPr/>
          </p:nvSpPr>
          <p:spPr>
            <a:xfrm>
              <a:off x="686688" y="3975038"/>
              <a:ext cx="546400" cy="144050"/>
            </a:xfrm>
            <a:custGeom>
              <a:avLst/>
              <a:gdLst/>
              <a:ahLst/>
              <a:cxnLst/>
              <a:rect l="l" t="t" r="r" b="b"/>
              <a:pathLst>
                <a:path w="21856" h="5762" extrusionOk="0">
                  <a:moveTo>
                    <a:pt x="0" y="0"/>
                  </a:moveTo>
                  <a:lnTo>
                    <a:pt x="0" y="5762"/>
                  </a:lnTo>
                  <a:lnTo>
                    <a:pt x="21856" y="5762"/>
                  </a:lnTo>
                  <a:lnTo>
                    <a:pt x="218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 flipH="1">
              <a:off x="7700" y="414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 flipH="1">
              <a:off x="312500" y="4294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 flipH="1">
              <a:off x="464900" y="45996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 flipH="1">
              <a:off x="769700" y="4752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 rot="10800000">
              <a:off x="541100" y="3609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 rot="10800000">
              <a:off x="693500" y="33042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 flipH="1">
              <a:off x="-525700" y="2237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 flipH="1">
              <a:off x="-220900" y="2389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flipH="1">
              <a:off x="160100" y="2847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4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26"/>
          <p:cNvGrpSpPr/>
          <p:nvPr/>
        </p:nvGrpSpPr>
        <p:grpSpPr>
          <a:xfrm>
            <a:off x="7932500" y="332425"/>
            <a:ext cx="1847225" cy="4571775"/>
            <a:chOff x="7932500" y="332425"/>
            <a:chExt cx="1847225" cy="4571775"/>
          </a:xfrm>
        </p:grpSpPr>
        <p:sp>
          <p:nvSpPr>
            <p:cNvPr id="559" name="Google Shape;559;p26"/>
            <p:cNvSpPr/>
            <p:nvPr/>
          </p:nvSpPr>
          <p:spPr>
            <a:xfrm>
              <a:off x="8763888" y="3975038"/>
              <a:ext cx="546400" cy="144050"/>
            </a:xfrm>
            <a:custGeom>
              <a:avLst/>
              <a:gdLst/>
              <a:ahLst/>
              <a:cxnLst/>
              <a:rect l="l" t="t" r="r" b="b"/>
              <a:pathLst>
                <a:path w="21856" h="5762" extrusionOk="0">
                  <a:moveTo>
                    <a:pt x="0" y="0"/>
                  </a:moveTo>
                  <a:lnTo>
                    <a:pt x="0" y="5762"/>
                  </a:lnTo>
                  <a:lnTo>
                    <a:pt x="21856" y="5762"/>
                  </a:lnTo>
                  <a:lnTo>
                    <a:pt x="218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0" name="Google Shape;560;p26"/>
            <p:cNvGrpSpPr/>
            <p:nvPr/>
          </p:nvGrpSpPr>
          <p:grpSpPr>
            <a:xfrm>
              <a:off x="8237288" y="1138400"/>
              <a:ext cx="513300" cy="521400"/>
              <a:chOff x="274975" y="2811550"/>
              <a:chExt cx="513300" cy="521400"/>
            </a:xfrm>
          </p:grpSpPr>
          <p:sp>
            <p:nvSpPr>
              <p:cNvPr id="561" name="Google Shape;561;p26"/>
              <p:cNvSpPr/>
              <p:nvPr/>
            </p:nvSpPr>
            <p:spPr>
              <a:xfrm>
                <a:off x="274975" y="3127350"/>
                <a:ext cx="183300" cy="205600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8224" extrusionOk="0">
                    <a:moveTo>
                      <a:pt x="4058" y="7763"/>
                    </a:moveTo>
                    <a:cubicBezTo>
                      <a:pt x="4058" y="7763"/>
                      <a:pt x="4058" y="7899"/>
                      <a:pt x="4166" y="7899"/>
                    </a:cubicBezTo>
                    <a:cubicBezTo>
                      <a:pt x="4302" y="7899"/>
                      <a:pt x="4518" y="8007"/>
                      <a:pt x="4734" y="8007"/>
                    </a:cubicBezTo>
                    <a:cubicBezTo>
                      <a:pt x="4518" y="7899"/>
                      <a:pt x="4302" y="7899"/>
                      <a:pt x="4058" y="7763"/>
                    </a:cubicBezTo>
                    <a:close/>
                    <a:moveTo>
                      <a:pt x="5194" y="0"/>
                    </a:moveTo>
                    <a:lnTo>
                      <a:pt x="5086" y="108"/>
                    </a:lnTo>
                    <a:cubicBezTo>
                      <a:pt x="3625" y="1569"/>
                      <a:pt x="2381" y="2813"/>
                      <a:pt x="1461" y="3706"/>
                    </a:cubicBezTo>
                    <a:lnTo>
                      <a:pt x="461" y="4734"/>
                    </a:lnTo>
                    <a:cubicBezTo>
                      <a:pt x="244" y="4842"/>
                      <a:pt x="109" y="4950"/>
                      <a:pt x="1" y="5194"/>
                    </a:cubicBezTo>
                    <a:cubicBezTo>
                      <a:pt x="244" y="5058"/>
                      <a:pt x="352" y="4950"/>
                      <a:pt x="461" y="4842"/>
                    </a:cubicBezTo>
                    <a:lnTo>
                      <a:pt x="1597" y="3841"/>
                    </a:lnTo>
                    <a:cubicBezTo>
                      <a:pt x="2463" y="2949"/>
                      <a:pt x="3659" y="1752"/>
                      <a:pt x="5064" y="446"/>
                    </a:cubicBezTo>
                    <a:lnTo>
                      <a:pt x="5064" y="446"/>
                    </a:lnTo>
                    <a:lnTo>
                      <a:pt x="5654" y="2029"/>
                    </a:lnTo>
                    <a:lnTo>
                      <a:pt x="6871" y="5410"/>
                    </a:lnTo>
                    <a:cubicBezTo>
                      <a:pt x="7007" y="5870"/>
                      <a:pt x="7115" y="6303"/>
                      <a:pt x="7223" y="6763"/>
                    </a:cubicBezTo>
                    <a:cubicBezTo>
                      <a:pt x="7115" y="7222"/>
                      <a:pt x="6871" y="7547"/>
                      <a:pt x="6547" y="7763"/>
                    </a:cubicBezTo>
                    <a:cubicBezTo>
                      <a:pt x="6288" y="7943"/>
                      <a:pt x="6043" y="8049"/>
                      <a:pt x="5792" y="8049"/>
                    </a:cubicBezTo>
                    <a:cubicBezTo>
                      <a:pt x="5702" y="8049"/>
                      <a:pt x="5611" y="8035"/>
                      <a:pt x="5519" y="8007"/>
                    </a:cubicBezTo>
                    <a:lnTo>
                      <a:pt x="4734" y="8007"/>
                    </a:lnTo>
                    <a:cubicBezTo>
                      <a:pt x="4978" y="8115"/>
                      <a:pt x="5194" y="8223"/>
                      <a:pt x="5519" y="8223"/>
                    </a:cubicBezTo>
                    <a:cubicBezTo>
                      <a:pt x="5870" y="8223"/>
                      <a:pt x="6330" y="8115"/>
                      <a:pt x="6655" y="7899"/>
                    </a:cubicBezTo>
                    <a:cubicBezTo>
                      <a:pt x="7007" y="7655"/>
                      <a:pt x="7331" y="7331"/>
                      <a:pt x="7331" y="6763"/>
                    </a:cubicBezTo>
                    <a:cubicBezTo>
                      <a:pt x="7331" y="6303"/>
                      <a:pt x="7223" y="5735"/>
                      <a:pt x="7007" y="5302"/>
                    </a:cubicBezTo>
                    <a:cubicBezTo>
                      <a:pt x="6655" y="4274"/>
                      <a:pt x="6330" y="3165"/>
                      <a:pt x="5870" y="2029"/>
                    </a:cubicBezTo>
                    <a:lnTo>
                      <a:pt x="5194" y="217"/>
                    </a:lnTo>
                    <a:lnTo>
                      <a:pt x="5194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6"/>
              <p:cNvSpPr/>
              <p:nvPr/>
            </p:nvSpPr>
            <p:spPr>
              <a:xfrm>
                <a:off x="472450" y="3151475"/>
                <a:ext cx="84550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4446" extrusionOk="0">
                    <a:moveTo>
                      <a:pt x="568" y="279"/>
                    </a:moveTo>
                    <a:cubicBezTo>
                      <a:pt x="460" y="279"/>
                      <a:pt x="460" y="388"/>
                      <a:pt x="325" y="496"/>
                    </a:cubicBezTo>
                    <a:lnTo>
                      <a:pt x="325" y="604"/>
                    </a:lnTo>
                    <a:cubicBezTo>
                      <a:pt x="460" y="496"/>
                      <a:pt x="460" y="388"/>
                      <a:pt x="568" y="279"/>
                    </a:cubicBezTo>
                    <a:close/>
                    <a:moveTo>
                      <a:pt x="1297" y="0"/>
                    </a:moveTo>
                    <a:cubicBezTo>
                      <a:pt x="1049" y="0"/>
                      <a:pt x="804" y="88"/>
                      <a:pt x="568" y="279"/>
                    </a:cubicBezTo>
                    <a:cubicBezTo>
                      <a:pt x="822" y="216"/>
                      <a:pt x="1049" y="143"/>
                      <a:pt x="1285" y="143"/>
                    </a:cubicBezTo>
                    <a:cubicBezTo>
                      <a:pt x="1451" y="143"/>
                      <a:pt x="1623" y="179"/>
                      <a:pt x="1812" y="279"/>
                    </a:cubicBezTo>
                    <a:cubicBezTo>
                      <a:pt x="2245" y="604"/>
                      <a:pt x="2705" y="1064"/>
                      <a:pt x="2813" y="1632"/>
                    </a:cubicBezTo>
                    <a:cubicBezTo>
                      <a:pt x="2921" y="1957"/>
                      <a:pt x="3030" y="2308"/>
                      <a:pt x="3030" y="2741"/>
                    </a:cubicBezTo>
                    <a:cubicBezTo>
                      <a:pt x="3165" y="3093"/>
                      <a:pt x="3030" y="3417"/>
                      <a:pt x="2813" y="3769"/>
                    </a:cubicBezTo>
                    <a:cubicBezTo>
                      <a:pt x="2705" y="4093"/>
                      <a:pt x="2245" y="4229"/>
                      <a:pt x="1921" y="4229"/>
                    </a:cubicBezTo>
                    <a:cubicBezTo>
                      <a:pt x="1569" y="4229"/>
                      <a:pt x="1244" y="4093"/>
                      <a:pt x="1001" y="3877"/>
                    </a:cubicBezTo>
                    <a:cubicBezTo>
                      <a:pt x="460" y="3552"/>
                      <a:pt x="217" y="2984"/>
                      <a:pt x="108" y="2308"/>
                    </a:cubicBezTo>
                    <a:cubicBezTo>
                      <a:pt x="108" y="1957"/>
                      <a:pt x="0" y="1524"/>
                      <a:pt x="108" y="1064"/>
                    </a:cubicBezTo>
                    <a:lnTo>
                      <a:pt x="108" y="604"/>
                    </a:lnTo>
                    <a:cubicBezTo>
                      <a:pt x="0" y="848"/>
                      <a:pt x="0" y="956"/>
                      <a:pt x="0" y="1064"/>
                    </a:cubicBezTo>
                    <a:lnTo>
                      <a:pt x="0" y="2416"/>
                    </a:lnTo>
                    <a:cubicBezTo>
                      <a:pt x="0" y="2633"/>
                      <a:pt x="108" y="2984"/>
                      <a:pt x="217" y="3201"/>
                    </a:cubicBezTo>
                    <a:cubicBezTo>
                      <a:pt x="325" y="3552"/>
                      <a:pt x="568" y="3877"/>
                      <a:pt x="893" y="4093"/>
                    </a:cubicBezTo>
                    <a:cubicBezTo>
                      <a:pt x="1136" y="4337"/>
                      <a:pt x="1569" y="4445"/>
                      <a:pt x="1921" y="4445"/>
                    </a:cubicBezTo>
                    <a:cubicBezTo>
                      <a:pt x="2353" y="4445"/>
                      <a:pt x="2813" y="4229"/>
                      <a:pt x="3030" y="3877"/>
                    </a:cubicBezTo>
                    <a:cubicBezTo>
                      <a:pt x="3273" y="3552"/>
                      <a:pt x="3381" y="3093"/>
                      <a:pt x="3381" y="2633"/>
                    </a:cubicBezTo>
                    <a:cubicBezTo>
                      <a:pt x="3273" y="2308"/>
                      <a:pt x="3165" y="1957"/>
                      <a:pt x="3030" y="1632"/>
                    </a:cubicBezTo>
                    <a:cubicBezTo>
                      <a:pt x="2921" y="956"/>
                      <a:pt x="2489" y="388"/>
                      <a:pt x="1921" y="171"/>
                    </a:cubicBezTo>
                    <a:cubicBezTo>
                      <a:pt x="1712" y="61"/>
                      <a:pt x="1503" y="0"/>
                      <a:pt x="129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6"/>
              <p:cNvSpPr/>
              <p:nvPr/>
            </p:nvSpPr>
            <p:spPr>
              <a:xfrm>
                <a:off x="540075" y="3054300"/>
                <a:ext cx="163650" cy="216425"/>
              </a:xfrm>
              <a:custGeom>
                <a:avLst/>
                <a:gdLst/>
                <a:ahLst/>
                <a:cxnLst/>
                <a:rect l="l" t="t" r="r" b="b"/>
                <a:pathLst>
                  <a:path w="6546" h="8657" extrusionOk="0">
                    <a:moveTo>
                      <a:pt x="0" y="1"/>
                    </a:moveTo>
                    <a:cubicBezTo>
                      <a:pt x="0" y="217"/>
                      <a:pt x="108" y="434"/>
                      <a:pt x="108" y="542"/>
                    </a:cubicBezTo>
                    <a:cubicBezTo>
                      <a:pt x="216" y="1002"/>
                      <a:pt x="460" y="1570"/>
                      <a:pt x="676" y="2246"/>
                    </a:cubicBezTo>
                    <a:cubicBezTo>
                      <a:pt x="1244" y="3707"/>
                      <a:pt x="1921" y="5627"/>
                      <a:pt x="2921" y="7872"/>
                    </a:cubicBezTo>
                    <a:lnTo>
                      <a:pt x="3273" y="8657"/>
                    </a:lnTo>
                    <a:lnTo>
                      <a:pt x="3165" y="7764"/>
                    </a:lnTo>
                    <a:cubicBezTo>
                      <a:pt x="3141" y="7714"/>
                      <a:pt x="3116" y="7663"/>
                      <a:pt x="3092" y="7613"/>
                    </a:cubicBezTo>
                    <a:lnTo>
                      <a:pt x="3092" y="7613"/>
                    </a:lnTo>
                    <a:cubicBezTo>
                      <a:pt x="3030" y="7434"/>
                      <a:pt x="3030" y="7231"/>
                      <a:pt x="3030" y="6980"/>
                    </a:cubicBezTo>
                    <a:cubicBezTo>
                      <a:pt x="2927" y="5696"/>
                      <a:pt x="3141" y="4412"/>
                      <a:pt x="3626" y="3221"/>
                    </a:cubicBezTo>
                    <a:lnTo>
                      <a:pt x="3626" y="3221"/>
                    </a:lnTo>
                    <a:cubicBezTo>
                      <a:pt x="4451" y="4377"/>
                      <a:pt x="5088" y="5317"/>
                      <a:pt x="5626" y="6087"/>
                    </a:cubicBezTo>
                    <a:lnTo>
                      <a:pt x="6194" y="6871"/>
                    </a:lnTo>
                    <a:cubicBezTo>
                      <a:pt x="6303" y="6980"/>
                      <a:pt x="6411" y="7088"/>
                      <a:pt x="6546" y="7196"/>
                    </a:cubicBezTo>
                    <a:cubicBezTo>
                      <a:pt x="6411" y="7088"/>
                      <a:pt x="6411" y="6980"/>
                      <a:pt x="6303" y="6871"/>
                    </a:cubicBezTo>
                    <a:lnTo>
                      <a:pt x="5734" y="5952"/>
                    </a:lnTo>
                    <a:lnTo>
                      <a:pt x="3706" y="3030"/>
                    </a:lnTo>
                    <a:lnTo>
                      <a:pt x="3598" y="2814"/>
                    </a:lnTo>
                    <a:lnTo>
                      <a:pt x="3489" y="3030"/>
                    </a:lnTo>
                    <a:cubicBezTo>
                      <a:pt x="2921" y="4275"/>
                      <a:pt x="2705" y="5627"/>
                      <a:pt x="2813" y="6980"/>
                    </a:cubicBezTo>
                    <a:cubicBezTo>
                      <a:pt x="2813" y="6992"/>
                      <a:pt x="2813" y="7005"/>
                      <a:pt x="2813" y="7017"/>
                    </a:cubicBezTo>
                    <a:lnTo>
                      <a:pt x="2813" y="7017"/>
                    </a:lnTo>
                    <a:cubicBezTo>
                      <a:pt x="1957" y="5160"/>
                      <a:pt x="1299" y="3440"/>
                      <a:pt x="893" y="2246"/>
                    </a:cubicBezTo>
                    <a:lnTo>
                      <a:pt x="216" y="542"/>
                    </a:lnTo>
                    <a:cubicBezTo>
                      <a:pt x="108" y="326"/>
                      <a:pt x="108" y="217"/>
                      <a:pt x="0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6"/>
              <p:cNvSpPr/>
              <p:nvPr/>
            </p:nvSpPr>
            <p:spPr>
              <a:xfrm>
                <a:off x="692225" y="3084750"/>
                <a:ext cx="96050" cy="124450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4978" extrusionOk="0">
                    <a:moveTo>
                      <a:pt x="1677" y="0"/>
                    </a:moveTo>
                    <a:lnTo>
                      <a:pt x="1569" y="244"/>
                    </a:lnTo>
                    <a:cubicBezTo>
                      <a:pt x="1353" y="676"/>
                      <a:pt x="1136" y="1028"/>
                      <a:pt x="1001" y="1488"/>
                    </a:cubicBezTo>
                    <a:cubicBezTo>
                      <a:pt x="794" y="2058"/>
                      <a:pt x="675" y="2673"/>
                      <a:pt x="644" y="3338"/>
                    </a:cubicBezTo>
                    <a:lnTo>
                      <a:pt x="644" y="3338"/>
                    </a:lnTo>
                    <a:cubicBezTo>
                      <a:pt x="507" y="2815"/>
                      <a:pt x="367" y="2380"/>
                      <a:pt x="217" y="2029"/>
                    </a:cubicBezTo>
                    <a:cubicBezTo>
                      <a:pt x="217" y="1704"/>
                      <a:pt x="108" y="1488"/>
                      <a:pt x="0" y="1136"/>
                    </a:cubicBezTo>
                    <a:lnTo>
                      <a:pt x="0" y="1136"/>
                    </a:lnTo>
                    <a:cubicBezTo>
                      <a:pt x="0" y="1488"/>
                      <a:pt x="108" y="1812"/>
                      <a:pt x="108" y="2029"/>
                    </a:cubicBezTo>
                    <a:cubicBezTo>
                      <a:pt x="217" y="2705"/>
                      <a:pt x="460" y="3517"/>
                      <a:pt x="676" y="4517"/>
                    </a:cubicBezTo>
                    <a:lnTo>
                      <a:pt x="893" y="4409"/>
                    </a:lnTo>
                    <a:cubicBezTo>
                      <a:pt x="785" y="3517"/>
                      <a:pt x="893" y="2489"/>
                      <a:pt x="1244" y="1596"/>
                    </a:cubicBezTo>
                    <a:cubicBezTo>
                      <a:pt x="1330" y="1233"/>
                      <a:pt x="1483" y="870"/>
                      <a:pt x="1663" y="574"/>
                    </a:cubicBezTo>
                    <a:lnTo>
                      <a:pt x="1663" y="574"/>
                    </a:lnTo>
                    <a:cubicBezTo>
                      <a:pt x="2199" y="1829"/>
                      <a:pt x="2730" y="2884"/>
                      <a:pt x="3165" y="3625"/>
                    </a:cubicBezTo>
                    <a:lnTo>
                      <a:pt x="3598" y="4626"/>
                    </a:lnTo>
                    <a:lnTo>
                      <a:pt x="3273" y="3625"/>
                    </a:lnTo>
                    <a:cubicBezTo>
                      <a:pt x="2921" y="2705"/>
                      <a:pt x="2353" y="1596"/>
                      <a:pt x="1812" y="244"/>
                    </a:cubicBezTo>
                    <a:lnTo>
                      <a:pt x="1677" y="0"/>
                    </a:lnTo>
                    <a:close/>
                    <a:moveTo>
                      <a:pt x="3598" y="4626"/>
                    </a:moveTo>
                    <a:cubicBezTo>
                      <a:pt x="3598" y="4734"/>
                      <a:pt x="3706" y="4869"/>
                      <a:pt x="3841" y="4977"/>
                    </a:cubicBezTo>
                    <a:cubicBezTo>
                      <a:pt x="3706" y="4869"/>
                      <a:pt x="3706" y="4734"/>
                      <a:pt x="3598" y="4626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6"/>
              <p:cNvSpPr/>
              <p:nvPr/>
            </p:nvSpPr>
            <p:spPr>
              <a:xfrm>
                <a:off x="571175" y="2842650"/>
                <a:ext cx="169075" cy="116250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4650" extrusionOk="0">
                    <a:moveTo>
                      <a:pt x="6519" y="1"/>
                    </a:moveTo>
                    <a:lnTo>
                      <a:pt x="6519" y="1"/>
                    </a:lnTo>
                    <a:cubicBezTo>
                      <a:pt x="6654" y="460"/>
                      <a:pt x="6654" y="1028"/>
                      <a:pt x="6519" y="1461"/>
                    </a:cubicBezTo>
                    <a:cubicBezTo>
                      <a:pt x="6411" y="2029"/>
                      <a:pt x="6195" y="2597"/>
                      <a:pt x="5978" y="3057"/>
                    </a:cubicBezTo>
                    <a:cubicBezTo>
                      <a:pt x="5297" y="3988"/>
                      <a:pt x="4235" y="4462"/>
                      <a:pt x="3111" y="4462"/>
                    </a:cubicBezTo>
                    <a:cubicBezTo>
                      <a:pt x="2896" y="4462"/>
                      <a:pt x="2679" y="4444"/>
                      <a:pt x="2462" y="4410"/>
                    </a:cubicBezTo>
                    <a:cubicBezTo>
                      <a:pt x="1921" y="4274"/>
                      <a:pt x="1461" y="4058"/>
                      <a:pt x="1001" y="3733"/>
                    </a:cubicBezTo>
                    <a:cubicBezTo>
                      <a:pt x="568" y="3382"/>
                      <a:pt x="217" y="3057"/>
                      <a:pt x="0" y="2597"/>
                    </a:cubicBezTo>
                    <a:lnTo>
                      <a:pt x="0" y="2597"/>
                    </a:lnTo>
                    <a:cubicBezTo>
                      <a:pt x="0" y="2705"/>
                      <a:pt x="109" y="2814"/>
                      <a:pt x="109" y="2922"/>
                    </a:cubicBezTo>
                    <a:cubicBezTo>
                      <a:pt x="325" y="3273"/>
                      <a:pt x="568" y="3598"/>
                      <a:pt x="893" y="3842"/>
                    </a:cubicBezTo>
                    <a:cubicBezTo>
                      <a:pt x="1353" y="4166"/>
                      <a:pt x="1921" y="4410"/>
                      <a:pt x="2462" y="4518"/>
                    </a:cubicBezTo>
                    <a:cubicBezTo>
                      <a:pt x="2744" y="4608"/>
                      <a:pt x="3031" y="4650"/>
                      <a:pt x="3317" y="4650"/>
                    </a:cubicBezTo>
                    <a:cubicBezTo>
                      <a:pt x="4404" y="4650"/>
                      <a:pt x="5465" y="4043"/>
                      <a:pt x="6086" y="3165"/>
                    </a:cubicBezTo>
                    <a:cubicBezTo>
                      <a:pt x="6411" y="2597"/>
                      <a:pt x="6654" y="2137"/>
                      <a:pt x="6763" y="1569"/>
                    </a:cubicBezTo>
                    <a:lnTo>
                      <a:pt x="6763" y="352"/>
                    </a:lnTo>
                    <a:cubicBezTo>
                      <a:pt x="6654" y="217"/>
                      <a:pt x="6654" y="109"/>
                      <a:pt x="6519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6"/>
              <p:cNvSpPr/>
              <p:nvPr/>
            </p:nvSpPr>
            <p:spPr>
              <a:xfrm>
                <a:off x="568475" y="2823050"/>
                <a:ext cx="25025" cy="588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354" extrusionOk="0">
                    <a:moveTo>
                      <a:pt x="217" y="0"/>
                    </a:moveTo>
                    <a:cubicBezTo>
                      <a:pt x="0" y="893"/>
                      <a:pt x="325" y="1812"/>
                      <a:pt x="893" y="2353"/>
                    </a:cubicBezTo>
                    <a:cubicBezTo>
                      <a:pt x="1001" y="2245"/>
                      <a:pt x="676" y="1812"/>
                      <a:pt x="433" y="1244"/>
                    </a:cubicBezTo>
                    <a:cubicBezTo>
                      <a:pt x="325" y="568"/>
                      <a:pt x="325" y="0"/>
                      <a:pt x="21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6"/>
              <p:cNvSpPr/>
              <p:nvPr/>
            </p:nvSpPr>
            <p:spPr>
              <a:xfrm>
                <a:off x="644200" y="2811550"/>
                <a:ext cx="196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786" h="1705" extrusionOk="0">
                    <a:moveTo>
                      <a:pt x="1" y="0"/>
                    </a:moveTo>
                    <a:cubicBezTo>
                      <a:pt x="1" y="352"/>
                      <a:pt x="109" y="568"/>
                      <a:pt x="217" y="920"/>
                    </a:cubicBezTo>
                    <a:cubicBezTo>
                      <a:pt x="460" y="1353"/>
                      <a:pt x="677" y="1704"/>
                      <a:pt x="677" y="1704"/>
                    </a:cubicBezTo>
                    <a:cubicBezTo>
                      <a:pt x="785" y="1704"/>
                      <a:pt x="677" y="1353"/>
                      <a:pt x="460" y="785"/>
                    </a:cubicBezTo>
                    <a:cubicBezTo>
                      <a:pt x="217" y="352"/>
                      <a:pt x="109" y="0"/>
                      <a:pt x="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8" name="Google Shape;568;p26"/>
            <p:cNvSpPr/>
            <p:nvPr/>
          </p:nvSpPr>
          <p:spPr>
            <a:xfrm flipH="1">
              <a:off x="8084900" y="414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 flipH="1">
              <a:off x="8542100" y="45996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6"/>
            <p:cNvSpPr/>
            <p:nvPr/>
          </p:nvSpPr>
          <p:spPr>
            <a:xfrm flipH="1">
              <a:off x="8846900" y="4752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 rot="10800000">
              <a:off x="8618300" y="3609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 rot="10800000">
              <a:off x="8770700" y="33042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 flipH="1">
              <a:off x="8237300" y="2237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 flipH="1">
              <a:off x="8542100" y="2389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 flipH="1">
              <a:off x="8694500" y="26946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6"/>
            <p:cNvSpPr/>
            <p:nvPr/>
          </p:nvSpPr>
          <p:spPr>
            <a:xfrm rot="10800000">
              <a:off x="8770700" y="1704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 rot="10800000">
              <a:off x="8923100" y="13992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 rot="10800000">
              <a:off x="9227900" y="1246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 flipH="1">
              <a:off x="7932500" y="33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 flipH="1">
              <a:off x="8389700" y="7896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6"/>
            <p:cNvSpPr/>
            <p:nvPr/>
          </p:nvSpPr>
          <p:spPr>
            <a:xfrm flipH="1">
              <a:off x="8694500" y="942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26"/>
          <p:cNvGrpSpPr/>
          <p:nvPr/>
        </p:nvGrpSpPr>
        <p:grpSpPr>
          <a:xfrm>
            <a:off x="-601900" y="160050"/>
            <a:ext cx="1856601" cy="2381950"/>
            <a:chOff x="-601900" y="160050"/>
            <a:chExt cx="1856601" cy="2381950"/>
          </a:xfrm>
        </p:grpSpPr>
        <p:sp>
          <p:nvSpPr>
            <p:cNvPr id="583" name="Google Shape;583;p26"/>
            <p:cNvSpPr/>
            <p:nvPr/>
          </p:nvSpPr>
          <p:spPr>
            <a:xfrm>
              <a:off x="268600" y="306775"/>
              <a:ext cx="549800" cy="146775"/>
            </a:xfrm>
            <a:custGeom>
              <a:avLst/>
              <a:gdLst/>
              <a:ahLst/>
              <a:cxnLst/>
              <a:rect l="l" t="t" r="r" b="b"/>
              <a:pathLst>
                <a:path w="21992" h="5871" extrusionOk="0">
                  <a:moveTo>
                    <a:pt x="0" y="1"/>
                  </a:moveTo>
                  <a:lnTo>
                    <a:pt x="0" y="5871"/>
                  </a:lnTo>
                  <a:lnTo>
                    <a:pt x="21991" y="5871"/>
                  </a:lnTo>
                  <a:lnTo>
                    <a:pt x="2199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429550" y="160050"/>
              <a:ext cx="551825" cy="149475"/>
            </a:xfrm>
            <a:custGeom>
              <a:avLst/>
              <a:gdLst/>
              <a:ahLst/>
              <a:cxnLst/>
              <a:rect l="l" t="t" r="r" b="b"/>
              <a:pathLst>
                <a:path w="22073" h="5979" extrusionOk="0">
                  <a:moveTo>
                    <a:pt x="108" y="0"/>
                  </a:moveTo>
                  <a:lnTo>
                    <a:pt x="108" y="0"/>
                  </a:lnTo>
                  <a:cubicBezTo>
                    <a:pt x="88" y="21"/>
                    <a:pt x="54" y="54"/>
                    <a:pt x="0" y="108"/>
                  </a:cubicBezTo>
                  <a:lnTo>
                    <a:pt x="0" y="1596"/>
                  </a:lnTo>
                  <a:lnTo>
                    <a:pt x="0" y="3057"/>
                  </a:lnTo>
                  <a:lnTo>
                    <a:pt x="0" y="5978"/>
                  </a:lnTo>
                  <a:lnTo>
                    <a:pt x="108" y="5978"/>
                  </a:lnTo>
                  <a:lnTo>
                    <a:pt x="15770" y="5870"/>
                  </a:lnTo>
                  <a:lnTo>
                    <a:pt x="216" y="5762"/>
                  </a:lnTo>
                  <a:lnTo>
                    <a:pt x="216" y="5762"/>
                  </a:lnTo>
                  <a:lnTo>
                    <a:pt x="216" y="3057"/>
                  </a:lnTo>
                  <a:lnTo>
                    <a:pt x="216" y="243"/>
                  </a:lnTo>
                  <a:lnTo>
                    <a:pt x="216" y="243"/>
                  </a:lnTo>
                  <a:lnTo>
                    <a:pt x="21964" y="109"/>
                  </a:lnTo>
                  <a:lnTo>
                    <a:pt x="21964" y="109"/>
                  </a:lnTo>
                  <a:cubicBezTo>
                    <a:pt x="21964" y="1921"/>
                    <a:pt x="22072" y="3382"/>
                    <a:pt x="22072" y="4301"/>
                  </a:cubicBezTo>
                  <a:lnTo>
                    <a:pt x="22072" y="108"/>
                  </a:lnTo>
                  <a:lnTo>
                    <a:pt x="2207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5" name="Google Shape;585;p26"/>
            <p:cNvGrpSpPr/>
            <p:nvPr/>
          </p:nvGrpSpPr>
          <p:grpSpPr>
            <a:xfrm>
              <a:off x="769783" y="1986057"/>
              <a:ext cx="484918" cy="453079"/>
              <a:chOff x="1211325" y="1407638"/>
              <a:chExt cx="797300" cy="744950"/>
            </a:xfrm>
          </p:grpSpPr>
          <p:sp>
            <p:nvSpPr>
              <p:cNvPr id="586" name="Google Shape;586;p26"/>
              <p:cNvSpPr/>
              <p:nvPr/>
            </p:nvSpPr>
            <p:spPr>
              <a:xfrm>
                <a:off x="1211325" y="1407638"/>
                <a:ext cx="797300" cy="744950"/>
              </a:xfrm>
              <a:custGeom>
                <a:avLst/>
                <a:gdLst/>
                <a:ahLst/>
                <a:cxnLst/>
                <a:rect l="l" t="t" r="r" b="b"/>
                <a:pathLst>
                  <a:path w="31892" h="29798" extrusionOk="0">
                    <a:moveTo>
                      <a:pt x="8081" y="1"/>
                    </a:moveTo>
                    <a:cubicBezTo>
                      <a:pt x="7861" y="1"/>
                      <a:pt x="7645" y="14"/>
                      <a:pt x="7439" y="43"/>
                    </a:cubicBezTo>
                    <a:cubicBezTo>
                      <a:pt x="5870" y="151"/>
                      <a:pt x="4301" y="827"/>
                      <a:pt x="3057" y="1855"/>
                    </a:cubicBezTo>
                    <a:cubicBezTo>
                      <a:pt x="1921" y="2856"/>
                      <a:pt x="1028" y="4208"/>
                      <a:pt x="568" y="5696"/>
                    </a:cubicBezTo>
                    <a:cubicBezTo>
                      <a:pt x="109" y="7049"/>
                      <a:pt x="0" y="8509"/>
                      <a:pt x="109" y="9970"/>
                    </a:cubicBezTo>
                    <a:cubicBezTo>
                      <a:pt x="352" y="12567"/>
                      <a:pt x="1136" y="15028"/>
                      <a:pt x="2381" y="17300"/>
                    </a:cubicBezTo>
                    <a:cubicBezTo>
                      <a:pt x="2949" y="18301"/>
                      <a:pt x="3490" y="19221"/>
                      <a:pt x="4166" y="20113"/>
                    </a:cubicBezTo>
                    <a:lnTo>
                      <a:pt x="5762" y="22602"/>
                    </a:lnTo>
                    <a:cubicBezTo>
                      <a:pt x="6763" y="24171"/>
                      <a:pt x="7682" y="25523"/>
                      <a:pt x="8467" y="26524"/>
                    </a:cubicBezTo>
                    <a:cubicBezTo>
                      <a:pt x="9251" y="27660"/>
                      <a:pt x="9927" y="28445"/>
                      <a:pt x="10387" y="29013"/>
                    </a:cubicBezTo>
                    <a:cubicBezTo>
                      <a:pt x="10820" y="29472"/>
                      <a:pt x="11064" y="29797"/>
                      <a:pt x="11064" y="29797"/>
                    </a:cubicBezTo>
                    <a:cubicBezTo>
                      <a:pt x="11064" y="29797"/>
                      <a:pt x="11064" y="29689"/>
                      <a:pt x="10928" y="29581"/>
                    </a:cubicBezTo>
                    <a:cubicBezTo>
                      <a:pt x="10820" y="29364"/>
                      <a:pt x="10604" y="29229"/>
                      <a:pt x="10387" y="28904"/>
                    </a:cubicBezTo>
                    <a:cubicBezTo>
                      <a:pt x="9927" y="28445"/>
                      <a:pt x="9359" y="27552"/>
                      <a:pt x="8575" y="26524"/>
                    </a:cubicBezTo>
                    <a:cubicBezTo>
                      <a:pt x="7791" y="25523"/>
                      <a:pt x="6871" y="24171"/>
                      <a:pt x="5870" y="22602"/>
                    </a:cubicBezTo>
                    <a:cubicBezTo>
                      <a:pt x="5410" y="21790"/>
                      <a:pt x="4842" y="20898"/>
                      <a:pt x="4301" y="20005"/>
                    </a:cubicBezTo>
                    <a:cubicBezTo>
                      <a:pt x="3625" y="19221"/>
                      <a:pt x="3057" y="18193"/>
                      <a:pt x="2489" y="17192"/>
                    </a:cubicBezTo>
                    <a:cubicBezTo>
                      <a:pt x="1245" y="14920"/>
                      <a:pt x="460" y="12458"/>
                      <a:pt x="244" y="9970"/>
                    </a:cubicBezTo>
                    <a:cubicBezTo>
                      <a:pt x="244" y="8509"/>
                      <a:pt x="352" y="7049"/>
                      <a:pt x="785" y="5696"/>
                    </a:cubicBezTo>
                    <a:cubicBezTo>
                      <a:pt x="1245" y="4344"/>
                      <a:pt x="2029" y="2991"/>
                      <a:pt x="3165" y="1963"/>
                    </a:cubicBezTo>
                    <a:cubicBezTo>
                      <a:pt x="4409" y="963"/>
                      <a:pt x="5870" y="395"/>
                      <a:pt x="7439" y="151"/>
                    </a:cubicBezTo>
                    <a:cubicBezTo>
                      <a:pt x="8223" y="151"/>
                      <a:pt x="9035" y="286"/>
                      <a:pt x="9819" y="503"/>
                    </a:cubicBezTo>
                    <a:cubicBezTo>
                      <a:pt x="10604" y="827"/>
                      <a:pt x="11388" y="1179"/>
                      <a:pt x="11956" y="1747"/>
                    </a:cubicBezTo>
                    <a:cubicBezTo>
                      <a:pt x="13200" y="2991"/>
                      <a:pt x="14093" y="4452"/>
                      <a:pt x="14553" y="6021"/>
                    </a:cubicBezTo>
                    <a:cubicBezTo>
                      <a:pt x="14986" y="7833"/>
                      <a:pt x="15337" y="9510"/>
                      <a:pt x="15337" y="11322"/>
                    </a:cubicBezTo>
                    <a:cubicBezTo>
                      <a:pt x="15337" y="11647"/>
                      <a:pt x="15445" y="12107"/>
                      <a:pt x="15445" y="12567"/>
                    </a:cubicBezTo>
                    <a:lnTo>
                      <a:pt x="15445" y="13135"/>
                    </a:lnTo>
                    <a:lnTo>
                      <a:pt x="15662" y="12567"/>
                    </a:lnTo>
                    <a:cubicBezTo>
                      <a:pt x="16122" y="10863"/>
                      <a:pt x="17150" y="9402"/>
                      <a:pt x="18367" y="8266"/>
                    </a:cubicBezTo>
                    <a:cubicBezTo>
                      <a:pt x="19503" y="7049"/>
                      <a:pt x="21072" y="6237"/>
                      <a:pt x="22776" y="6021"/>
                    </a:cubicBezTo>
                    <a:cubicBezTo>
                      <a:pt x="23333" y="5905"/>
                      <a:pt x="23894" y="5845"/>
                      <a:pt x="24451" y="5845"/>
                    </a:cubicBezTo>
                    <a:cubicBezTo>
                      <a:pt x="25462" y="5845"/>
                      <a:pt x="26459" y="6045"/>
                      <a:pt x="27401" y="6481"/>
                    </a:cubicBezTo>
                    <a:cubicBezTo>
                      <a:pt x="28862" y="7157"/>
                      <a:pt x="29998" y="8158"/>
                      <a:pt x="30782" y="9510"/>
                    </a:cubicBezTo>
                    <a:cubicBezTo>
                      <a:pt x="31459" y="10863"/>
                      <a:pt x="31675" y="12323"/>
                      <a:pt x="31459" y="13811"/>
                    </a:cubicBezTo>
                    <a:cubicBezTo>
                      <a:pt x="31215" y="15163"/>
                      <a:pt x="30539" y="16381"/>
                      <a:pt x="29538" y="17408"/>
                    </a:cubicBezTo>
                    <a:cubicBezTo>
                      <a:pt x="28645" y="18301"/>
                      <a:pt x="27618" y="19221"/>
                      <a:pt x="26617" y="19897"/>
                    </a:cubicBezTo>
                    <a:cubicBezTo>
                      <a:pt x="25589" y="20681"/>
                      <a:pt x="24588" y="21358"/>
                      <a:pt x="23668" y="22034"/>
                    </a:cubicBezTo>
                    <a:cubicBezTo>
                      <a:pt x="19854" y="24631"/>
                      <a:pt x="16690" y="26524"/>
                      <a:pt x="14553" y="27768"/>
                    </a:cubicBezTo>
                    <a:cubicBezTo>
                      <a:pt x="13417" y="28445"/>
                      <a:pt x="12524" y="28904"/>
                      <a:pt x="11956" y="29229"/>
                    </a:cubicBezTo>
                    <a:cubicBezTo>
                      <a:pt x="12524" y="29013"/>
                      <a:pt x="13417" y="28445"/>
                      <a:pt x="14553" y="27877"/>
                    </a:cubicBezTo>
                    <a:cubicBezTo>
                      <a:pt x="16798" y="26524"/>
                      <a:pt x="19963" y="24631"/>
                      <a:pt x="23777" y="22142"/>
                    </a:cubicBezTo>
                    <a:cubicBezTo>
                      <a:pt x="24696" y="21466"/>
                      <a:pt x="25697" y="20790"/>
                      <a:pt x="26725" y="20005"/>
                    </a:cubicBezTo>
                    <a:cubicBezTo>
                      <a:pt x="27726" y="19329"/>
                      <a:pt x="28754" y="18409"/>
                      <a:pt x="29646" y="17517"/>
                    </a:cubicBezTo>
                    <a:cubicBezTo>
                      <a:pt x="30674" y="16516"/>
                      <a:pt x="31350" y="15163"/>
                      <a:pt x="31675" y="13811"/>
                    </a:cubicBezTo>
                    <a:cubicBezTo>
                      <a:pt x="31891" y="12323"/>
                      <a:pt x="31675" y="10754"/>
                      <a:pt x="30890" y="9402"/>
                    </a:cubicBezTo>
                    <a:cubicBezTo>
                      <a:pt x="30214" y="8049"/>
                      <a:pt x="28970" y="6913"/>
                      <a:pt x="27509" y="6237"/>
                    </a:cubicBezTo>
                    <a:cubicBezTo>
                      <a:pt x="26510" y="5774"/>
                      <a:pt x="25396" y="5578"/>
                      <a:pt x="24255" y="5578"/>
                    </a:cubicBezTo>
                    <a:cubicBezTo>
                      <a:pt x="23729" y="5578"/>
                      <a:pt x="23197" y="5619"/>
                      <a:pt x="22668" y="5696"/>
                    </a:cubicBezTo>
                    <a:cubicBezTo>
                      <a:pt x="21883" y="5913"/>
                      <a:pt x="21072" y="6129"/>
                      <a:pt x="20287" y="6589"/>
                    </a:cubicBezTo>
                    <a:cubicBezTo>
                      <a:pt x="19503" y="6913"/>
                      <a:pt x="18827" y="7481"/>
                      <a:pt x="18150" y="8049"/>
                    </a:cubicBezTo>
                    <a:cubicBezTo>
                      <a:pt x="17045" y="9154"/>
                      <a:pt x="16218" y="10430"/>
                      <a:pt x="15648" y="11895"/>
                    </a:cubicBezTo>
                    <a:lnTo>
                      <a:pt x="15648" y="11895"/>
                    </a:lnTo>
                    <a:cubicBezTo>
                      <a:pt x="15635" y="11682"/>
                      <a:pt x="15608" y="11485"/>
                      <a:pt x="15554" y="11322"/>
                    </a:cubicBezTo>
                    <a:cubicBezTo>
                      <a:pt x="15554" y="9510"/>
                      <a:pt x="15337" y="7725"/>
                      <a:pt x="14769" y="6021"/>
                    </a:cubicBezTo>
                    <a:cubicBezTo>
                      <a:pt x="14309" y="4344"/>
                      <a:pt x="13417" y="2748"/>
                      <a:pt x="12064" y="1639"/>
                    </a:cubicBezTo>
                    <a:cubicBezTo>
                      <a:pt x="11496" y="1071"/>
                      <a:pt x="10712" y="611"/>
                      <a:pt x="9927" y="286"/>
                    </a:cubicBezTo>
                    <a:cubicBezTo>
                      <a:pt x="9349" y="107"/>
                      <a:pt x="8698" y="1"/>
                      <a:pt x="808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6"/>
              <p:cNvSpPr/>
              <p:nvPr/>
            </p:nvSpPr>
            <p:spPr>
              <a:xfrm>
                <a:off x="1290450" y="1597363"/>
                <a:ext cx="10957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7899" extrusionOk="0">
                    <a:moveTo>
                      <a:pt x="3598" y="1"/>
                    </a:moveTo>
                    <a:lnTo>
                      <a:pt x="3381" y="352"/>
                    </a:lnTo>
                    <a:cubicBezTo>
                      <a:pt x="2353" y="2273"/>
                      <a:pt x="1569" y="3950"/>
                      <a:pt x="893" y="5194"/>
                    </a:cubicBezTo>
                    <a:lnTo>
                      <a:pt x="217" y="6655"/>
                    </a:lnTo>
                    <a:cubicBezTo>
                      <a:pt x="108" y="6898"/>
                      <a:pt x="108" y="7115"/>
                      <a:pt x="0" y="7223"/>
                    </a:cubicBezTo>
                    <a:cubicBezTo>
                      <a:pt x="108" y="7115"/>
                      <a:pt x="217" y="6898"/>
                      <a:pt x="325" y="6763"/>
                    </a:cubicBezTo>
                    <a:lnTo>
                      <a:pt x="1136" y="5302"/>
                    </a:lnTo>
                    <a:cubicBezTo>
                      <a:pt x="1773" y="4130"/>
                      <a:pt x="2507" y="2573"/>
                      <a:pt x="3427" y="791"/>
                    </a:cubicBezTo>
                    <a:lnTo>
                      <a:pt x="3427" y="791"/>
                    </a:lnTo>
                    <a:cubicBezTo>
                      <a:pt x="3631" y="2737"/>
                      <a:pt x="3856" y="4395"/>
                      <a:pt x="4058" y="5654"/>
                    </a:cubicBezTo>
                    <a:cubicBezTo>
                      <a:pt x="4166" y="6330"/>
                      <a:pt x="4274" y="6898"/>
                      <a:pt x="4274" y="7223"/>
                    </a:cubicBezTo>
                    <a:cubicBezTo>
                      <a:pt x="4274" y="7439"/>
                      <a:pt x="4382" y="7683"/>
                      <a:pt x="4382" y="7899"/>
                    </a:cubicBezTo>
                    <a:lnTo>
                      <a:pt x="4382" y="7223"/>
                    </a:lnTo>
                    <a:cubicBezTo>
                      <a:pt x="4382" y="6898"/>
                      <a:pt x="4274" y="6330"/>
                      <a:pt x="4166" y="5654"/>
                    </a:cubicBezTo>
                    <a:cubicBezTo>
                      <a:pt x="4058" y="4301"/>
                      <a:pt x="3841" y="2381"/>
                      <a:pt x="3598" y="352"/>
                    </a:cubicBezTo>
                    <a:lnTo>
                      <a:pt x="3598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6"/>
              <p:cNvSpPr/>
              <p:nvPr/>
            </p:nvSpPr>
            <p:spPr>
              <a:xfrm>
                <a:off x="1315450" y="1715713"/>
                <a:ext cx="9605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812" extrusionOk="0">
                    <a:moveTo>
                      <a:pt x="1" y="0"/>
                    </a:moveTo>
                    <a:cubicBezTo>
                      <a:pt x="569" y="244"/>
                      <a:pt x="1245" y="352"/>
                      <a:pt x="1921" y="460"/>
                    </a:cubicBezTo>
                    <a:cubicBezTo>
                      <a:pt x="2490" y="676"/>
                      <a:pt x="3166" y="676"/>
                      <a:pt x="3842" y="812"/>
                    </a:cubicBezTo>
                    <a:cubicBezTo>
                      <a:pt x="3166" y="460"/>
                      <a:pt x="2598" y="352"/>
                      <a:pt x="1921" y="244"/>
                    </a:cubicBezTo>
                    <a:cubicBezTo>
                      <a:pt x="1353" y="135"/>
                      <a:pt x="677" y="0"/>
                      <a:pt x="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6"/>
              <p:cNvSpPr/>
              <p:nvPr/>
            </p:nvSpPr>
            <p:spPr>
              <a:xfrm>
                <a:off x="1464900" y="1789413"/>
                <a:ext cx="137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5519" h="4167" extrusionOk="0">
                    <a:moveTo>
                      <a:pt x="5519" y="1"/>
                    </a:moveTo>
                    <a:cubicBezTo>
                      <a:pt x="4626" y="677"/>
                      <a:pt x="3625" y="1353"/>
                      <a:pt x="2706" y="2029"/>
                    </a:cubicBezTo>
                    <a:cubicBezTo>
                      <a:pt x="1813" y="2706"/>
                      <a:pt x="921" y="3382"/>
                      <a:pt x="1" y="4166"/>
                    </a:cubicBezTo>
                    <a:cubicBezTo>
                      <a:pt x="1029" y="3598"/>
                      <a:pt x="1921" y="2922"/>
                      <a:pt x="2814" y="2246"/>
                    </a:cubicBezTo>
                    <a:cubicBezTo>
                      <a:pt x="3842" y="1569"/>
                      <a:pt x="4734" y="785"/>
                      <a:pt x="5519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6"/>
              <p:cNvSpPr/>
              <p:nvPr/>
            </p:nvSpPr>
            <p:spPr>
              <a:xfrm>
                <a:off x="1493300" y="1794838"/>
                <a:ext cx="62250" cy="1325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302" extrusionOk="0">
                    <a:moveTo>
                      <a:pt x="1" y="0"/>
                    </a:moveTo>
                    <a:cubicBezTo>
                      <a:pt x="1" y="216"/>
                      <a:pt x="109" y="568"/>
                      <a:pt x="109" y="784"/>
                    </a:cubicBezTo>
                    <a:cubicBezTo>
                      <a:pt x="325" y="1461"/>
                      <a:pt x="569" y="2137"/>
                      <a:pt x="894" y="2813"/>
                    </a:cubicBezTo>
                    <a:cubicBezTo>
                      <a:pt x="1245" y="3381"/>
                      <a:pt x="1570" y="4057"/>
                      <a:pt x="1921" y="4625"/>
                    </a:cubicBezTo>
                    <a:cubicBezTo>
                      <a:pt x="2030" y="4842"/>
                      <a:pt x="2246" y="5085"/>
                      <a:pt x="2489" y="5302"/>
                    </a:cubicBezTo>
                    <a:cubicBezTo>
                      <a:pt x="2489" y="5302"/>
                      <a:pt x="1813" y="4166"/>
                      <a:pt x="1137" y="2705"/>
                    </a:cubicBezTo>
                    <a:cubicBezTo>
                      <a:pt x="461" y="124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6"/>
              <p:cNvSpPr/>
              <p:nvPr/>
            </p:nvSpPr>
            <p:spPr>
              <a:xfrm>
                <a:off x="1707675" y="1686963"/>
                <a:ext cx="89950" cy="195125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7805" extrusionOk="0">
                    <a:moveTo>
                      <a:pt x="1139" y="1"/>
                    </a:moveTo>
                    <a:cubicBezTo>
                      <a:pt x="837" y="1"/>
                      <a:pt x="589" y="122"/>
                      <a:pt x="325" y="366"/>
                    </a:cubicBezTo>
                    <a:cubicBezTo>
                      <a:pt x="109" y="609"/>
                      <a:pt x="0" y="934"/>
                      <a:pt x="109" y="1285"/>
                    </a:cubicBezTo>
                    <a:cubicBezTo>
                      <a:pt x="109" y="1962"/>
                      <a:pt x="109" y="2503"/>
                      <a:pt x="325" y="3071"/>
                    </a:cubicBezTo>
                    <a:cubicBezTo>
                      <a:pt x="325" y="3639"/>
                      <a:pt x="433" y="4207"/>
                      <a:pt x="541" y="4667"/>
                    </a:cubicBezTo>
                    <a:cubicBezTo>
                      <a:pt x="677" y="5559"/>
                      <a:pt x="893" y="6235"/>
                      <a:pt x="1001" y="6804"/>
                    </a:cubicBezTo>
                    <a:cubicBezTo>
                      <a:pt x="1001" y="6235"/>
                      <a:pt x="893" y="5559"/>
                      <a:pt x="785" y="4667"/>
                    </a:cubicBezTo>
                    <a:cubicBezTo>
                      <a:pt x="677" y="4099"/>
                      <a:pt x="541" y="3639"/>
                      <a:pt x="433" y="3071"/>
                    </a:cubicBezTo>
                    <a:cubicBezTo>
                      <a:pt x="325" y="2503"/>
                      <a:pt x="325" y="1962"/>
                      <a:pt x="325" y="1285"/>
                    </a:cubicBezTo>
                    <a:cubicBezTo>
                      <a:pt x="325" y="1042"/>
                      <a:pt x="325" y="717"/>
                      <a:pt x="541" y="474"/>
                    </a:cubicBezTo>
                    <a:cubicBezTo>
                      <a:pt x="720" y="316"/>
                      <a:pt x="883" y="215"/>
                      <a:pt x="1096" y="215"/>
                    </a:cubicBezTo>
                    <a:cubicBezTo>
                      <a:pt x="1174" y="215"/>
                      <a:pt x="1259" y="229"/>
                      <a:pt x="1353" y="258"/>
                    </a:cubicBezTo>
                    <a:cubicBezTo>
                      <a:pt x="1894" y="609"/>
                      <a:pt x="2246" y="1285"/>
                      <a:pt x="2029" y="1962"/>
                    </a:cubicBezTo>
                    <a:cubicBezTo>
                      <a:pt x="1846" y="2368"/>
                      <a:pt x="1480" y="2790"/>
                      <a:pt x="1080" y="3169"/>
                    </a:cubicBezTo>
                    <a:lnTo>
                      <a:pt x="1080" y="3169"/>
                    </a:lnTo>
                    <a:cubicBezTo>
                      <a:pt x="918" y="3263"/>
                      <a:pt x="780" y="3385"/>
                      <a:pt x="677" y="3531"/>
                    </a:cubicBezTo>
                    <a:lnTo>
                      <a:pt x="785" y="3639"/>
                    </a:lnTo>
                    <a:cubicBezTo>
                      <a:pt x="803" y="3630"/>
                      <a:pt x="821" y="3621"/>
                      <a:pt x="839" y="3612"/>
                    </a:cubicBezTo>
                    <a:lnTo>
                      <a:pt x="839" y="3612"/>
                    </a:lnTo>
                    <a:lnTo>
                      <a:pt x="893" y="3639"/>
                    </a:lnTo>
                    <a:cubicBezTo>
                      <a:pt x="1164" y="3367"/>
                      <a:pt x="1606" y="3153"/>
                      <a:pt x="2012" y="3153"/>
                    </a:cubicBezTo>
                    <a:cubicBezTo>
                      <a:pt x="2092" y="3153"/>
                      <a:pt x="2170" y="3161"/>
                      <a:pt x="2246" y="3179"/>
                    </a:cubicBezTo>
                    <a:cubicBezTo>
                      <a:pt x="2814" y="3314"/>
                      <a:pt x="3138" y="3639"/>
                      <a:pt x="3246" y="4207"/>
                    </a:cubicBezTo>
                    <a:cubicBezTo>
                      <a:pt x="3490" y="4531"/>
                      <a:pt x="3382" y="4991"/>
                      <a:pt x="3138" y="5451"/>
                    </a:cubicBezTo>
                    <a:cubicBezTo>
                      <a:pt x="2922" y="5776"/>
                      <a:pt x="2705" y="6019"/>
                      <a:pt x="2354" y="6235"/>
                    </a:cubicBezTo>
                    <a:cubicBezTo>
                      <a:pt x="1827" y="6662"/>
                      <a:pt x="1417" y="6972"/>
                      <a:pt x="1080" y="7295"/>
                    </a:cubicBezTo>
                    <a:lnTo>
                      <a:pt x="1080" y="7295"/>
                    </a:lnTo>
                    <a:lnTo>
                      <a:pt x="1001" y="6804"/>
                    </a:lnTo>
                    <a:lnTo>
                      <a:pt x="1001" y="6804"/>
                    </a:lnTo>
                    <a:cubicBezTo>
                      <a:pt x="1001" y="7051"/>
                      <a:pt x="1001" y="7173"/>
                      <a:pt x="1049" y="7324"/>
                    </a:cubicBezTo>
                    <a:lnTo>
                      <a:pt x="1049" y="7324"/>
                    </a:lnTo>
                    <a:cubicBezTo>
                      <a:pt x="1033" y="7340"/>
                      <a:pt x="1017" y="7356"/>
                      <a:pt x="1001" y="7372"/>
                    </a:cubicBezTo>
                    <a:cubicBezTo>
                      <a:pt x="1018" y="7360"/>
                      <a:pt x="1035" y="7348"/>
                      <a:pt x="1053" y="7336"/>
                    </a:cubicBezTo>
                    <a:lnTo>
                      <a:pt x="1053" y="7336"/>
                    </a:lnTo>
                    <a:cubicBezTo>
                      <a:pt x="1067" y="7380"/>
                      <a:pt x="1086" y="7426"/>
                      <a:pt x="1109" y="7480"/>
                    </a:cubicBezTo>
                    <a:lnTo>
                      <a:pt x="1083" y="7315"/>
                    </a:lnTo>
                    <a:lnTo>
                      <a:pt x="1083" y="7315"/>
                    </a:lnTo>
                    <a:cubicBezTo>
                      <a:pt x="1420" y="7078"/>
                      <a:pt x="1837" y="6769"/>
                      <a:pt x="2462" y="6344"/>
                    </a:cubicBezTo>
                    <a:cubicBezTo>
                      <a:pt x="2814" y="6127"/>
                      <a:pt x="3030" y="5884"/>
                      <a:pt x="3246" y="5559"/>
                    </a:cubicBezTo>
                    <a:cubicBezTo>
                      <a:pt x="3598" y="5099"/>
                      <a:pt x="3598" y="4531"/>
                      <a:pt x="3490" y="4099"/>
                    </a:cubicBezTo>
                    <a:cubicBezTo>
                      <a:pt x="3246" y="3531"/>
                      <a:pt x="2814" y="3071"/>
                      <a:pt x="2354" y="2963"/>
                    </a:cubicBezTo>
                    <a:cubicBezTo>
                      <a:pt x="2239" y="2944"/>
                      <a:pt x="2123" y="2935"/>
                      <a:pt x="2010" y="2935"/>
                    </a:cubicBezTo>
                    <a:cubicBezTo>
                      <a:pt x="1870" y="2935"/>
                      <a:pt x="1733" y="2949"/>
                      <a:pt x="1601" y="2975"/>
                    </a:cubicBezTo>
                    <a:lnTo>
                      <a:pt x="1601" y="2975"/>
                    </a:lnTo>
                    <a:cubicBezTo>
                      <a:pt x="1854" y="2671"/>
                      <a:pt x="2061" y="2317"/>
                      <a:pt x="2246" y="1962"/>
                    </a:cubicBezTo>
                    <a:cubicBezTo>
                      <a:pt x="2354" y="1610"/>
                      <a:pt x="2354" y="1150"/>
                      <a:pt x="2246" y="826"/>
                    </a:cubicBezTo>
                    <a:cubicBezTo>
                      <a:pt x="2029" y="474"/>
                      <a:pt x="1786" y="258"/>
                      <a:pt x="1461" y="41"/>
                    </a:cubicBezTo>
                    <a:cubicBezTo>
                      <a:pt x="1346" y="14"/>
                      <a:pt x="1240" y="1"/>
                      <a:pt x="1139" y="1"/>
                    </a:cubicBezTo>
                    <a:close/>
                    <a:moveTo>
                      <a:pt x="1001" y="7372"/>
                    </a:moveTo>
                    <a:lnTo>
                      <a:pt x="541" y="7804"/>
                    </a:lnTo>
                    <a:cubicBezTo>
                      <a:pt x="677" y="7804"/>
                      <a:pt x="677" y="7696"/>
                      <a:pt x="677" y="7696"/>
                    </a:cubicBezTo>
                    <a:lnTo>
                      <a:pt x="1001" y="7372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2" name="Google Shape;592;p26"/>
            <p:cNvSpPr/>
            <p:nvPr/>
          </p:nvSpPr>
          <p:spPr>
            <a:xfrm flipH="1">
              <a:off x="-297100" y="2237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6"/>
            <p:cNvSpPr/>
            <p:nvPr/>
          </p:nvSpPr>
          <p:spPr>
            <a:xfrm flipH="1">
              <a:off x="7700" y="2389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 rot="10800000">
              <a:off x="-68500" y="1856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 rot="10800000">
              <a:off x="236300" y="1704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6"/>
            <p:cNvSpPr/>
            <p:nvPr/>
          </p:nvSpPr>
          <p:spPr>
            <a:xfrm rot="10800000">
              <a:off x="693500" y="1246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 flipH="1">
              <a:off x="-601900" y="33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 flipH="1">
              <a:off x="-297100" y="484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6"/>
            <p:cNvSpPr/>
            <p:nvPr/>
          </p:nvSpPr>
          <p:spPr>
            <a:xfrm flipH="1">
              <a:off x="160100" y="942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5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7"/>
          <p:cNvGrpSpPr/>
          <p:nvPr/>
        </p:nvGrpSpPr>
        <p:grpSpPr>
          <a:xfrm>
            <a:off x="-449500" y="285863"/>
            <a:ext cx="1847225" cy="4571775"/>
            <a:chOff x="7932500" y="332425"/>
            <a:chExt cx="1847225" cy="4571775"/>
          </a:xfrm>
        </p:grpSpPr>
        <p:sp>
          <p:nvSpPr>
            <p:cNvPr id="602" name="Google Shape;602;p27"/>
            <p:cNvSpPr/>
            <p:nvPr/>
          </p:nvSpPr>
          <p:spPr>
            <a:xfrm>
              <a:off x="8763888" y="3975038"/>
              <a:ext cx="546400" cy="144050"/>
            </a:xfrm>
            <a:custGeom>
              <a:avLst/>
              <a:gdLst/>
              <a:ahLst/>
              <a:cxnLst/>
              <a:rect l="l" t="t" r="r" b="b"/>
              <a:pathLst>
                <a:path w="21856" h="5762" extrusionOk="0">
                  <a:moveTo>
                    <a:pt x="0" y="0"/>
                  </a:moveTo>
                  <a:lnTo>
                    <a:pt x="0" y="5762"/>
                  </a:lnTo>
                  <a:lnTo>
                    <a:pt x="21856" y="5762"/>
                  </a:lnTo>
                  <a:lnTo>
                    <a:pt x="218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27"/>
            <p:cNvGrpSpPr/>
            <p:nvPr/>
          </p:nvGrpSpPr>
          <p:grpSpPr>
            <a:xfrm>
              <a:off x="8237288" y="1138400"/>
              <a:ext cx="513300" cy="521400"/>
              <a:chOff x="274975" y="2811550"/>
              <a:chExt cx="513300" cy="521400"/>
            </a:xfrm>
          </p:grpSpPr>
          <p:sp>
            <p:nvSpPr>
              <p:cNvPr id="604" name="Google Shape;604;p27"/>
              <p:cNvSpPr/>
              <p:nvPr/>
            </p:nvSpPr>
            <p:spPr>
              <a:xfrm>
                <a:off x="274975" y="3127350"/>
                <a:ext cx="183300" cy="205600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8224" extrusionOk="0">
                    <a:moveTo>
                      <a:pt x="4058" y="7763"/>
                    </a:moveTo>
                    <a:cubicBezTo>
                      <a:pt x="4058" y="7763"/>
                      <a:pt x="4058" y="7899"/>
                      <a:pt x="4166" y="7899"/>
                    </a:cubicBezTo>
                    <a:cubicBezTo>
                      <a:pt x="4302" y="7899"/>
                      <a:pt x="4518" y="8007"/>
                      <a:pt x="4734" y="8007"/>
                    </a:cubicBezTo>
                    <a:cubicBezTo>
                      <a:pt x="4518" y="7899"/>
                      <a:pt x="4302" y="7899"/>
                      <a:pt x="4058" y="7763"/>
                    </a:cubicBezTo>
                    <a:close/>
                    <a:moveTo>
                      <a:pt x="5194" y="0"/>
                    </a:moveTo>
                    <a:lnTo>
                      <a:pt x="5086" y="108"/>
                    </a:lnTo>
                    <a:cubicBezTo>
                      <a:pt x="3625" y="1569"/>
                      <a:pt x="2381" y="2813"/>
                      <a:pt x="1461" y="3706"/>
                    </a:cubicBezTo>
                    <a:lnTo>
                      <a:pt x="461" y="4734"/>
                    </a:lnTo>
                    <a:cubicBezTo>
                      <a:pt x="244" y="4842"/>
                      <a:pt x="109" y="4950"/>
                      <a:pt x="1" y="5194"/>
                    </a:cubicBezTo>
                    <a:cubicBezTo>
                      <a:pt x="244" y="5058"/>
                      <a:pt x="352" y="4950"/>
                      <a:pt x="461" y="4842"/>
                    </a:cubicBezTo>
                    <a:lnTo>
                      <a:pt x="1597" y="3841"/>
                    </a:lnTo>
                    <a:cubicBezTo>
                      <a:pt x="2463" y="2949"/>
                      <a:pt x="3659" y="1752"/>
                      <a:pt x="5064" y="446"/>
                    </a:cubicBezTo>
                    <a:lnTo>
                      <a:pt x="5064" y="446"/>
                    </a:lnTo>
                    <a:lnTo>
                      <a:pt x="5654" y="2029"/>
                    </a:lnTo>
                    <a:lnTo>
                      <a:pt x="6871" y="5410"/>
                    </a:lnTo>
                    <a:cubicBezTo>
                      <a:pt x="7007" y="5870"/>
                      <a:pt x="7115" y="6303"/>
                      <a:pt x="7223" y="6763"/>
                    </a:cubicBezTo>
                    <a:cubicBezTo>
                      <a:pt x="7115" y="7222"/>
                      <a:pt x="6871" y="7547"/>
                      <a:pt x="6547" y="7763"/>
                    </a:cubicBezTo>
                    <a:cubicBezTo>
                      <a:pt x="6288" y="7943"/>
                      <a:pt x="6043" y="8049"/>
                      <a:pt x="5792" y="8049"/>
                    </a:cubicBezTo>
                    <a:cubicBezTo>
                      <a:pt x="5702" y="8049"/>
                      <a:pt x="5611" y="8035"/>
                      <a:pt x="5519" y="8007"/>
                    </a:cubicBezTo>
                    <a:lnTo>
                      <a:pt x="4734" y="8007"/>
                    </a:lnTo>
                    <a:cubicBezTo>
                      <a:pt x="4978" y="8115"/>
                      <a:pt x="5194" y="8223"/>
                      <a:pt x="5519" y="8223"/>
                    </a:cubicBezTo>
                    <a:cubicBezTo>
                      <a:pt x="5870" y="8223"/>
                      <a:pt x="6330" y="8115"/>
                      <a:pt x="6655" y="7899"/>
                    </a:cubicBezTo>
                    <a:cubicBezTo>
                      <a:pt x="7007" y="7655"/>
                      <a:pt x="7331" y="7331"/>
                      <a:pt x="7331" y="6763"/>
                    </a:cubicBezTo>
                    <a:cubicBezTo>
                      <a:pt x="7331" y="6303"/>
                      <a:pt x="7223" y="5735"/>
                      <a:pt x="7007" y="5302"/>
                    </a:cubicBezTo>
                    <a:cubicBezTo>
                      <a:pt x="6655" y="4274"/>
                      <a:pt x="6330" y="3165"/>
                      <a:pt x="5870" y="2029"/>
                    </a:cubicBezTo>
                    <a:lnTo>
                      <a:pt x="5194" y="217"/>
                    </a:lnTo>
                    <a:lnTo>
                      <a:pt x="5194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7"/>
              <p:cNvSpPr/>
              <p:nvPr/>
            </p:nvSpPr>
            <p:spPr>
              <a:xfrm>
                <a:off x="472450" y="3151475"/>
                <a:ext cx="84550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4446" extrusionOk="0">
                    <a:moveTo>
                      <a:pt x="568" y="279"/>
                    </a:moveTo>
                    <a:cubicBezTo>
                      <a:pt x="460" y="279"/>
                      <a:pt x="460" y="388"/>
                      <a:pt x="325" y="496"/>
                    </a:cubicBezTo>
                    <a:lnTo>
                      <a:pt x="325" y="604"/>
                    </a:lnTo>
                    <a:cubicBezTo>
                      <a:pt x="460" y="496"/>
                      <a:pt x="460" y="388"/>
                      <a:pt x="568" y="279"/>
                    </a:cubicBezTo>
                    <a:close/>
                    <a:moveTo>
                      <a:pt x="1297" y="0"/>
                    </a:moveTo>
                    <a:cubicBezTo>
                      <a:pt x="1049" y="0"/>
                      <a:pt x="804" y="88"/>
                      <a:pt x="568" y="279"/>
                    </a:cubicBezTo>
                    <a:cubicBezTo>
                      <a:pt x="822" y="216"/>
                      <a:pt x="1049" y="143"/>
                      <a:pt x="1285" y="143"/>
                    </a:cubicBezTo>
                    <a:cubicBezTo>
                      <a:pt x="1451" y="143"/>
                      <a:pt x="1623" y="179"/>
                      <a:pt x="1812" y="279"/>
                    </a:cubicBezTo>
                    <a:cubicBezTo>
                      <a:pt x="2245" y="604"/>
                      <a:pt x="2705" y="1064"/>
                      <a:pt x="2813" y="1632"/>
                    </a:cubicBezTo>
                    <a:cubicBezTo>
                      <a:pt x="2921" y="1957"/>
                      <a:pt x="3030" y="2308"/>
                      <a:pt x="3030" y="2741"/>
                    </a:cubicBezTo>
                    <a:cubicBezTo>
                      <a:pt x="3165" y="3093"/>
                      <a:pt x="3030" y="3417"/>
                      <a:pt x="2813" y="3769"/>
                    </a:cubicBezTo>
                    <a:cubicBezTo>
                      <a:pt x="2705" y="4093"/>
                      <a:pt x="2245" y="4229"/>
                      <a:pt x="1921" y="4229"/>
                    </a:cubicBezTo>
                    <a:cubicBezTo>
                      <a:pt x="1569" y="4229"/>
                      <a:pt x="1244" y="4093"/>
                      <a:pt x="1001" y="3877"/>
                    </a:cubicBezTo>
                    <a:cubicBezTo>
                      <a:pt x="460" y="3552"/>
                      <a:pt x="217" y="2984"/>
                      <a:pt x="108" y="2308"/>
                    </a:cubicBezTo>
                    <a:cubicBezTo>
                      <a:pt x="108" y="1957"/>
                      <a:pt x="0" y="1524"/>
                      <a:pt x="108" y="1064"/>
                    </a:cubicBezTo>
                    <a:lnTo>
                      <a:pt x="108" y="604"/>
                    </a:lnTo>
                    <a:cubicBezTo>
                      <a:pt x="0" y="848"/>
                      <a:pt x="0" y="956"/>
                      <a:pt x="0" y="1064"/>
                    </a:cubicBezTo>
                    <a:lnTo>
                      <a:pt x="0" y="2416"/>
                    </a:lnTo>
                    <a:cubicBezTo>
                      <a:pt x="0" y="2633"/>
                      <a:pt x="108" y="2984"/>
                      <a:pt x="217" y="3201"/>
                    </a:cubicBezTo>
                    <a:cubicBezTo>
                      <a:pt x="325" y="3552"/>
                      <a:pt x="568" y="3877"/>
                      <a:pt x="893" y="4093"/>
                    </a:cubicBezTo>
                    <a:cubicBezTo>
                      <a:pt x="1136" y="4337"/>
                      <a:pt x="1569" y="4445"/>
                      <a:pt x="1921" y="4445"/>
                    </a:cubicBezTo>
                    <a:cubicBezTo>
                      <a:pt x="2353" y="4445"/>
                      <a:pt x="2813" y="4229"/>
                      <a:pt x="3030" y="3877"/>
                    </a:cubicBezTo>
                    <a:cubicBezTo>
                      <a:pt x="3273" y="3552"/>
                      <a:pt x="3381" y="3093"/>
                      <a:pt x="3381" y="2633"/>
                    </a:cubicBezTo>
                    <a:cubicBezTo>
                      <a:pt x="3273" y="2308"/>
                      <a:pt x="3165" y="1957"/>
                      <a:pt x="3030" y="1632"/>
                    </a:cubicBezTo>
                    <a:cubicBezTo>
                      <a:pt x="2921" y="956"/>
                      <a:pt x="2489" y="388"/>
                      <a:pt x="1921" y="171"/>
                    </a:cubicBezTo>
                    <a:cubicBezTo>
                      <a:pt x="1712" y="61"/>
                      <a:pt x="1503" y="0"/>
                      <a:pt x="129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7"/>
              <p:cNvSpPr/>
              <p:nvPr/>
            </p:nvSpPr>
            <p:spPr>
              <a:xfrm>
                <a:off x="540075" y="3054300"/>
                <a:ext cx="163650" cy="216425"/>
              </a:xfrm>
              <a:custGeom>
                <a:avLst/>
                <a:gdLst/>
                <a:ahLst/>
                <a:cxnLst/>
                <a:rect l="l" t="t" r="r" b="b"/>
                <a:pathLst>
                  <a:path w="6546" h="8657" extrusionOk="0">
                    <a:moveTo>
                      <a:pt x="0" y="1"/>
                    </a:moveTo>
                    <a:cubicBezTo>
                      <a:pt x="0" y="217"/>
                      <a:pt x="108" y="434"/>
                      <a:pt x="108" y="542"/>
                    </a:cubicBezTo>
                    <a:cubicBezTo>
                      <a:pt x="216" y="1002"/>
                      <a:pt x="460" y="1570"/>
                      <a:pt x="676" y="2246"/>
                    </a:cubicBezTo>
                    <a:cubicBezTo>
                      <a:pt x="1244" y="3707"/>
                      <a:pt x="1921" y="5627"/>
                      <a:pt x="2921" y="7872"/>
                    </a:cubicBezTo>
                    <a:lnTo>
                      <a:pt x="3273" y="8657"/>
                    </a:lnTo>
                    <a:lnTo>
                      <a:pt x="3165" y="7764"/>
                    </a:lnTo>
                    <a:cubicBezTo>
                      <a:pt x="3141" y="7714"/>
                      <a:pt x="3116" y="7663"/>
                      <a:pt x="3092" y="7613"/>
                    </a:cubicBezTo>
                    <a:lnTo>
                      <a:pt x="3092" y="7613"/>
                    </a:lnTo>
                    <a:cubicBezTo>
                      <a:pt x="3030" y="7434"/>
                      <a:pt x="3030" y="7231"/>
                      <a:pt x="3030" y="6980"/>
                    </a:cubicBezTo>
                    <a:cubicBezTo>
                      <a:pt x="2927" y="5696"/>
                      <a:pt x="3141" y="4412"/>
                      <a:pt x="3626" y="3221"/>
                    </a:cubicBezTo>
                    <a:lnTo>
                      <a:pt x="3626" y="3221"/>
                    </a:lnTo>
                    <a:cubicBezTo>
                      <a:pt x="4451" y="4377"/>
                      <a:pt x="5088" y="5317"/>
                      <a:pt x="5626" y="6087"/>
                    </a:cubicBezTo>
                    <a:lnTo>
                      <a:pt x="6194" y="6871"/>
                    </a:lnTo>
                    <a:cubicBezTo>
                      <a:pt x="6303" y="6980"/>
                      <a:pt x="6411" y="7088"/>
                      <a:pt x="6546" y="7196"/>
                    </a:cubicBezTo>
                    <a:cubicBezTo>
                      <a:pt x="6411" y="7088"/>
                      <a:pt x="6411" y="6980"/>
                      <a:pt x="6303" y="6871"/>
                    </a:cubicBezTo>
                    <a:lnTo>
                      <a:pt x="5734" y="5952"/>
                    </a:lnTo>
                    <a:lnTo>
                      <a:pt x="3706" y="3030"/>
                    </a:lnTo>
                    <a:lnTo>
                      <a:pt x="3598" y="2814"/>
                    </a:lnTo>
                    <a:lnTo>
                      <a:pt x="3489" y="3030"/>
                    </a:lnTo>
                    <a:cubicBezTo>
                      <a:pt x="2921" y="4275"/>
                      <a:pt x="2705" y="5627"/>
                      <a:pt x="2813" y="6980"/>
                    </a:cubicBezTo>
                    <a:cubicBezTo>
                      <a:pt x="2813" y="6992"/>
                      <a:pt x="2813" y="7005"/>
                      <a:pt x="2813" y="7017"/>
                    </a:cubicBezTo>
                    <a:lnTo>
                      <a:pt x="2813" y="7017"/>
                    </a:lnTo>
                    <a:cubicBezTo>
                      <a:pt x="1957" y="5160"/>
                      <a:pt x="1299" y="3440"/>
                      <a:pt x="893" y="2246"/>
                    </a:cubicBezTo>
                    <a:lnTo>
                      <a:pt x="216" y="542"/>
                    </a:lnTo>
                    <a:cubicBezTo>
                      <a:pt x="108" y="326"/>
                      <a:pt x="108" y="217"/>
                      <a:pt x="0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7"/>
              <p:cNvSpPr/>
              <p:nvPr/>
            </p:nvSpPr>
            <p:spPr>
              <a:xfrm>
                <a:off x="692225" y="3084750"/>
                <a:ext cx="96050" cy="124450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4978" extrusionOk="0">
                    <a:moveTo>
                      <a:pt x="1677" y="0"/>
                    </a:moveTo>
                    <a:lnTo>
                      <a:pt x="1569" y="244"/>
                    </a:lnTo>
                    <a:cubicBezTo>
                      <a:pt x="1353" y="676"/>
                      <a:pt x="1136" y="1028"/>
                      <a:pt x="1001" y="1488"/>
                    </a:cubicBezTo>
                    <a:cubicBezTo>
                      <a:pt x="794" y="2058"/>
                      <a:pt x="675" y="2673"/>
                      <a:pt x="644" y="3338"/>
                    </a:cubicBezTo>
                    <a:lnTo>
                      <a:pt x="644" y="3338"/>
                    </a:lnTo>
                    <a:cubicBezTo>
                      <a:pt x="507" y="2815"/>
                      <a:pt x="367" y="2380"/>
                      <a:pt x="217" y="2029"/>
                    </a:cubicBezTo>
                    <a:cubicBezTo>
                      <a:pt x="217" y="1704"/>
                      <a:pt x="108" y="1488"/>
                      <a:pt x="0" y="1136"/>
                    </a:cubicBezTo>
                    <a:lnTo>
                      <a:pt x="0" y="1136"/>
                    </a:lnTo>
                    <a:cubicBezTo>
                      <a:pt x="0" y="1488"/>
                      <a:pt x="108" y="1812"/>
                      <a:pt x="108" y="2029"/>
                    </a:cubicBezTo>
                    <a:cubicBezTo>
                      <a:pt x="217" y="2705"/>
                      <a:pt x="460" y="3517"/>
                      <a:pt x="676" y="4517"/>
                    </a:cubicBezTo>
                    <a:lnTo>
                      <a:pt x="893" y="4409"/>
                    </a:lnTo>
                    <a:cubicBezTo>
                      <a:pt x="785" y="3517"/>
                      <a:pt x="893" y="2489"/>
                      <a:pt x="1244" y="1596"/>
                    </a:cubicBezTo>
                    <a:cubicBezTo>
                      <a:pt x="1330" y="1233"/>
                      <a:pt x="1483" y="870"/>
                      <a:pt x="1663" y="574"/>
                    </a:cubicBezTo>
                    <a:lnTo>
                      <a:pt x="1663" y="574"/>
                    </a:lnTo>
                    <a:cubicBezTo>
                      <a:pt x="2199" y="1829"/>
                      <a:pt x="2730" y="2884"/>
                      <a:pt x="3165" y="3625"/>
                    </a:cubicBezTo>
                    <a:lnTo>
                      <a:pt x="3598" y="4626"/>
                    </a:lnTo>
                    <a:lnTo>
                      <a:pt x="3273" y="3625"/>
                    </a:lnTo>
                    <a:cubicBezTo>
                      <a:pt x="2921" y="2705"/>
                      <a:pt x="2353" y="1596"/>
                      <a:pt x="1812" y="244"/>
                    </a:cubicBezTo>
                    <a:lnTo>
                      <a:pt x="1677" y="0"/>
                    </a:lnTo>
                    <a:close/>
                    <a:moveTo>
                      <a:pt x="3598" y="4626"/>
                    </a:moveTo>
                    <a:cubicBezTo>
                      <a:pt x="3598" y="4734"/>
                      <a:pt x="3706" y="4869"/>
                      <a:pt x="3841" y="4977"/>
                    </a:cubicBezTo>
                    <a:cubicBezTo>
                      <a:pt x="3706" y="4869"/>
                      <a:pt x="3706" y="4734"/>
                      <a:pt x="3598" y="4626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7"/>
              <p:cNvSpPr/>
              <p:nvPr/>
            </p:nvSpPr>
            <p:spPr>
              <a:xfrm>
                <a:off x="571175" y="2842650"/>
                <a:ext cx="169075" cy="116250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4650" extrusionOk="0">
                    <a:moveTo>
                      <a:pt x="6519" y="1"/>
                    </a:moveTo>
                    <a:lnTo>
                      <a:pt x="6519" y="1"/>
                    </a:lnTo>
                    <a:cubicBezTo>
                      <a:pt x="6654" y="460"/>
                      <a:pt x="6654" y="1028"/>
                      <a:pt x="6519" y="1461"/>
                    </a:cubicBezTo>
                    <a:cubicBezTo>
                      <a:pt x="6411" y="2029"/>
                      <a:pt x="6195" y="2597"/>
                      <a:pt x="5978" y="3057"/>
                    </a:cubicBezTo>
                    <a:cubicBezTo>
                      <a:pt x="5297" y="3988"/>
                      <a:pt x="4235" y="4462"/>
                      <a:pt x="3111" y="4462"/>
                    </a:cubicBezTo>
                    <a:cubicBezTo>
                      <a:pt x="2896" y="4462"/>
                      <a:pt x="2679" y="4444"/>
                      <a:pt x="2462" y="4410"/>
                    </a:cubicBezTo>
                    <a:cubicBezTo>
                      <a:pt x="1921" y="4274"/>
                      <a:pt x="1461" y="4058"/>
                      <a:pt x="1001" y="3733"/>
                    </a:cubicBezTo>
                    <a:cubicBezTo>
                      <a:pt x="568" y="3382"/>
                      <a:pt x="217" y="3057"/>
                      <a:pt x="0" y="2597"/>
                    </a:cubicBezTo>
                    <a:lnTo>
                      <a:pt x="0" y="2597"/>
                    </a:lnTo>
                    <a:cubicBezTo>
                      <a:pt x="0" y="2705"/>
                      <a:pt x="109" y="2814"/>
                      <a:pt x="109" y="2922"/>
                    </a:cubicBezTo>
                    <a:cubicBezTo>
                      <a:pt x="325" y="3273"/>
                      <a:pt x="568" y="3598"/>
                      <a:pt x="893" y="3842"/>
                    </a:cubicBezTo>
                    <a:cubicBezTo>
                      <a:pt x="1353" y="4166"/>
                      <a:pt x="1921" y="4410"/>
                      <a:pt x="2462" y="4518"/>
                    </a:cubicBezTo>
                    <a:cubicBezTo>
                      <a:pt x="2744" y="4608"/>
                      <a:pt x="3031" y="4650"/>
                      <a:pt x="3317" y="4650"/>
                    </a:cubicBezTo>
                    <a:cubicBezTo>
                      <a:pt x="4404" y="4650"/>
                      <a:pt x="5465" y="4043"/>
                      <a:pt x="6086" y="3165"/>
                    </a:cubicBezTo>
                    <a:cubicBezTo>
                      <a:pt x="6411" y="2597"/>
                      <a:pt x="6654" y="2137"/>
                      <a:pt x="6763" y="1569"/>
                    </a:cubicBezTo>
                    <a:lnTo>
                      <a:pt x="6763" y="352"/>
                    </a:lnTo>
                    <a:cubicBezTo>
                      <a:pt x="6654" y="217"/>
                      <a:pt x="6654" y="109"/>
                      <a:pt x="6519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7"/>
              <p:cNvSpPr/>
              <p:nvPr/>
            </p:nvSpPr>
            <p:spPr>
              <a:xfrm>
                <a:off x="568475" y="2823050"/>
                <a:ext cx="25025" cy="588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354" extrusionOk="0">
                    <a:moveTo>
                      <a:pt x="217" y="0"/>
                    </a:moveTo>
                    <a:cubicBezTo>
                      <a:pt x="0" y="893"/>
                      <a:pt x="325" y="1812"/>
                      <a:pt x="893" y="2353"/>
                    </a:cubicBezTo>
                    <a:cubicBezTo>
                      <a:pt x="1001" y="2245"/>
                      <a:pt x="676" y="1812"/>
                      <a:pt x="433" y="1244"/>
                    </a:cubicBezTo>
                    <a:cubicBezTo>
                      <a:pt x="325" y="568"/>
                      <a:pt x="325" y="0"/>
                      <a:pt x="21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7"/>
              <p:cNvSpPr/>
              <p:nvPr/>
            </p:nvSpPr>
            <p:spPr>
              <a:xfrm>
                <a:off x="644200" y="2811550"/>
                <a:ext cx="196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786" h="1705" extrusionOk="0">
                    <a:moveTo>
                      <a:pt x="1" y="0"/>
                    </a:moveTo>
                    <a:cubicBezTo>
                      <a:pt x="1" y="352"/>
                      <a:pt x="109" y="568"/>
                      <a:pt x="217" y="920"/>
                    </a:cubicBezTo>
                    <a:cubicBezTo>
                      <a:pt x="460" y="1353"/>
                      <a:pt x="677" y="1704"/>
                      <a:pt x="677" y="1704"/>
                    </a:cubicBezTo>
                    <a:cubicBezTo>
                      <a:pt x="785" y="1704"/>
                      <a:pt x="677" y="1353"/>
                      <a:pt x="460" y="785"/>
                    </a:cubicBezTo>
                    <a:cubicBezTo>
                      <a:pt x="217" y="352"/>
                      <a:pt x="109" y="0"/>
                      <a:pt x="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1" name="Google Shape;611;p27"/>
            <p:cNvSpPr/>
            <p:nvPr/>
          </p:nvSpPr>
          <p:spPr>
            <a:xfrm flipH="1">
              <a:off x="8084900" y="414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 flipH="1">
              <a:off x="8542100" y="45996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 flipH="1">
              <a:off x="8846900" y="4752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 rot="10800000">
              <a:off x="8618300" y="3609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 rot="10800000">
              <a:off x="8770700" y="33042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 flipH="1">
              <a:off x="8237300" y="2237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 flipH="1">
              <a:off x="8542100" y="2389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 flipH="1">
              <a:off x="8694500" y="26946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 rot="10800000">
              <a:off x="8770700" y="1704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 rot="10800000">
              <a:off x="8923100" y="13992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 rot="10800000">
              <a:off x="9227900" y="1246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 flipH="1">
              <a:off x="7932500" y="33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 flipH="1">
              <a:off x="8389700" y="7896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 flipH="1">
              <a:off x="8694500" y="942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7"/>
          <p:cNvGrpSpPr/>
          <p:nvPr/>
        </p:nvGrpSpPr>
        <p:grpSpPr>
          <a:xfrm>
            <a:off x="7884875" y="2532950"/>
            <a:ext cx="1856601" cy="2381950"/>
            <a:chOff x="-601900" y="160050"/>
            <a:chExt cx="1856601" cy="2381950"/>
          </a:xfrm>
        </p:grpSpPr>
        <p:sp>
          <p:nvSpPr>
            <p:cNvPr id="626" name="Google Shape;626;p27"/>
            <p:cNvSpPr/>
            <p:nvPr/>
          </p:nvSpPr>
          <p:spPr>
            <a:xfrm>
              <a:off x="268600" y="306775"/>
              <a:ext cx="549800" cy="146775"/>
            </a:xfrm>
            <a:custGeom>
              <a:avLst/>
              <a:gdLst/>
              <a:ahLst/>
              <a:cxnLst/>
              <a:rect l="l" t="t" r="r" b="b"/>
              <a:pathLst>
                <a:path w="21992" h="5871" extrusionOk="0">
                  <a:moveTo>
                    <a:pt x="0" y="1"/>
                  </a:moveTo>
                  <a:lnTo>
                    <a:pt x="0" y="5871"/>
                  </a:lnTo>
                  <a:lnTo>
                    <a:pt x="21991" y="5871"/>
                  </a:lnTo>
                  <a:lnTo>
                    <a:pt x="2199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429550" y="160050"/>
              <a:ext cx="551825" cy="149475"/>
            </a:xfrm>
            <a:custGeom>
              <a:avLst/>
              <a:gdLst/>
              <a:ahLst/>
              <a:cxnLst/>
              <a:rect l="l" t="t" r="r" b="b"/>
              <a:pathLst>
                <a:path w="22073" h="5979" extrusionOk="0">
                  <a:moveTo>
                    <a:pt x="108" y="0"/>
                  </a:moveTo>
                  <a:lnTo>
                    <a:pt x="108" y="0"/>
                  </a:lnTo>
                  <a:cubicBezTo>
                    <a:pt x="88" y="21"/>
                    <a:pt x="54" y="54"/>
                    <a:pt x="0" y="108"/>
                  </a:cubicBezTo>
                  <a:lnTo>
                    <a:pt x="0" y="1596"/>
                  </a:lnTo>
                  <a:lnTo>
                    <a:pt x="0" y="3057"/>
                  </a:lnTo>
                  <a:lnTo>
                    <a:pt x="0" y="5978"/>
                  </a:lnTo>
                  <a:lnTo>
                    <a:pt x="108" y="5978"/>
                  </a:lnTo>
                  <a:lnTo>
                    <a:pt x="15770" y="5870"/>
                  </a:lnTo>
                  <a:lnTo>
                    <a:pt x="216" y="5762"/>
                  </a:lnTo>
                  <a:lnTo>
                    <a:pt x="216" y="5762"/>
                  </a:lnTo>
                  <a:lnTo>
                    <a:pt x="216" y="3057"/>
                  </a:lnTo>
                  <a:lnTo>
                    <a:pt x="216" y="243"/>
                  </a:lnTo>
                  <a:lnTo>
                    <a:pt x="216" y="243"/>
                  </a:lnTo>
                  <a:lnTo>
                    <a:pt x="21964" y="109"/>
                  </a:lnTo>
                  <a:lnTo>
                    <a:pt x="21964" y="109"/>
                  </a:lnTo>
                  <a:cubicBezTo>
                    <a:pt x="21964" y="1921"/>
                    <a:pt x="22072" y="3382"/>
                    <a:pt x="22072" y="4301"/>
                  </a:cubicBezTo>
                  <a:lnTo>
                    <a:pt x="22072" y="108"/>
                  </a:lnTo>
                  <a:lnTo>
                    <a:pt x="2207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8" name="Google Shape;628;p27"/>
            <p:cNvGrpSpPr/>
            <p:nvPr/>
          </p:nvGrpSpPr>
          <p:grpSpPr>
            <a:xfrm>
              <a:off x="769783" y="1986057"/>
              <a:ext cx="484918" cy="453079"/>
              <a:chOff x="1211325" y="1407638"/>
              <a:chExt cx="797300" cy="744950"/>
            </a:xfrm>
          </p:grpSpPr>
          <p:sp>
            <p:nvSpPr>
              <p:cNvPr id="629" name="Google Shape;629;p27"/>
              <p:cNvSpPr/>
              <p:nvPr/>
            </p:nvSpPr>
            <p:spPr>
              <a:xfrm>
                <a:off x="1211325" y="1407638"/>
                <a:ext cx="797300" cy="744950"/>
              </a:xfrm>
              <a:custGeom>
                <a:avLst/>
                <a:gdLst/>
                <a:ahLst/>
                <a:cxnLst/>
                <a:rect l="l" t="t" r="r" b="b"/>
                <a:pathLst>
                  <a:path w="31892" h="29798" extrusionOk="0">
                    <a:moveTo>
                      <a:pt x="8081" y="1"/>
                    </a:moveTo>
                    <a:cubicBezTo>
                      <a:pt x="7861" y="1"/>
                      <a:pt x="7645" y="14"/>
                      <a:pt x="7439" y="43"/>
                    </a:cubicBezTo>
                    <a:cubicBezTo>
                      <a:pt x="5870" y="151"/>
                      <a:pt x="4301" y="827"/>
                      <a:pt x="3057" y="1855"/>
                    </a:cubicBezTo>
                    <a:cubicBezTo>
                      <a:pt x="1921" y="2856"/>
                      <a:pt x="1028" y="4208"/>
                      <a:pt x="568" y="5696"/>
                    </a:cubicBezTo>
                    <a:cubicBezTo>
                      <a:pt x="109" y="7049"/>
                      <a:pt x="0" y="8509"/>
                      <a:pt x="109" y="9970"/>
                    </a:cubicBezTo>
                    <a:cubicBezTo>
                      <a:pt x="352" y="12567"/>
                      <a:pt x="1136" y="15028"/>
                      <a:pt x="2381" y="17300"/>
                    </a:cubicBezTo>
                    <a:cubicBezTo>
                      <a:pt x="2949" y="18301"/>
                      <a:pt x="3490" y="19221"/>
                      <a:pt x="4166" y="20113"/>
                    </a:cubicBezTo>
                    <a:lnTo>
                      <a:pt x="5762" y="22602"/>
                    </a:lnTo>
                    <a:cubicBezTo>
                      <a:pt x="6763" y="24171"/>
                      <a:pt x="7682" y="25523"/>
                      <a:pt x="8467" y="26524"/>
                    </a:cubicBezTo>
                    <a:cubicBezTo>
                      <a:pt x="9251" y="27660"/>
                      <a:pt x="9927" y="28445"/>
                      <a:pt x="10387" y="29013"/>
                    </a:cubicBezTo>
                    <a:cubicBezTo>
                      <a:pt x="10820" y="29472"/>
                      <a:pt x="11064" y="29797"/>
                      <a:pt x="11064" y="29797"/>
                    </a:cubicBezTo>
                    <a:cubicBezTo>
                      <a:pt x="11064" y="29797"/>
                      <a:pt x="11064" y="29689"/>
                      <a:pt x="10928" y="29581"/>
                    </a:cubicBezTo>
                    <a:cubicBezTo>
                      <a:pt x="10820" y="29364"/>
                      <a:pt x="10604" y="29229"/>
                      <a:pt x="10387" y="28904"/>
                    </a:cubicBezTo>
                    <a:cubicBezTo>
                      <a:pt x="9927" y="28445"/>
                      <a:pt x="9359" y="27552"/>
                      <a:pt x="8575" y="26524"/>
                    </a:cubicBezTo>
                    <a:cubicBezTo>
                      <a:pt x="7791" y="25523"/>
                      <a:pt x="6871" y="24171"/>
                      <a:pt x="5870" y="22602"/>
                    </a:cubicBezTo>
                    <a:cubicBezTo>
                      <a:pt x="5410" y="21790"/>
                      <a:pt x="4842" y="20898"/>
                      <a:pt x="4301" y="20005"/>
                    </a:cubicBezTo>
                    <a:cubicBezTo>
                      <a:pt x="3625" y="19221"/>
                      <a:pt x="3057" y="18193"/>
                      <a:pt x="2489" y="17192"/>
                    </a:cubicBezTo>
                    <a:cubicBezTo>
                      <a:pt x="1245" y="14920"/>
                      <a:pt x="460" y="12458"/>
                      <a:pt x="244" y="9970"/>
                    </a:cubicBezTo>
                    <a:cubicBezTo>
                      <a:pt x="244" y="8509"/>
                      <a:pt x="352" y="7049"/>
                      <a:pt x="785" y="5696"/>
                    </a:cubicBezTo>
                    <a:cubicBezTo>
                      <a:pt x="1245" y="4344"/>
                      <a:pt x="2029" y="2991"/>
                      <a:pt x="3165" y="1963"/>
                    </a:cubicBezTo>
                    <a:cubicBezTo>
                      <a:pt x="4409" y="963"/>
                      <a:pt x="5870" y="395"/>
                      <a:pt x="7439" y="151"/>
                    </a:cubicBezTo>
                    <a:cubicBezTo>
                      <a:pt x="8223" y="151"/>
                      <a:pt x="9035" y="286"/>
                      <a:pt x="9819" y="503"/>
                    </a:cubicBezTo>
                    <a:cubicBezTo>
                      <a:pt x="10604" y="827"/>
                      <a:pt x="11388" y="1179"/>
                      <a:pt x="11956" y="1747"/>
                    </a:cubicBezTo>
                    <a:cubicBezTo>
                      <a:pt x="13200" y="2991"/>
                      <a:pt x="14093" y="4452"/>
                      <a:pt x="14553" y="6021"/>
                    </a:cubicBezTo>
                    <a:cubicBezTo>
                      <a:pt x="14986" y="7833"/>
                      <a:pt x="15337" y="9510"/>
                      <a:pt x="15337" y="11322"/>
                    </a:cubicBezTo>
                    <a:cubicBezTo>
                      <a:pt x="15337" y="11647"/>
                      <a:pt x="15445" y="12107"/>
                      <a:pt x="15445" y="12567"/>
                    </a:cubicBezTo>
                    <a:lnTo>
                      <a:pt x="15445" y="13135"/>
                    </a:lnTo>
                    <a:lnTo>
                      <a:pt x="15662" y="12567"/>
                    </a:lnTo>
                    <a:cubicBezTo>
                      <a:pt x="16122" y="10863"/>
                      <a:pt x="17150" y="9402"/>
                      <a:pt x="18367" y="8266"/>
                    </a:cubicBezTo>
                    <a:cubicBezTo>
                      <a:pt x="19503" y="7049"/>
                      <a:pt x="21072" y="6237"/>
                      <a:pt x="22776" y="6021"/>
                    </a:cubicBezTo>
                    <a:cubicBezTo>
                      <a:pt x="23333" y="5905"/>
                      <a:pt x="23894" y="5845"/>
                      <a:pt x="24451" y="5845"/>
                    </a:cubicBezTo>
                    <a:cubicBezTo>
                      <a:pt x="25462" y="5845"/>
                      <a:pt x="26459" y="6045"/>
                      <a:pt x="27401" y="6481"/>
                    </a:cubicBezTo>
                    <a:cubicBezTo>
                      <a:pt x="28862" y="7157"/>
                      <a:pt x="29998" y="8158"/>
                      <a:pt x="30782" y="9510"/>
                    </a:cubicBezTo>
                    <a:cubicBezTo>
                      <a:pt x="31459" y="10863"/>
                      <a:pt x="31675" y="12323"/>
                      <a:pt x="31459" y="13811"/>
                    </a:cubicBezTo>
                    <a:cubicBezTo>
                      <a:pt x="31215" y="15163"/>
                      <a:pt x="30539" y="16381"/>
                      <a:pt x="29538" y="17408"/>
                    </a:cubicBezTo>
                    <a:cubicBezTo>
                      <a:pt x="28645" y="18301"/>
                      <a:pt x="27618" y="19221"/>
                      <a:pt x="26617" y="19897"/>
                    </a:cubicBezTo>
                    <a:cubicBezTo>
                      <a:pt x="25589" y="20681"/>
                      <a:pt x="24588" y="21358"/>
                      <a:pt x="23668" y="22034"/>
                    </a:cubicBezTo>
                    <a:cubicBezTo>
                      <a:pt x="19854" y="24631"/>
                      <a:pt x="16690" y="26524"/>
                      <a:pt x="14553" y="27768"/>
                    </a:cubicBezTo>
                    <a:cubicBezTo>
                      <a:pt x="13417" y="28445"/>
                      <a:pt x="12524" y="28904"/>
                      <a:pt x="11956" y="29229"/>
                    </a:cubicBezTo>
                    <a:cubicBezTo>
                      <a:pt x="12524" y="29013"/>
                      <a:pt x="13417" y="28445"/>
                      <a:pt x="14553" y="27877"/>
                    </a:cubicBezTo>
                    <a:cubicBezTo>
                      <a:pt x="16798" y="26524"/>
                      <a:pt x="19963" y="24631"/>
                      <a:pt x="23777" y="22142"/>
                    </a:cubicBezTo>
                    <a:cubicBezTo>
                      <a:pt x="24696" y="21466"/>
                      <a:pt x="25697" y="20790"/>
                      <a:pt x="26725" y="20005"/>
                    </a:cubicBezTo>
                    <a:cubicBezTo>
                      <a:pt x="27726" y="19329"/>
                      <a:pt x="28754" y="18409"/>
                      <a:pt x="29646" y="17517"/>
                    </a:cubicBezTo>
                    <a:cubicBezTo>
                      <a:pt x="30674" y="16516"/>
                      <a:pt x="31350" y="15163"/>
                      <a:pt x="31675" y="13811"/>
                    </a:cubicBezTo>
                    <a:cubicBezTo>
                      <a:pt x="31891" y="12323"/>
                      <a:pt x="31675" y="10754"/>
                      <a:pt x="30890" y="9402"/>
                    </a:cubicBezTo>
                    <a:cubicBezTo>
                      <a:pt x="30214" y="8049"/>
                      <a:pt x="28970" y="6913"/>
                      <a:pt x="27509" y="6237"/>
                    </a:cubicBezTo>
                    <a:cubicBezTo>
                      <a:pt x="26510" y="5774"/>
                      <a:pt x="25396" y="5578"/>
                      <a:pt x="24255" y="5578"/>
                    </a:cubicBezTo>
                    <a:cubicBezTo>
                      <a:pt x="23729" y="5578"/>
                      <a:pt x="23197" y="5619"/>
                      <a:pt x="22668" y="5696"/>
                    </a:cubicBezTo>
                    <a:cubicBezTo>
                      <a:pt x="21883" y="5913"/>
                      <a:pt x="21072" y="6129"/>
                      <a:pt x="20287" y="6589"/>
                    </a:cubicBezTo>
                    <a:cubicBezTo>
                      <a:pt x="19503" y="6913"/>
                      <a:pt x="18827" y="7481"/>
                      <a:pt x="18150" y="8049"/>
                    </a:cubicBezTo>
                    <a:cubicBezTo>
                      <a:pt x="17045" y="9154"/>
                      <a:pt x="16218" y="10430"/>
                      <a:pt x="15648" y="11895"/>
                    </a:cubicBezTo>
                    <a:lnTo>
                      <a:pt x="15648" y="11895"/>
                    </a:lnTo>
                    <a:cubicBezTo>
                      <a:pt x="15635" y="11682"/>
                      <a:pt x="15608" y="11485"/>
                      <a:pt x="15554" y="11322"/>
                    </a:cubicBezTo>
                    <a:cubicBezTo>
                      <a:pt x="15554" y="9510"/>
                      <a:pt x="15337" y="7725"/>
                      <a:pt x="14769" y="6021"/>
                    </a:cubicBezTo>
                    <a:cubicBezTo>
                      <a:pt x="14309" y="4344"/>
                      <a:pt x="13417" y="2748"/>
                      <a:pt x="12064" y="1639"/>
                    </a:cubicBezTo>
                    <a:cubicBezTo>
                      <a:pt x="11496" y="1071"/>
                      <a:pt x="10712" y="611"/>
                      <a:pt x="9927" y="286"/>
                    </a:cubicBezTo>
                    <a:cubicBezTo>
                      <a:pt x="9349" y="107"/>
                      <a:pt x="8698" y="1"/>
                      <a:pt x="808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7"/>
              <p:cNvSpPr/>
              <p:nvPr/>
            </p:nvSpPr>
            <p:spPr>
              <a:xfrm>
                <a:off x="1290450" y="1597363"/>
                <a:ext cx="10957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7899" extrusionOk="0">
                    <a:moveTo>
                      <a:pt x="3598" y="1"/>
                    </a:moveTo>
                    <a:lnTo>
                      <a:pt x="3381" y="352"/>
                    </a:lnTo>
                    <a:cubicBezTo>
                      <a:pt x="2353" y="2273"/>
                      <a:pt x="1569" y="3950"/>
                      <a:pt x="893" y="5194"/>
                    </a:cubicBezTo>
                    <a:lnTo>
                      <a:pt x="217" y="6655"/>
                    </a:lnTo>
                    <a:cubicBezTo>
                      <a:pt x="108" y="6898"/>
                      <a:pt x="108" y="7115"/>
                      <a:pt x="0" y="7223"/>
                    </a:cubicBezTo>
                    <a:cubicBezTo>
                      <a:pt x="108" y="7115"/>
                      <a:pt x="217" y="6898"/>
                      <a:pt x="325" y="6763"/>
                    </a:cubicBezTo>
                    <a:lnTo>
                      <a:pt x="1136" y="5302"/>
                    </a:lnTo>
                    <a:cubicBezTo>
                      <a:pt x="1773" y="4130"/>
                      <a:pt x="2507" y="2573"/>
                      <a:pt x="3427" y="791"/>
                    </a:cubicBezTo>
                    <a:lnTo>
                      <a:pt x="3427" y="791"/>
                    </a:lnTo>
                    <a:cubicBezTo>
                      <a:pt x="3631" y="2737"/>
                      <a:pt x="3856" y="4395"/>
                      <a:pt x="4058" y="5654"/>
                    </a:cubicBezTo>
                    <a:cubicBezTo>
                      <a:pt x="4166" y="6330"/>
                      <a:pt x="4274" y="6898"/>
                      <a:pt x="4274" y="7223"/>
                    </a:cubicBezTo>
                    <a:cubicBezTo>
                      <a:pt x="4274" y="7439"/>
                      <a:pt x="4382" y="7683"/>
                      <a:pt x="4382" y="7899"/>
                    </a:cubicBezTo>
                    <a:lnTo>
                      <a:pt x="4382" y="7223"/>
                    </a:lnTo>
                    <a:cubicBezTo>
                      <a:pt x="4382" y="6898"/>
                      <a:pt x="4274" y="6330"/>
                      <a:pt x="4166" y="5654"/>
                    </a:cubicBezTo>
                    <a:cubicBezTo>
                      <a:pt x="4058" y="4301"/>
                      <a:pt x="3841" y="2381"/>
                      <a:pt x="3598" y="352"/>
                    </a:cubicBezTo>
                    <a:lnTo>
                      <a:pt x="3598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7"/>
              <p:cNvSpPr/>
              <p:nvPr/>
            </p:nvSpPr>
            <p:spPr>
              <a:xfrm>
                <a:off x="1315450" y="1715713"/>
                <a:ext cx="9605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812" extrusionOk="0">
                    <a:moveTo>
                      <a:pt x="1" y="0"/>
                    </a:moveTo>
                    <a:cubicBezTo>
                      <a:pt x="569" y="244"/>
                      <a:pt x="1245" y="352"/>
                      <a:pt x="1921" y="460"/>
                    </a:cubicBezTo>
                    <a:cubicBezTo>
                      <a:pt x="2490" y="676"/>
                      <a:pt x="3166" y="676"/>
                      <a:pt x="3842" y="812"/>
                    </a:cubicBezTo>
                    <a:cubicBezTo>
                      <a:pt x="3166" y="460"/>
                      <a:pt x="2598" y="352"/>
                      <a:pt x="1921" y="244"/>
                    </a:cubicBezTo>
                    <a:cubicBezTo>
                      <a:pt x="1353" y="135"/>
                      <a:pt x="677" y="0"/>
                      <a:pt x="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7"/>
              <p:cNvSpPr/>
              <p:nvPr/>
            </p:nvSpPr>
            <p:spPr>
              <a:xfrm>
                <a:off x="1464900" y="1789413"/>
                <a:ext cx="137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5519" h="4167" extrusionOk="0">
                    <a:moveTo>
                      <a:pt x="5519" y="1"/>
                    </a:moveTo>
                    <a:cubicBezTo>
                      <a:pt x="4626" y="677"/>
                      <a:pt x="3625" y="1353"/>
                      <a:pt x="2706" y="2029"/>
                    </a:cubicBezTo>
                    <a:cubicBezTo>
                      <a:pt x="1813" y="2706"/>
                      <a:pt x="921" y="3382"/>
                      <a:pt x="1" y="4166"/>
                    </a:cubicBezTo>
                    <a:cubicBezTo>
                      <a:pt x="1029" y="3598"/>
                      <a:pt x="1921" y="2922"/>
                      <a:pt x="2814" y="2246"/>
                    </a:cubicBezTo>
                    <a:cubicBezTo>
                      <a:pt x="3842" y="1569"/>
                      <a:pt x="4734" y="785"/>
                      <a:pt x="5519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7"/>
              <p:cNvSpPr/>
              <p:nvPr/>
            </p:nvSpPr>
            <p:spPr>
              <a:xfrm>
                <a:off x="1493300" y="1794838"/>
                <a:ext cx="62250" cy="1325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302" extrusionOk="0">
                    <a:moveTo>
                      <a:pt x="1" y="0"/>
                    </a:moveTo>
                    <a:cubicBezTo>
                      <a:pt x="1" y="216"/>
                      <a:pt x="109" y="568"/>
                      <a:pt x="109" y="784"/>
                    </a:cubicBezTo>
                    <a:cubicBezTo>
                      <a:pt x="325" y="1461"/>
                      <a:pt x="569" y="2137"/>
                      <a:pt x="894" y="2813"/>
                    </a:cubicBezTo>
                    <a:cubicBezTo>
                      <a:pt x="1245" y="3381"/>
                      <a:pt x="1570" y="4057"/>
                      <a:pt x="1921" y="4625"/>
                    </a:cubicBezTo>
                    <a:cubicBezTo>
                      <a:pt x="2030" y="4842"/>
                      <a:pt x="2246" y="5085"/>
                      <a:pt x="2489" y="5302"/>
                    </a:cubicBezTo>
                    <a:cubicBezTo>
                      <a:pt x="2489" y="5302"/>
                      <a:pt x="1813" y="4166"/>
                      <a:pt x="1137" y="2705"/>
                    </a:cubicBezTo>
                    <a:cubicBezTo>
                      <a:pt x="461" y="124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7"/>
              <p:cNvSpPr/>
              <p:nvPr/>
            </p:nvSpPr>
            <p:spPr>
              <a:xfrm>
                <a:off x="1707675" y="1686963"/>
                <a:ext cx="89950" cy="195125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7805" extrusionOk="0">
                    <a:moveTo>
                      <a:pt x="1139" y="1"/>
                    </a:moveTo>
                    <a:cubicBezTo>
                      <a:pt x="837" y="1"/>
                      <a:pt x="589" y="122"/>
                      <a:pt x="325" y="366"/>
                    </a:cubicBezTo>
                    <a:cubicBezTo>
                      <a:pt x="109" y="609"/>
                      <a:pt x="0" y="934"/>
                      <a:pt x="109" y="1285"/>
                    </a:cubicBezTo>
                    <a:cubicBezTo>
                      <a:pt x="109" y="1962"/>
                      <a:pt x="109" y="2503"/>
                      <a:pt x="325" y="3071"/>
                    </a:cubicBezTo>
                    <a:cubicBezTo>
                      <a:pt x="325" y="3639"/>
                      <a:pt x="433" y="4207"/>
                      <a:pt x="541" y="4667"/>
                    </a:cubicBezTo>
                    <a:cubicBezTo>
                      <a:pt x="677" y="5559"/>
                      <a:pt x="893" y="6235"/>
                      <a:pt x="1001" y="6804"/>
                    </a:cubicBezTo>
                    <a:cubicBezTo>
                      <a:pt x="1001" y="6235"/>
                      <a:pt x="893" y="5559"/>
                      <a:pt x="785" y="4667"/>
                    </a:cubicBezTo>
                    <a:cubicBezTo>
                      <a:pt x="677" y="4099"/>
                      <a:pt x="541" y="3639"/>
                      <a:pt x="433" y="3071"/>
                    </a:cubicBezTo>
                    <a:cubicBezTo>
                      <a:pt x="325" y="2503"/>
                      <a:pt x="325" y="1962"/>
                      <a:pt x="325" y="1285"/>
                    </a:cubicBezTo>
                    <a:cubicBezTo>
                      <a:pt x="325" y="1042"/>
                      <a:pt x="325" y="717"/>
                      <a:pt x="541" y="474"/>
                    </a:cubicBezTo>
                    <a:cubicBezTo>
                      <a:pt x="720" y="316"/>
                      <a:pt x="883" y="215"/>
                      <a:pt x="1096" y="215"/>
                    </a:cubicBezTo>
                    <a:cubicBezTo>
                      <a:pt x="1174" y="215"/>
                      <a:pt x="1259" y="229"/>
                      <a:pt x="1353" y="258"/>
                    </a:cubicBezTo>
                    <a:cubicBezTo>
                      <a:pt x="1894" y="609"/>
                      <a:pt x="2246" y="1285"/>
                      <a:pt x="2029" y="1962"/>
                    </a:cubicBezTo>
                    <a:cubicBezTo>
                      <a:pt x="1846" y="2368"/>
                      <a:pt x="1480" y="2790"/>
                      <a:pt x="1080" y="3169"/>
                    </a:cubicBezTo>
                    <a:lnTo>
                      <a:pt x="1080" y="3169"/>
                    </a:lnTo>
                    <a:cubicBezTo>
                      <a:pt x="918" y="3263"/>
                      <a:pt x="780" y="3385"/>
                      <a:pt x="677" y="3531"/>
                    </a:cubicBezTo>
                    <a:lnTo>
                      <a:pt x="785" y="3639"/>
                    </a:lnTo>
                    <a:cubicBezTo>
                      <a:pt x="803" y="3630"/>
                      <a:pt x="821" y="3621"/>
                      <a:pt x="839" y="3612"/>
                    </a:cubicBezTo>
                    <a:lnTo>
                      <a:pt x="839" y="3612"/>
                    </a:lnTo>
                    <a:lnTo>
                      <a:pt x="893" y="3639"/>
                    </a:lnTo>
                    <a:cubicBezTo>
                      <a:pt x="1164" y="3367"/>
                      <a:pt x="1606" y="3153"/>
                      <a:pt x="2012" y="3153"/>
                    </a:cubicBezTo>
                    <a:cubicBezTo>
                      <a:pt x="2092" y="3153"/>
                      <a:pt x="2170" y="3161"/>
                      <a:pt x="2246" y="3179"/>
                    </a:cubicBezTo>
                    <a:cubicBezTo>
                      <a:pt x="2814" y="3314"/>
                      <a:pt x="3138" y="3639"/>
                      <a:pt x="3246" y="4207"/>
                    </a:cubicBezTo>
                    <a:cubicBezTo>
                      <a:pt x="3490" y="4531"/>
                      <a:pt x="3382" y="4991"/>
                      <a:pt x="3138" y="5451"/>
                    </a:cubicBezTo>
                    <a:cubicBezTo>
                      <a:pt x="2922" y="5776"/>
                      <a:pt x="2705" y="6019"/>
                      <a:pt x="2354" y="6235"/>
                    </a:cubicBezTo>
                    <a:cubicBezTo>
                      <a:pt x="1827" y="6662"/>
                      <a:pt x="1417" y="6972"/>
                      <a:pt x="1080" y="7295"/>
                    </a:cubicBezTo>
                    <a:lnTo>
                      <a:pt x="1080" y="7295"/>
                    </a:lnTo>
                    <a:lnTo>
                      <a:pt x="1001" y="6804"/>
                    </a:lnTo>
                    <a:lnTo>
                      <a:pt x="1001" y="6804"/>
                    </a:lnTo>
                    <a:cubicBezTo>
                      <a:pt x="1001" y="7051"/>
                      <a:pt x="1001" y="7173"/>
                      <a:pt x="1049" y="7324"/>
                    </a:cubicBezTo>
                    <a:lnTo>
                      <a:pt x="1049" y="7324"/>
                    </a:lnTo>
                    <a:cubicBezTo>
                      <a:pt x="1033" y="7340"/>
                      <a:pt x="1017" y="7356"/>
                      <a:pt x="1001" y="7372"/>
                    </a:cubicBezTo>
                    <a:cubicBezTo>
                      <a:pt x="1018" y="7360"/>
                      <a:pt x="1035" y="7348"/>
                      <a:pt x="1053" y="7336"/>
                    </a:cubicBezTo>
                    <a:lnTo>
                      <a:pt x="1053" y="7336"/>
                    </a:lnTo>
                    <a:cubicBezTo>
                      <a:pt x="1067" y="7380"/>
                      <a:pt x="1086" y="7426"/>
                      <a:pt x="1109" y="7480"/>
                    </a:cubicBezTo>
                    <a:lnTo>
                      <a:pt x="1083" y="7315"/>
                    </a:lnTo>
                    <a:lnTo>
                      <a:pt x="1083" y="7315"/>
                    </a:lnTo>
                    <a:cubicBezTo>
                      <a:pt x="1420" y="7078"/>
                      <a:pt x="1837" y="6769"/>
                      <a:pt x="2462" y="6344"/>
                    </a:cubicBezTo>
                    <a:cubicBezTo>
                      <a:pt x="2814" y="6127"/>
                      <a:pt x="3030" y="5884"/>
                      <a:pt x="3246" y="5559"/>
                    </a:cubicBezTo>
                    <a:cubicBezTo>
                      <a:pt x="3598" y="5099"/>
                      <a:pt x="3598" y="4531"/>
                      <a:pt x="3490" y="4099"/>
                    </a:cubicBezTo>
                    <a:cubicBezTo>
                      <a:pt x="3246" y="3531"/>
                      <a:pt x="2814" y="3071"/>
                      <a:pt x="2354" y="2963"/>
                    </a:cubicBezTo>
                    <a:cubicBezTo>
                      <a:pt x="2239" y="2944"/>
                      <a:pt x="2123" y="2935"/>
                      <a:pt x="2010" y="2935"/>
                    </a:cubicBezTo>
                    <a:cubicBezTo>
                      <a:pt x="1870" y="2935"/>
                      <a:pt x="1733" y="2949"/>
                      <a:pt x="1601" y="2975"/>
                    </a:cubicBezTo>
                    <a:lnTo>
                      <a:pt x="1601" y="2975"/>
                    </a:lnTo>
                    <a:cubicBezTo>
                      <a:pt x="1854" y="2671"/>
                      <a:pt x="2061" y="2317"/>
                      <a:pt x="2246" y="1962"/>
                    </a:cubicBezTo>
                    <a:cubicBezTo>
                      <a:pt x="2354" y="1610"/>
                      <a:pt x="2354" y="1150"/>
                      <a:pt x="2246" y="826"/>
                    </a:cubicBezTo>
                    <a:cubicBezTo>
                      <a:pt x="2029" y="474"/>
                      <a:pt x="1786" y="258"/>
                      <a:pt x="1461" y="41"/>
                    </a:cubicBezTo>
                    <a:cubicBezTo>
                      <a:pt x="1346" y="14"/>
                      <a:pt x="1240" y="1"/>
                      <a:pt x="1139" y="1"/>
                    </a:cubicBezTo>
                    <a:close/>
                    <a:moveTo>
                      <a:pt x="1001" y="7372"/>
                    </a:moveTo>
                    <a:lnTo>
                      <a:pt x="541" y="7804"/>
                    </a:lnTo>
                    <a:cubicBezTo>
                      <a:pt x="677" y="7804"/>
                      <a:pt x="677" y="7696"/>
                      <a:pt x="677" y="7696"/>
                    </a:cubicBezTo>
                    <a:lnTo>
                      <a:pt x="1001" y="7372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5" name="Google Shape;635;p27"/>
            <p:cNvSpPr/>
            <p:nvPr/>
          </p:nvSpPr>
          <p:spPr>
            <a:xfrm flipH="1">
              <a:off x="-297100" y="2237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 flipH="1">
              <a:off x="7700" y="2389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 rot="10800000">
              <a:off x="-68500" y="1856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 rot="10800000">
              <a:off x="236300" y="1704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 rot="10800000">
              <a:off x="693500" y="1246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 flipH="1">
              <a:off x="-601900" y="33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 flipH="1">
              <a:off x="-297100" y="484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 flipH="1">
              <a:off x="160100" y="942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224802" y="43208"/>
            <a:ext cx="8694396" cy="5057084"/>
          </a:xfrm>
          <a:custGeom>
            <a:avLst/>
            <a:gdLst/>
            <a:ahLst/>
            <a:cxnLst/>
            <a:rect l="l" t="t" r="r" b="b"/>
            <a:pathLst>
              <a:path w="77119" h="63370" extrusionOk="0">
                <a:moveTo>
                  <a:pt x="58572" y="1"/>
                </a:moveTo>
                <a:cubicBezTo>
                  <a:pt x="57567" y="1"/>
                  <a:pt x="56603" y="36"/>
                  <a:pt x="55707" y="87"/>
                </a:cubicBezTo>
                <a:cubicBezTo>
                  <a:pt x="34484" y="1326"/>
                  <a:pt x="17164" y="6608"/>
                  <a:pt x="17164" y="6608"/>
                </a:cubicBezTo>
                <a:cubicBezTo>
                  <a:pt x="9076" y="9351"/>
                  <a:pt x="1" y="13269"/>
                  <a:pt x="706" y="20981"/>
                </a:cubicBezTo>
                <a:cubicBezTo>
                  <a:pt x="1364" y="28693"/>
                  <a:pt x="3778" y="49979"/>
                  <a:pt x="7900" y="56123"/>
                </a:cubicBezTo>
                <a:cubicBezTo>
                  <a:pt x="12007" y="62330"/>
                  <a:pt x="16647" y="61938"/>
                  <a:pt x="20769" y="62455"/>
                </a:cubicBezTo>
                <a:cubicBezTo>
                  <a:pt x="22910" y="62725"/>
                  <a:pt x="31906" y="63370"/>
                  <a:pt x="41044" y="63370"/>
                </a:cubicBezTo>
                <a:cubicBezTo>
                  <a:pt x="49435" y="63370"/>
                  <a:pt x="57945" y="62826"/>
                  <a:pt x="61381" y="60951"/>
                </a:cubicBezTo>
                <a:cubicBezTo>
                  <a:pt x="68576" y="56969"/>
                  <a:pt x="77118" y="29602"/>
                  <a:pt x="76930" y="15041"/>
                </a:cubicBezTo>
                <a:cubicBezTo>
                  <a:pt x="76819" y="2130"/>
                  <a:pt x="66432" y="1"/>
                  <a:pt x="58572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44529" y="131450"/>
            <a:ext cx="8454942" cy="4917829"/>
          </a:xfrm>
          <a:custGeom>
            <a:avLst/>
            <a:gdLst/>
            <a:ahLst/>
            <a:cxnLst/>
            <a:rect l="l" t="t" r="r" b="b"/>
            <a:pathLst>
              <a:path w="77119" h="63370" extrusionOk="0">
                <a:moveTo>
                  <a:pt x="58572" y="1"/>
                </a:moveTo>
                <a:cubicBezTo>
                  <a:pt x="57567" y="1"/>
                  <a:pt x="56603" y="36"/>
                  <a:pt x="55707" y="87"/>
                </a:cubicBezTo>
                <a:cubicBezTo>
                  <a:pt x="34484" y="1326"/>
                  <a:pt x="17164" y="6608"/>
                  <a:pt x="17164" y="6608"/>
                </a:cubicBezTo>
                <a:cubicBezTo>
                  <a:pt x="9076" y="9351"/>
                  <a:pt x="1" y="13269"/>
                  <a:pt x="706" y="20981"/>
                </a:cubicBezTo>
                <a:cubicBezTo>
                  <a:pt x="1364" y="28693"/>
                  <a:pt x="3778" y="49979"/>
                  <a:pt x="7900" y="56123"/>
                </a:cubicBezTo>
                <a:cubicBezTo>
                  <a:pt x="12007" y="62330"/>
                  <a:pt x="16647" y="61938"/>
                  <a:pt x="20769" y="62455"/>
                </a:cubicBezTo>
                <a:cubicBezTo>
                  <a:pt x="22910" y="62725"/>
                  <a:pt x="31906" y="63370"/>
                  <a:pt x="41044" y="63370"/>
                </a:cubicBezTo>
                <a:cubicBezTo>
                  <a:pt x="49435" y="63370"/>
                  <a:pt x="57945" y="62826"/>
                  <a:pt x="61381" y="60951"/>
                </a:cubicBezTo>
                <a:cubicBezTo>
                  <a:pt x="68576" y="56969"/>
                  <a:pt x="77118" y="29602"/>
                  <a:pt x="76930" y="15041"/>
                </a:cubicBezTo>
                <a:cubicBezTo>
                  <a:pt x="76819" y="2130"/>
                  <a:pt x="66432" y="1"/>
                  <a:pt x="58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7987250" y="4124649"/>
            <a:ext cx="728250" cy="721553"/>
          </a:xfrm>
          <a:custGeom>
            <a:avLst/>
            <a:gdLst/>
            <a:ahLst/>
            <a:cxnLst/>
            <a:rect l="l" t="t" r="r" b="b"/>
            <a:pathLst>
              <a:path w="6725" h="6663" extrusionOk="0">
                <a:moveTo>
                  <a:pt x="3339" y="1"/>
                </a:moveTo>
                <a:cubicBezTo>
                  <a:pt x="1505" y="1"/>
                  <a:pt x="0" y="1505"/>
                  <a:pt x="0" y="3339"/>
                </a:cubicBezTo>
                <a:cubicBezTo>
                  <a:pt x="0" y="5157"/>
                  <a:pt x="1505" y="6662"/>
                  <a:pt x="3339" y="6662"/>
                </a:cubicBezTo>
                <a:cubicBezTo>
                  <a:pt x="5220" y="6662"/>
                  <a:pt x="6724" y="5157"/>
                  <a:pt x="6724" y="3339"/>
                </a:cubicBezTo>
                <a:cubicBezTo>
                  <a:pt x="6724" y="1505"/>
                  <a:pt x="5220" y="1"/>
                  <a:pt x="3339" y="1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hasCustomPrompt="1"/>
          </p:nvPr>
        </p:nvSpPr>
        <p:spPr>
          <a:xfrm>
            <a:off x="1457725" y="1259507"/>
            <a:ext cx="3738900" cy="10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457725" y="3401725"/>
            <a:ext cx="2628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1600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/>
          </p:nvPr>
        </p:nvSpPr>
        <p:spPr>
          <a:xfrm>
            <a:off x="1457725" y="2812000"/>
            <a:ext cx="360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344519" y="4508777"/>
            <a:ext cx="556982" cy="79915"/>
          </a:xfrm>
          <a:custGeom>
            <a:avLst/>
            <a:gdLst/>
            <a:ahLst/>
            <a:cxnLst/>
            <a:rect l="l" t="t" r="r" b="b"/>
            <a:pathLst>
              <a:path w="13857" h="1051" extrusionOk="0">
                <a:moveTo>
                  <a:pt x="534" y="0"/>
                </a:moveTo>
                <a:cubicBezTo>
                  <a:pt x="204" y="0"/>
                  <a:pt x="1" y="188"/>
                  <a:pt x="1" y="517"/>
                </a:cubicBezTo>
                <a:cubicBezTo>
                  <a:pt x="1" y="784"/>
                  <a:pt x="204" y="1050"/>
                  <a:pt x="534" y="1050"/>
                </a:cubicBezTo>
                <a:lnTo>
                  <a:pt x="13324" y="1050"/>
                </a:lnTo>
                <a:cubicBezTo>
                  <a:pt x="13653" y="1050"/>
                  <a:pt x="13857" y="784"/>
                  <a:pt x="13857" y="517"/>
                </a:cubicBezTo>
                <a:cubicBezTo>
                  <a:pt x="13857" y="188"/>
                  <a:pt x="13653" y="0"/>
                  <a:pt x="133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344519" y="4637524"/>
            <a:ext cx="556982" cy="79915"/>
          </a:xfrm>
          <a:custGeom>
            <a:avLst/>
            <a:gdLst/>
            <a:ahLst/>
            <a:cxnLst/>
            <a:rect l="l" t="t" r="r" b="b"/>
            <a:pathLst>
              <a:path w="13857" h="1051" extrusionOk="0">
                <a:moveTo>
                  <a:pt x="534" y="0"/>
                </a:moveTo>
                <a:cubicBezTo>
                  <a:pt x="204" y="0"/>
                  <a:pt x="1" y="266"/>
                  <a:pt x="1" y="533"/>
                </a:cubicBezTo>
                <a:cubicBezTo>
                  <a:pt x="1" y="784"/>
                  <a:pt x="204" y="1050"/>
                  <a:pt x="534" y="1050"/>
                </a:cubicBezTo>
                <a:lnTo>
                  <a:pt x="13324" y="1050"/>
                </a:lnTo>
                <a:cubicBezTo>
                  <a:pt x="13653" y="1050"/>
                  <a:pt x="13857" y="784"/>
                  <a:pt x="13857" y="533"/>
                </a:cubicBezTo>
                <a:cubicBezTo>
                  <a:pt x="13857" y="266"/>
                  <a:pt x="13653" y="0"/>
                  <a:pt x="133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344519" y="4767413"/>
            <a:ext cx="556982" cy="78775"/>
          </a:xfrm>
          <a:custGeom>
            <a:avLst/>
            <a:gdLst/>
            <a:ahLst/>
            <a:cxnLst/>
            <a:rect l="l" t="t" r="r" b="b"/>
            <a:pathLst>
              <a:path w="13857" h="1036" extrusionOk="0">
                <a:moveTo>
                  <a:pt x="534" y="1"/>
                </a:moveTo>
                <a:cubicBezTo>
                  <a:pt x="204" y="1"/>
                  <a:pt x="1" y="251"/>
                  <a:pt x="1" y="518"/>
                </a:cubicBezTo>
                <a:cubicBezTo>
                  <a:pt x="1" y="847"/>
                  <a:pt x="204" y="1035"/>
                  <a:pt x="534" y="1035"/>
                </a:cubicBezTo>
                <a:lnTo>
                  <a:pt x="13324" y="1035"/>
                </a:lnTo>
                <a:cubicBezTo>
                  <a:pt x="13653" y="1035"/>
                  <a:pt x="13857" y="847"/>
                  <a:pt x="13857" y="518"/>
                </a:cubicBezTo>
                <a:cubicBezTo>
                  <a:pt x="13857" y="251"/>
                  <a:pt x="13653" y="1"/>
                  <a:pt x="133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1774275" y="2890094"/>
            <a:ext cx="225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1774275" y="3345002"/>
            <a:ext cx="2257800" cy="9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 idx="2"/>
          </p:nvPr>
        </p:nvSpPr>
        <p:spPr>
          <a:xfrm>
            <a:off x="5111925" y="2890094"/>
            <a:ext cx="225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3"/>
          </p:nvPr>
        </p:nvSpPr>
        <p:spPr>
          <a:xfrm>
            <a:off x="5111925" y="3345002"/>
            <a:ext cx="2257800" cy="9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 idx="4"/>
          </p:nvPr>
        </p:nvSpPr>
        <p:spPr>
          <a:xfrm flipH="1">
            <a:off x="969253" y="488975"/>
            <a:ext cx="741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9pPr>
          </a:lstStyle>
          <a:p>
            <a:endParaRPr/>
          </a:p>
        </p:txBody>
      </p:sp>
      <p:grpSp>
        <p:nvGrpSpPr>
          <p:cNvPr id="53" name="Google Shape;53;p5"/>
          <p:cNvGrpSpPr/>
          <p:nvPr/>
        </p:nvGrpSpPr>
        <p:grpSpPr>
          <a:xfrm>
            <a:off x="7932500" y="332425"/>
            <a:ext cx="1847225" cy="4571775"/>
            <a:chOff x="7932500" y="332425"/>
            <a:chExt cx="1847225" cy="4571775"/>
          </a:xfrm>
        </p:grpSpPr>
        <p:sp>
          <p:nvSpPr>
            <p:cNvPr id="54" name="Google Shape;54;p5"/>
            <p:cNvSpPr/>
            <p:nvPr/>
          </p:nvSpPr>
          <p:spPr>
            <a:xfrm>
              <a:off x="8763888" y="3975038"/>
              <a:ext cx="546400" cy="144050"/>
            </a:xfrm>
            <a:custGeom>
              <a:avLst/>
              <a:gdLst/>
              <a:ahLst/>
              <a:cxnLst/>
              <a:rect l="l" t="t" r="r" b="b"/>
              <a:pathLst>
                <a:path w="21856" h="5762" extrusionOk="0">
                  <a:moveTo>
                    <a:pt x="0" y="0"/>
                  </a:moveTo>
                  <a:lnTo>
                    <a:pt x="0" y="5762"/>
                  </a:lnTo>
                  <a:lnTo>
                    <a:pt x="21856" y="5762"/>
                  </a:lnTo>
                  <a:lnTo>
                    <a:pt x="218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55;p5"/>
            <p:cNvGrpSpPr/>
            <p:nvPr/>
          </p:nvGrpSpPr>
          <p:grpSpPr>
            <a:xfrm>
              <a:off x="8237288" y="1138400"/>
              <a:ext cx="513300" cy="521400"/>
              <a:chOff x="274975" y="2811550"/>
              <a:chExt cx="513300" cy="521400"/>
            </a:xfrm>
          </p:grpSpPr>
          <p:sp>
            <p:nvSpPr>
              <p:cNvPr id="56" name="Google Shape;56;p5"/>
              <p:cNvSpPr/>
              <p:nvPr/>
            </p:nvSpPr>
            <p:spPr>
              <a:xfrm>
                <a:off x="274975" y="3127350"/>
                <a:ext cx="183300" cy="205600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8224" extrusionOk="0">
                    <a:moveTo>
                      <a:pt x="4058" y="7763"/>
                    </a:moveTo>
                    <a:cubicBezTo>
                      <a:pt x="4058" y="7763"/>
                      <a:pt x="4058" y="7899"/>
                      <a:pt x="4166" y="7899"/>
                    </a:cubicBezTo>
                    <a:cubicBezTo>
                      <a:pt x="4302" y="7899"/>
                      <a:pt x="4518" y="8007"/>
                      <a:pt x="4734" y="8007"/>
                    </a:cubicBezTo>
                    <a:cubicBezTo>
                      <a:pt x="4518" y="7899"/>
                      <a:pt x="4302" y="7899"/>
                      <a:pt x="4058" y="7763"/>
                    </a:cubicBezTo>
                    <a:close/>
                    <a:moveTo>
                      <a:pt x="5194" y="0"/>
                    </a:moveTo>
                    <a:lnTo>
                      <a:pt x="5086" y="108"/>
                    </a:lnTo>
                    <a:cubicBezTo>
                      <a:pt x="3625" y="1569"/>
                      <a:pt x="2381" y="2813"/>
                      <a:pt x="1461" y="3706"/>
                    </a:cubicBezTo>
                    <a:lnTo>
                      <a:pt x="461" y="4734"/>
                    </a:lnTo>
                    <a:cubicBezTo>
                      <a:pt x="244" y="4842"/>
                      <a:pt x="109" y="4950"/>
                      <a:pt x="1" y="5194"/>
                    </a:cubicBezTo>
                    <a:cubicBezTo>
                      <a:pt x="244" y="5058"/>
                      <a:pt x="352" y="4950"/>
                      <a:pt x="461" y="4842"/>
                    </a:cubicBezTo>
                    <a:lnTo>
                      <a:pt x="1597" y="3841"/>
                    </a:lnTo>
                    <a:cubicBezTo>
                      <a:pt x="2463" y="2949"/>
                      <a:pt x="3659" y="1752"/>
                      <a:pt x="5064" y="446"/>
                    </a:cubicBezTo>
                    <a:lnTo>
                      <a:pt x="5064" y="446"/>
                    </a:lnTo>
                    <a:lnTo>
                      <a:pt x="5654" y="2029"/>
                    </a:lnTo>
                    <a:lnTo>
                      <a:pt x="6871" y="5410"/>
                    </a:lnTo>
                    <a:cubicBezTo>
                      <a:pt x="7007" y="5870"/>
                      <a:pt x="7115" y="6303"/>
                      <a:pt x="7223" y="6763"/>
                    </a:cubicBezTo>
                    <a:cubicBezTo>
                      <a:pt x="7115" y="7222"/>
                      <a:pt x="6871" y="7547"/>
                      <a:pt x="6547" y="7763"/>
                    </a:cubicBezTo>
                    <a:cubicBezTo>
                      <a:pt x="6288" y="7943"/>
                      <a:pt x="6043" y="8049"/>
                      <a:pt x="5792" y="8049"/>
                    </a:cubicBezTo>
                    <a:cubicBezTo>
                      <a:pt x="5702" y="8049"/>
                      <a:pt x="5611" y="8035"/>
                      <a:pt x="5519" y="8007"/>
                    </a:cubicBezTo>
                    <a:lnTo>
                      <a:pt x="4734" y="8007"/>
                    </a:lnTo>
                    <a:cubicBezTo>
                      <a:pt x="4978" y="8115"/>
                      <a:pt x="5194" y="8223"/>
                      <a:pt x="5519" y="8223"/>
                    </a:cubicBezTo>
                    <a:cubicBezTo>
                      <a:pt x="5870" y="8223"/>
                      <a:pt x="6330" y="8115"/>
                      <a:pt x="6655" y="7899"/>
                    </a:cubicBezTo>
                    <a:cubicBezTo>
                      <a:pt x="7007" y="7655"/>
                      <a:pt x="7331" y="7331"/>
                      <a:pt x="7331" y="6763"/>
                    </a:cubicBezTo>
                    <a:cubicBezTo>
                      <a:pt x="7331" y="6303"/>
                      <a:pt x="7223" y="5735"/>
                      <a:pt x="7007" y="5302"/>
                    </a:cubicBezTo>
                    <a:cubicBezTo>
                      <a:pt x="6655" y="4274"/>
                      <a:pt x="6330" y="3165"/>
                      <a:pt x="5870" y="2029"/>
                    </a:cubicBezTo>
                    <a:lnTo>
                      <a:pt x="5194" y="217"/>
                    </a:lnTo>
                    <a:lnTo>
                      <a:pt x="5194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472450" y="3151475"/>
                <a:ext cx="84550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4446" extrusionOk="0">
                    <a:moveTo>
                      <a:pt x="568" y="279"/>
                    </a:moveTo>
                    <a:cubicBezTo>
                      <a:pt x="460" y="279"/>
                      <a:pt x="460" y="388"/>
                      <a:pt x="325" y="496"/>
                    </a:cubicBezTo>
                    <a:lnTo>
                      <a:pt x="325" y="604"/>
                    </a:lnTo>
                    <a:cubicBezTo>
                      <a:pt x="460" y="496"/>
                      <a:pt x="460" y="388"/>
                      <a:pt x="568" y="279"/>
                    </a:cubicBezTo>
                    <a:close/>
                    <a:moveTo>
                      <a:pt x="1297" y="0"/>
                    </a:moveTo>
                    <a:cubicBezTo>
                      <a:pt x="1049" y="0"/>
                      <a:pt x="804" y="88"/>
                      <a:pt x="568" y="279"/>
                    </a:cubicBezTo>
                    <a:cubicBezTo>
                      <a:pt x="822" y="216"/>
                      <a:pt x="1049" y="143"/>
                      <a:pt x="1285" y="143"/>
                    </a:cubicBezTo>
                    <a:cubicBezTo>
                      <a:pt x="1451" y="143"/>
                      <a:pt x="1623" y="179"/>
                      <a:pt x="1812" y="279"/>
                    </a:cubicBezTo>
                    <a:cubicBezTo>
                      <a:pt x="2245" y="604"/>
                      <a:pt x="2705" y="1064"/>
                      <a:pt x="2813" y="1632"/>
                    </a:cubicBezTo>
                    <a:cubicBezTo>
                      <a:pt x="2921" y="1957"/>
                      <a:pt x="3030" y="2308"/>
                      <a:pt x="3030" y="2741"/>
                    </a:cubicBezTo>
                    <a:cubicBezTo>
                      <a:pt x="3165" y="3093"/>
                      <a:pt x="3030" y="3417"/>
                      <a:pt x="2813" y="3769"/>
                    </a:cubicBezTo>
                    <a:cubicBezTo>
                      <a:pt x="2705" y="4093"/>
                      <a:pt x="2245" y="4229"/>
                      <a:pt x="1921" y="4229"/>
                    </a:cubicBezTo>
                    <a:cubicBezTo>
                      <a:pt x="1569" y="4229"/>
                      <a:pt x="1244" y="4093"/>
                      <a:pt x="1001" y="3877"/>
                    </a:cubicBezTo>
                    <a:cubicBezTo>
                      <a:pt x="460" y="3552"/>
                      <a:pt x="217" y="2984"/>
                      <a:pt x="108" y="2308"/>
                    </a:cubicBezTo>
                    <a:cubicBezTo>
                      <a:pt x="108" y="1957"/>
                      <a:pt x="0" y="1524"/>
                      <a:pt x="108" y="1064"/>
                    </a:cubicBezTo>
                    <a:lnTo>
                      <a:pt x="108" y="604"/>
                    </a:lnTo>
                    <a:cubicBezTo>
                      <a:pt x="0" y="848"/>
                      <a:pt x="0" y="956"/>
                      <a:pt x="0" y="1064"/>
                    </a:cubicBezTo>
                    <a:lnTo>
                      <a:pt x="0" y="2416"/>
                    </a:lnTo>
                    <a:cubicBezTo>
                      <a:pt x="0" y="2633"/>
                      <a:pt x="108" y="2984"/>
                      <a:pt x="217" y="3201"/>
                    </a:cubicBezTo>
                    <a:cubicBezTo>
                      <a:pt x="325" y="3552"/>
                      <a:pt x="568" y="3877"/>
                      <a:pt x="893" y="4093"/>
                    </a:cubicBezTo>
                    <a:cubicBezTo>
                      <a:pt x="1136" y="4337"/>
                      <a:pt x="1569" y="4445"/>
                      <a:pt x="1921" y="4445"/>
                    </a:cubicBezTo>
                    <a:cubicBezTo>
                      <a:pt x="2353" y="4445"/>
                      <a:pt x="2813" y="4229"/>
                      <a:pt x="3030" y="3877"/>
                    </a:cubicBezTo>
                    <a:cubicBezTo>
                      <a:pt x="3273" y="3552"/>
                      <a:pt x="3381" y="3093"/>
                      <a:pt x="3381" y="2633"/>
                    </a:cubicBezTo>
                    <a:cubicBezTo>
                      <a:pt x="3273" y="2308"/>
                      <a:pt x="3165" y="1957"/>
                      <a:pt x="3030" y="1632"/>
                    </a:cubicBezTo>
                    <a:cubicBezTo>
                      <a:pt x="2921" y="956"/>
                      <a:pt x="2489" y="388"/>
                      <a:pt x="1921" y="171"/>
                    </a:cubicBezTo>
                    <a:cubicBezTo>
                      <a:pt x="1712" y="61"/>
                      <a:pt x="1503" y="0"/>
                      <a:pt x="129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540075" y="3054300"/>
                <a:ext cx="163650" cy="216425"/>
              </a:xfrm>
              <a:custGeom>
                <a:avLst/>
                <a:gdLst/>
                <a:ahLst/>
                <a:cxnLst/>
                <a:rect l="l" t="t" r="r" b="b"/>
                <a:pathLst>
                  <a:path w="6546" h="8657" extrusionOk="0">
                    <a:moveTo>
                      <a:pt x="0" y="1"/>
                    </a:moveTo>
                    <a:cubicBezTo>
                      <a:pt x="0" y="217"/>
                      <a:pt x="108" y="434"/>
                      <a:pt x="108" y="542"/>
                    </a:cubicBezTo>
                    <a:cubicBezTo>
                      <a:pt x="216" y="1002"/>
                      <a:pt x="460" y="1570"/>
                      <a:pt x="676" y="2246"/>
                    </a:cubicBezTo>
                    <a:cubicBezTo>
                      <a:pt x="1244" y="3707"/>
                      <a:pt x="1921" y="5627"/>
                      <a:pt x="2921" y="7872"/>
                    </a:cubicBezTo>
                    <a:lnTo>
                      <a:pt x="3273" y="8657"/>
                    </a:lnTo>
                    <a:lnTo>
                      <a:pt x="3165" y="7764"/>
                    </a:lnTo>
                    <a:cubicBezTo>
                      <a:pt x="3141" y="7714"/>
                      <a:pt x="3116" y="7663"/>
                      <a:pt x="3092" y="7613"/>
                    </a:cubicBezTo>
                    <a:lnTo>
                      <a:pt x="3092" y="7613"/>
                    </a:lnTo>
                    <a:cubicBezTo>
                      <a:pt x="3030" y="7434"/>
                      <a:pt x="3030" y="7231"/>
                      <a:pt x="3030" y="6980"/>
                    </a:cubicBezTo>
                    <a:cubicBezTo>
                      <a:pt x="2927" y="5696"/>
                      <a:pt x="3141" y="4412"/>
                      <a:pt x="3626" y="3221"/>
                    </a:cubicBezTo>
                    <a:lnTo>
                      <a:pt x="3626" y="3221"/>
                    </a:lnTo>
                    <a:cubicBezTo>
                      <a:pt x="4451" y="4377"/>
                      <a:pt x="5088" y="5317"/>
                      <a:pt x="5626" y="6087"/>
                    </a:cubicBezTo>
                    <a:lnTo>
                      <a:pt x="6194" y="6871"/>
                    </a:lnTo>
                    <a:cubicBezTo>
                      <a:pt x="6303" y="6980"/>
                      <a:pt x="6411" y="7088"/>
                      <a:pt x="6546" y="7196"/>
                    </a:cubicBezTo>
                    <a:cubicBezTo>
                      <a:pt x="6411" y="7088"/>
                      <a:pt x="6411" y="6980"/>
                      <a:pt x="6303" y="6871"/>
                    </a:cubicBezTo>
                    <a:lnTo>
                      <a:pt x="5734" y="5952"/>
                    </a:lnTo>
                    <a:lnTo>
                      <a:pt x="3706" y="3030"/>
                    </a:lnTo>
                    <a:lnTo>
                      <a:pt x="3598" y="2814"/>
                    </a:lnTo>
                    <a:lnTo>
                      <a:pt x="3489" y="3030"/>
                    </a:lnTo>
                    <a:cubicBezTo>
                      <a:pt x="2921" y="4275"/>
                      <a:pt x="2705" y="5627"/>
                      <a:pt x="2813" y="6980"/>
                    </a:cubicBezTo>
                    <a:cubicBezTo>
                      <a:pt x="2813" y="6992"/>
                      <a:pt x="2813" y="7005"/>
                      <a:pt x="2813" y="7017"/>
                    </a:cubicBezTo>
                    <a:lnTo>
                      <a:pt x="2813" y="7017"/>
                    </a:lnTo>
                    <a:cubicBezTo>
                      <a:pt x="1957" y="5160"/>
                      <a:pt x="1299" y="3440"/>
                      <a:pt x="893" y="2246"/>
                    </a:cubicBezTo>
                    <a:lnTo>
                      <a:pt x="216" y="542"/>
                    </a:lnTo>
                    <a:cubicBezTo>
                      <a:pt x="108" y="326"/>
                      <a:pt x="108" y="217"/>
                      <a:pt x="0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692225" y="3084750"/>
                <a:ext cx="96050" cy="124450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4978" extrusionOk="0">
                    <a:moveTo>
                      <a:pt x="1677" y="0"/>
                    </a:moveTo>
                    <a:lnTo>
                      <a:pt x="1569" y="244"/>
                    </a:lnTo>
                    <a:cubicBezTo>
                      <a:pt x="1353" y="676"/>
                      <a:pt x="1136" y="1028"/>
                      <a:pt x="1001" y="1488"/>
                    </a:cubicBezTo>
                    <a:cubicBezTo>
                      <a:pt x="794" y="2058"/>
                      <a:pt x="675" y="2673"/>
                      <a:pt x="644" y="3338"/>
                    </a:cubicBezTo>
                    <a:lnTo>
                      <a:pt x="644" y="3338"/>
                    </a:lnTo>
                    <a:cubicBezTo>
                      <a:pt x="507" y="2815"/>
                      <a:pt x="367" y="2380"/>
                      <a:pt x="217" y="2029"/>
                    </a:cubicBezTo>
                    <a:cubicBezTo>
                      <a:pt x="217" y="1704"/>
                      <a:pt x="108" y="1488"/>
                      <a:pt x="0" y="1136"/>
                    </a:cubicBezTo>
                    <a:lnTo>
                      <a:pt x="0" y="1136"/>
                    </a:lnTo>
                    <a:cubicBezTo>
                      <a:pt x="0" y="1488"/>
                      <a:pt x="108" y="1812"/>
                      <a:pt x="108" y="2029"/>
                    </a:cubicBezTo>
                    <a:cubicBezTo>
                      <a:pt x="217" y="2705"/>
                      <a:pt x="460" y="3517"/>
                      <a:pt x="676" y="4517"/>
                    </a:cubicBezTo>
                    <a:lnTo>
                      <a:pt x="893" y="4409"/>
                    </a:lnTo>
                    <a:cubicBezTo>
                      <a:pt x="785" y="3517"/>
                      <a:pt x="893" y="2489"/>
                      <a:pt x="1244" y="1596"/>
                    </a:cubicBezTo>
                    <a:cubicBezTo>
                      <a:pt x="1330" y="1233"/>
                      <a:pt x="1483" y="870"/>
                      <a:pt x="1663" y="574"/>
                    </a:cubicBezTo>
                    <a:lnTo>
                      <a:pt x="1663" y="574"/>
                    </a:lnTo>
                    <a:cubicBezTo>
                      <a:pt x="2199" y="1829"/>
                      <a:pt x="2730" y="2884"/>
                      <a:pt x="3165" y="3625"/>
                    </a:cubicBezTo>
                    <a:lnTo>
                      <a:pt x="3598" y="4626"/>
                    </a:lnTo>
                    <a:lnTo>
                      <a:pt x="3273" y="3625"/>
                    </a:lnTo>
                    <a:cubicBezTo>
                      <a:pt x="2921" y="2705"/>
                      <a:pt x="2353" y="1596"/>
                      <a:pt x="1812" y="244"/>
                    </a:cubicBezTo>
                    <a:lnTo>
                      <a:pt x="1677" y="0"/>
                    </a:lnTo>
                    <a:close/>
                    <a:moveTo>
                      <a:pt x="3598" y="4626"/>
                    </a:moveTo>
                    <a:cubicBezTo>
                      <a:pt x="3598" y="4734"/>
                      <a:pt x="3706" y="4869"/>
                      <a:pt x="3841" y="4977"/>
                    </a:cubicBezTo>
                    <a:cubicBezTo>
                      <a:pt x="3706" y="4869"/>
                      <a:pt x="3706" y="4734"/>
                      <a:pt x="3598" y="4626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571175" y="2842650"/>
                <a:ext cx="169075" cy="116250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4650" extrusionOk="0">
                    <a:moveTo>
                      <a:pt x="6519" y="1"/>
                    </a:moveTo>
                    <a:lnTo>
                      <a:pt x="6519" y="1"/>
                    </a:lnTo>
                    <a:cubicBezTo>
                      <a:pt x="6654" y="460"/>
                      <a:pt x="6654" y="1028"/>
                      <a:pt x="6519" y="1461"/>
                    </a:cubicBezTo>
                    <a:cubicBezTo>
                      <a:pt x="6411" y="2029"/>
                      <a:pt x="6195" y="2597"/>
                      <a:pt x="5978" y="3057"/>
                    </a:cubicBezTo>
                    <a:cubicBezTo>
                      <a:pt x="5297" y="3988"/>
                      <a:pt x="4235" y="4462"/>
                      <a:pt x="3111" y="4462"/>
                    </a:cubicBezTo>
                    <a:cubicBezTo>
                      <a:pt x="2896" y="4462"/>
                      <a:pt x="2679" y="4444"/>
                      <a:pt x="2462" y="4410"/>
                    </a:cubicBezTo>
                    <a:cubicBezTo>
                      <a:pt x="1921" y="4274"/>
                      <a:pt x="1461" y="4058"/>
                      <a:pt x="1001" y="3733"/>
                    </a:cubicBezTo>
                    <a:cubicBezTo>
                      <a:pt x="568" y="3382"/>
                      <a:pt x="217" y="3057"/>
                      <a:pt x="0" y="2597"/>
                    </a:cubicBezTo>
                    <a:lnTo>
                      <a:pt x="0" y="2597"/>
                    </a:lnTo>
                    <a:cubicBezTo>
                      <a:pt x="0" y="2705"/>
                      <a:pt x="109" y="2814"/>
                      <a:pt x="109" y="2922"/>
                    </a:cubicBezTo>
                    <a:cubicBezTo>
                      <a:pt x="325" y="3273"/>
                      <a:pt x="568" y="3598"/>
                      <a:pt x="893" y="3842"/>
                    </a:cubicBezTo>
                    <a:cubicBezTo>
                      <a:pt x="1353" y="4166"/>
                      <a:pt x="1921" y="4410"/>
                      <a:pt x="2462" y="4518"/>
                    </a:cubicBezTo>
                    <a:cubicBezTo>
                      <a:pt x="2744" y="4608"/>
                      <a:pt x="3031" y="4650"/>
                      <a:pt x="3317" y="4650"/>
                    </a:cubicBezTo>
                    <a:cubicBezTo>
                      <a:pt x="4404" y="4650"/>
                      <a:pt x="5465" y="4043"/>
                      <a:pt x="6086" y="3165"/>
                    </a:cubicBezTo>
                    <a:cubicBezTo>
                      <a:pt x="6411" y="2597"/>
                      <a:pt x="6654" y="2137"/>
                      <a:pt x="6763" y="1569"/>
                    </a:cubicBezTo>
                    <a:lnTo>
                      <a:pt x="6763" y="352"/>
                    </a:lnTo>
                    <a:cubicBezTo>
                      <a:pt x="6654" y="217"/>
                      <a:pt x="6654" y="109"/>
                      <a:pt x="6519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568475" y="2823050"/>
                <a:ext cx="25025" cy="588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354" extrusionOk="0">
                    <a:moveTo>
                      <a:pt x="217" y="0"/>
                    </a:moveTo>
                    <a:cubicBezTo>
                      <a:pt x="0" y="893"/>
                      <a:pt x="325" y="1812"/>
                      <a:pt x="893" y="2353"/>
                    </a:cubicBezTo>
                    <a:cubicBezTo>
                      <a:pt x="1001" y="2245"/>
                      <a:pt x="676" y="1812"/>
                      <a:pt x="433" y="1244"/>
                    </a:cubicBezTo>
                    <a:cubicBezTo>
                      <a:pt x="325" y="568"/>
                      <a:pt x="325" y="0"/>
                      <a:pt x="21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644200" y="2811550"/>
                <a:ext cx="196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786" h="1705" extrusionOk="0">
                    <a:moveTo>
                      <a:pt x="1" y="0"/>
                    </a:moveTo>
                    <a:cubicBezTo>
                      <a:pt x="1" y="352"/>
                      <a:pt x="109" y="568"/>
                      <a:pt x="217" y="920"/>
                    </a:cubicBezTo>
                    <a:cubicBezTo>
                      <a:pt x="460" y="1353"/>
                      <a:pt x="677" y="1704"/>
                      <a:pt x="677" y="1704"/>
                    </a:cubicBezTo>
                    <a:cubicBezTo>
                      <a:pt x="785" y="1704"/>
                      <a:pt x="677" y="1353"/>
                      <a:pt x="460" y="785"/>
                    </a:cubicBezTo>
                    <a:cubicBezTo>
                      <a:pt x="217" y="352"/>
                      <a:pt x="109" y="0"/>
                      <a:pt x="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" name="Google Shape;63;p5"/>
            <p:cNvSpPr/>
            <p:nvPr/>
          </p:nvSpPr>
          <p:spPr>
            <a:xfrm flipH="1">
              <a:off x="8084900" y="414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flipH="1">
              <a:off x="8542100" y="45996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flipH="1">
              <a:off x="8846900" y="4752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8618300" y="3609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 rot="10800000">
              <a:off x="8770700" y="33042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 flipH="1">
              <a:off x="8237300" y="2237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 flipH="1">
              <a:off x="8542100" y="2389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 flipH="1">
              <a:off x="8694500" y="26946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 rot="10800000">
              <a:off x="8770700" y="1704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 rot="10800000">
              <a:off x="8923100" y="13992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 rot="10800000">
              <a:off x="9227900" y="1246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 flipH="1">
              <a:off x="7932500" y="33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 flipH="1">
              <a:off x="8389700" y="7896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 flipH="1">
              <a:off x="8694500" y="942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5"/>
          <p:cNvGrpSpPr/>
          <p:nvPr/>
        </p:nvGrpSpPr>
        <p:grpSpPr>
          <a:xfrm>
            <a:off x="-830500" y="160050"/>
            <a:ext cx="1856601" cy="4744150"/>
            <a:chOff x="-830500" y="160050"/>
            <a:chExt cx="1856601" cy="4744150"/>
          </a:xfrm>
        </p:grpSpPr>
        <p:sp>
          <p:nvSpPr>
            <p:cNvPr id="78" name="Google Shape;78;p5"/>
            <p:cNvSpPr/>
            <p:nvPr/>
          </p:nvSpPr>
          <p:spPr>
            <a:xfrm>
              <a:off x="40000" y="306775"/>
              <a:ext cx="549800" cy="146775"/>
            </a:xfrm>
            <a:custGeom>
              <a:avLst/>
              <a:gdLst/>
              <a:ahLst/>
              <a:cxnLst/>
              <a:rect l="l" t="t" r="r" b="b"/>
              <a:pathLst>
                <a:path w="21992" h="5871" extrusionOk="0">
                  <a:moveTo>
                    <a:pt x="0" y="1"/>
                  </a:moveTo>
                  <a:lnTo>
                    <a:pt x="0" y="5871"/>
                  </a:lnTo>
                  <a:lnTo>
                    <a:pt x="21991" y="5871"/>
                  </a:lnTo>
                  <a:lnTo>
                    <a:pt x="2199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200950" y="160050"/>
              <a:ext cx="551825" cy="149475"/>
            </a:xfrm>
            <a:custGeom>
              <a:avLst/>
              <a:gdLst/>
              <a:ahLst/>
              <a:cxnLst/>
              <a:rect l="l" t="t" r="r" b="b"/>
              <a:pathLst>
                <a:path w="22073" h="5979" extrusionOk="0">
                  <a:moveTo>
                    <a:pt x="108" y="0"/>
                  </a:moveTo>
                  <a:lnTo>
                    <a:pt x="108" y="0"/>
                  </a:lnTo>
                  <a:cubicBezTo>
                    <a:pt x="88" y="21"/>
                    <a:pt x="54" y="54"/>
                    <a:pt x="0" y="108"/>
                  </a:cubicBezTo>
                  <a:lnTo>
                    <a:pt x="0" y="1596"/>
                  </a:lnTo>
                  <a:lnTo>
                    <a:pt x="0" y="3057"/>
                  </a:lnTo>
                  <a:lnTo>
                    <a:pt x="0" y="5978"/>
                  </a:lnTo>
                  <a:lnTo>
                    <a:pt x="108" y="5978"/>
                  </a:lnTo>
                  <a:lnTo>
                    <a:pt x="15770" y="5870"/>
                  </a:lnTo>
                  <a:lnTo>
                    <a:pt x="216" y="5762"/>
                  </a:lnTo>
                  <a:lnTo>
                    <a:pt x="216" y="5762"/>
                  </a:lnTo>
                  <a:lnTo>
                    <a:pt x="216" y="3057"/>
                  </a:lnTo>
                  <a:lnTo>
                    <a:pt x="216" y="243"/>
                  </a:lnTo>
                  <a:lnTo>
                    <a:pt x="216" y="243"/>
                  </a:lnTo>
                  <a:lnTo>
                    <a:pt x="21964" y="109"/>
                  </a:lnTo>
                  <a:lnTo>
                    <a:pt x="21964" y="109"/>
                  </a:lnTo>
                  <a:cubicBezTo>
                    <a:pt x="21964" y="1921"/>
                    <a:pt x="22072" y="3382"/>
                    <a:pt x="22072" y="4301"/>
                  </a:cubicBezTo>
                  <a:lnTo>
                    <a:pt x="22072" y="108"/>
                  </a:lnTo>
                  <a:lnTo>
                    <a:pt x="2207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" name="Google Shape;80;p5"/>
            <p:cNvGrpSpPr/>
            <p:nvPr/>
          </p:nvGrpSpPr>
          <p:grpSpPr>
            <a:xfrm>
              <a:off x="541183" y="1986057"/>
              <a:ext cx="484918" cy="453079"/>
              <a:chOff x="1211325" y="1407638"/>
              <a:chExt cx="797300" cy="744950"/>
            </a:xfrm>
          </p:grpSpPr>
          <p:sp>
            <p:nvSpPr>
              <p:cNvPr id="81" name="Google Shape;81;p5"/>
              <p:cNvSpPr/>
              <p:nvPr/>
            </p:nvSpPr>
            <p:spPr>
              <a:xfrm>
                <a:off x="1211325" y="1407638"/>
                <a:ext cx="797300" cy="744950"/>
              </a:xfrm>
              <a:custGeom>
                <a:avLst/>
                <a:gdLst/>
                <a:ahLst/>
                <a:cxnLst/>
                <a:rect l="l" t="t" r="r" b="b"/>
                <a:pathLst>
                  <a:path w="31892" h="29798" extrusionOk="0">
                    <a:moveTo>
                      <a:pt x="8081" y="1"/>
                    </a:moveTo>
                    <a:cubicBezTo>
                      <a:pt x="7861" y="1"/>
                      <a:pt x="7645" y="14"/>
                      <a:pt x="7439" y="43"/>
                    </a:cubicBezTo>
                    <a:cubicBezTo>
                      <a:pt x="5870" y="151"/>
                      <a:pt x="4301" y="827"/>
                      <a:pt x="3057" y="1855"/>
                    </a:cubicBezTo>
                    <a:cubicBezTo>
                      <a:pt x="1921" y="2856"/>
                      <a:pt x="1028" y="4208"/>
                      <a:pt x="568" y="5696"/>
                    </a:cubicBezTo>
                    <a:cubicBezTo>
                      <a:pt x="109" y="7049"/>
                      <a:pt x="0" y="8509"/>
                      <a:pt x="109" y="9970"/>
                    </a:cubicBezTo>
                    <a:cubicBezTo>
                      <a:pt x="352" y="12567"/>
                      <a:pt x="1136" y="15028"/>
                      <a:pt x="2381" y="17300"/>
                    </a:cubicBezTo>
                    <a:cubicBezTo>
                      <a:pt x="2949" y="18301"/>
                      <a:pt x="3490" y="19221"/>
                      <a:pt x="4166" y="20113"/>
                    </a:cubicBezTo>
                    <a:lnTo>
                      <a:pt x="5762" y="22602"/>
                    </a:lnTo>
                    <a:cubicBezTo>
                      <a:pt x="6763" y="24171"/>
                      <a:pt x="7682" y="25523"/>
                      <a:pt x="8467" y="26524"/>
                    </a:cubicBezTo>
                    <a:cubicBezTo>
                      <a:pt x="9251" y="27660"/>
                      <a:pt x="9927" y="28445"/>
                      <a:pt x="10387" y="29013"/>
                    </a:cubicBezTo>
                    <a:cubicBezTo>
                      <a:pt x="10820" y="29472"/>
                      <a:pt x="11064" y="29797"/>
                      <a:pt x="11064" y="29797"/>
                    </a:cubicBezTo>
                    <a:cubicBezTo>
                      <a:pt x="11064" y="29797"/>
                      <a:pt x="11064" y="29689"/>
                      <a:pt x="10928" y="29581"/>
                    </a:cubicBezTo>
                    <a:cubicBezTo>
                      <a:pt x="10820" y="29364"/>
                      <a:pt x="10604" y="29229"/>
                      <a:pt x="10387" y="28904"/>
                    </a:cubicBezTo>
                    <a:cubicBezTo>
                      <a:pt x="9927" y="28445"/>
                      <a:pt x="9359" y="27552"/>
                      <a:pt x="8575" y="26524"/>
                    </a:cubicBezTo>
                    <a:cubicBezTo>
                      <a:pt x="7791" y="25523"/>
                      <a:pt x="6871" y="24171"/>
                      <a:pt x="5870" y="22602"/>
                    </a:cubicBezTo>
                    <a:cubicBezTo>
                      <a:pt x="5410" y="21790"/>
                      <a:pt x="4842" y="20898"/>
                      <a:pt x="4301" y="20005"/>
                    </a:cubicBezTo>
                    <a:cubicBezTo>
                      <a:pt x="3625" y="19221"/>
                      <a:pt x="3057" y="18193"/>
                      <a:pt x="2489" y="17192"/>
                    </a:cubicBezTo>
                    <a:cubicBezTo>
                      <a:pt x="1245" y="14920"/>
                      <a:pt x="460" y="12458"/>
                      <a:pt x="244" y="9970"/>
                    </a:cubicBezTo>
                    <a:cubicBezTo>
                      <a:pt x="244" y="8509"/>
                      <a:pt x="352" y="7049"/>
                      <a:pt x="785" y="5696"/>
                    </a:cubicBezTo>
                    <a:cubicBezTo>
                      <a:pt x="1245" y="4344"/>
                      <a:pt x="2029" y="2991"/>
                      <a:pt x="3165" y="1963"/>
                    </a:cubicBezTo>
                    <a:cubicBezTo>
                      <a:pt x="4409" y="963"/>
                      <a:pt x="5870" y="395"/>
                      <a:pt x="7439" y="151"/>
                    </a:cubicBezTo>
                    <a:cubicBezTo>
                      <a:pt x="8223" y="151"/>
                      <a:pt x="9035" y="286"/>
                      <a:pt x="9819" y="503"/>
                    </a:cubicBezTo>
                    <a:cubicBezTo>
                      <a:pt x="10604" y="827"/>
                      <a:pt x="11388" y="1179"/>
                      <a:pt x="11956" y="1747"/>
                    </a:cubicBezTo>
                    <a:cubicBezTo>
                      <a:pt x="13200" y="2991"/>
                      <a:pt x="14093" y="4452"/>
                      <a:pt x="14553" y="6021"/>
                    </a:cubicBezTo>
                    <a:cubicBezTo>
                      <a:pt x="14986" y="7833"/>
                      <a:pt x="15337" y="9510"/>
                      <a:pt x="15337" y="11322"/>
                    </a:cubicBezTo>
                    <a:cubicBezTo>
                      <a:pt x="15337" y="11647"/>
                      <a:pt x="15445" y="12107"/>
                      <a:pt x="15445" y="12567"/>
                    </a:cubicBezTo>
                    <a:lnTo>
                      <a:pt x="15445" y="13135"/>
                    </a:lnTo>
                    <a:lnTo>
                      <a:pt x="15662" y="12567"/>
                    </a:lnTo>
                    <a:cubicBezTo>
                      <a:pt x="16122" y="10863"/>
                      <a:pt x="17150" y="9402"/>
                      <a:pt x="18367" y="8266"/>
                    </a:cubicBezTo>
                    <a:cubicBezTo>
                      <a:pt x="19503" y="7049"/>
                      <a:pt x="21072" y="6237"/>
                      <a:pt x="22776" y="6021"/>
                    </a:cubicBezTo>
                    <a:cubicBezTo>
                      <a:pt x="23333" y="5905"/>
                      <a:pt x="23894" y="5845"/>
                      <a:pt x="24451" y="5845"/>
                    </a:cubicBezTo>
                    <a:cubicBezTo>
                      <a:pt x="25462" y="5845"/>
                      <a:pt x="26459" y="6045"/>
                      <a:pt x="27401" y="6481"/>
                    </a:cubicBezTo>
                    <a:cubicBezTo>
                      <a:pt x="28862" y="7157"/>
                      <a:pt x="29998" y="8158"/>
                      <a:pt x="30782" y="9510"/>
                    </a:cubicBezTo>
                    <a:cubicBezTo>
                      <a:pt x="31459" y="10863"/>
                      <a:pt x="31675" y="12323"/>
                      <a:pt x="31459" y="13811"/>
                    </a:cubicBezTo>
                    <a:cubicBezTo>
                      <a:pt x="31215" y="15163"/>
                      <a:pt x="30539" y="16381"/>
                      <a:pt x="29538" y="17408"/>
                    </a:cubicBezTo>
                    <a:cubicBezTo>
                      <a:pt x="28645" y="18301"/>
                      <a:pt x="27618" y="19221"/>
                      <a:pt x="26617" y="19897"/>
                    </a:cubicBezTo>
                    <a:cubicBezTo>
                      <a:pt x="25589" y="20681"/>
                      <a:pt x="24588" y="21358"/>
                      <a:pt x="23668" y="22034"/>
                    </a:cubicBezTo>
                    <a:cubicBezTo>
                      <a:pt x="19854" y="24631"/>
                      <a:pt x="16690" y="26524"/>
                      <a:pt x="14553" y="27768"/>
                    </a:cubicBezTo>
                    <a:cubicBezTo>
                      <a:pt x="13417" y="28445"/>
                      <a:pt x="12524" y="28904"/>
                      <a:pt x="11956" y="29229"/>
                    </a:cubicBezTo>
                    <a:cubicBezTo>
                      <a:pt x="12524" y="29013"/>
                      <a:pt x="13417" y="28445"/>
                      <a:pt x="14553" y="27877"/>
                    </a:cubicBezTo>
                    <a:cubicBezTo>
                      <a:pt x="16798" y="26524"/>
                      <a:pt x="19963" y="24631"/>
                      <a:pt x="23777" y="22142"/>
                    </a:cubicBezTo>
                    <a:cubicBezTo>
                      <a:pt x="24696" y="21466"/>
                      <a:pt x="25697" y="20790"/>
                      <a:pt x="26725" y="20005"/>
                    </a:cubicBezTo>
                    <a:cubicBezTo>
                      <a:pt x="27726" y="19329"/>
                      <a:pt x="28754" y="18409"/>
                      <a:pt x="29646" y="17517"/>
                    </a:cubicBezTo>
                    <a:cubicBezTo>
                      <a:pt x="30674" y="16516"/>
                      <a:pt x="31350" y="15163"/>
                      <a:pt x="31675" y="13811"/>
                    </a:cubicBezTo>
                    <a:cubicBezTo>
                      <a:pt x="31891" y="12323"/>
                      <a:pt x="31675" y="10754"/>
                      <a:pt x="30890" y="9402"/>
                    </a:cubicBezTo>
                    <a:cubicBezTo>
                      <a:pt x="30214" y="8049"/>
                      <a:pt x="28970" y="6913"/>
                      <a:pt x="27509" y="6237"/>
                    </a:cubicBezTo>
                    <a:cubicBezTo>
                      <a:pt x="26510" y="5774"/>
                      <a:pt x="25396" y="5578"/>
                      <a:pt x="24255" y="5578"/>
                    </a:cubicBezTo>
                    <a:cubicBezTo>
                      <a:pt x="23729" y="5578"/>
                      <a:pt x="23197" y="5619"/>
                      <a:pt x="22668" y="5696"/>
                    </a:cubicBezTo>
                    <a:cubicBezTo>
                      <a:pt x="21883" y="5913"/>
                      <a:pt x="21072" y="6129"/>
                      <a:pt x="20287" y="6589"/>
                    </a:cubicBezTo>
                    <a:cubicBezTo>
                      <a:pt x="19503" y="6913"/>
                      <a:pt x="18827" y="7481"/>
                      <a:pt x="18150" y="8049"/>
                    </a:cubicBezTo>
                    <a:cubicBezTo>
                      <a:pt x="17045" y="9154"/>
                      <a:pt x="16218" y="10430"/>
                      <a:pt x="15648" y="11895"/>
                    </a:cubicBezTo>
                    <a:lnTo>
                      <a:pt x="15648" y="11895"/>
                    </a:lnTo>
                    <a:cubicBezTo>
                      <a:pt x="15635" y="11682"/>
                      <a:pt x="15608" y="11485"/>
                      <a:pt x="15554" y="11322"/>
                    </a:cubicBezTo>
                    <a:cubicBezTo>
                      <a:pt x="15554" y="9510"/>
                      <a:pt x="15337" y="7725"/>
                      <a:pt x="14769" y="6021"/>
                    </a:cubicBezTo>
                    <a:cubicBezTo>
                      <a:pt x="14309" y="4344"/>
                      <a:pt x="13417" y="2748"/>
                      <a:pt x="12064" y="1639"/>
                    </a:cubicBezTo>
                    <a:cubicBezTo>
                      <a:pt x="11496" y="1071"/>
                      <a:pt x="10712" y="611"/>
                      <a:pt x="9927" y="286"/>
                    </a:cubicBezTo>
                    <a:cubicBezTo>
                      <a:pt x="9349" y="107"/>
                      <a:pt x="8698" y="1"/>
                      <a:pt x="808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1290450" y="1597363"/>
                <a:ext cx="10957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7899" extrusionOk="0">
                    <a:moveTo>
                      <a:pt x="3598" y="1"/>
                    </a:moveTo>
                    <a:lnTo>
                      <a:pt x="3381" y="352"/>
                    </a:lnTo>
                    <a:cubicBezTo>
                      <a:pt x="2353" y="2273"/>
                      <a:pt x="1569" y="3950"/>
                      <a:pt x="893" y="5194"/>
                    </a:cubicBezTo>
                    <a:lnTo>
                      <a:pt x="217" y="6655"/>
                    </a:lnTo>
                    <a:cubicBezTo>
                      <a:pt x="108" y="6898"/>
                      <a:pt x="108" y="7115"/>
                      <a:pt x="0" y="7223"/>
                    </a:cubicBezTo>
                    <a:cubicBezTo>
                      <a:pt x="108" y="7115"/>
                      <a:pt x="217" y="6898"/>
                      <a:pt x="325" y="6763"/>
                    </a:cubicBezTo>
                    <a:lnTo>
                      <a:pt x="1136" y="5302"/>
                    </a:lnTo>
                    <a:cubicBezTo>
                      <a:pt x="1773" y="4130"/>
                      <a:pt x="2507" y="2573"/>
                      <a:pt x="3427" y="791"/>
                    </a:cubicBezTo>
                    <a:lnTo>
                      <a:pt x="3427" y="791"/>
                    </a:lnTo>
                    <a:cubicBezTo>
                      <a:pt x="3631" y="2737"/>
                      <a:pt x="3856" y="4395"/>
                      <a:pt x="4058" y="5654"/>
                    </a:cubicBezTo>
                    <a:cubicBezTo>
                      <a:pt x="4166" y="6330"/>
                      <a:pt x="4274" y="6898"/>
                      <a:pt x="4274" y="7223"/>
                    </a:cubicBezTo>
                    <a:cubicBezTo>
                      <a:pt x="4274" y="7439"/>
                      <a:pt x="4382" y="7683"/>
                      <a:pt x="4382" y="7899"/>
                    </a:cubicBezTo>
                    <a:lnTo>
                      <a:pt x="4382" y="7223"/>
                    </a:lnTo>
                    <a:cubicBezTo>
                      <a:pt x="4382" y="6898"/>
                      <a:pt x="4274" y="6330"/>
                      <a:pt x="4166" y="5654"/>
                    </a:cubicBezTo>
                    <a:cubicBezTo>
                      <a:pt x="4058" y="4301"/>
                      <a:pt x="3841" y="2381"/>
                      <a:pt x="3598" y="352"/>
                    </a:cubicBezTo>
                    <a:lnTo>
                      <a:pt x="3598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1315450" y="1715713"/>
                <a:ext cx="9605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812" extrusionOk="0">
                    <a:moveTo>
                      <a:pt x="1" y="0"/>
                    </a:moveTo>
                    <a:cubicBezTo>
                      <a:pt x="569" y="244"/>
                      <a:pt x="1245" y="352"/>
                      <a:pt x="1921" y="460"/>
                    </a:cubicBezTo>
                    <a:cubicBezTo>
                      <a:pt x="2490" y="676"/>
                      <a:pt x="3166" y="676"/>
                      <a:pt x="3842" y="812"/>
                    </a:cubicBezTo>
                    <a:cubicBezTo>
                      <a:pt x="3166" y="460"/>
                      <a:pt x="2598" y="352"/>
                      <a:pt x="1921" y="244"/>
                    </a:cubicBezTo>
                    <a:cubicBezTo>
                      <a:pt x="1353" y="135"/>
                      <a:pt x="677" y="0"/>
                      <a:pt x="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1464900" y="1789413"/>
                <a:ext cx="137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5519" h="4167" extrusionOk="0">
                    <a:moveTo>
                      <a:pt x="5519" y="1"/>
                    </a:moveTo>
                    <a:cubicBezTo>
                      <a:pt x="4626" y="677"/>
                      <a:pt x="3625" y="1353"/>
                      <a:pt x="2706" y="2029"/>
                    </a:cubicBezTo>
                    <a:cubicBezTo>
                      <a:pt x="1813" y="2706"/>
                      <a:pt x="921" y="3382"/>
                      <a:pt x="1" y="4166"/>
                    </a:cubicBezTo>
                    <a:cubicBezTo>
                      <a:pt x="1029" y="3598"/>
                      <a:pt x="1921" y="2922"/>
                      <a:pt x="2814" y="2246"/>
                    </a:cubicBezTo>
                    <a:cubicBezTo>
                      <a:pt x="3842" y="1569"/>
                      <a:pt x="4734" y="785"/>
                      <a:pt x="5519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1493300" y="1794838"/>
                <a:ext cx="62250" cy="1325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302" extrusionOk="0">
                    <a:moveTo>
                      <a:pt x="1" y="0"/>
                    </a:moveTo>
                    <a:cubicBezTo>
                      <a:pt x="1" y="216"/>
                      <a:pt x="109" y="568"/>
                      <a:pt x="109" y="784"/>
                    </a:cubicBezTo>
                    <a:cubicBezTo>
                      <a:pt x="325" y="1461"/>
                      <a:pt x="569" y="2137"/>
                      <a:pt x="894" y="2813"/>
                    </a:cubicBezTo>
                    <a:cubicBezTo>
                      <a:pt x="1245" y="3381"/>
                      <a:pt x="1570" y="4057"/>
                      <a:pt x="1921" y="4625"/>
                    </a:cubicBezTo>
                    <a:cubicBezTo>
                      <a:pt x="2030" y="4842"/>
                      <a:pt x="2246" y="5085"/>
                      <a:pt x="2489" y="5302"/>
                    </a:cubicBezTo>
                    <a:cubicBezTo>
                      <a:pt x="2489" y="5302"/>
                      <a:pt x="1813" y="4166"/>
                      <a:pt x="1137" y="2705"/>
                    </a:cubicBezTo>
                    <a:cubicBezTo>
                      <a:pt x="461" y="124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1707675" y="1686963"/>
                <a:ext cx="89950" cy="195125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7805" extrusionOk="0">
                    <a:moveTo>
                      <a:pt x="1139" y="1"/>
                    </a:moveTo>
                    <a:cubicBezTo>
                      <a:pt x="837" y="1"/>
                      <a:pt x="589" y="122"/>
                      <a:pt x="325" y="366"/>
                    </a:cubicBezTo>
                    <a:cubicBezTo>
                      <a:pt x="109" y="609"/>
                      <a:pt x="0" y="934"/>
                      <a:pt x="109" y="1285"/>
                    </a:cubicBezTo>
                    <a:cubicBezTo>
                      <a:pt x="109" y="1962"/>
                      <a:pt x="109" y="2503"/>
                      <a:pt x="325" y="3071"/>
                    </a:cubicBezTo>
                    <a:cubicBezTo>
                      <a:pt x="325" y="3639"/>
                      <a:pt x="433" y="4207"/>
                      <a:pt x="541" y="4667"/>
                    </a:cubicBezTo>
                    <a:cubicBezTo>
                      <a:pt x="677" y="5559"/>
                      <a:pt x="893" y="6235"/>
                      <a:pt x="1001" y="6804"/>
                    </a:cubicBezTo>
                    <a:cubicBezTo>
                      <a:pt x="1001" y="6235"/>
                      <a:pt x="893" y="5559"/>
                      <a:pt x="785" y="4667"/>
                    </a:cubicBezTo>
                    <a:cubicBezTo>
                      <a:pt x="677" y="4099"/>
                      <a:pt x="541" y="3639"/>
                      <a:pt x="433" y="3071"/>
                    </a:cubicBezTo>
                    <a:cubicBezTo>
                      <a:pt x="325" y="2503"/>
                      <a:pt x="325" y="1962"/>
                      <a:pt x="325" y="1285"/>
                    </a:cubicBezTo>
                    <a:cubicBezTo>
                      <a:pt x="325" y="1042"/>
                      <a:pt x="325" y="717"/>
                      <a:pt x="541" y="474"/>
                    </a:cubicBezTo>
                    <a:cubicBezTo>
                      <a:pt x="720" y="316"/>
                      <a:pt x="883" y="215"/>
                      <a:pt x="1096" y="215"/>
                    </a:cubicBezTo>
                    <a:cubicBezTo>
                      <a:pt x="1174" y="215"/>
                      <a:pt x="1259" y="229"/>
                      <a:pt x="1353" y="258"/>
                    </a:cubicBezTo>
                    <a:cubicBezTo>
                      <a:pt x="1894" y="609"/>
                      <a:pt x="2246" y="1285"/>
                      <a:pt x="2029" y="1962"/>
                    </a:cubicBezTo>
                    <a:cubicBezTo>
                      <a:pt x="1846" y="2368"/>
                      <a:pt x="1480" y="2790"/>
                      <a:pt x="1080" y="3169"/>
                    </a:cubicBezTo>
                    <a:lnTo>
                      <a:pt x="1080" y="3169"/>
                    </a:lnTo>
                    <a:cubicBezTo>
                      <a:pt x="918" y="3263"/>
                      <a:pt x="780" y="3385"/>
                      <a:pt x="677" y="3531"/>
                    </a:cubicBezTo>
                    <a:lnTo>
                      <a:pt x="785" y="3639"/>
                    </a:lnTo>
                    <a:cubicBezTo>
                      <a:pt x="803" y="3630"/>
                      <a:pt x="821" y="3621"/>
                      <a:pt x="839" y="3612"/>
                    </a:cubicBezTo>
                    <a:lnTo>
                      <a:pt x="839" y="3612"/>
                    </a:lnTo>
                    <a:lnTo>
                      <a:pt x="893" y="3639"/>
                    </a:lnTo>
                    <a:cubicBezTo>
                      <a:pt x="1164" y="3367"/>
                      <a:pt x="1606" y="3153"/>
                      <a:pt x="2012" y="3153"/>
                    </a:cubicBezTo>
                    <a:cubicBezTo>
                      <a:pt x="2092" y="3153"/>
                      <a:pt x="2170" y="3161"/>
                      <a:pt x="2246" y="3179"/>
                    </a:cubicBezTo>
                    <a:cubicBezTo>
                      <a:pt x="2814" y="3314"/>
                      <a:pt x="3138" y="3639"/>
                      <a:pt x="3246" y="4207"/>
                    </a:cubicBezTo>
                    <a:cubicBezTo>
                      <a:pt x="3490" y="4531"/>
                      <a:pt x="3382" y="4991"/>
                      <a:pt x="3138" y="5451"/>
                    </a:cubicBezTo>
                    <a:cubicBezTo>
                      <a:pt x="2922" y="5776"/>
                      <a:pt x="2705" y="6019"/>
                      <a:pt x="2354" y="6235"/>
                    </a:cubicBezTo>
                    <a:cubicBezTo>
                      <a:pt x="1827" y="6662"/>
                      <a:pt x="1417" y="6972"/>
                      <a:pt x="1080" y="7295"/>
                    </a:cubicBezTo>
                    <a:lnTo>
                      <a:pt x="1080" y="7295"/>
                    </a:lnTo>
                    <a:lnTo>
                      <a:pt x="1001" y="6804"/>
                    </a:lnTo>
                    <a:lnTo>
                      <a:pt x="1001" y="6804"/>
                    </a:lnTo>
                    <a:cubicBezTo>
                      <a:pt x="1001" y="7051"/>
                      <a:pt x="1001" y="7173"/>
                      <a:pt x="1049" y="7324"/>
                    </a:cubicBezTo>
                    <a:lnTo>
                      <a:pt x="1049" y="7324"/>
                    </a:lnTo>
                    <a:cubicBezTo>
                      <a:pt x="1033" y="7340"/>
                      <a:pt x="1017" y="7356"/>
                      <a:pt x="1001" y="7372"/>
                    </a:cubicBezTo>
                    <a:cubicBezTo>
                      <a:pt x="1018" y="7360"/>
                      <a:pt x="1035" y="7348"/>
                      <a:pt x="1053" y="7336"/>
                    </a:cubicBezTo>
                    <a:lnTo>
                      <a:pt x="1053" y="7336"/>
                    </a:lnTo>
                    <a:cubicBezTo>
                      <a:pt x="1067" y="7380"/>
                      <a:pt x="1086" y="7426"/>
                      <a:pt x="1109" y="7480"/>
                    </a:cubicBezTo>
                    <a:lnTo>
                      <a:pt x="1083" y="7315"/>
                    </a:lnTo>
                    <a:lnTo>
                      <a:pt x="1083" y="7315"/>
                    </a:lnTo>
                    <a:cubicBezTo>
                      <a:pt x="1420" y="7078"/>
                      <a:pt x="1837" y="6769"/>
                      <a:pt x="2462" y="6344"/>
                    </a:cubicBezTo>
                    <a:cubicBezTo>
                      <a:pt x="2814" y="6127"/>
                      <a:pt x="3030" y="5884"/>
                      <a:pt x="3246" y="5559"/>
                    </a:cubicBezTo>
                    <a:cubicBezTo>
                      <a:pt x="3598" y="5099"/>
                      <a:pt x="3598" y="4531"/>
                      <a:pt x="3490" y="4099"/>
                    </a:cubicBezTo>
                    <a:cubicBezTo>
                      <a:pt x="3246" y="3531"/>
                      <a:pt x="2814" y="3071"/>
                      <a:pt x="2354" y="2963"/>
                    </a:cubicBezTo>
                    <a:cubicBezTo>
                      <a:pt x="2239" y="2944"/>
                      <a:pt x="2123" y="2935"/>
                      <a:pt x="2010" y="2935"/>
                    </a:cubicBezTo>
                    <a:cubicBezTo>
                      <a:pt x="1870" y="2935"/>
                      <a:pt x="1733" y="2949"/>
                      <a:pt x="1601" y="2975"/>
                    </a:cubicBezTo>
                    <a:lnTo>
                      <a:pt x="1601" y="2975"/>
                    </a:lnTo>
                    <a:cubicBezTo>
                      <a:pt x="1854" y="2671"/>
                      <a:pt x="2061" y="2317"/>
                      <a:pt x="2246" y="1962"/>
                    </a:cubicBezTo>
                    <a:cubicBezTo>
                      <a:pt x="2354" y="1610"/>
                      <a:pt x="2354" y="1150"/>
                      <a:pt x="2246" y="826"/>
                    </a:cubicBezTo>
                    <a:cubicBezTo>
                      <a:pt x="2029" y="474"/>
                      <a:pt x="1786" y="258"/>
                      <a:pt x="1461" y="41"/>
                    </a:cubicBezTo>
                    <a:cubicBezTo>
                      <a:pt x="1346" y="14"/>
                      <a:pt x="1240" y="1"/>
                      <a:pt x="1139" y="1"/>
                    </a:cubicBezTo>
                    <a:close/>
                    <a:moveTo>
                      <a:pt x="1001" y="7372"/>
                    </a:moveTo>
                    <a:lnTo>
                      <a:pt x="541" y="7804"/>
                    </a:lnTo>
                    <a:cubicBezTo>
                      <a:pt x="677" y="7804"/>
                      <a:pt x="677" y="7696"/>
                      <a:pt x="677" y="7696"/>
                    </a:cubicBezTo>
                    <a:lnTo>
                      <a:pt x="1001" y="7372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87;p5"/>
            <p:cNvSpPr/>
            <p:nvPr/>
          </p:nvSpPr>
          <p:spPr>
            <a:xfrm>
              <a:off x="888" y="3975038"/>
              <a:ext cx="546400" cy="144050"/>
            </a:xfrm>
            <a:custGeom>
              <a:avLst/>
              <a:gdLst/>
              <a:ahLst/>
              <a:cxnLst/>
              <a:rect l="l" t="t" r="r" b="b"/>
              <a:pathLst>
                <a:path w="21856" h="5762" extrusionOk="0">
                  <a:moveTo>
                    <a:pt x="0" y="0"/>
                  </a:moveTo>
                  <a:lnTo>
                    <a:pt x="0" y="5762"/>
                  </a:lnTo>
                  <a:lnTo>
                    <a:pt x="21856" y="5762"/>
                  </a:lnTo>
                  <a:lnTo>
                    <a:pt x="218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flipH="1">
              <a:off x="-678100" y="414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flipH="1">
              <a:off x="-373300" y="4294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flipH="1">
              <a:off x="-220900" y="45996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 flipH="1">
              <a:off x="83900" y="4752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 rot="10800000">
              <a:off x="-144700" y="3609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rot="10800000">
              <a:off x="7700" y="33042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flipH="1">
              <a:off x="-525700" y="2237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 flipH="1">
              <a:off x="-220900" y="2389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 flipH="1">
              <a:off x="236300" y="2847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 rot="10800000">
              <a:off x="-297100" y="1856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rot="10800000">
              <a:off x="7700" y="1704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 rot="10800000">
              <a:off x="464900" y="1246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 flipH="1">
              <a:off x="-830500" y="33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 flipH="1">
              <a:off x="-525700" y="484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 flipH="1">
              <a:off x="-68500" y="942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1C2225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xfrm>
            <a:off x="713225" y="488975"/>
            <a:ext cx="771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9pPr>
          </a:lstStyle>
          <a:p>
            <a:endParaRPr/>
          </a:p>
        </p:txBody>
      </p:sp>
      <p:grpSp>
        <p:nvGrpSpPr>
          <p:cNvPr id="105" name="Google Shape;105;p6"/>
          <p:cNvGrpSpPr/>
          <p:nvPr/>
        </p:nvGrpSpPr>
        <p:grpSpPr>
          <a:xfrm>
            <a:off x="-678100" y="160050"/>
            <a:ext cx="10534025" cy="4744150"/>
            <a:chOff x="-678100" y="160050"/>
            <a:chExt cx="10534025" cy="4744150"/>
          </a:xfrm>
        </p:grpSpPr>
        <p:sp>
          <p:nvSpPr>
            <p:cNvPr id="106" name="Google Shape;106;p6"/>
            <p:cNvSpPr/>
            <p:nvPr/>
          </p:nvSpPr>
          <p:spPr>
            <a:xfrm>
              <a:off x="888" y="3975038"/>
              <a:ext cx="546400" cy="144050"/>
            </a:xfrm>
            <a:custGeom>
              <a:avLst/>
              <a:gdLst/>
              <a:ahLst/>
              <a:cxnLst/>
              <a:rect l="l" t="t" r="r" b="b"/>
              <a:pathLst>
                <a:path w="21856" h="5762" extrusionOk="0">
                  <a:moveTo>
                    <a:pt x="0" y="0"/>
                  </a:moveTo>
                  <a:lnTo>
                    <a:pt x="0" y="5762"/>
                  </a:lnTo>
                  <a:lnTo>
                    <a:pt x="21856" y="5762"/>
                  </a:lnTo>
                  <a:lnTo>
                    <a:pt x="218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 flipH="1">
              <a:off x="-678100" y="414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flipH="1">
              <a:off x="-220900" y="45996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flipH="1">
              <a:off x="83900" y="4752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rot="10800000">
              <a:off x="-144700" y="3609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10800000">
              <a:off x="7700" y="33042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flipH="1">
              <a:off x="-525700" y="2237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flipH="1">
              <a:off x="-220900" y="2389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flipH="1">
              <a:off x="-68500" y="26946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flipH="1">
              <a:off x="8435625" y="306775"/>
              <a:ext cx="549800" cy="146775"/>
            </a:xfrm>
            <a:custGeom>
              <a:avLst/>
              <a:gdLst/>
              <a:ahLst/>
              <a:cxnLst/>
              <a:rect l="l" t="t" r="r" b="b"/>
              <a:pathLst>
                <a:path w="21992" h="5871" extrusionOk="0">
                  <a:moveTo>
                    <a:pt x="0" y="1"/>
                  </a:moveTo>
                  <a:lnTo>
                    <a:pt x="0" y="5871"/>
                  </a:lnTo>
                  <a:lnTo>
                    <a:pt x="21991" y="5871"/>
                  </a:lnTo>
                  <a:lnTo>
                    <a:pt x="2199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flipH="1">
              <a:off x="8272650" y="160050"/>
              <a:ext cx="551825" cy="149475"/>
            </a:xfrm>
            <a:custGeom>
              <a:avLst/>
              <a:gdLst/>
              <a:ahLst/>
              <a:cxnLst/>
              <a:rect l="l" t="t" r="r" b="b"/>
              <a:pathLst>
                <a:path w="22073" h="5979" extrusionOk="0">
                  <a:moveTo>
                    <a:pt x="108" y="0"/>
                  </a:moveTo>
                  <a:lnTo>
                    <a:pt x="108" y="0"/>
                  </a:lnTo>
                  <a:cubicBezTo>
                    <a:pt x="88" y="21"/>
                    <a:pt x="54" y="54"/>
                    <a:pt x="0" y="108"/>
                  </a:cubicBezTo>
                  <a:lnTo>
                    <a:pt x="0" y="1596"/>
                  </a:lnTo>
                  <a:lnTo>
                    <a:pt x="0" y="3057"/>
                  </a:lnTo>
                  <a:lnTo>
                    <a:pt x="0" y="5978"/>
                  </a:lnTo>
                  <a:lnTo>
                    <a:pt x="108" y="5978"/>
                  </a:lnTo>
                  <a:lnTo>
                    <a:pt x="15770" y="5870"/>
                  </a:lnTo>
                  <a:lnTo>
                    <a:pt x="216" y="5762"/>
                  </a:lnTo>
                  <a:lnTo>
                    <a:pt x="216" y="5762"/>
                  </a:lnTo>
                  <a:lnTo>
                    <a:pt x="216" y="3057"/>
                  </a:lnTo>
                  <a:lnTo>
                    <a:pt x="216" y="243"/>
                  </a:lnTo>
                  <a:lnTo>
                    <a:pt x="216" y="243"/>
                  </a:lnTo>
                  <a:lnTo>
                    <a:pt x="21964" y="109"/>
                  </a:lnTo>
                  <a:lnTo>
                    <a:pt x="21964" y="109"/>
                  </a:lnTo>
                  <a:cubicBezTo>
                    <a:pt x="21964" y="1921"/>
                    <a:pt x="22072" y="3382"/>
                    <a:pt x="22072" y="4301"/>
                  </a:cubicBezTo>
                  <a:lnTo>
                    <a:pt x="22072" y="108"/>
                  </a:lnTo>
                  <a:lnTo>
                    <a:pt x="2207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8999300" y="2237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694500" y="2389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 rot="10800000" flipH="1">
              <a:off x="8770700" y="1856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 rot="10800000" flipH="1">
              <a:off x="8465900" y="1704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 rot="10800000" flipH="1">
              <a:off x="8237300" y="1246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9304100" y="33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8999300" y="484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8542100" y="942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xfrm>
            <a:off x="4647350" y="1238625"/>
            <a:ext cx="3524100" cy="9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idx="1"/>
          </p:nvPr>
        </p:nvSpPr>
        <p:spPr>
          <a:xfrm>
            <a:off x="4647350" y="2375850"/>
            <a:ext cx="3347100" cy="18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>
            <a:off x="7989650" y="245775"/>
            <a:ext cx="1856601" cy="4744150"/>
            <a:chOff x="7989650" y="245775"/>
            <a:chExt cx="1856601" cy="4744150"/>
          </a:xfrm>
        </p:grpSpPr>
        <p:sp>
          <p:nvSpPr>
            <p:cNvPr id="129" name="Google Shape;129;p7"/>
            <p:cNvSpPr/>
            <p:nvPr/>
          </p:nvSpPr>
          <p:spPr>
            <a:xfrm>
              <a:off x="8860150" y="392500"/>
              <a:ext cx="549800" cy="146775"/>
            </a:xfrm>
            <a:custGeom>
              <a:avLst/>
              <a:gdLst/>
              <a:ahLst/>
              <a:cxnLst/>
              <a:rect l="l" t="t" r="r" b="b"/>
              <a:pathLst>
                <a:path w="21992" h="5871" extrusionOk="0">
                  <a:moveTo>
                    <a:pt x="0" y="1"/>
                  </a:moveTo>
                  <a:lnTo>
                    <a:pt x="0" y="5871"/>
                  </a:lnTo>
                  <a:lnTo>
                    <a:pt x="21991" y="5871"/>
                  </a:lnTo>
                  <a:lnTo>
                    <a:pt x="2199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9021100" y="245775"/>
              <a:ext cx="551825" cy="149475"/>
            </a:xfrm>
            <a:custGeom>
              <a:avLst/>
              <a:gdLst/>
              <a:ahLst/>
              <a:cxnLst/>
              <a:rect l="l" t="t" r="r" b="b"/>
              <a:pathLst>
                <a:path w="22073" h="5979" extrusionOk="0">
                  <a:moveTo>
                    <a:pt x="108" y="0"/>
                  </a:moveTo>
                  <a:lnTo>
                    <a:pt x="108" y="0"/>
                  </a:lnTo>
                  <a:cubicBezTo>
                    <a:pt x="88" y="21"/>
                    <a:pt x="54" y="54"/>
                    <a:pt x="0" y="108"/>
                  </a:cubicBezTo>
                  <a:lnTo>
                    <a:pt x="0" y="1596"/>
                  </a:lnTo>
                  <a:lnTo>
                    <a:pt x="0" y="3057"/>
                  </a:lnTo>
                  <a:lnTo>
                    <a:pt x="0" y="5978"/>
                  </a:lnTo>
                  <a:lnTo>
                    <a:pt x="108" y="5978"/>
                  </a:lnTo>
                  <a:lnTo>
                    <a:pt x="15770" y="5870"/>
                  </a:lnTo>
                  <a:lnTo>
                    <a:pt x="216" y="5762"/>
                  </a:lnTo>
                  <a:lnTo>
                    <a:pt x="216" y="5762"/>
                  </a:lnTo>
                  <a:lnTo>
                    <a:pt x="216" y="3057"/>
                  </a:lnTo>
                  <a:lnTo>
                    <a:pt x="216" y="243"/>
                  </a:lnTo>
                  <a:lnTo>
                    <a:pt x="216" y="243"/>
                  </a:lnTo>
                  <a:lnTo>
                    <a:pt x="21964" y="109"/>
                  </a:lnTo>
                  <a:lnTo>
                    <a:pt x="21964" y="109"/>
                  </a:lnTo>
                  <a:cubicBezTo>
                    <a:pt x="21964" y="1921"/>
                    <a:pt x="22072" y="3382"/>
                    <a:pt x="22072" y="4301"/>
                  </a:cubicBezTo>
                  <a:lnTo>
                    <a:pt x="22072" y="108"/>
                  </a:lnTo>
                  <a:lnTo>
                    <a:pt x="2207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" name="Google Shape;131;p7"/>
            <p:cNvGrpSpPr/>
            <p:nvPr/>
          </p:nvGrpSpPr>
          <p:grpSpPr>
            <a:xfrm>
              <a:off x="9361333" y="2071782"/>
              <a:ext cx="484918" cy="453079"/>
              <a:chOff x="1211325" y="1407638"/>
              <a:chExt cx="797300" cy="744950"/>
            </a:xfrm>
          </p:grpSpPr>
          <p:sp>
            <p:nvSpPr>
              <p:cNvPr id="132" name="Google Shape;132;p7"/>
              <p:cNvSpPr/>
              <p:nvPr/>
            </p:nvSpPr>
            <p:spPr>
              <a:xfrm>
                <a:off x="1211325" y="1407638"/>
                <a:ext cx="797300" cy="744950"/>
              </a:xfrm>
              <a:custGeom>
                <a:avLst/>
                <a:gdLst/>
                <a:ahLst/>
                <a:cxnLst/>
                <a:rect l="l" t="t" r="r" b="b"/>
                <a:pathLst>
                  <a:path w="31892" h="29798" extrusionOk="0">
                    <a:moveTo>
                      <a:pt x="8081" y="1"/>
                    </a:moveTo>
                    <a:cubicBezTo>
                      <a:pt x="7861" y="1"/>
                      <a:pt x="7645" y="14"/>
                      <a:pt x="7439" y="43"/>
                    </a:cubicBezTo>
                    <a:cubicBezTo>
                      <a:pt x="5870" y="151"/>
                      <a:pt x="4301" y="827"/>
                      <a:pt x="3057" y="1855"/>
                    </a:cubicBezTo>
                    <a:cubicBezTo>
                      <a:pt x="1921" y="2856"/>
                      <a:pt x="1028" y="4208"/>
                      <a:pt x="568" y="5696"/>
                    </a:cubicBezTo>
                    <a:cubicBezTo>
                      <a:pt x="109" y="7049"/>
                      <a:pt x="0" y="8509"/>
                      <a:pt x="109" y="9970"/>
                    </a:cubicBezTo>
                    <a:cubicBezTo>
                      <a:pt x="352" y="12567"/>
                      <a:pt x="1136" y="15028"/>
                      <a:pt x="2381" y="17300"/>
                    </a:cubicBezTo>
                    <a:cubicBezTo>
                      <a:pt x="2949" y="18301"/>
                      <a:pt x="3490" y="19221"/>
                      <a:pt x="4166" y="20113"/>
                    </a:cubicBezTo>
                    <a:lnTo>
                      <a:pt x="5762" y="22602"/>
                    </a:lnTo>
                    <a:cubicBezTo>
                      <a:pt x="6763" y="24171"/>
                      <a:pt x="7682" y="25523"/>
                      <a:pt x="8467" y="26524"/>
                    </a:cubicBezTo>
                    <a:cubicBezTo>
                      <a:pt x="9251" y="27660"/>
                      <a:pt x="9927" y="28445"/>
                      <a:pt x="10387" y="29013"/>
                    </a:cubicBezTo>
                    <a:cubicBezTo>
                      <a:pt x="10820" y="29472"/>
                      <a:pt x="11064" y="29797"/>
                      <a:pt x="11064" y="29797"/>
                    </a:cubicBezTo>
                    <a:cubicBezTo>
                      <a:pt x="11064" y="29797"/>
                      <a:pt x="11064" y="29689"/>
                      <a:pt x="10928" y="29581"/>
                    </a:cubicBezTo>
                    <a:cubicBezTo>
                      <a:pt x="10820" y="29364"/>
                      <a:pt x="10604" y="29229"/>
                      <a:pt x="10387" y="28904"/>
                    </a:cubicBezTo>
                    <a:cubicBezTo>
                      <a:pt x="9927" y="28445"/>
                      <a:pt x="9359" y="27552"/>
                      <a:pt x="8575" y="26524"/>
                    </a:cubicBezTo>
                    <a:cubicBezTo>
                      <a:pt x="7791" y="25523"/>
                      <a:pt x="6871" y="24171"/>
                      <a:pt x="5870" y="22602"/>
                    </a:cubicBezTo>
                    <a:cubicBezTo>
                      <a:pt x="5410" y="21790"/>
                      <a:pt x="4842" y="20898"/>
                      <a:pt x="4301" y="20005"/>
                    </a:cubicBezTo>
                    <a:cubicBezTo>
                      <a:pt x="3625" y="19221"/>
                      <a:pt x="3057" y="18193"/>
                      <a:pt x="2489" y="17192"/>
                    </a:cubicBezTo>
                    <a:cubicBezTo>
                      <a:pt x="1245" y="14920"/>
                      <a:pt x="460" y="12458"/>
                      <a:pt x="244" y="9970"/>
                    </a:cubicBezTo>
                    <a:cubicBezTo>
                      <a:pt x="244" y="8509"/>
                      <a:pt x="352" y="7049"/>
                      <a:pt x="785" y="5696"/>
                    </a:cubicBezTo>
                    <a:cubicBezTo>
                      <a:pt x="1245" y="4344"/>
                      <a:pt x="2029" y="2991"/>
                      <a:pt x="3165" y="1963"/>
                    </a:cubicBezTo>
                    <a:cubicBezTo>
                      <a:pt x="4409" y="963"/>
                      <a:pt x="5870" y="395"/>
                      <a:pt x="7439" y="151"/>
                    </a:cubicBezTo>
                    <a:cubicBezTo>
                      <a:pt x="8223" y="151"/>
                      <a:pt x="9035" y="286"/>
                      <a:pt x="9819" y="503"/>
                    </a:cubicBezTo>
                    <a:cubicBezTo>
                      <a:pt x="10604" y="827"/>
                      <a:pt x="11388" y="1179"/>
                      <a:pt x="11956" y="1747"/>
                    </a:cubicBezTo>
                    <a:cubicBezTo>
                      <a:pt x="13200" y="2991"/>
                      <a:pt x="14093" y="4452"/>
                      <a:pt x="14553" y="6021"/>
                    </a:cubicBezTo>
                    <a:cubicBezTo>
                      <a:pt x="14986" y="7833"/>
                      <a:pt x="15337" y="9510"/>
                      <a:pt x="15337" y="11322"/>
                    </a:cubicBezTo>
                    <a:cubicBezTo>
                      <a:pt x="15337" y="11647"/>
                      <a:pt x="15445" y="12107"/>
                      <a:pt x="15445" y="12567"/>
                    </a:cubicBezTo>
                    <a:lnTo>
                      <a:pt x="15445" y="13135"/>
                    </a:lnTo>
                    <a:lnTo>
                      <a:pt x="15662" y="12567"/>
                    </a:lnTo>
                    <a:cubicBezTo>
                      <a:pt x="16122" y="10863"/>
                      <a:pt x="17150" y="9402"/>
                      <a:pt x="18367" y="8266"/>
                    </a:cubicBezTo>
                    <a:cubicBezTo>
                      <a:pt x="19503" y="7049"/>
                      <a:pt x="21072" y="6237"/>
                      <a:pt x="22776" y="6021"/>
                    </a:cubicBezTo>
                    <a:cubicBezTo>
                      <a:pt x="23333" y="5905"/>
                      <a:pt x="23894" y="5845"/>
                      <a:pt x="24451" y="5845"/>
                    </a:cubicBezTo>
                    <a:cubicBezTo>
                      <a:pt x="25462" y="5845"/>
                      <a:pt x="26459" y="6045"/>
                      <a:pt x="27401" y="6481"/>
                    </a:cubicBezTo>
                    <a:cubicBezTo>
                      <a:pt x="28862" y="7157"/>
                      <a:pt x="29998" y="8158"/>
                      <a:pt x="30782" y="9510"/>
                    </a:cubicBezTo>
                    <a:cubicBezTo>
                      <a:pt x="31459" y="10863"/>
                      <a:pt x="31675" y="12323"/>
                      <a:pt x="31459" y="13811"/>
                    </a:cubicBezTo>
                    <a:cubicBezTo>
                      <a:pt x="31215" y="15163"/>
                      <a:pt x="30539" y="16381"/>
                      <a:pt x="29538" y="17408"/>
                    </a:cubicBezTo>
                    <a:cubicBezTo>
                      <a:pt x="28645" y="18301"/>
                      <a:pt x="27618" y="19221"/>
                      <a:pt x="26617" y="19897"/>
                    </a:cubicBezTo>
                    <a:cubicBezTo>
                      <a:pt x="25589" y="20681"/>
                      <a:pt x="24588" y="21358"/>
                      <a:pt x="23668" y="22034"/>
                    </a:cubicBezTo>
                    <a:cubicBezTo>
                      <a:pt x="19854" y="24631"/>
                      <a:pt x="16690" y="26524"/>
                      <a:pt x="14553" y="27768"/>
                    </a:cubicBezTo>
                    <a:cubicBezTo>
                      <a:pt x="13417" y="28445"/>
                      <a:pt x="12524" y="28904"/>
                      <a:pt x="11956" y="29229"/>
                    </a:cubicBezTo>
                    <a:cubicBezTo>
                      <a:pt x="12524" y="29013"/>
                      <a:pt x="13417" y="28445"/>
                      <a:pt x="14553" y="27877"/>
                    </a:cubicBezTo>
                    <a:cubicBezTo>
                      <a:pt x="16798" y="26524"/>
                      <a:pt x="19963" y="24631"/>
                      <a:pt x="23777" y="22142"/>
                    </a:cubicBezTo>
                    <a:cubicBezTo>
                      <a:pt x="24696" y="21466"/>
                      <a:pt x="25697" y="20790"/>
                      <a:pt x="26725" y="20005"/>
                    </a:cubicBezTo>
                    <a:cubicBezTo>
                      <a:pt x="27726" y="19329"/>
                      <a:pt x="28754" y="18409"/>
                      <a:pt x="29646" y="17517"/>
                    </a:cubicBezTo>
                    <a:cubicBezTo>
                      <a:pt x="30674" y="16516"/>
                      <a:pt x="31350" y="15163"/>
                      <a:pt x="31675" y="13811"/>
                    </a:cubicBezTo>
                    <a:cubicBezTo>
                      <a:pt x="31891" y="12323"/>
                      <a:pt x="31675" y="10754"/>
                      <a:pt x="30890" y="9402"/>
                    </a:cubicBezTo>
                    <a:cubicBezTo>
                      <a:pt x="30214" y="8049"/>
                      <a:pt x="28970" y="6913"/>
                      <a:pt x="27509" y="6237"/>
                    </a:cubicBezTo>
                    <a:cubicBezTo>
                      <a:pt x="26510" y="5774"/>
                      <a:pt x="25396" y="5578"/>
                      <a:pt x="24255" y="5578"/>
                    </a:cubicBezTo>
                    <a:cubicBezTo>
                      <a:pt x="23729" y="5578"/>
                      <a:pt x="23197" y="5619"/>
                      <a:pt x="22668" y="5696"/>
                    </a:cubicBezTo>
                    <a:cubicBezTo>
                      <a:pt x="21883" y="5913"/>
                      <a:pt x="21072" y="6129"/>
                      <a:pt x="20287" y="6589"/>
                    </a:cubicBezTo>
                    <a:cubicBezTo>
                      <a:pt x="19503" y="6913"/>
                      <a:pt x="18827" y="7481"/>
                      <a:pt x="18150" y="8049"/>
                    </a:cubicBezTo>
                    <a:cubicBezTo>
                      <a:pt x="17045" y="9154"/>
                      <a:pt x="16218" y="10430"/>
                      <a:pt x="15648" y="11895"/>
                    </a:cubicBezTo>
                    <a:lnTo>
                      <a:pt x="15648" y="11895"/>
                    </a:lnTo>
                    <a:cubicBezTo>
                      <a:pt x="15635" y="11682"/>
                      <a:pt x="15608" y="11485"/>
                      <a:pt x="15554" y="11322"/>
                    </a:cubicBezTo>
                    <a:cubicBezTo>
                      <a:pt x="15554" y="9510"/>
                      <a:pt x="15337" y="7725"/>
                      <a:pt x="14769" y="6021"/>
                    </a:cubicBezTo>
                    <a:cubicBezTo>
                      <a:pt x="14309" y="4344"/>
                      <a:pt x="13417" y="2748"/>
                      <a:pt x="12064" y="1639"/>
                    </a:cubicBezTo>
                    <a:cubicBezTo>
                      <a:pt x="11496" y="1071"/>
                      <a:pt x="10712" y="611"/>
                      <a:pt x="9927" y="286"/>
                    </a:cubicBezTo>
                    <a:cubicBezTo>
                      <a:pt x="9349" y="107"/>
                      <a:pt x="8698" y="1"/>
                      <a:pt x="808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7"/>
              <p:cNvSpPr/>
              <p:nvPr/>
            </p:nvSpPr>
            <p:spPr>
              <a:xfrm>
                <a:off x="1290450" y="1597363"/>
                <a:ext cx="10957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7899" extrusionOk="0">
                    <a:moveTo>
                      <a:pt x="3598" y="1"/>
                    </a:moveTo>
                    <a:lnTo>
                      <a:pt x="3381" y="352"/>
                    </a:lnTo>
                    <a:cubicBezTo>
                      <a:pt x="2353" y="2273"/>
                      <a:pt x="1569" y="3950"/>
                      <a:pt x="893" y="5194"/>
                    </a:cubicBezTo>
                    <a:lnTo>
                      <a:pt x="217" y="6655"/>
                    </a:lnTo>
                    <a:cubicBezTo>
                      <a:pt x="108" y="6898"/>
                      <a:pt x="108" y="7115"/>
                      <a:pt x="0" y="7223"/>
                    </a:cubicBezTo>
                    <a:cubicBezTo>
                      <a:pt x="108" y="7115"/>
                      <a:pt x="217" y="6898"/>
                      <a:pt x="325" y="6763"/>
                    </a:cubicBezTo>
                    <a:lnTo>
                      <a:pt x="1136" y="5302"/>
                    </a:lnTo>
                    <a:cubicBezTo>
                      <a:pt x="1773" y="4130"/>
                      <a:pt x="2507" y="2573"/>
                      <a:pt x="3427" y="791"/>
                    </a:cubicBezTo>
                    <a:lnTo>
                      <a:pt x="3427" y="791"/>
                    </a:lnTo>
                    <a:cubicBezTo>
                      <a:pt x="3631" y="2737"/>
                      <a:pt x="3856" y="4395"/>
                      <a:pt x="4058" y="5654"/>
                    </a:cubicBezTo>
                    <a:cubicBezTo>
                      <a:pt x="4166" y="6330"/>
                      <a:pt x="4274" y="6898"/>
                      <a:pt x="4274" y="7223"/>
                    </a:cubicBezTo>
                    <a:cubicBezTo>
                      <a:pt x="4274" y="7439"/>
                      <a:pt x="4382" y="7683"/>
                      <a:pt x="4382" y="7899"/>
                    </a:cubicBezTo>
                    <a:lnTo>
                      <a:pt x="4382" y="7223"/>
                    </a:lnTo>
                    <a:cubicBezTo>
                      <a:pt x="4382" y="6898"/>
                      <a:pt x="4274" y="6330"/>
                      <a:pt x="4166" y="5654"/>
                    </a:cubicBezTo>
                    <a:cubicBezTo>
                      <a:pt x="4058" y="4301"/>
                      <a:pt x="3841" y="2381"/>
                      <a:pt x="3598" y="352"/>
                    </a:cubicBezTo>
                    <a:lnTo>
                      <a:pt x="3598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7"/>
              <p:cNvSpPr/>
              <p:nvPr/>
            </p:nvSpPr>
            <p:spPr>
              <a:xfrm>
                <a:off x="1315450" y="1715713"/>
                <a:ext cx="9605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812" extrusionOk="0">
                    <a:moveTo>
                      <a:pt x="1" y="0"/>
                    </a:moveTo>
                    <a:cubicBezTo>
                      <a:pt x="569" y="244"/>
                      <a:pt x="1245" y="352"/>
                      <a:pt x="1921" y="460"/>
                    </a:cubicBezTo>
                    <a:cubicBezTo>
                      <a:pt x="2490" y="676"/>
                      <a:pt x="3166" y="676"/>
                      <a:pt x="3842" y="812"/>
                    </a:cubicBezTo>
                    <a:cubicBezTo>
                      <a:pt x="3166" y="460"/>
                      <a:pt x="2598" y="352"/>
                      <a:pt x="1921" y="244"/>
                    </a:cubicBezTo>
                    <a:cubicBezTo>
                      <a:pt x="1353" y="135"/>
                      <a:pt x="677" y="0"/>
                      <a:pt x="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7"/>
              <p:cNvSpPr/>
              <p:nvPr/>
            </p:nvSpPr>
            <p:spPr>
              <a:xfrm>
                <a:off x="1464900" y="1789413"/>
                <a:ext cx="137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5519" h="4167" extrusionOk="0">
                    <a:moveTo>
                      <a:pt x="5519" y="1"/>
                    </a:moveTo>
                    <a:cubicBezTo>
                      <a:pt x="4626" y="677"/>
                      <a:pt x="3625" y="1353"/>
                      <a:pt x="2706" y="2029"/>
                    </a:cubicBezTo>
                    <a:cubicBezTo>
                      <a:pt x="1813" y="2706"/>
                      <a:pt x="921" y="3382"/>
                      <a:pt x="1" y="4166"/>
                    </a:cubicBezTo>
                    <a:cubicBezTo>
                      <a:pt x="1029" y="3598"/>
                      <a:pt x="1921" y="2922"/>
                      <a:pt x="2814" y="2246"/>
                    </a:cubicBezTo>
                    <a:cubicBezTo>
                      <a:pt x="3842" y="1569"/>
                      <a:pt x="4734" y="785"/>
                      <a:pt x="5519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7"/>
              <p:cNvSpPr/>
              <p:nvPr/>
            </p:nvSpPr>
            <p:spPr>
              <a:xfrm>
                <a:off x="1493300" y="1794838"/>
                <a:ext cx="62250" cy="1325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302" extrusionOk="0">
                    <a:moveTo>
                      <a:pt x="1" y="0"/>
                    </a:moveTo>
                    <a:cubicBezTo>
                      <a:pt x="1" y="216"/>
                      <a:pt x="109" y="568"/>
                      <a:pt x="109" y="784"/>
                    </a:cubicBezTo>
                    <a:cubicBezTo>
                      <a:pt x="325" y="1461"/>
                      <a:pt x="569" y="2137"/>
                      <a:pt x="894" y="2813"/>
                    </a:cubicBezTo>
                    <a:cubicBezTo>
                      <a:pt x="1245" y="3381"/>
                      <a:pt x="1570" y="4057"/>
                      <a:pt x="1921" y="4625"/>
                    </a:cubicBezTo>
                    <a:cubicBezTo>
                      <a:pt x="2030" y="4842"/>
                      <a:pt x="2246" y="5085"/>
                      <a:pt x="2489" y="5302"/>
                    </a:cubicBezTo>
                    <a:cubicBezTo>
                      <a:pt x="2489" y="5302"/>
                      <a:pt x="1813" y="4166"/>
                      <a:pt x="1137" y="2705"/>
                    </a:cubicBezTo>
                    <a:cubicBezTo>
                      <a:pt x="461" y="124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1707675" y="1686963"/>
                <a:ext cx="89950" cy="195125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7805" extrusionOk="0">
                    <a:moveTo>
                      <a:pt x="1139" y="1"/>
                    </a:moveTo>
                    <a:cubicBezTo>
                      <a:pt x="837" y="1"/>
                      <a:pt x="589" y="122"/>
                      <a:pt x="325" y="366"/>
                    </a:cubicBezTo>
                    <a:cubicBezTo>
                      <a:pt x="109" y="609"/>
                      <a:pt x="0" y="934"/>
                      <a:pt x="109" y="1285"/>
                    </a:cubicBezTo>
                    <a:cubicBezTo>
                      <a:pt x="109" y="1962"/>
                      <a:pt x="109" y="2503"/>
                      <a:pt x="325" y="3071"/>
                    </a:cubicBezTo>
                    <a:cubicBezTo>
                      <a:pt x="325" y="3639"/>
                      <a:pt x="433" y="4207"/>
                      <a:pt x="541" y="4667"/>
                    </a:cubicBezTo>
                    <a:cubicBezTo>
                      <a:pt x="677" y="5559"/>
                      <a:pt x="893" y="6235"/>
                      <a:pt x="1001" y="6804"/>
                    </a:cubicBezTo>
                    <a:cubicBezTo>
                      <a:pt x="1001" y="6235"/>
                      <a:pt x="893" y="5559"/>
                      <a:pt x="785" y="4667"/>
                    </a:cubicBezTo>
                    <a:cubicBezTo>
                      <a:pt x="677" y="4099"/>
                      <a:pt x="541" y="3639"/>
                      <a:pt x="433" y="3071"/>
                    </a:cubicBezTo>
                    <a:cubicBezTo>
                      <a:pt x="325" y="2503"/>
                      <a:pt x="325" y="1962"/>
                      <a:pt x="325" y="1285"/>
                    </a:cubicBezTo>
                    <a:cubicBezTo>
                      <a:pt x="325" y="1042"/>
                      <a:pt x="325" y="717"/>
                      <a:pt x="541" y="474"/>
                    </a:cubicBezTo>
                    <a:cubicBezTo>
                      <a:pt x="720" y="316"/>
                      <a:pt x="883" y="215"/>
                      <a:pt x="1096" y="215"/>
                    </a:cubicBezTo>
                    <a:cubicBezTo>
                      <a:pt x="1174" y="215"/>
                      <a:pt x="1259" y="229"/>
                      <a:pt x="1353" y="258"/>
                    </a:cubicBezTo>
                    <a:cubicBezTo>
                      <a:pt x="1894" y="609"/>
                      <a:pt x="2246" y="1285"/>
                      <a:pt x="2029" y="1962"/>
                    </a:cubicBezTo>
                    <a:cubicBezTo>
                      <a:pt x="1846" y="2368"/>
                      <a:pt x="1480" y="2790"/>
                      <a:pt x="1080" y="3169"/>
                    </a:cubicBezTo>
                    <a:lnTo>
                      <a:pt x="1080" y="3169"/>
                    </a:lnTo>
                    <a:cubicBezTo>
                      <a:pt x="918" y="3263"/>
                      <a:pt x="780" y="3385"/>
                      <a:pt x="677" y="3531"/>
                    </a:cubicBezTo>
                    <a:lnTo>
                      <a:pt x="785" y="3639"/>
                    </a:lnTo>
                    <a:cubicBezTo>
                      <a:pt x="803" y="3630"/>
                      <a:pt x="821" y="3621"/>
                      <a:pt x="839" y="3612"/>
                    </a:cubicBezTo>
                    <a:lnTo>
                      <a:pt x="839" y="3612"/>
                    </a:lnTo>
                    <a:lnTo>
                      <a:pt x="893" y="3639"/>
                    </a:lnTo>
                    <a:cubicBezTo>
                      <a:pt x="1164" y="3367"/>
                      <a:pt x="1606" y="3153"/>
                      <a:pt x="2012" y="3153"/>
                    </a:cubicBezTo>
                    <a:cubicBezTo>
                      <a:pt x="2092" y="3153"/>
                      <a:pt x="2170" y="3161"/>
                      <a:pt x="2246" y="3179"/>
                    </a:cubicBezTo>
                    <a:cubicBezTo>
                      <a:pt x="2814" y="3314"/>
                      <a:pt x="3138" y="3639"/>
                      <a:pt x="3246" y="4207"/>
                    </a:cubicBezTo>
                    <a:cubicBezTo>
                      <a:pt x="3490" y="4531"/>
                      <a:pt x="3382" y="4991"/>
                      <a:pt x="3138" y="5451"/>
                    </a:cubicBezTo>
                    <a:cubicBezTo>
                      <a:pt x="2922" y="5776"/>
                      <a:pt x="2705" y="6019"/>
                      <a:pt x="2354" y="6235"/>
                    </a:cubicBezTo>
                    <a:cubicBezTo>
                      <a:pt x="1827" y="6662"/>
                      <a:pt x="1417" y="6972"/>
                      <a:pt x="1080" y="7295"/>
                    </a:cubicBezTo>
                    <a:lnTo>
                      <a:pt x="1080" y="7295"/>
                    </a:lnTo>
                    <a:lnTo>
                      <a:pt x="1001" y="6804"/>
                    </a:lnTo>
                    <a:lnTo>
                      <a:pt x="1001" y="6804"/>
                    </a:lnTo>
                    <a:cubicBezTo>
                      <a:pt x="1001" y="7051"/>
                      <a:pt x="1001" y="7173"/>
                      <a:pt x="1049" y="7324"/>
                    </a:cubicBezTo>
                    <a:lnTo>
                      <a:pt x="1049" y="7324"/>
                    </a:lnTo>
                    <a:cubicBezTo>
                      <a:pt x="1033" y="7340"/>
                      <a:pt x="1017" y="7356"/>
                      <a:pt x="1001" y="7372"/>
                    </a:cubicBezTo>
                    <a:cubicBezTo>
                      <a:pt x="1018" y="7360"/>
                      <a:pt x="1035" y="7348"/>
                      <a:pt x="1053" y="7336"/>
                    </a:cubicBezTo>
                    <a:lnTo>
                      <a:pt x="1053" y="7336"/>
                    </a:lnTo>
                    <a:cubicBezTo>
                      <a:pt x="1067" y="7380"/>
                      <a:pt x="1086" y="7426"/>
                      <a:pt x="1109" y="7480"/>
                    </a:cubicBezTo>
                    <a:lnTo>
                      <a:pt x="1083" y="7315"/>
                    </a:lnTo>
                    <a:lnTo>
                      <a:pt x="1083" y="7315"/>
                    </a:lnTo>
                    <a:cubicBezTo>
                      <a:pt x="1420" y="7078"/>
                      <a:pt x="1837" y="6769"/>
                      <a:pt x="2462" y="6344"/>
                    </a:cubicBezTo>
                    <a:cubicBezTo>
                      <a:pt x="2814" y="6127"/>
                      <a:pt x="3030" y="5884"/>
                      <a:pt x="3246" y="5559"/>
                    </a:cubicBezTo>
                    <a:cubicBezTo>
                      <a:pt x="3598" y="5099"/>
                      <a:pt x="3598" y="4531"/>
                      <a:pt x="3490" y="4099"/>
                    </a:cubicBezTo>
                    <a:cubicBezTo>
                      <a:pt x="3246" y="3531"/>
                      <a:pt x="2814" y="3071"/>
                      <a:pt x="2354" y="2963"/>
                    </a:cubicBezTo>
                    <a:cubicBezTo>
                      <a:pt x="2239" y="2944"/>
                      <a:pt x="2123" y="2935"/>
                      <a:pt x="2010" y="2935"/>
                    </a:cubicBezTo>
                    <a:cubicBezTo>
                      <a:pt x="1870" y="2935"/>
                      <a:pt x="1733" y="2949"/>
                      <a:pt x="1601" y="2975"/>
                    </a:cubicBezTo>
                    <a:lnTo>
                      <a:pt x="1601" y="2975"/>
                    </a:lnTo>
                    <a:cubicBezTo>
                      <a:pt x="1854" y="2671"/>
                      <a:pt x="2061" y="2317"/>
                      <a:pt x="2246" y="1962"/>
                    </a:cubicBezTo>
                    <a:cubicBezTo>
                      <a:pt x="2354" y="1610"/>
                      <a:pt x="2354" y="1150"/>
                      <a:pt x="2246" y="826"/>
                    </a:cubicBezTo>
                    <a:cubicBezTo>
                      <a:pt x="2029" y="474"/>
                      <a:pt x="1786" y="258"/>
                      <a:pt x="1461" y="41"/>
                    </a:cubicBezTo>
                    <a:cubicBezTo>
                      <a:pt x="1346" y="14"/>
                      <a:pt x="1240" y="1"/>
                      <a:pt x="1139" y="1"/>
                    </a:cubicBezTo>
                    <a:close/>
                    <a:moveTo>
                      <a:pt x="1001" y="7372"/>
                    </a:moveTo>
                    <a:lnTo>
                      <a:pt x="541" y="7804"/>
                    </a:lnTo>
                    <a:cubicBezTo>
                      <a:pt x="677" y="7804"/>
                      <a:pt x="677" y="7696"/>
                      <a:pt x="677" y="7696"/>
                    </a:cubicBezTo>
                    <a:lnTo>
                      <a:pt x="1001" y="7372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" name="Google Shape;138;p7"/>
            <p:cNvSpPr/>
            <p:nvPr/>
          </p:nvSpPr>
          <p:spPr>
            <a:xfrm>
              <a:off x="8821038" y="4060763"/>
              <a:ext cx="546400" cy="144050"/>
            </a:xfrm>
            <a:custGeom>
              <a:avLst/>
              <a:gdLst/>
              <a:ahLst/>
              <a:cxnLst/>
              <a:rect l="l" t="t" r="r" b="b"/>
              <a:pathLst>
                <a:path w="21856" h="5762" extrusionOk="0">
                  <a:moveTo>
                    <a:pt x="0" y="0"/>
                  </a:moveTo>
                  <a:lnTo>
                    <a:pt x="0" y="5762"/>
                  </a:lnTo>
                  <a:lnTo>
                    <a:pt x="21856" y="5762"/>
                  </a:lnTo>
                  <a:lnTo>
                    <a:pt x="218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 flipH="1">
              <a:off x="8142050" y="4228150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 flipH="1">
              <a:off x="8446850" y="4380550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 flipH="1">
              <a:off x="8599250" y="4685350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 flipH="1">
              <a:off x="8904050" y="4837750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 rot="10800000">
              <a:off x="8675450" y="3694750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 rot="10800000">
              <a:off x="8827850" y="3389950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 flipH="1">
              <a:off x="8294450" y="2323150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 flipH="1">
              <a:off x="8599250" y="2475550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 flipH="1">
              <a:off x="9056450" y="2932750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 rot="10800000">
              <a:off x="8523050" y="1942150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 rot="10800000">
              <a:off x="8827850" y="1789750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 rot="10800000">
              <a:off x="9285050" y="1332550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 flipH="1">
              <a:off x="7989650" y="418150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 flipH="1">
              <a:off x="8294450" y="570550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 flipH="1">
              <a:off x="8751650" y="1027750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>
            <a:spLocks noGrp="1"/>
          </p:cNvSpPr>
          <p:nvPr>
            <p:ph type="title"/>
          </p:nvPr>
        </p:nvSpPr>
        <p:spPr>
          <a:xfrm>
            <a:off x="865625" y="488975"/>
            <a:ext cx="741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9"/>
          <p:cNvSpPr txBox="1">
            <a:spLocks noGrp="1"/>
          </p:cNvSpPr>
          <p:nvPr>
            <p:ph type="body" idx="1"/>
          </p:nvPr>
        </p:nvSpPr>
        <p:spPr>
          <a:xfrm>
            <a:off x="4416725" y="2169900"/>
            <a:ext cx="3336900" cy="23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chemeClr val="lt2"/>
                </a:solidFill>
              </a:defRPr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2"/>
          </p:nvPr>
        </p:nvSpPr>
        <p:spPr>
          <a:xfrm>
            <a:off x="4416725" y="1173413"/>
            <a:ext cx="3117000" cy="86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Font typeface="Gugi"/>
              <a:buNone/>
              <a:defRPr>
                <a:solidFill>
                  <a:srgbClr val="FF00A3"/>
                </a:solidFill>
                <a:latin typeface="Gugi"/>
                <a:ea typeface="Gugi"/>
                <a:cs typeface="Gugi"/>
                <a:sym typeface="Gug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100"/>
              <a:buNone/>
              <a:defRPr sz="2100">
                <a:solidFill>
                  <a:srgbClr val="FF00A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100"/>
              <a:buNone/>
              <a:defRPr sz="2100">
                <a:solidFill>
                  <a:srgbClr val="FF00A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100"/>
              <a:buNone/>
              <a:defRPr sz="2100">
                <a:solidFill>
                  <a:srgbClr val="FF00A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100"/>
              <a:buNone/>
              <a:defRPr sz="2100">
                <a:solidFill>
                  <a:srgbClr val="FF00A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100"/>
              <a:buNone/>
              <a:defRPr sz="2100">
                <a:solidFill>
                  <a:srgbClr val="FF00A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100"/>
              <a:buNone/>
              <a:defRPr sz="2100">
                <a:solidFill>
                  <a:srgbClr val="FF00A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100"/>
              <a:buNone/>
              <a:defRPr sz="2100">
                <a:solidFill>
                  <a:srgbClr val="FF00A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100"/>
              <a:buNone/>
              <a:defRPr sz="2100">
                <a:solidFill>
                  <a:srgbClr val="FF00A3"/>
                </a:solidFill>
              </a:defRPr>
            </a:lvl9pPr>
          </a:lstStyle>
          <a:p>
            <a:endParaRPr/>
          </a:p>
        </p:txBody>
      </p:sp>
      <p:grpSp>
        <p:nvGrpSpPr>
          <p:cNvPr id="172" name="Google Shape;172;p9"/>
          <p:cNvGrpSpPr/>
          <p:nvPr/>
        </p:nvGrpSpPr>
        <p:grpSpPr>
          <a:xfrm>
            <a:off x="-678100" y="192005"/>
            <a:ext cx="10457825" cy="4559795"/>
            <a:chOff x="-678100" y="192005"/>
            <a:chExt cx="10457825" cy="4559795"/>
          </a:xfrm>
        </p:grpSpPr>
        <p:sp>
          <p:nvSpPr>
            <p:cNvPr id="173" name="Google Shape;173;p9"/>
            <p:cNvSpPr/>
            <p:nvPr/>
          </p:nvSpPr>
          <p:spPr>
            <a:xfrm>
              <a:off x="8382509" y="261969"/>
              <a:ext cx="66783" cy="147023"/>
            </a:xfrm>
            <a:custGeom>
              <a:avLst/>
              <a:gdLst/>
              <a:ahLst/>
              <a:cxnLst/>
              <a:rect l="l" t="t" r="r" b="b"/>
              <a:pathLst>
                <a:path w="2814" h="6195" extrusionOk="0">
                  <a:moveTo>
                    <a:pt x="2814" y="1"/>
                  </a:moveTo>
                  <a:cubicBezTo>
                    <a:pt x="2246" y="1001"/>
                    <a:pt x="1678" y="2029"/>
                    <a:pt x="1353" y="3030"/>
                  </a:cubicBezTo>
                  <a:cubicBezTo>
                    <a:pt x="785" y="4058"/>
                    <a:pt x="325" y="5059"/>
                    <a:pt x="1" y="6195"/>
                  </a:cubicBezTo>
                  <a:cubicBezTo>
                    <a:pt x="569" y="5167"/>
                    <a:pt x="1110" y="4166"/>
                    <a:pt x="1569" y="3138"/>
                  </a:cubicBezTo>
                  <a:cubicBezTo>
                    <a:pt x="2029" y="2137"/>
                    <a:pt x="2462" y="1110"/>
                    <a:pt x="28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8347836" y="285725"/>
              <a:ext cx="168216" cy="91180"/>
            </a:xfrm>
            <a:custGeom>
              <a:avLst/>
              <a:gdLst/>
              <a:ahLst/>
              <a:cxnLst/>
              <a:rect l="l" t="t" r="r" b="b"/>
              <a:pathLst>
                <a:path w="7088" h="3842" extrusionOk="0">
                  <a:moveTo>
                    <a:pt x="1" y="0"/>
                  </a:moveTo>
                  <a:lnTo>
                    <a:pt x="1" y="0"/>
                  </a:lnTo>
                  <a:cubicBezTo>
                    <a:pt x="326" y="244"/>
                    <a:pt x="677" y="460"/>
                    <a:pt x="1002" y="568"/>
                  </a:cubicBezTo>
                  <a:cubicBezTo>
                    <a:pt x="1678" y="920"/>
                    <a:pt x="2571" y="1353"/>
                    <a:pt x="3598" y="1813"/>
                  </a:cubicBezTo>
                  <a:cubicBezTo>
                    <a:pt x="4491" y="2381"/>
                    <a:pt x="5411" y="2949"/>
                    <a:pt x="6087" y="3273"/>
                  </a:cubicBezTo>
                  <a:cubicBezTo>
                    <a:pt x="6412" y="3490"/>
                    <a:pt x="6763" y="3733"/>
                    <a:pt x="7088" y="3841"/>
                  </a:cubicBezTo>
                  <a:cubicBezTo>
                    <a:pt x="6763" y="3625"/>
                    <a:pt x="6412" y="3273"/>
                    <a:pt x="6087" y="3165"/>
                  </a:cubicBezTo>
                  <a:cubicBezTo>
                    <a:pt x="5519" y="2705"/>
                    <a:pt x="4599" y="2137"/>
                    <a:pt x="3707" y="1704"/>
                  </a:cubicBezTo>
                  <a:cubicBezTo>
                    <a:pt x="2706" y="1136"/>
                    <a:pt x="1786" y="677"/>
                    <a:pt x="1110" y="460"/>
                  </a:cubicBezTo>
                  <a:cubicBezTo>
                    <a:pt x="785" y="244"/>
                    <a:pt x="326" y="109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8652774" y="192005"/>
              <a:ext cx="66783" cy="118140"/>
            </a:xfrm>
            <a:custGeom>
              <a:avLst/>
              <a:gdLst/>
              <a:ahLst/>
              <a:cxnLst/>
              <a:rect l="l" t="t" r="r" b="b"/>
              <a:pathLst>
                <a:path w="2814" h="4978" extrusionOk="0">
                  <a:moveTo>
                    <a:pt x="2813" y="0"/>
                  </a:moveTo>
                  <a:lnTo>
                    <a:pt x="2813" y="0"/>
                  </a:lnTo>
                  <a:cubicBezTo>
                    <a:pt x="2029" y="676"/>
                    <a:pt x="1461" y="1353"/>
                    <a:pt x="1001" y="2272"/>
                  </a:cubicBezTo>
                  <a:cubicBezTo>
                    <a:pt x="541" y="3057"/>
                    <a:pt x="108" y="4058"/>
                    <a:pt x="0" y="4977"/>
                  </a:cubicBezTo>
                  <a:cubicBezTo>
                    <a:pt x="0" y="4977"/>
                    <a:pt x="433" y="3733"/>
                    <a:pt x="1217" y="2381"/>
                  </a:cubicBezTo>
                  <a:cubicBezTo>
                    <a:pt x="2029" y="1028"/>
                    <a:pt x="2813" y="0"/>
                    <a:pt x="28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8612334" y="213815"/>
              <a:ext cx="133543" cy="61657"/>
            </a:xfrm>
            <a:custGeom>
              <a:avLst/>
              <a:gdLst/>
              <a:ahLst/>
              <a:cxnLst/>
              <a:rect l="l" t="t" r="r" b="b"/>
              <a:pathLst>
                <a:path w="5627" h="2598" extrusionOk="0">
                  <a:moveTo>
                    <a:pt x="0" y="1"/>
                  </a:moveTo>
                  <a:lnTo>
                    <a:pt x="0" y="1"/>
                  </a:lnTo>
                  <a:cubicBezTo>
                    <a:pt x="893" y="569"/>
                    <a:pt x="1812" y="1002"/>
                    <a:pt x="2813" y="1462"/>
                  </a:cubicBezTo>
                  <a:cubicBezTo>
                    <a:pt x="3733" y="1921"/>
                    <a:pt x="4626" y="2354"/>
                    <a:pt x="5626" y="2598"/>
                  </a:cubicBezTo>
                  <a:cubicBezTo>
                    <a:pt x="4734" y="2138"/>
                    <a:pt x="3841" y="1570"/>
                    <a:pt x="2813" y="1245"/>
                  </a:cubicBezTo>
                  <a:cubicBezTo>
                    <a:pt x="1921" y="677"/>
                    <a:pt x="1028" y="325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8422308" y="342066"/>
              <a:ext cx="396095" cy="133685"/>
            </a:xfrm>
            <a:custGeom>
              <a:avLst/>
              <a:gdLst/>
              <a:ahLst/>
              <a:cxnLst/>
              <a:rect l="l" t="t" r="r" b="b"/>
              <a:pathLst>
                <a:path w="16690" h="5633" extrusionOk="0">
                  <a:moveTo>
                    <a:pt x="16670" y="0"/>
                  </a:moveTo>
                  <a:cubicBezTo>
                    <a:pt x="16371" y="0"/>
                    <a:pt x="12663" y="1182"/>
                    <a:pt x="8359" y="2712"/>
                  </a:cubicBezTo>
                  <a:cubicBezTo>
                    <a:pt x="3733" y="4172"/>
                    <a:pt x="1" y="5525"/>
                    <a:pt x="1" y="5633"/>
                  </a:cubicBezTo>
                  <a:cubicBezTo>
                    <a:pt x="1" y="5633"/>
                    <a:pt x="3733" y="4497"/>
                    <a:pt x="8359" y="2928"/>
                  </a:cubicBezTo>
                  <a:cubicBezTo>
                    <a:pt x="12957" y="1359"/>
                    <a:pt x="16690" y="7"/>
                    <a:pt x="16690" y="7"/>
                  </a:cubicBezTo>
                  <a:cubicBezTo>
                    <a:pt x="16690" y="2"/>
                    <a:pt x="16683" y="0"/>
                    <a:pt x="1667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8663050" y="363401"/>
              <a:ext cx="139310" cy="133211"/>
            </a:xfrm>
            <a:custGeom>
              <a:avLst/>
              <a:gdLst/>
              <a:ahLst/>
              <a:cxnLst/>
              <a:rect l="l" t="t" r="r" b="b"/>
              <a:pathLst>
                <a:path w="5870" h="5613" extrusionOk="0">
                  <a:moveTo>
                    <a:pt x="4626" y="0"/>
                  </a:moveTo>
                  <a:lnTo>
                    <a:pt x="4626" y="0"/>
                  </a:lnTo>
                  <a:cubicBezTo>
                    <a:pt x="4734" y="109"/>
                    <a:pt x="4734" y="217"/>
                    <a:pt x="4842" y="460"/>
                  </a:cubicBezTo>
                  <a:cubicBezTo>
                    <a:pt x="5085" y="785"/>
                    <a:pt x="5193" y="1245"/>
                    <a:pt x="5410" y="1704"/>
                  </a:cubicBezTo>
                  <a:cubicBezTo>
                    <a:pt x="5653" y="2245"/>
                    <a:pt x="5653" y="2922"/>
                    <a:pt x="5518" y="3598"/>
                  </a:cubicBezTo>
                  <a:cubicBezTo>
                    <a:pt x="5518" y="3950"/>
                    <a:pt x="5302" y="4274"/>
                    <a:pt x="5085" y="4626"/>
                  </a:cubicBezTo>
                  <a:cubicBezTo>
                    <a:pt x="4842" y="4950"/>
                    <a:pt x="4517" y="5194"/>
                    <a:pt x="4166" y="5302"/>
                  </a:cubicBezTo>
                  <a:cubicBezTo>
                    <a:pt x="3991" y="5326"/>
                    <a:pt x="3817" y="5339"/>
                    <a:pt x="3644" y="5339"/>
                  </a:cubicBezTo>
                  <a:cubicBezTo>
                    <a:pt x="3038" y="5339"/>
                    <a:pt x="2447" y="5176"/>
                    <a:pt x="1921" y="4734"/>
                  </a:cubicBezTo>
                  <a:cubicBezTo>
                    <a:pt x="1461" y="4409"/>
                    <a:pt x="1028" y="3841"/>
                    <a:pt x="784" y="3273"/>
                  </a:cubicBezTo>
                  <a:cubicBezTo>
                    <a:pt x="244" y="2246"/>
                    <a:pt x="0" y="1569"/>
                    <a:pt x="0" y="1569"/>
                  </a:cubicBezTo>
                  <a:lnTo>
                    <a:pt x="0" y="1569"/>
                  </a:lnTo>
                  <a:cubicBezTo>
                    <a:pt x="0" y="1704"/>
                    <a:pt x="0" y="1813"/>
                    <a:pt x="108" y="2029"/>
                  </a:cubicBezTo>
                  <a:cubicBezTo>
                    <a:pt x="244" y="2489"/>
                    <a:pt x="460" y="2922"/>
                    <a:pt x="568" y="3273"/>
                  </a:cubicBezTo>
                  <a:cubicBezTo>
                    <a:pt x="920" y="3950"/>
                    <a:pt x="1244" y="4518"/>
                    <a:pt x="1812" y="4950"/>
                  </a:cubicBezTo>
                  <a:cubicBezTo>
                    <a:pt x="2312" y="5370"/>
                    <a:pt x="2929" y="5612"/>
                    <a:pt x="3534" y="5612"/>
                  </a:cubicBezTo>
                  <a:cubicBezTo>
                    <a:pt x="3748" y="5612"/>
                    <a:pt x="3961" y="5582"/>
                    <a:pt x="4166" y="5518"/>
                  </a:cubicBezTo>
                  <a:cubicBezTo>
                    <a:pt x="4625" y="5410"/>
                    <a:pt x="5085" y="5194"/>
                    <a:pt x="5302" y="4734"/>
                  </a:cubicBezTo>
                  <a:cubicBezTo>
                    <a:pt x="5518" y="4409"/>
                    <a:pt x="5762" y="4058"/>
                    <a:pt x="5762" y="3598"/>
                  </a:cubicBezTo>
                  <a:cubicBezTo>
                    <a:pt x="5870" y="2922"/>
                    <a:pt x="5762" y="2245"/>
                    <a:pt x="5518" y="1569"/>
                  </a:cubicBezTo>
                  <a:cubicBezTo>
                    <a:pt x="5410" y="1245"/>
                    <a:pt x="5193" y="785"/>
                    <a:pt x="4977" y="352"/>
                  </a:cubicBezTo>
                  <a:cubicBezTo>
                    <a:pt x="4842" y="217"/>
                    <a:pt x="4734" y="109"/>
                    <a:pt x="46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8713742" y="390361"/>
              <a:ext cx="21858" cy="50740"/>
            </a:xfrm>
            <a:custGeom>
              <a:avLst/>
              <a:gdLst/>
              <a:ahLst/>
              <a:cxnLst/>
              <a:rect l="l" t="t" r="r" b="b"/>
              <a:pathLst>
                <a:path w="921" h="2138" extrusionOk="0">
                  <a:moveTo>
                    <a:pt x="1" y="0"/>
                  </a:moveTo>
                  <a:cubicBezTo>
                    <a:pt x="136" y="325"/>
                    <a:pt x="244" y="785"/>
                    <a:pt x="353" y="1109"/>
                  </a:cubicBezTo>
                  <a:cubicBezTo>
                    <a:pt x="461" y="1461"/>
                    <a:pt x="677" y="1921"/>
                    <a:pt x="921" y="2137"/>
                  </a:cubicBezTo>
                  <a:cubicBezTo>
                    <a:pt x="921" y="1786"/>
                    <a:pt x="812" y="1353"/>
                    <a:pt x="569" y="1001"/>
                  </a:cubicBezTo>
                  <a:cubicBezTo>
                    <a:pt x="461" y="677"/>
                    <a:pt x="353" y="217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" name="Google Shape;180;p9"/>
            <p:cNvGrpSpPr/>
            <p:nvPr/>
          </p:nvGrpSpPr>
          <p:grpSpPr>
            <a:xfrm>
              <a:off x="359412" y="342077"/>
              <a:ext cx="792243" cy="478015"/>
              <a:chOff x="-202563" y="2360602"/>
              <a:chExt cx="792243" cy="478015"/>
            </a:xfrm>
          </p:grpSpPr>
          <p:sp>
            <p:nvSpPr>
              <p:cNvPr id="181" name="Google Shape;181;p9"/>
              <p:cNvSpPr/>
              <p:nvPr/>
            </p:nvSpPr>
            <p:spPr>
              <a:xfrm>
                <a:off x="-57653" y="2390725"/>
                <a:ext cx="427195" cy="447892"/>
              </a:xfrm>
              <a:custGeom>
                <a:avLst/>
                <a:gdLst/>
                <a:ahLst/>
                <a:cxnLst/>
                <a:rect l="l" t="t" r="r" b="b"/>
                <a:pathLst>
                  <a:path w="12281" h="12876" extrusionOk="0">
                    <a:moveTo>
                      <a:pt x="9704" y="0"/>
                    </a:moveTo>
                    <a:cubicBezTo>
                      <a:pt x="9589" y="0"/>
                      <a:pt x="9474" y="9"/>
                      <a:pt x="9359" y="28"/>
                    </a:cubicBezTo>
                    <a:cubicBezTo>
                      <a:pt x="8683" y="28"/>
                      <a:pt x="8007" y="271"/>
                      <a:pt x="7439" y="704"/>
                    </a:cubicBezTo>
                    <a:cubicBezTo>
                      <a:pt x="6762" y="1055"/>
                      <a:pt x="6330" y="1624"/>
                      <a:pt x="5978" y="2300"/>
                    </a:cubicBezTo>
                    <a:cubicBezTo>
                      <a:pt x="5573" y="2895"/>
                      <a:pt x="5273" y="3490"/>
                      <a:pt x="4968" y="4158"/>
                    </a:cubicBezTo>
                    <a:lnTo>
                      <a:pt x="4968" y="4158"/>
                    </a:lnTo>
                    <a:cubicBezTo>
                      <a:pt x="4768" y="3683"/>
                      <a:pt x="4572" y="3208"/>
                      <a:pt x="4301" y="2733"/>
                    </a:cubicBezTo>
                    <a:cubicBezTo>
                      <a:pt x="3949" y="2164"/>
                      <a:pt x="3381" y="1840"/>
                      <a:pt x="2813" y="1624"/>
                    </a:cubicBezTo>
                    <a:cubicBezTo>
                      <a:pt x="2646" y="1590"/>
                      <a:pt x="2479" y="1573"/>
                      <a:pt x="2316" y="1573"/>
                    </a:cubicBezTo>
                    <a:cubicBezTo>
                      <a:pt x="1818" y="1573"/>
                      <a:pt x="1354" y="1730"/>
                      <a:pt x="1028" y="2056"/>
                    </a:cubicBezTo>
                    <a:cubicBezTo>
                      <a:pt x="568" y="2516"/>
                      <a:pt x="352" y="2976"/>
                      <a:pt x="243" y="3652"/>
                    </a:cubicBezTo>
                    <a:cubicBezTo>
                      <a:pt x="0" y="4653"/>
                      <a:pt x="108" y="5681"/>
                      <a:pt x="568" y="6682"/>
                    </a:cubicBezTo>
                    <a:cubicBezTo>
                      <a:pt x="784" y="7466"/>
                      <a:pt x="1244" y="8251"/>
                      <a:pt x="1704" y="9062"/>
                    </a:cubicBezTo>
                    <a:cubicBezTo>
                      <a:pt x="2489" y="10063"/>
                      <a:pt x="3381" y="11091"/>
                      <a:pt x="4409" y="11767"/>
                    </a:cubicBezTo>
                    <a:cubicBezTo>
                      <a:pt x="4734" y="11983"/>
                      <a:pt x="4977" y="12092"/>
                      <a:pt x="5302" y="12308"/>
                    </a:cubicBezTo>
                    <a:cubicBezTo>
                      <a:pt x="5410" y="12308"/>
                      <a:pt x="5518" y="12443"/>
                      <a:pt x="5653" y="12443"/>
                    </a:cubicBezTo>
                    <a:cubicBezTo>
                      <a:pt x="5518" y="12308"/>
                      <a:pt x="5410" y="12308"/>
                      <a:pt x="5302" y="12200"/>
                    </a:cubicBezTo>
                    <a:cubicBezTo>
                      <a:pt x="5085" y="12092"/>
                      <a:pt x="4734" y="11875"/>
                      <a:pt x="4517" y="11632"/>
                    </a:cubicBezTo>
                    <a:cubicBezTo>
                      <a:pt x="3489" y="10955"/>
                      <a:pt x="2597" y="9955"/>
                      <a:pt x="1921" y="8927"/>
                    </a:cubicBezTo>
                    <a:cubicBezTo>
                      <a:pt x="1352" y="8251"/>
                      <a:pt x="1028" y="7358"/>
                      <a:pt x="784" y="6574"/>
                    </a:cubicBezTo>
                    <a:cubicBezTo>
                      <a:pt x="352" y="5681"/>
                      <a:pt x="243" y="4653"/>
                      <a:pt x="460" y="3652"/>
                    </a:cubicBezTo>
                    <a:cubicBezTo>
                      <a:pt x="460" y="3084"/>
                      <a:pt x="784" y="2624"/>
                      <a:pt x="1136" y="2300"/>
                    </a:cubicBezTo>
                    <a:cubicBezTo>
                      <a:pt x="1489" y="1947"/>
                      <a:pt x="1889" y="1801"/>
                      <a:pt x="2313" y="1801"/>
                    </a:cubicBezTo>
                    <a:cubicBezTo>
                      <a:pt x="2442" y="1801"/>
                      <a:pt x="2573" y="1815"/>
                      <a:pt x="2705" y="1840"/>
                    </a:cubicBezTo>
                    <a:cubicBezTo>
                      <a:pt x="3273" y="1948"/>
                      <a:pt x="3733" y="2408"/>
                      <a:pt x="4057" y="2841"/>
                    </a:cubicBezTo>
                    <a:cubicBezTo>
                      <a:pt x="4409" y="3409"/>
                      <a:pt x="4625" y="3977"/>
                      <a:pt x="4842" y="4545"/>
                    </a:cubicBezTo>
                    <a:lnTo>
                      <a:pt x="4977" y="4869"/>
                    </a:lnTo>
                    <a:lnTo>
                      <a:pt x="5085" y="4545"/>
                    </a:lnTo>
                    <a:cubicBezTo>
                      <a:pt x="5302" y="3760"/>
                      <a:pt x="5761" y="3084"/>
                      <a:pt x="6086" y="2408"/>
                    </a:cubicBezTo>
                    <a:cubicBezTo>
                      <a:pt x="6438" y="1732"/>
                      <a:pt x="7006" y="1272"/>
                      <a:pt x="7439" y="812"/>
                    </a:cubicBezTo>
                    <a:cubicBezTo>
                      <a:pt x="8007" y="487"/>
                      <a:pt x="8683" y="271"/>
                      <a:pt x="9359" y="271"/>
                    </a:cubicBezTo>
                    <a:cubicBezTo>
                      <a:pt x="9465" y="246"/>
                      <a:pt x="9576" y="234"/>
                      <a:pt x="9688" y="234"/>
                    </a:cubicBezTo>
                    <a:cubicBezTo>
                      <a:pt x="10173" y="234"/>
                      <a:pt x="10689" y="460"/>
                      <a:pt x="11063" y="812"/>
                    </a:cubicBezTo>
                    <a:cubicBezTo>
                      <a:pt x="11496" y="1164"/>
                      <a:pt x="11739" y="1732"/>
                      <a:pt x="11848" y="2408"/>
                    </a:cubicBezTo>
                    <a:cubicBezTo>
                      <a:pt x="12064" y="3517"/>
                      <a:pt x="11848" y="4653"/>
                      <a:pt x="11388" y="5681"/>
                    </a:cubicBezTo>
                    <a:cubicBezTo>
                      <a:pt x="11063" y="6682"/>
                      <a:pt x="10495" y="7466"/>
                      <a:pt x="9927" y="8386"/>
                    </a:cubicBezTo>
                    <a:cubicBezTo>
                      <a:pt x="8791" y="9846"/>
                      <a:pt x="7898" y="10955"/>
                      <a:pt x="7330" y="11875"/>
                    </a:cubicBezTo>
                    <a:cubicBezTo>
                      <a:pt x="7006" y="12308"/>
                      <a:pt x="6870" y="12660"/>
                      <a:pt x="6762" y="12876"/>
                    </a:cubicBezTo>
                    <a:cubicBezTo>
                      <a:pt x="6870" y="12660"/>
                      <a:pt x="7114" y="12308"/>
                      <a:pt x="7439" y="11875"/>
                    </a:cubicBezTo>
                    <a:cubicBezTo>
                      <a:pt x="8007" y="11091"/>
                      <a:pt x="8899" y="9955"/>
                      <a:pt x="10035" y="8386"/>
                    </a:cubicBezTo>
                    <a:cubicBezTo>
                      <a:pt x="10711" y="7574"/>
                      <a:pt x="11171" y="6682"/>
                      <a:pt x="11604" y="5789"/>
                    </a:cubicBezTo>
                    <a:cubicBezTo>
                      <a:pt x="12064" y="4653"/>
                      <a:pt x="12280" y="3517"/>
                      <a:pt x="12064" y="2300"/>
                    </a:cubicBezTo>
                    <a:cubicBezTo>
                      <a:pt x="12064" y="1732"/>
                      <a:pt x="11739" y="1055"/>
                      <a:pt x="11279" y="596"/>
                    </a:cubicBezTo>
                    <a:cubicBezTo>
                      <a:pt x="10808" y="214"/>
                      <a:pt x="10262" y="0"/>
                      <a:pt x="9704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248098" y="2380081"/>
                <a:ext cx="309621" cy="152741"/>
              </a:xfrm>
              <a:custGeom>
                <a:avLst/>
                <a:gdLst/>
                <a:ahLst/>
                <a:cxnLst/>
                <a:rect l="l" t="t" r="r" b="b"/>
                <a:pathLst>
                  <a:path w="8901" h="4391" extrusionOk="0">
                    <a:moveTo>
                      <a:pt x="8885" y="1"/>
                    </a:moveTo>
                    <a:cubicBezTo>
                      <a:pt x="8697" y="1"/>
                      <a:pt x="6749" y="958"/>
                      <a:pt x="4410" y="2038"/>
                    </a:cubicBezTo>
                    <a:cubicBezTo>
                      <a:pt x="1921" y="3282"/>
                      <a:pt x="1" y="4283"/>
                      <a:pt x="1" y="4391"/>
                    </a:cubicBezTo>
                    <a:cubicBezTo>
                      <a:pt x="1" y="4391"/>
                      <a:pt x="2030" y="3498"/>
                      <a:pt x="4518" y="2254"/>
                    </a:cubicBezTo>
                    <a:cubicBezTo>
                      <a:pt x="7007" y="1010"/>
                      <a:pt x="8900" y="9"/>
                      <a:pt x="8900" y="9"/>
                    </a:cubicBezTo>
                    <a:cubicBezTo>
                      <a:pt x="8900" y="4"/>
                      <a:pt x="8895" y="1"/>
                      <a:pt x="8885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463584" y="2360602"/>
                <a:ext cx="126096" cy="105433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3031" extrusionOk="0">
                    <a:moveTo>
                      <a:pt x="3625" y="1"/>
                    </a:moveTo>
                    <a:lnTo>
                      <a:pt x="3273" y="109"/>
                    </a:lnTo>
                    <a:cubicBezTo>
                      <a:pt x="3240" y="116"/>
                      <a:pt x="3207" y="122"/>
                      <a:pt x="3174" y="128"/>
                    </a:cubicBezTo>
                    <a:lnTo>
                      <a:pt x="3174" y="128"/>
                    </a:lnTo>
                    <a:lnTo>
                      <a:pt x="3165" y="109"/>
                    </a:lnTo>
                    <a:cubicBezTo>
                      <a:pt x="3158" y="117"/>
                      <a:pt x="3152" y="125"/>
                      <a:pt x="3145" y="134"/>
                    </a:cubicBezTo>
                    <a:lnTo>
                      <a:pt x="3145" y="134"/>
                    </a:lnTo>
                    <a:cubicBezTo>
                      <a:pt x="1417" y="454"/>
                      <a:pt x="0" y="329"/>
                      <a:pt x="0" y="461"/>
                    </a:cubicBezTo>
                    <a:cubicBezTo>
                      <a:pt x="163" y="461"/>
                      <a:pt x="361" y="509"/>
                      <a:pt x="579" y="509"/>
                    </a:cubicBezTo>
                    <a:cubicBezTo>
                      <a:pt x="688" y="509"/>
                      <a:pt x="803" y="497"/>
                      <a:pt x="920" y="461"/>
                    </a:cubicBezTo>
                    <a:cubicBezTo>
                      <a:pt x="1600" y="461"/>
                      <a:pt x="2280" y="461"/>
                      <a:pt x="2960" y="373"/>
                    </a:cubicBezTo>
                    <a:lnTo>
                      <a:pt x="2960" y="373"/>
                    </a:lnTo>
                    <a:cubicBezTo>
                      <a:pt x="2579" y="883"/>
                      <a:pt x="2236" y="1471"/>
                      <a:pt x="2029" y="2138"/>
                    </a:cubicBezTo>
                    <a:cubicBezTo>
                      <a:pt x="1813" y="2354"/>
                      <a:pt x="1704" y="2706"/>
                      <a:pt x="1704" y="3030"/>
                    </a:cubicBezTo>
                    <a:cubicBezTo>
                      <a:pt x="2164" y="2030"/>
                      <a:pt x="2705" y="1137"/>
                      <a:pt x="3381" y="326"/>
                    </a:cubicBezTo>
                    <a:lnTo>
                      <a:pt x="3625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-202563" y="2611849"/>
                <a:ext cx="180673" cy="65883"/>
              </a:xfrm>
              <a:custGeom>
                <a:avLst/>
                <a:gdLst/>
                <a:ahLst/>
                <a:cxnLst/>
                <a:rect l="l" t="t" r="r" b="b"/>
                <a:pathLst>
                  <a:path w="5194" h="1894" extrusionOk="0">
                    <a:moveTo>
                      <a:pt x="5194" y="0"/>
                    </a:moveTo>
                    <a:lnTo>
                      <a:pt x="5194" y="0"/>
                    </a:lnTo>
                    <a:cubicBezTo>
                      <a:pt x="4274" y="217"/>
                      <a:pt x="3382" y="541"/>
                      <a:pt x="2597" y="893"/>
                    </a:cubicBezTo>
                    <a:cubicBezTo>
                      <a:pt x="1705" y="1109"/>
                      <a:pt x="893" y="1461"/>
                      <a:pt x="0" y="1894"/>
                    </a:cubicBezTo>
                    <a:cubicBezTo>
                      <a:pt x="893" y="1677"/>
                      <a:pt x="1813" y="1461"/>
                      <a:pt x="2597" y="1109"/>
                    </a:cubicBezTo>
                    <a:cubicBezTo>
                      <a:pt x="3490" y="785"/>
                      <a:pt x="4409" y="433"/>
                      <a:pt x="5194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-198806" y="2662634"/>
                <a:ext cx="43307" cy="58369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678" extrusionOk="0">
                    <a:moveTo>
                      <a:pt x="1137" y="1"/>
                    </a:moveTo>
                    <a:cubicBezTo>
                      <a:pt x="1137" y="1"/>
                      <a:pt x="785" y="325"/>
                      <a:pt x="569" y="785"/>
                    </a:cubicBezTo>
                    <a:cubicBezTo>
                      <a:pt x="244" y="1245"/>
                      <a:pt x="1" y="1570"/>
                      <a:pt x="109" y="1678"/>
                    </a:cubicBezTo>
                    <a:cubicBezTo>
                      <a:pt x="109" y="1678"/>
                      <a:pt x="460" y="1353"/>
                      <a:pt x="677" y="893"/>
                    </a:cubicBezTo>
                    <a:cubicBezTo>
                      <a:pt x="1029" y="434"/>
                      <a:pt x="1245" y="1"/>
                      <a:pt x="113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-143291" y="2650425"/>
                <a:ext cx="27306" cy="7437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2138" extrusionOk="0">
                    <a:moveTo>
                      <a:pt x="785" y="0"/>
                    </a:moveTo>
                    <a:lnTo>
                      <a:pt x="785" y="0"/>
                    </a:lnTo>
                    <a:cubicBezTo>
                      <a:pt x="542" y="352"/>
                      <a:pt x="325" y="676"/>
                      <a:pt x="217" y="1028"/>
                    </a:cubicBezTo>
                    <a:cubicBezTo>
                      <a:pt x="109" y="1353"/>
                      <a:pt x="1" y="1812"/>
                      <a:pt x="1" y="2137"/>
                    </a:cubicBezTo>
                    <a:cubicBezTo>
                      <a:pt x="217" y="1921"/>
                      <a:pt x="325" y="1596"/>
                      <a:pt x="433" y="1136"/>
                    </a:cubicBezTo>
                    <a:cubicBezTo>
                      <a:pt x="677" y="785"/>
                      <a:pt x="785" y="460"/>
                      <a:pt x="78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-198806" y="2630667"/>
                <a:ext cx="47099" cy="33011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949" extrusionOk="0">
                    <a:moveTo>
                      <a:pt x="1" y="0"/>
                    </a:moveTo>
                    <a:cubicBezTo>
                      <a:pt x="1" y="135"/>
                      <a:pt x="244" y="352"/>
                      <a:pt x="569" y="568"/>
                    </a:cubicBezTo>
                    <a:cubicBezTo>
                      <a:pt x="856" y="767"/>
                      <a:pt x="1126" y="948"/>
                      <a:pt x="1215" y="948"/>
                    </a:cubicBezTo>
                    <a:cubicBezTo>
                      <a:pt x="1234" y="948"/>
                      <a:pt x="1245" y="939"/>
                      <a:pt x="1245" y="920"/>
                    </a:cubicBezTo>
                    <a:cubicBezTo>
                      <a:pt x="1353" y="920"/>
                      <a:pt x="1029" y="676"/>
                      <a:pt x="677" y="352"/>
                    </a:cubicBezTo>
                    <a:cubicBezTo>
                      <a:pt x="352" y="135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-151744" y="2599605"/>
                <a:ext cx="32002" cy="50856"/>
              </a:xfrm>
              <a:custGeom>
                <a:avLst/>
                <a:gdLst/>
                <a:ahLst/>
                <a:cxnLst/>
                <a:rect l="l" t="t" r="r" b="b"/>
                <a:pathLst>
                  <a:path w="920" h="1462" extrusionOk="0">
                    <a:moveTo>
                      <a:pt x="108" y="0"/>
                    </a:moveTo>
                    <a:cubicBezTo>
                      <a:pt x="0" y="0"/>
                      <a:pt x="108" y="352"/>
                      <a:pt x="352" y="785"/>
                    </a:cubicBezTo>
                    <a:cubicBezTo>
                      <a:pt x="568" y="1245"/>
                      <a:pt x="785" y="1461"/>
                      <a:pt x="920" y="1461"/>
                    </a:cubicBezTo>
                    <a:cubicBezTo>
                      <a:pt x="920" y="1353"/>
                      <a:pt x="676" y="1137"/>
                      <a:pt x="460" y="677"/>
                    </a:cubicBezTo>
                    <a:cubicBezTo>
                      <a:pt x="352" y="352"/>
                      <a:pt x="108" y="0"/>
                      <a:pt x="10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95709" y="2596787"/>
                <a:ext cx="121400" cy="151523"/>
              </a:xfrm>
              <a:custGeom>
                <a:avLst/>
                <a:gdLst/>
                <a:ahLst/>
                <a:cxnLst/>
                <a:rect l="l" t="t" r="r" b="b"/>
                <a:pathLst>
                  <a:path w="3490" h="4356" extrusionOk="0">
                    <a:moveTo>
                      <a:pt x="781" y="0"/>
                    </a:moveTo>
                    <a:cubicBezTo>
                      <a:pt x="669" y="0"/>
                      <a:pt x="555" y="27"/>
                      <a:pt x="433" y="81"/>
                    </a:cubicBezTo>
                    <a:cubicBezTo>
                      <a:pt x="325" y="190"/>
                      <a:pt x="216" y="433"/>
                      <a:pt x="108" y="541"/>
                    </a:cubicBezTo>
                    <a:cubicBezTo>
                      <a:pt x="0" y="866"/>
                      <a:pt x="0" y="1218"/>
                      <a:pt x="108" y="1542"/>
                    </a:cubicBezTo>
                    <a:cubicBezTo>
                      <a:pt x="216" y="2110"/>
                      <a:pt x="433" y="2678"/>
                      <a:pt x="676" y="3138"/>
                    </a:cubicBezTo>
                    <a:cubicBezTo>
                      <a:pt x="784" y="3463"/>
                      <a:pt x="1001" y="3814"/>
                      <a:pt x="1244" y="4139"/>
                    </a:cubicBezTo>
                    <a:cubicBezTo>
                      <a:pt x="1352" y="4247"/>
                      <a:pt x="1461" y="4355"/>
                      <a:pt x="1461" y="4355"/>
                    </a:cubicBezTo>
                    <a:cubicBezTo>
                      <a:pt x="1461" y="4355"/>
                      <a:pt x="1109" y="3922"/>
                      <a:pt x="784" y="3003"/>
                    </a:cubicBezTo>
                    <a:cubicBezTo>
                      <a:pt x="568" y="2570"/>
                      <a:pt x="433" y="2110"/>
                      <a:pt x="325" y="1542"/>
                    </a:cubicBezTo>
                    <a:cubicBezTo>
                      <a:pt x="216" y="1218"/>
                      <a:pt x="216" y="974"/>
                      <a:pt x="325" y="650"/>
                    </a:cubicBezTo>
                    <a:cubicBezTo>
                      <a:pt x="414" y="470"/>
                      <a:pt x="598" y="271"/>
                      <a:pt x="843" y="271"/>
                    </a:cubicBezTo>
                    <a:cubicBezTo>
                      <a:pt x="893" y="271"/>
                      <a:pt x="946" y="280"/>
                      <a:pt x="1001" y="298"/>
                    </a:cubicBezTo>
                    <a:cubicBezTo>
                      <a:pt x="1109" y="433"/>
                      <a:pt x="1244" y="541"/>
                      <a:pt x="1352" y="758"/>
                    </a:cubicBezTo>
                    <a:lnTo>
                      <a:pt x="1352" y="1218"/>
                    </a:lnTo>
                    <a:cubicBezTo>
                      <a:pt x="1244" y="1542"/>
                      <a:pt x="1001" y="1894"/>
                      <a:pt x="676" y="2110"/>
                    </a:cubicBezTo>
                    <a:lnTo>
                      <a:pt x="568" y="2327"/>
                    </a:lnTo>
                    <a:lnTo>
                      <a:pt x="784" y="2327"/>
                    </a:lnTo>
                    <a:cubicBezTo>
                      <a:pt x="1267" y="2423"/>
                      <a:pt x="1750" y="2506"/>
                      <a:pt x="2194" y="2506"/>
                    </a:cubicBezTo>
                    <a:cubicBezTo>
                      <a:pt x="2372" y="2506"/>
                      <a:pt x="2543" y="2493"/>
                      <a:pt x="2705" y="2462"/>
                    </a:cubicBezTo>
                    <a:cubicBezTo>
                      <a:pt x="3030" y="2462"/>
                      <a:pt x="3273" y="2327"/>
                      <a:pt x="3489" y="2327"/>
                    </a:cubicBezTo>
                    <a:cubicBezTo>
                      <a:pt x="2670" y="2327"/>
                      <a:pt x="1828" y="2327"/>
                      <a:pt x="1006" y="2159"/>
                    </a:cubicBezTo>
                    <a:lnTo>
                      <a:pt x="1006" y="2159"/>
                    </a:lnTo>
                    <a:lnTo>
                      <a:pt x="1569" y="1326"/>
                    </a:lnTo>
                    <a:cubicBezTo>
                      <a:pt x="1677" y="866"/>
                      <a:pt x="1569" y="298"/>
                      <a:pt x="1109" y="81"/>
                    </a:cubicBezTo>
                    <a:cubicBezTo>
                      <a:pt x="1001" y="27"/>
                      <a:pt x="893" y="0"/>
                      <a:pt x="78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" name="Google Shape;190;p9"/>
            <p:cNvSpPr/>
            <p:nvPr/>
          </p:nvSpPr>
          <p:spPr>
            <a:xfrm>
              <a:off x="-281197" y="1846355"/>
              <a:ext cx="744438" cy="197731"/>
            </a:xfrm>
            <a:custGeom>
              <a:avLst/>
              <a:gdLst/>
              <a:ahLst/>
              <a:cxnLst/>
              <a:rect l="l" t="t" r="r" b="b"/>
              <a:pathLst>
                <a:path w="22100" h="5870" extrusionOk="0">
                  <a:moveTo>
                    <a:pt x="109" y="0"/>
                  </a:moveTo>
                  <a:lnTo>
                    <a:pt x="1" y="108"/>
                  </a:lnTo>
                  <a:lnTo>
                    <a:pt x="1" y="2949"/>
                  </a:lnTo>
                  <a:lnTo>
                    <a:pt x="1" y="5762"/>
                  </a:lnTo>
                  <a:lnTo>
                    <a:pt x="1" y="5870"/>
                  </a:lnTo>
                  <a:lnTo>
                    <a:pt x="20288" y="5870"/>
                  </a:lnTo>
                  <a:lnTo>
                    <a:pt x="15662" y="5762"/>
                  </a:lnTo>
                  <a:lnTo>
                    <a:pt x="244" y="5762"/>
                  </a:lnTo>
                  <a:lnTo>
                    <a:pt x="244" y="3057"/>
                  </a:lnTo>
                  <a:lnTo>
                    <a:pt x="244" y="1596"/>
                  </a:lnTo>
                  <a:lnTo>
                    <a:pt x="244" y="108"/>
                  </a:lnTo>
                  <a:lnTo>
                    <a:pt x="21992" y="108"/>
                  </a:lnTo>
                  <a:lnTo>
                    <a:pt x="21992" y="4301"/>
                  </a:lnTo>
                  <a:lnTo>
                    <a:pt x="21992" y="5410"/>
                  </a:lnTo>
                  <a:lnTo>
                    <a:pt x="21992" y="5762"/>
                  </a:lnTo>
                  <a:lnTo>
                    <a:pt x="21992" y="5870"/>
                  </a:lnTo>
                  <a:lnTo>
                    <a:pt x="22100" y="5762"/>
                  </a:lnTo>
                  <a:lnTo>
                    <a:pt x="22100" y="5518"/>
                  </a:lnTo>
                  <a:lnTo>
                    <a:pt x="22100" y="4409"/>
                  </a:lnTo>
                  <a:lnTo>
                    <a:pt x="22100" y="108"/>
                  </a:lnTo>
                  <a:lnTo>
                    <a:pt x="2210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 flipH="1">
              <a:off x="-220900" y="44472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flipH="1">
              <a:off x="83900" y="45996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 rot="10800000">
              <a:off x="160100" y="1704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 rot="10800000">
              <a:off x="312500" y="13992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 rot="10800000">
              <a:off x="617300" y="1246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 flipH="1">
              <a:off x="-678100" y="33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 flipH="1">
              <a:off x="-373300" y="484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 flipH="1">
              <a:off x="-220900" y="7896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 flipH="1">
              <a:off x="83900" y="942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 rot="10800000" flipH="1">
              <a:off x="8694500" y="17802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 rot="10800000" flipH="1">
              <a:off x="8389700" y="1627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9227900" y="2562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8923100" y="4086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8770700" y="713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8465900" y="865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9"/>
          <p:cNvSpPr/>
          <p:nvPr/>
        </p:nvSpPr>
        <p:spPr>
          <a:xfrm flipH="1">
            <a:off x="8542100" y="4599625"/>
            <a:ext cx="551825" cy="152175"/>
          </a:xfrm>
          <a:custGeom>
            <a:avLst/>
            <a:gdLst/>
            <a:ahLst/>
            <a:cxnLst/>
            <a:rect l="l" t="t" r="r" b="b"/>
            <a:pathLst>
              <a:path w="22073" h="6087" extrusionOk="0">
                <a:moveTo>
                  <a:pt x="108" y="1"/>
                </a:moveTo>
                <a:lnTo>
                  <a:pt x="0" y="109"/>
                </a:lnTo>
                <a:lnTo>
                  <a:pt x="0" y="3030"/>
                </a:lnTo>
                <a:lnTo>
                  <a:pt x="0" y="5979"/>
                </a:lnTo>
                <a:lnTo>
                  <a:pt x="0" y="6087"/>
                </a:lnTo>
                <a:lnTo>
                  <a:pt x="108" y="6087"/>
                </a:lnTo>
                <a:lnTo>
                  <a:pt x="15878" y="5979"/>
                </a:lnTo>
                <a:lnTo>
                  <a:pt x="15770" y="5979"/>
                </a:lnTo>
                <a:lnTo>
                  <a:pt x="216" y="5871"/>
                </a:lnTo>
                <a:lnTo>
                  <a:pt x="216" y="5871"/>
                </a:lnTo>
                <a:lnTo>
                  <a:pt x="216" y="3166"/>
                </a:lnTo>
                <a:lnTo>
                  <a:pt x="216" y="325"/>
                </a:lnTo>
                <a:lnTo>
                  <a:pt x="216" y="325"/>
                </a:lnTo>
                <a:lnTo>
                  <a:pt x="21964" y="218"/>
                </a:lnTo>
                <a:lnTo>
                  <a:pt x="21964" y="218"/>
                </a:lnTo>
                <a:cubicBezTo>
                  <a:pt x="22072" y="2030"/>
                  <a:pt x="22072" y="3490"/>
                  <a:pt x="22072" y="4518"/>
                </a:cubicBezTo>
                <a:lnTo>
                  <a:pt x="22072" y="109"/>
                </a:lnTo>
                <a:lnTo>
                  <a:pt x="108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9"/>
          <p:cNvSpPr/>
          <p:nvPr/>
        </p:nvSpPr>
        <p:spPr>
          <a:xfrm flipH="1">
            <a:off x="8846900" y="4752025"/>
            <a:ext cx="551825" cy="152175"/>
          </a:xfrm>
          <a:custGeom>
            <a:avLst/>
            <a:gdLst/>
            <a:ahLst/>
            <a:cxnLst/>
            <a:rect l="l" t="t" r="r" b="b"/>
            <a:pathLst>
              <a:path w="22073" h="6087" extrusionOk="0">
                <a:moveTo>
                  <a:pt x="108" y="1"/>
                </a:moveTo>
                <a:lnTo>
                  <a:pt x="0" y="109"/>
                </a:lnTo>
                <a:lnTo>
                  <a:pt x="0" y="3030"/>
                </a:lnTo>
                <a:lnTo>
                  <a:pt x="0" y="5979"/>
                </a:lnTo>
                <a:lnTo>
                  <a:pt x="0" y="6087"/>
                </a:lnTo>
                <a:lnTo>
                  <a:pt x="108" y="6087"/>
                </a:lnTo>
                <a:lnTo>
                  <a:pt x="15878" y="5979"/>
                </a:lnTo>
                <a:lnTo>
                  <a:pt x="15770" y="5979"/>
                </a:lnTo>
                <a:lnTo>
                  <a:pt x="216" y="5871"/>
                </a:lnTo>
                <a:lnTo>
                  <a:pt x="216" y="5871"/>
                </a:lnTo>
                <a:lnTo>
                  <a:pt x="216" y="3166"/>
                </a:lnTo>
                <a:lnTo>
                  <a:pt x="216" y="325"/>
                </a:lnTo>
                <a:lnTo>
                  <a:pt x="216" y="325"/>
                </a:lnTo>
                <a:lnTo>
                  <a:pt x="21964" y="218"/>
                </a:lnTo>
                <a:lnTo>
                  <a:pt x="21964" y="218"/>
                </a:lnTo>
                <a:cubicBezTo>
                  <a:pt x="22072" y="2030"/>
                  <a:pt x="22072" y="3490"/>
                  <a:pt x="22072" y="4518"/>
                </a:cubicBezTo>
                <a:lnTo>
                  <a:pt x="22072" y="109"/>
                </a:lnTo>
                <a:lnTo>
                  <a:pt x="108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"/>
          <p:cNvSpPr/>
          <p:nvPr/>
        </p:nvSpPr>
        <p:spPr>
          <a:xfrm flipH="1">
            <a:off x="224802" y="43208"/>
            <a:ext cx="8694396" cy="5057084"/>
          </a:xfrm>
          <a:custGeom>
            <a:avLst/>
            <a:gdLst/>
            <a:ahLst/>
            <a:cxnLst/>
            <a:rect l="l" t="t" r="r" b="b"/>
            <a:pathLst>
              <a:path w="77119" h="63370" extrusionOk="0">
                <a:moveTo>
                  <a:pt x="58572" y="1"/>
                </a:moveTo>
                <a:cubicBezTo>
                  <a:pt x="57567" y="1"/>
                  <a:pt x="56603" y="36"/>
                  <a:pt x="55707" y="87"/>
                </a:cubicBezTo>
                <a:cubicBezTo>
                  <a:pt x="34484" y="1326"/>
                  <a:pt x="17164" y="6608"/>
                  <a:pt x="17164" y="6608"/>
                </a:cubicBezTo>
                <a:cubicBezTo>
                  <a:pt x="9076" y="9351"/>
                  <a:pt x="1" y="13269"/>
                  <a:pt x="706" y="20981"/>
                </a:cubicBezTo>
                <a:cubicBezTo>
                  <a:pt x="1364" y="28693"/>
                  <a:pt x="3778" y="49979"/>
                  <a:pt x="7900" y="56123"/>
                </a:cubicBezTo>
                <a:cubicBezTo>
                  <a:pt x="12007" y="62330"/>
                  <a:pt x="16647" y="61938"/>
                  <a:pt x="20769" y="62455"/>
                </a:cubicBezTo>
                <a:cubicBezTo>
                  <a:pt x="22910" y="62725"/>
                  <a:pt x="31906" y="63370"/>
                  <a:pt x="41044" y="63370"/>
                </a:cubicBezTo>
                <a:cubicBezTo>
                  <a:pt x="49435" y="63370"/>
                  <a:pt x="57945" y="62826"/>
                  <a:pt x="61381" y="60951"/>
                </a:cubicBezTo>
                <a:cubicBezTo>
                  <a:pt x="68576" y="56969"/>
                  <a:pt x="77118" y="29602"/>
                  <a:pt x="76930" y="15041"/>
                </a:cubicBezTo>
                <a:cubicBezTo>
                  <a:pt x="76819" y="2130"/>
                  <a:pt x="66432" y="1"/>
                  <a:pt x="58572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4"/>
          <p:cNvSpPr/>
          <p:nvPr/>
        </p:nvSpPr>
        <p:spPr>
          <a:xfrm flipH="1">
            <a:off x="344529" y="131450"/>
            <a:ext cx="8454942" cy="4917829"/>
          </a:xfrm>
          <a:custGeom>
            <a:avLst/>
            <a:gdLst/>
            <a:ahLst/>
            <a:cxnLst/>
            <a:rect l="l" t="t" r="r" b="b"/>
            <a:pathLst>
              <a:path w="77119" h="63370" extrusionOk="0">
                <a:moveTo>
                  <a:pt x="58572" y="1"/>
                </a:moveTo>
                <a:cubicBezTo>
                  <a:pt x="57567" y="1"/>
                  <a:pt x="56603" y="36"/>
                  <a:pt x="55707" y="87"/>
                </a:cubicBezTo>
                <a:cubicBezTo>
                  <a:pt x="34484" y="1326"/>
                  <a:pt x="17164" y="6608"/>
                  <a:pt x="17164" y="6608"/>
                </a:cubicBezTo>
                <a:cubicBezTo>
                  <a:pt x="9076" y="9351"/>
                  <a:pt x="1" y="13269"/>
                  <a:pt x="706" y="20981"/>
                </a:cubicBezTo>
                <a:cubicBezTo>
                  <a:pt x="1364" y="28693"/>
                  <a:pt x="3778" y="49979"/>
                  <a:pt x="7900" y="56123"/>
                </a:cubicBezTo>
                <a:cubicBezTo>
                  <a:pt x="12007" y="62330"/>
                  <a:pt x="16647" y="61938"/>
                  <a:pt x="20769" y="62455"/>
                </a:cubicBezTo>
                <a:cubicBezTo>
                  <a:pt x="22910" y="62725"/>
                  <a:pt x="31906" y="63370"/>
                  <a:pt x="41044" y="63370"/>
                </a:cubicBezTo>
                <a:cubicBezTo>
                  <a:pt x="49435" y="63370"/>
                  <a:pt x="57945" y="62826"/>
                  <a:pt x="61381" y="60951"/>
                </a:cubicBezTo>
                <a:cubicBezTo>
                  <a:pt x="68576" y="56969"/>
                  <a:pt x="77118" y="29602"/>
                  <a:pt x="76930" y="15041"/>
                </a:cubicBezTo>
                <a:cubicBezTo>
                  <a:pt x="76819" y="2130"/>
                  <a:pt x="66432" y="1"/>
                  <a:pt x="58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4"/>
          <p:cNvSpPr/>
          <p:nvPr/>
        </p:nvSpPr>
        <p:spPr>
          <a:xfrm flipH="1">
            <a:off x="428500" y="4124649"/>
            <a:ext cx="728250" cy="721553"/>
          </a:xfrm>
          <a:custGeom>
            <a:avLst/>
            <a:gdLst/>
            <a:ahLst/>
            <a:cxnLst/>
            <a:rect l="l" t="t" r="r" b="b"/>
            <a:pathLst>
              <a:path w="6725" h="6663" extrusionOk="0">
                <a:moveTo>
                  <a:pt x="3339" y="1"/>
                </a:moveTo>
                <a:cubicBezTo>
                  <a:pt x="1505" y="1"/>
                  <a:pt x="0" y="1505"/>
                  <a:pt x="0" y="3339"/>
                </a:cubicBezTo>
                <a:cubicBezTo>
                  <a:pt x="0" y="5157"/>
                  <a:pt x="1505" y="6662"/>
                  <a:pt x="3339" y="6662"/>
                </a:cubicBezTo>
                <a:cubicBezTo>
                  <a:pt x="5220" y="6662"/>
                  <a:pt x="6724" y="5157"/>
                  <a:pt x="6724" y="3339"/>
                </a:cubicBezTo>
                <a:cubicBezTo>
                  <a:pt x="6724" y="1505"/>
                  <a:pt x="5220" y="1"/>
                  <a:pt x="33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4"/>
          <p:cNvSpPr/>
          <p:nvPr/>
        </p:nvSpPr>
        <p:spPr>
          <a:xfrm flipH="1">
            <a:off x="8242499" y="4508777"/>
            <a:ext cx="556982" cy="79915"/>
          </a:xfrm>
          <a:custGeom>
            <a:avLst/>
            <a:gdLst/>
            <a:ahLst/>
            <a:cxnLst/>
            <a:rect l="l" t="t" r="r" b="b"/>
            <a:pathLst>
              <a:path w="13857" h="1051" extrusionOk="0">
                <a:moveTo>
                  <a:pt x="534" y="0"/>
                </a:moveTo>
                <a:cubicBezTo>
                  <a:pt x="204" y="0"/>
                  <a:pt x="1" y="188"/>
                  <a:pt x="1" y="517"/>
                </a:cubicBezTo>
                <a:cubicBezTo>
                  <a:pt x="1" y="784"/>
                  <a:pt x="204" y="1050"/>
                  <a:pt x="534" y="1050"/>
                </a:cubicBezTo>
                <a:lnTo>
                  <a:pt x="13324" y="1050"/>
                </a:lnTo>
                <a:cubicBezTo>
                  <a:pt x="13653" y="1050"/>
                  <a:pt x="13857" y="784"/>
                  <a:pt x="13857" y="517"/>
                </a:cubicBezTo>
                <a:cubicBezTo>
                  <a:pt x="13857" y="188"/>
                  <a:pt x="13653" y="0"/>
                  <a:pt x="133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4"/>
          <p:cNvSpPr/>
          <p:nvPr/>
        </p:nvSpPr>
        <p:spPr>
          <a:xfrm flipH="1">
            <a:off x="8242499" y="4637524"/>
            <a:ext cx="556982" cy="79915"/>
          </a:xfrm>
          <a:custGeom>
            <a:avLst/>
            <a:gdLst/>
            <a:ahLst/>
            <a:cxnLst/>
            <a:rect l="l" t="t" r="r" b="b"/>
            <a:pathLst>
              <a:path w="13857" h="1051" extrusionOk="0">
                <a:moveTo>
                  <a:pt x="534" y="0"/>
                </a:moveTo>
                <a:cubicBezTo>
                  <a:pt x="204" y="0"/>
                  <a:pt x="1" y="266"/>
                  <a:pt x="1" y="533"/>
                </a:cubicBezTo>
                <a:cubicBezTo>
                  <a:pt x="1" y="784"/>
                  <a:pt x="204" y="1050"/>
                  <a:pt x="534" y="1050"/>
                </a:cubicBezTo>
                <a:lnTo>
                  <a:pt x="13324" y="1050"/>
                </a:lnTo>
                <a:cubicBezTo>
                  <a:pt x="13653" y="1050"/>
                  <a:pt x="13857" y="784"/>
                  <a:pt x="13857" y="533"/>
                </a:cubicBezTo>
                <a:cubicBezTo>
                  <a:pt x="13857" y="266"/>
                  <a:pt x="13653" y="0"/>
                  <a:pt x="133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4"/>
          <p:cNvSpPr/>
          <p:nvPr/>
        </p:nvSpPr>
        <p:spPr>
          <a:xfrm flipH="1">
            <a:off x="8242499" y="4767413"/>
            <a:ext cx="556982" cy="78775"/>
          </a:xfrm>
          <a:custGeom>
            <a:avLst/>
            <a:gdLst/>
            <a:ahLst/>
            <a:cxnLst/>
            <a:rect l="l" t="t" r="r" b="b"/>
            <a:pathLst>
              <a:path w="13857" h="1036" extrusionOk="0">
                <a:moveTo>
                  <a:pt x="534" y="1"/>
                </a:moveTo>
                <a:cubicBezTo>
                  <a:pt x="204" y="1"/>
                  <a:pt x="1" y="251"/>
                  <a:pt x="1" y="518"/>
                </a:cubicBezTo>
                <a:cubicBezTo>
                  <a:pt x="1" y="847"/>
                  <a:pt x="204" y="1035"/>
                  <a:pt x="534" y="1035"/>
                </a:cubicBezTo>
                <a:lnTo>
                  <a:pt x="13324" y="1035"/>
                </a:lnTo>
                <a:cubicBezTo>
                  <a:pt x="13653" y="1035"/>
                  <a:pt x="13857" y="847"/>
                  <a:pt x="13857" y="518"/>
                </a:cubicBezTo>
                <a:cubicBezTo>
                  <a:pt x="13857" y="251"/>
                  <a:pt x="13653" y="1"/>
                  <a:pt x="133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4"/>
          <p:cNvSpPr txBox="1">
            <a:spLocks noGrp="1"/>
          </p:cNvSpPr>
          <p:nvPr>
            <p:ph type="title" hasCustomPrompt="1"/>
          </p:nvPr>
        </p:nvSpPr>
        <p:spPr>
          <a:xfrm>
            <a:off x="3906908" y="1259507"/>
            <a:ext cx="3738900" cy="10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6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65" name="Google Shape;265;p14"/>
          <p:cNvSpPr txBox="1">
            <a:spLocks noGrp="1"/>
          </p:cNvSpPr>
          <p:nvPr>
            <p:ph type="subTitle" idx="1"/>
          </p:nvPr>
        </p:nvSpPr>
        <p:spPr>
          <a:xfrm>
            <a:off x="5017208" y="3516025"/>
            <a:ext cx="2628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1600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6" name="Google Shape;266;p14"/>
          <p:cNvSpPr txBox="1">
            <a:spLocks noGrp="1"/>
          </p:cNvSpPr>
          <p:nvPr>
            <p:ph type="title" idx="2"/>
          </p:nvPr>
        </p:nvSpPr>
        <p:spPr>
          <a:xfrm>
            <a:off x="3906900" y="2251845"/>
            <a:ext cx="3738900" cy="14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"/>
          <p:cNvSpPr txBox="1">
            <a:spLocks noGrp="1"/>
          </p:cNvSpPr>
          <p:nvPr>
            <p:ph type="title"/>
          </p:nvPr>
        </p:nvSpPr>
        <p:spPr>
          <a:xfrm>
            <a:off x="713225" y="488975"/>
            <a:ext cx="771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None/>
              <a:defRPr>
                <a:solidFill>
                  <a:srgbClr val="FF00A3"/>
                </a:solidFill>
              </a:defRPr>
            </a:lvl9pPr>
          </a:lstStyle>
          <a:p>
            <a:endParaRPr/>
          </a:p>
        </p:txBody>
      </p:sp>
      <p:sp>
        <p:nvSpPr>
          <p:cNvPr id="480" name="Google Shape;480;p22"/>
          <p:cNvSpPr/>
          <p:nvPr/>
        </p:nvSpPr>
        <p:spPr>
          <a:xfrm flipH="1">
            <a:off x="8630538" y="3975038"/>
            <a:ext cx="546400" cy="144050"/>
          </a:xfrm>
          <a:custGeom>
            <a:avLst/>
            <a:gdLst/>
            <a:ahLst/>
            <a:cxnLst/>
            <a:rect l="l" t="t" r="r" b="b"/>
            <a:pathLst>
              <a:path w="21856" h="5762" extrusionOk="0">
                <a:moveTo>
                  <a:pt x="0" y="0"/>
                </a:moveTo>
                <a:lnTo>
                  <a:pt x="0" y="5762"/>
                </a:lnTo>
                <a:lnTo>
                  <a:pt x="21856" y="5762"/>
                </a:lnTo>
                <a:lnTo>
                  <a:pt x="21856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2"/>
          <p:cNvSpPr/>
          <p:nvPr/>
        </p:nvSpPr>
        <p:spPr>
          <a:xfrm>
            <a:off x="9304100" y="4142425"/>
            <a:ext cx="551825" cy="152175"/>
          </a:xfrm>
          <a:custGeom>
            <a:avLst/>
            <a:gdLst/>
            <a:ahLst/>
            <a:cxnLst/>
            <a:rect l="l" t="t" r="r" b="b"/>
            <a:pathLst>
              <a:path w="22073" h="6087" extrusionOk="0">
                <a:moveTo>
                  <a:pt x="108" y="1"/>
                </a:moveTo>
                <a:lnTo>
                  <a:pt x="0" y="109"/>
                </a:lnTo>
                <a:lnTo>
                  <a:pt x="0" y="3030"/>
                </a:lnTo>
                <a:lnTo>
                  <a:pt x="0" y="5979"/>
                </a:lnTo>
                <a:lnTo>
                  <a:pt x="0" y="6087"/>
                </a:lnTo>
                <a:lnTo>
                  <a:pt x="108" y="6087"/>
                </a:lnTo>
                <a:lnTo>
                  <a:pt x="15878" y="5979"/>
                </a:lnTo>
                <a:lnTo>
                  <a:pt x="15770" y="5979"/>
                </a:lnTo>
                <a:lnTo>
                  <a:pt x="216" y="5871"/>
                </a:lnTo>
                <a:lnTo>
                  <a:pt x="216" y="5871"/>
                </a:lnTo>
                <a:lnTo>
                  <a:pt x="216" y="3166"/>
                </a:lnTo>
                <a:lnTo>
                  <a:pt x="216" y="325"/>
                </a:lnTo>
                <a:lnTo>
                  <a:pt x="216" y="325"/>
                </a:lnTo>
                <a:lnTo>
                  <a:pt x="21964" y="218"/>
                </a:lnTo>
                <a:lnTo>
                  <a:pt x="21964" y="218"/>
                </a:lnTo>
                <a:cubicBezTo>
                  <a:pt x="22072" y="2030"/>
                  <a:pt x="22072" y="3490"/>
                  <a:pt x="22072" y="4518"/>
                </a:cubicBezTo>
                <a:lnTo>
                  <a:pt x="22072" y="109"/>
                </a:lnTo>
                <a:lnTo>
                  <a:pt x="108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2"/>
          <p:cNvSpPr/>
          <p:nvPr/>
        </p:nvSpPr>
        <p:spPr>
          <a:xfrm>
            <a:off x="8846900" y="4599625"/>
            <a:ext cx="551825" cy="152175"/>
          </a:xfrm>
          <a:custGeom>
            <a:avLst/>
            <a:gdLst/>
            <a:ahLst/>
            <a:cxnLst/>
            <a:rect l="l" t="t" r="r" b="b"/>
            <a:pathLst>
              <a:path w="22073" h="6087" extrusionOk="0">
                <a:moveTo>
                  <a:pt x="108" y="1"/>
                </a:moveTo>
                <a:lnTo>
                  <a:pt x="0" y="109"/>
                </a:lnTo>
                <a:lnTo>
                  <a:pt x="0" y="3030"/>
                </a:lnTo>
                <a:lnTo>
                  <a:pt x="0" y="5979"/>
                </a:lnTo>
                <a:lnTo>
                  <a:pt x="0" y="6087"/>
                </a:lnTo>
                <a:lnTo>
                  <a:pt x="108" y="6087"/>
                </a:lnTo>
                <a:lnTo>
                  <a:pt x="15878" y="5979"/>
                </a:lnTo>
                <a:lnTo>
                  <a:pt x="15770" y="5979"/>
                </a:lnTo>
                <a:lnTo>
                  <a:pt x="216" y="5871"/>
                </a:lnTo>
                <a:lnTo>
                  <a:pt x="216" y="5871"/>
                </a:lnTo>
                <a:lnTo>
                  <a:pt x="216" y="3166"/>
                </a:lnTo>
                <a:lnTo>
                  <a:pt x="216" y="325"/>
                </a:lnTo>
                <a:lnTo>
                  <a:pt x="216" y="325"/>
                </a:lnTo>
                <a:lnTo>
                  <a:pt x="21964" y="218"/>
                </a:lnTo>
                <a:lnTo>
                  <a:pt x="21964" y="218"/>
                </a:lnTo>
                <a:cubicBezTo>
                  <a:pt x="22072" y="2030"/>
                  <a:pt x="22072" y="3490"/>
                  <a:pt x="22072" y="4518"/>
                </a:cubicBezTo>
                <a:lnTo>
                  <a:pt x="22072" y="109"/>
                </a:lnTo>
                <a:lnTo>
                  <a:pt x="108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2"/>
          <p:cNvSpPr/>
          <p:nvPr/>
        </p:nvSpPr>
        <p:spPr>
          <a:xfrm>
            <a:off x="8542100" y="4752025"/>
            <a:ext cx="551825" cy="152175"/>
          </a:xfrm>
          <a:custGeom>
            <a:avLst/>
            <a:gdLst/>
            <a:ahLst/>
            <a:cxnLst/>
            <a:rect l="l" t="t" r="r" b="b"/>
            <a:pathLst>
              <a:path w="22073" h="6087" extrusionOk="0">
                <a:moveTo>
                  <a:pt x="108" y="1"/>
                </a:moveTo>
                <a:lnTo>
                  <a:pt x="0" y="109"/>
                </a:lnTo>
                <a:lnTo>
                  <a:pt x="0" y="3030"/>
                </a:lnTo>
                <a:lnTo>
                  <a:pt x="0" y="5979"/>
                </a:lnTo>
                <a:lnTo>
                  <a:pt x="0" y="6087"/>
                </a:lnTo>
                <a:lnTo>
                  <a:pt x="108" y="6087"/>
                </a:lnTo>
                <a:lnTo>
                  <a:pt x="15878" y="5979"/>
                </a:lnTo>
                <a:lnTo>
                  <a:pt x="15770" y="5979"/>
                </a:lnTo>
                <a:lnTo>
                  <a:pt x="216" y="5871"/>
                </a:lnTo>
                <a:lnTo>
                  <a:pt x="216" y="5871"/>
                </a:lnTo>
                <a:lnTo>
                  <a:pt x="216" y="3166"/>
                </a:lnTo>
                <a:lnTo>
                  <a:pt x="216" y="325"/>
                </a:lnTo>
                <a:lnTo>
                  <a:pt x="216" y="325"/>
                </a:lnTo>
                <a:lnTo>
                  <a:pt x="21964" y="218"/>
                </a:lnTo>
                <a:lnTo>
                  <a:pt x="21964" y="218"/>
                </a:lnTo>
                <a:cubicBezTo>
                  <a:pt x="22072" y="2030"/>
                  <a:pt x="22072" y="3490"/>
                  <a:pt x="22072" y="4518"/>
                </a:cubicBezTo>
                <a:lnTo>
                  <a:pt x="22072" y="109"/>
                </a:lnTo>
                <a:lnTo>
                  <a:pt x="108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2"/>
          <p:cNvSpPr/>
          <p:nvPr/>
        </p:nvSpPr>
        <p:spPr>
          <a:xfrm rot="10800000" flipH="1">
            <a:off x="8770700" y="3609025"/>
            <a:ext cx="551825" cy="152175"/>
          </a:xfrm>
          <a:custGeom>
            <a:avLst/>
            <a:gdLst/>
            <a:ahLst/>
            <a:cxnLst/>
            <a:rect l="l" t="t" r="r" b="b"/>
            <a:pathLst>
              <a:path w="22073" h="6087" extrusionOk="0">
                <a:moveTo>
                  <a:pt x="108" y="1"/>
                </a:moveTo>
                <a:lnTo>
                  <a:pt x="0" y="109"/>
                </a:lnTo>
                <a:lnTo>
                  <a:pt x="0" y="3030"/>
                </a:lnTo>
                <a:lnTo>
                  <a:pt x="0" y="5979"/>
                </a:lnTo>
                <a:lnTo>
                  <a:pt x="0" y="6087"/>
                </a:lnTo>
                <a:lnTo>
                  <a:pt x="108" y="6087"/>
                </a:lnTo>
                <a:lnTo>
                  <a:pt x="15878" y="5979"/>
                </a:lnTo>
                <a:lnTo>
                  <a:pt x="15770" y="5979"/>
                </a:lnTo>
                <a:lnTo>
                  <a:pt x="216" y="5871"/>
                </a:lnTo>
                <a:lnTo>
                  <a:pt x="216" y="5871"/>
                </a:lnTo>
                <a:lnTo>
                  <a:pt x="216" y="3166"/>
                </a:lnTo>
                <a:lnTo>
                  <a:pt x="216" y="325"/>
                </a:lnTo>
                <a:lnTo>
                  <a:pt x="216" y="325"/>
                </a:lnTo>
                <a:lnTo>
                  <a:pt x="21964" y="218"/>
                </a:lnTo>
                <a:lnTo>
                  <a:pt x="21964" y="218"/>
                </a:lnTo>
                <a:cubicBezTo>
                  <a:pt x="22072" y="2030"/>
                  <a:pt x="22072" y="3490"/>
                  <a:pt x="22072" y="4518"/>
                </a:cubicBezTo>
                <a:lnTo>
                  <a:pt x="22072" y="109"/>
                </a:lnTo>
                <a:lnTo>
                  <a:pt x="108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2"/>
          <p:cNvSpPr/>
          <p:nvPr/>
        </p:nvSpPr>
        <p:spPr>
          <a:xfrm rot="10800000" flipH="1">
            <a:off x="8618300" y="3304225"/>
            <a:ext cx="551825" cy="152175"/>
          </a:xfrm>
          <a:custGeom>
            <a:avLst/>
            <a:gdLst/>
            <a:ahLst/>
            <a:cxnLst/>
            <a:rect l="l" t="t" r="r" b="b"/>
            <a:pathLst>
              <a:path w="22073" h="6087" extrusionOk="0">
                <a:moveTo>
                  <a:pt x="108" y="1"/>
                </a:moveTo>
                <a:lnTo>
                  <a:pt x="0" y="109"/>
                </a:lnTo>
                <a:lnTo>
                  <a:pt x="0" y="3030"/>
                </a:lnTo>
                <a:lnTo>
                  <a:pt x="0" y="5979"/>
                </a:lnTo>
                <a:lnTo>
                  <a:pt x="0" y="6087"/>
                </a:lnTo>
                <a:lnTo>
                  <a:pt x="108" y="6087"/>
                </a:lnTo>
                <a:lnTo>
                  <a:pt x="15878" y="5979"/>
                </a:lnTo>
                <a:lnTo>
                  <a:pt x="15770" y="5979"/>
                </a:lnTo>
                <a:lnTo>
                  <a:pt x="216" y="5871"/>
                </a:lnTo>
                <a:lnTo>
                  <a:pt x="216" y="5871"/>
                </a:lnTo>
                <a:lnTo>
                  <a:pt x="216" y="3166"/>
                </a:lnTo>
                <a:lnTo>
                  <a:pt x="216" y="325"/>
                </a:lnTo>
                <a:lnTo>
                  <a:pt x="216" y="325"/>
                </a:lnTo>
                <a:lnTo>
                  <a:pt x="21964" y="218"/>
                </a:lnTo>
                <a:lnTo>
                  <a:pt x="21964" y="218"/>
                </a:lnTo>
                <a:cubicBezTo>
                  <a:pt x="22072" y="2030"/>
                  <a:pt x="22072" y="3490"/>
                  <a:pt x="22072" y="4518"/>
                </a:cubicBezTo>
                <a:lnTo>
                  <a:pt x="22072" y="109"/>
                </a:lnTo>
                <a:lnTo>
                  <a:pt x="108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2"/>
          <p:cNvSpPr/>
          <p:nvPr/>
        </p:nvSpPr>
        <p:spPr>
          <a:xfrm>
            <a:off x="9151700" y="2237425"/>
            <a:ext cx="551825" cy="152175"/>
          </a:xfrm>
          <a:custGeom>
            <a:avLst/>
            <a:gdLst/>
            <a:ahLst/>
            <a:cxnLst/>
            <a:rect l="l" t="t" r="r" b="b"/>
            <a:pathLst>
              <a:path w="22073" h="6087" extrusionOk="0">
                <a:moveTo>
                  <a:pt x="108" y="1"/>
                </a:moveTo>
                <a:lnTo>
                  <a:pt x="0" y="109"/>
                </a:lnTo>
                <a:lnTo>
                  <a:pt x="0" y="3030"/>
                </a:lnTo>
                <a:lnTo>
                  <a:pt x="0" y="5979"/>
                </a:lnTo>
                <a:lnTo>
                  <a:pt x="0" y="6087"/>
                </a:lnTo>
                <a:lnTo>
                  <a:pt x="108" y="6087"/>
                </a:lnTo>
                <a:lnTo>
                  <a:pt x="15878" y="5979"/>
                </a:lnTo>
                <a:lnTo>
                  <a:pt x="15770" y="5979"/>
                </a:lnTo>
                <a:lnTo>
                  <a:pt x="216" y="5871"/>
                </a:lnTo>
                <a:lnTo>
                  <a:pt x="216" y="5871"/>
                </a:lnTo>
                <a:lnTo>
                  <a:pt x="216" y="3166"/>
                </a:lnTo>
                <a:lnTo>
                  <a:pt x="216" y="325"/>
                </a:lnTo>
                <a:lnTo>
                  <a:pt x="216" y="325"/>
                </a:lnTo>
                <a:lnTo>
                  <a:pt x="21964" y="218"/>
                </a:lnTo>
                <a:lnTo>
                  <a:pt x="21964" y="218"/>
                </a:lnTo>
                <a:cubicBezTo>
                  <a:pt x="22072" y="2030"/>
                  <a:pt x="22072" y="3490"/>
                  <a:pt x="22072" y="4518"/>
                </a:cubicBezTo>
                <a:lnTo>
                  <a:pt x="22072" y="109"/>
                </a:lnTo>
                <a:lnTo>
                  <a:pt x="108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2"/>
          <p:cNvSpPr/>
          <p:nvPr/>
        </p:nvSpPr>
        <p:spPr>
          <a:xfrm>
            <a:off x="8846900" y="2389825"/>
            <a:ext cx="551825" cy="152175"/>
          </a:xfrm>
          <a:custGeom>
            <a:avLst/>
            <a:gdLst/>
            <a:ahLst/>
            <a:cxnLst/>
            <a:rect l="l" t="t" r="r" b="b"/>
            <a:pathLst>
              <a:path w="22073" h="6087" extrusionOk="0">
                <a:moveTo>
                  <a:pt x="108" y="1"/>
                </a:moveTo>
                <a:lnTo>
                  <a:pt x="0" y="109"/>
                </a:lnTo>
                <a:lnTo>
                  <a:pt x="0" y="3030"/>
                </a:lnTo>
                <a:lnTo>
                  <a:pt x="0" y="5979"/>
                </a:lnTo>
                <a:lnTo>
                  <a:pt x="0" y="6087"/>
                </a:lnTo>
                <a:lnTo>
                  <a:pt x="108" y="6087"/>
                </a:lnTo>
                <a:lnTo>
                  <a:pt x="15878" y="5979"/>
                </a:lnTo>
                <a:lnTo>
                  <a:pt x="15770" y="5979"/>
                </a:lnTo>
                <a:lnTo>
                  <a:pt x="216" y="5871"/>
                </a:lnTo>
                <a:lnTo>
                  <a:pt x="216" y="5871"/>
                </a:lnTo>
                <a:lnTo>
                  <a:pt x="216" y="3166"/>
                </a:lnTo>
                <a:lnTo>
                  <a:pt x="216" y="325"/>
                </a:lnTo>
                <a:lnTo>
                  <a:pt x="216" y="325"/>
                </a:lnTo>
                <a:lnTo>
                  <a:pt x="21964" y="218"/>
                </a:lnTo>
                <a:lnTo>
                  <a:pt x="21964" y="218"/>
                </a:lnTo>
                <a:cubicBezTo>
                  <a:pt x="22072" y="2030"/>
                  <a:pt x="22072" y="3490"/>
                  <a:pt x="22072" y="4518"/>
                </a:cubicBezTo>
                <a:lnTo>
                  <a:pt x="22072" y="109"/>
                </a:lnTo>
                <a:lnTo>
                  <a:pt x="108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2"/>
          <p:cNvSpPr/>
          <p:nvPr/>
        </p:nvSpPr>
        <p:spPr>
          <a:xfrm>
            <a:off x="8694500" y="2694625"/>
            <a:ext cx="551825" cy="152175"/>
          </a:xfrm>
          <a:custGeom>
            <a:avLst/>
            <a:gdLst/>
            <a:ahLst/>
            <a:cxnLst/>
            <a:rect l="l" t="t" r="r" b="b"/>
            <a:pathLst>
              <a:path w="22073" h="6087" extrusionOk="0">
                <a:moveTo>
                  <a:pt x="108" y="1"/>
                </a:moveTo>
                <a:lnTo>
                  <a:pt x="0" y="109"/>
                </a:lnTo>
                <a:lnTo>
                  <a:pt x="0" y="3030"/>
                </a:lnTo>
                <a:lnTo>
                  <a:pt x="0" y="5979"/>
                </a:lnTo>
                <a:lnTo>
                  <a:pt x="0" y="6087"/>
                </a:lnTo>
                <a:lnTo>
                  <a:pt x="108" y="6087"/>
                </a:lnTo>
                <a:lnTo>
                  <a:pt x="15878" y="5979"/>
                </a:lnTo>
                <a:lnTo>
                  <a:pt x="15770" y="5979"/>
                </a:lnTo>
                <a:lnTo>
                  <a:pt x="216" y="5871"/>
                </a:lnTo>
                <a:lnTo>
                  <a:pt x="216" y="5871"/>
                </a:lnTo>
                <a:lnTo>
                  <a:pt x="216" y="3166"/>
                </a:lnTo>
                <a:lnTo>
                  <a:pt x="216" y="325"/>
                </a:lnTo>
                <a:lnTo>
                  <a:pt x="216" y="325"/>
                </a:lnTo>
                <a:lnTo>
                  <a:pt x="21964" y="218"/>
                </a:lnTo>
                <a:lnTo>
                  <a:pt x="21964" y="218"/>
                </a:lnTo>
                <a:cubicBezTo>
                  <a:pt x="22072" y="2030"/>
                  <a:pt x="22072" y="3490"/>
                  <a:pt x="22072" y="4518"/>
                </a:cubicBezTo>
                <a:lnTo>
                  <a:pt x="22072" y="109"/>
                </a:lnTo>
                <a:lnTo>
                  <a:pt x="108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2"/>
          <p:cNvSpPr/>
          <p:nvPr/>
        </p:nvSpPr>
        <p:spPr>
          <a:xfrm>
            <a:off x="-36200" y="3430975"/>
            <a:ext cx="549800" cy="146775"/>
          </a:xfrm>
          <a:custGeom>
            <a:avLst/>
            <a:gdLst/>
            <a:ahLst/>
            <a:cxnLst/>
            <a:rect l="l" t="t" r="r" b="b"/>
            <a:pathLst>
              <a:path w="21992" h="5871" extrusionOk="0">
                <a:moveTo>
                  <a:pt x="0" y="1"/>
                </a:moveTo>
                <a:lnTo>
                  <a:pt x="0" y="5871"/>
                </a:lnTo>
                <a:lnTo>
                  <a:pt x="21991" y="5871"/>
                </a:lnTo>
                <a:lnTo>
                  <a:pt x="21991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2"/>
          <p:cNvSpPr/>
          <p:nvPr/>
        </p:nvSpPr>
        <p:spPr>
          <a:xfrm>
            <a:off x="124750" y="3284250"/>
            <a:ext cx="551825" cy="149475"/>
          </a:xfrm>
          <a:custGeom>
            <a:avLst/>
            <a:gdLst/>
            <a:ahLst/>
            <a:cxnLst/>
            <a:rect l="l" t="t" r="r" b="b"/>
            <a:pathLst>
              <a:path w="22073" h="5979" extrusionOk="0">
                <a:moveTo>
                  <a:pt x="108" y="0"/>
                </a:moveTo>
                <a:lnTo>
                  <a:pt x="108" y="0"/>
                </a:lnTo>
                <a:cubicBezTo>
                  <a:pt x="88" y="21"/>
                  <a:pt x="54" y="54"/>
                  <a:pt x="0" y="108"/>
                </a:cubicBezTo>
                <a:lnTo>
                  <a:pt x="0" y="1596"/>
                </a:lnTo>
                <a:lnTo>
                  <a:pt x="0" y="3057"/>
                </a:lnTo>
                <a:lnTo>
                  <a:pt x="0" y="5978"/>
                </a:lnTo>
                <a:lnTo>
                  <a:pt x="108" y="5978"/>
                </a:lnTo>
                <a:lnTo>
                  <a:pt x="15770" y="5870"/>
                </a:lnTo>
                <a:lnTo>
                  <a:pt x="216" y="5762"/>
                </a:lnTo>
                <a:lnTo>
                  <a:pt x="216" y="5762"/>
                </a:lnTo>
                <a:lnTo>
                  <a:pt x="216" y="3057"/>
                </a:lnTo>
                <a:lnTo>
                  <a:pt x="216" y="243"/>
                </a:lnTo>
                <a:lnTo>
                  <a:pt x="216" y="243"/>
                </a:lnTo>
                <a:lnTo>
                  <a:pt x="21964" y="109"/>
                </a:lnTo>
                <a:lnTo>
                  <a:pt x="21964" y="109"/>
                </a:lnTo>
                <a:cubicBezTo>
                  <a:pt x="21964" y="1921"/>
                  <a:pt x="22072" y="3382"/>
                  <a:pt x="22072" y="4301"/>
                </a:cubicBezTo>
                <a:lnTo>
                  <a:pt x="22072" y="108"/>
                </a:lnTo>
                <a:lnTo>
                  <a:pt x="22072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2"/>
          <p:cNvSpPr/>
          <p:nvPr/>
        </p:nvSpPr>
        <p:spPr>
          <a:xfrm flipH="1">
            <a:off x="-601900" y="5361625"/>
            <a:ext cx="551825" cy="152175"/>
          </a:xfrm>
          <a:custGeom>
            <a:avLst/>
            <a:gdLst/>
            <a:ahLst/>
            <a:cxnLst/>
            <a:rect l="l" t="t" r="r" b="b"/>
            <a:pathLst>
              <a:path w="22073" h="6087" extrusionOk="0">
                <a:moveTo>
                  <a:pt x="108" y="1"/>
                </a:moveTo>
                <a:lnTo>
                  <a:pt x="0" y="109"/>
                </a:lnTo>
                <a:lnTo>
                  <a:pt x="0" y="3030"/>
                </a:lnTo>
                <a:lnTo>
                  <a:pt x="0" y="5979"/>
                </a:lnTo>
                <a:lnTo>
                  <a:pt x="0" y="6087"/>
                </a:lnTo>
                <a:lnTo>
                  <a:pt x="108" y="6087"/>
                </a:lnTo>
                <a:lnTo>
                  <a:pt x="15878" y="5979"/>
                </a:lnTo>
                <a:lnTo>
                  <a:pt x="15770" y="5979"/>
                </a:lnTo>
                <a:lnTo>
                  <a:pt x="216" y="5871"/>
                </a:lnTo>
                <a:lnTo>
                  <a:pt x="216" y="5871"/>
                </a:lnTo>
                <a:lnTo>
                  <a:pt x="216" y="3166"/>
                </a:lnTo>
                <a:lnTo>
                  <a:pt x="216" y="325"/>
                </a:lnTo>
                <a:lnTo>
                  <a:pt x="216" y="325"/>
                </a:lnTo>
                <a:lnTo>
                  <a:pt x="21964" y="218"/>
                </a:lnTo>
                <a:lnTo>
                  <a:pt x="21964" y="218"/>
                </a:lnTo>
                <a:cubicBezTo>
                  <a:pt x="22072" y="2030"/>
                  <a:pt x="22072" y="3490"/>
                  <a:pt x="22072" y="4518"/>
                </a:cubicBezTo>
                <a:lnTo>
                  <a:pt x="22072" y="109"/>
                </a:lnTo>
                <a:lnTo>
                  <a:pt x="108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2"/>
          <p:cNvSpPr/>
          <p:nvPr/>
        </p:nvSpPr>
        <p:spPr>
          <a:xfrm flipH="1">
            <a:off x="-297100" y="5514025"/>
            <a:ext cx="551825" cy="152175"/>
          </a:xfrm>
          <a:custGeom>
            <a:avLst/>
            <a:gdLst/>
            <a:ahLst/>
            <a:cxnLst/>
            <a:rect l="l" t="t" r="r" b="b"/>
            <a:pathLst>
              <a:path w="22073" h="6087" extrusionOk="0">
                <a:moveTo>
                  <a:pt x="108" y="1"/>
                </a:moveTo>
                <a:lnTo>
                  <a:pt x="0" y="109"/>
                </a:lnTo>
                <a:lnTo>
                  <a:pt x="0" y="3030"/>
                </a:lnTo>
                <a:lnTo>
                  <a:pt x="0" y="5979"/>
                </a:lnTo>
                <a:lnTo>
                  <a:pt x="0" y="6087"/>
                </a:lnTo>
                <a:lnTo>
                  <a:pt x="108" y="6087"/>
                </a:lnTo>
                <a:lnTo>
                  <a:pt x="15878" y="5979"/>
                </a:lnTo>
                <a:lnTo>
                  <a:pt x="15770" y="5979"/>
                </a:lnTo>
                <a:lnTo>
                  <a:pt x="216" y="5871"/>
                </a:lnTo>
                <a:lnTo>
                  <a:pt x="216" y="5871"/>
                </a:lnTo>
                <a:lnTo>
                  <a:pt x="216" y="3166"/>
                </a:lnTo>
                <a:lnTo>
                  <a:pt x="216" y="325"/>
                </a:lnTo>
                <a:lnTo>
                  <a:pt x="216" y="325"/>
                </a:lnTo>
                <a:lnTo>
                  <a:pt x="21964" y="218"/>
                </a:lnTo>
                <a:lnTo>
                  <a:pt x="21964" y="218"/>
                </a:lnTo>
                <a:cubicBezTo>
                  <a:pt x="22072" y="2030"/>
                  <a:pt x="22072" y="3490"/>
                  <a:pt x="22072" y="4518"/>
                </a:cubicBezTo>
                <a:lnTo>
                  <a:pt x="22072" y="109"/>
                </a:lnTo>
                <a:lnTo>
                  <a:pt x="108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2"/>
          <p:cNvSpPr/>
          <p:nvPr/>
        </p:nvSpPr>
        <p:spPr>
          <a:xfrm rot="10800000">
            <a:off x="-373300" y="4980625"/>
            <a:ext cx="551825" cy="152175"/>
          </a:xfrm>
          <a:custGeom>
            <a:avLst/>
            <a:gdLst/>
            <a:ahLst/>
            <a:cxnLst/>
            <a:rect l="l" t="t" r="r" b="b"/>
            <a:pathLst>
              <a:path w="22073" h="6087" extrusionOk="0">
                <a:moveTo>
                  <a:pt x="108" y="1"/>
                </a:moveTo>
                <a:lnTo>
                  <a:pt x="0" y="109"/>
                </a:lnTo>
                <a:lnTo>
                  <a:pt x="0" y="3030"/>
                </a:lnTo>
                <a:lnTo>
                  <a:pt x="0" y="5979"/>
                </a:lnTo>
                <a:lnTo>
                  <a:pt x="0" y="6087"/>
                </a:lnTo>
                <a:lnTo>
                  <a:pt x="108" y="6087"/>
                </a:lnTo>
                <a:lnTo>
                  <a:pt x="15878" y="5979"/>
                </a:lnTo>
                <a:lnTo>
                  <a:pt x="15770" y="5979"/>
                </a:lnTo>
                <a:lnTo>
                  <a:pt x="216" y="5871"/>
                </a:lnTo>
                <a:lnTo>
                  <a:pt x="216" y="5871"/>
                </a:lnTo>
                <a:lnTo>
                  <a:pt x="216" y="3166"/>
                </a:lnTo>
                <a:lnTo>
                  <a:pt x="216" y="325"/>
                </a:lnTo>
                <a:lnTo>
                  <a:pt x="216" y="325"/>
                </a:lnTo>
                <a:lnTo>
                  <a:pt x="21964" y="218"/>
                </a:lnTo>
                <a:lnTo>
                  <a:pt x="21964" y="218"/>
                </a:lnTo>
                <a:cubicBezTo>
                  <a:pt x="22072" y="2030"/>
                  <a:pt x="22072" y="3490"/>
                  <a:pt x="22072" y="4518"/>
                </a:cubicBezTo>
                <a:lnTo>
                  <a:pt x="22072" y="109"/>
                </a:lnTo>
                <a:lnTo>
                  <a:pt x="108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2"/>
          <p:cNvSpPr/>
          <p:nvPr/>
        </p:nvSpPr>
        <p:spPr>
          <a:xfrm rot="10800000">
            <a:off x="-68500" y="4828225"/>
            <a:ext cx="551825" cy="152175"/>
          </a:xfrm>
          <a:custGeom>
            <a:avLst/>
            <a:gdLst/>
            <a:ahLst/>
            <a:cxnLst/>
            <a:rect l="l" t="t" r="r" b="b"/>
            <a:pathLst>
              <a:path w="22073" h="6087" extrusionOk="0">
                <a:moveTo>
                  <a:pt x="108" y="1"/>
                </a:moveTo>
                <a:lnTo>
                  <a:pt x="0" y="109"/>
                </a:lnTo>
                <a:lnTo>
                  <a:pt x="0" y="3030"/>
                </a:lnTo>
                <a:lnTo>
                  <a:pt x="0" y="5979"/>
                </a:lnTo>
                <a:lnTo>
                  <a:pt x="0" y="6087"/>
                </a:lnTo>
                <a:lnTo>
                  <a:pt x="108" y="6087"/>
                </a:lnTo>
                <a:lnTo>
                  <a:pt x="15878" y="5979"/>
                </a:lnTo>
                <a:lnTo>
                  <a:pt x="15770" y="5979"/>
                </a:lnTo>
                <a:lnTo>
                  <a:pt x="216" y="5871"/>
                </a:lnTo>
                <a:lnTo>
                  <a:pt x="216" y="5871"/>
                </a:lnTo>
                <a:lnTo>
                  <a:pt x="216" y="3166"/>
                </a:lnTo>
                <a:lnTo>
                  <a:pt x="216" y="325"/>
                </a:lnTo>
                <a:lnTo>
                  <a:pt x="216" y="325"/>
                </a:lnTo>
                <a:lnTo>
                  <a:pt x="21964" y="218"/>
                </a:lnTo>
                <a:lnTo>
                  <a:pt x="21964" y="218"/>
                </a:lnTo>
                <a:cubicBezTo>
                  <a:pt x="22072" y="2030"/>
                  <a:pt x="22072" y="3490"/>
                  <a:pt x="22072" y="4518"/>
                </a:cubicBezTo>
                <a:lnTo>
                  <a:pt x="22072" y="109"/>
                </a:lnTo>
                <a:lnTo>
                  <a:pt x="108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2"/>
          <p:cNvSpPr/>
          <p:nvPr/>
        </p:nvSpPr>
        <p:spPr>
          <a:xfrm rot="10800000">
            <a:off x="160100" y="4371025"/>
            <a:ext cx="551825" cy="152175"/>
          </a:xfrm>
          <a:custGeom>
            <a:avLst/>
            <a:gdLst/>
            <a:ahLst/>
            <a:cxnLst/>
            <a:rect l="l" t="t" r="r" b="b"/>
            <a:pathLst>
              <a:path w="22073" h="6087" extrusionOk="0">
                <a:moveTo>
                  <a:pt x="108" y="1"/>
                </a:moveTo>
                <a:lnTo>
                  <a:pt x="0" y="109"/>
                </a:lnTo>
                <a:lnTo>
                  <a:pt x="0" y="3030"/>
                </a:lnTo>
                <a:lnTo>
                  <a:pt x="0" y="5979"/>
                </a:lnTo>
                <a:lnTo>
                  <a:pt x="0" y="6087"/>
                </a:lnTo>
                <a:lnTo>
                  <a:pt x="108" y="6087"/>
                </a:lnTo>
                <a:lnTo>
                  <a:pt x="15878" y="5979"/>
                </a:lnTo>
                <a:lnTo>
                  <a:pt x="15770" y="5979"/>
                </a:lnTo>
                <a:lnTo>
                  <a:pt x="216" y="5871"/>
                </a:lnTo>
                <a:lnTo>
                  <a:pt x="216" y="5871"/>
                </a:lnTo>
                <a:lnTo>
                  <a:pt x="216" y="3166"/>
                </a:lnTo>
                <a:lnTo>
                  <a:pt x="216" y="325"/>
                </a:lnTo>
                <a:lnTo>
                  <a:pt x="216" y="325"/>
                </a:lnTo>
                <a:lnTo>
                  <a:pt x="21964" y="218"/>
                </a:lnTo>
                <a:lnTo>
                  <a:pt x="21964" y="218"/>
                </a:lnTo>
                <a:cubicBezTo>
                  <a:pt x="22072" y="2030"/>
                  <a:pt x="22072" y="3490"/>
                  <a:pt x="22072" y="4518"/>
                </a:cubicBezTo>
                <a:lnTo>
                  <a:pt x="22072" y="109"/>
                </a:lnTo>
                <a:lnTo>
                  <a:pt x="108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2"/>
          <p:cNvSpPr/>
          <p:nvPr/>
        </p:nvSpPr>
        <p:spPr>
          <a:xfrm flipH="1">
            <a:off x="-906700" y="3456625"/>
            <a:ext cx="551825" cy="152175"/>
          </a:xfrm>
          <a:custGeom>
            <a:avLst/>
            <a:gdLst/>
            <a:ahLst/>
            <a:cxnLst/>
            <a:rect l="l" t="t" r="r" b="b"/>
            <a:pathLst>
              <a:path w="22073" h="6087" extrusionOk="0">
                <a:moveTo>
                  <a:pt x="108" y="1"/>
                </a:moveTo>
                <a:lnTo>
                  <a:pt x="0" y="109"/>
                </a:lnTo>
                <a:lnTo>
                  <a:pt x="0" y="3030"/>
                </a:lnTo>
                <a:lnTo>
                  <a:pt x="0" y="5979"/>
                </a:lnTo>
                <a:lnTo>
                  <a:pt x="0" y="6087"/>
                </a:lnTo>
                <a:lnTo>
                  <a:pt x="108" y="6087"/>
                </a:lnTo>
                <a:lnTo>
                  <a:pt x="15878" y="5979"/>
                </a:lnTo>
                <a:lnTo>
                  <a:pt x="15770" y="5979"/>
                </a:lnTo>
                <a:lnTo>
                  <a:pt x="216" y="5871"/>
                </a:lnTo>
                <a:lnTo>
                  <a:pt x="216" y="5871"/>
                </a:lnTo>
                <a:lnTo>
                  <a:pt x="216" y="3166"/>
                </a:lnTo>
                <a:lnTo>
                  <a:pt x="216" y="325"/>
                </a:lnTo>
                <a:lnTo>
                  <a:pt x="216" y="325"/>
                </a:lnTo>
                <a:lnTo>
                  <a:pt x="21964" y="218"/>
                </a:lnTo>
                <a:lnTo>
                  <a:pt x="21964" y="218"/>
                </a:lnTo>
                <a:cubicBezTo>
                  <a:pt x="22072" y="2030"/>
                  <a:pt x="22072" y="3490"/>
                  <a:pt x="22072" y="4518"/>
                </a:cubicBezTo>
                <a:lnTo>
                  <a:pt x="22072" y="109"/>
                </a:lnTo>
                <a:lnTo>
                  <a:pt x="108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2"/>
          <p:cNvSpPr/>
          <p:nvPr/>
        </p:nvSpPr>
        <p:spPr>
          <a:xfrm flipH="1">
            <a:off x="-601900" y="3609025"/>
            <a:ext cx="551825" cy="152175"/>
          </a:xfrm>
          <a:custGeom>
            <a:avLst/>
            <a:gdLst/>
            <a:ahLst/>
            <a:cxnLst/>
            <a:rect l="l" t="t" r="r" b="b"/>
            <a:pathLst>
              <a:path w="22073" h="6087" extrusionOk="0">
                <a:moveTo>
                  <a:pt x="108" y="1"/>
                </a:moveTo>
                <a:lnTo>
                  <a:pt x="0" y="109"/>
                </a:lnTo>
                <a:lnTo>
                  <a:pt x="0" y="3030"/>
                </a:lnTo>
                <a:lnTo>
                  <a:pt x="0" y="5979"/>
                </a:lnTo>
                <a:lnTo>
                  <a:pt x="0" y="6087"/>
                </a:lnTo>
                <a:lnTo>
                  <a:pt x="108" y="6087"/>
                </a:lnTo>
                <a:lnTo>
                  <a:pt x="15878" y="5979"/>
                </a:lnTo>
                <a:lnTo>
                  <a:pt x="15770" y="5979"/>
                </a:lnTo>
                <a:lnTo>
                  <a:pt x="216" y="5871"/>
                </a:lnTo>
                <a:lnTo>
                  <a:pt x="216" y="5871"/>
                </a:lnTo>
                <a:lnTo>
                  <a:pt x="216" y="3166"/>
                </a:lnTo>
                <a:lnTo>
                  <a:pt x="216" y="325"/>
                </a:lnTo>
                <a:lnTo>
                  <a:pt x="216" y="325"/>
                </a:lnTo>
                <a:lnTo>
                  <a:pt x="21964" y="218"/>
                </a:lnTo>
                <a:lnTo>
                  <a:pt x="21964" y="218"/>
                </a:lnTo>
                <a:cubicBezTo>
                  <a:pt x="22072" y="2030"/>
                  <a:pt x="22072" y="3490"/>
                  <a:pt x="22072" y="4518"/>
                </a:cubicBezTo>
                <a:lnTo>
                  <a:pt x="22072" y="109"/>
                </a:lnTo>
                <a:lnTo>
                  <a:pt x="108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2"/>
          <p:cNvSpPr/>
          <p:nvPr/>
        </p:nvSpPr>
        <p:spPr>
          <a:xfrm flipH="1">
            <a:off x="-144700" y="4066225"/>
            <a:ext cx="551825" cy="152175"/>
          </a:xfrm>
          <a:custGeom>
            <a:avLst/>
            <a:gdLst/>
            <a:ahLst/>
            <a:cxnLst/>
            <a:rect l="l" t="t" r="r" b="b"/>
            <a:pathLst>
              <a:path w="22073" h="6087" extrusionOk="0">
                <a:moveTo>
                  <a:pt x="108" y="1"/>
                </a:moveTo>
                <a:lnTo>
                  <a:pt x="0" y="109"/>
                </a:lnTo>
                <a:lnTo>
                  <a:pt x="0" y="3030"/>
                </a:lnTo>
                <a:lnTo>
                  <a:pt x="0" y="5979"/>
                </a:lnTo>
                <a:lnTo>
                  <a:pt x="0" y="6087"/>
                </a:lnTo>
                <a:lnTo>
                  <a:pt x="108" y="6087"/>
                </a:lnTo>
                <a:lnTo>
                  <a:pt x="15878" y="5979"/>
                </a:lnTo>
                <a:lnTo>
                  <a:pt x="15770" y="5979"/>
                </a:lnTo>
                <a:lnTo>
                  <a:pt x="216" y="5871"/>
                </a:lnTo>
                <a:lnTo>
                  <a:pt x="216" y="5871"/>
                </a:lnTo>
                <a:lnTo>
                  <a:pt x="216" y="3166"/>
                </a:lnTo>
                <a:lnTo>
                  <a:pt x="216" y="325"/>
                </a:lnTo>
                <a:lnTo>
                  <a:pt x="216" y="325"/>
                </a:lnTo>
                <a:lnTo>
                  <a:pt x="21964" y="218"/>
                </a:lnTo>
                <a:lnTo>
                  <a:pt x="21964" y="218"/>
                </a:lnTo>
                <a:cubicBezTo>
                  <a:pt x="22072" y="2030"/>
                  <a:pt x="22072" y="3490"/>
                  <a:pt x="22072" y="4518"/>
                </a:cubicBezTo>
                <a:lnTo>
                  <a:pt x="22072" y="109"/>
                </a:lnTo>
                <a:lnTo>
                  <a:pt x="108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C222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800"/>
              <a:buFont typeface="Gugi"/>
              <a:buNone/>
              <a:defRPr sz="2800">
                <a:solidFill>
                  <a:srgbClr val="FF00A3"/>
                </a:solidFill>
                <a:latin typeface="Gugi"/>
                <a:ea typeface="Gugi"/>
                <a:cs typeface="Gugi"/>
                <a:sym typeface="Gug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Spartan"/>
              <a:buChar char="●"/>
              <a:defRPr sz="1800">
                <a:solidFill>
                  <a:srgbClr val="EEEEEE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rtan"/>
              <a:buChar char="○"/>
              <a:defRPr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rtan"/>
              <a:buChar char="■"/>
              <a:defRPr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rtan"/>
              <a:buChar char="●"/>
              <a:defRPr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rtan"/>
              <a:buChar char="○"/>
              <a:defRPr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rtan"/>
              <a:buChar char="■"/>
              <a:defRPr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rtan"/>
              <a:buChar char="●"/>
              <a:defRPr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rtan"/>
              <a:buChar char="○"/>
              <a:defRPr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60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022"/>
        </a:solidFill>
        <a:effectLst/>
      </p:bgPr>
    </p:bg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0"/>
          <p:cNvSpPr txBox="1">
            <a:spLocks noGrp="1"/>
          </p:cNvSpPr>
          <p:nvPr>
            <p:ph type="ctrTitle"/>
          </p:nvPr>
        </p:nvSpPr>
        <p:spPr>
          <a:xfrm>
            <a:off x="3210448" y="836667"/>
            <a:ext cx="4766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500" dirty="0" smtClean="0">
                <a:solidFill>
                  <a:srgbClr val="FF00A3"/>
                </a:solidFill>
              </a:rPr>
              <a:t>Aquarius</a:t>
            </a:r>
            <a:endParaRPr sz="5500" dirty="0">
              <a:solidFill>
                <a:srgbClr val="FF00A3"/>
              </a:solidFill>
            </a:endParaRPr>
          </a:p>
        </p:txBody>
      </p:sp>
      <p:grpSp>
        <p:nvGrpSpPr>
          <p:cNvPr id="653" name="Google Shape;653;p30"/>
          <p:cNvGrpSpPr/>
          <p:nvPr/>
        </p:nvGrpSpPr>
        <p:grpSpPr>
          <a:xfrm>
            <a:off x="813423" y="1349683"/>
            <a:ext cx="6018866" cy="3272084"/>
            <a:chOff x="813423" y="1349683"/>
            <a:chExt cx="6018866" cy="3272084"/>
          </a:xfrm>
        </p:grpSpPr>
        <p:sp>
          <p:nvSpPr>
            <p:cNvPr id="654" name="Google Shape;654;p30"/>
            <p:cNvSpPr/>
            <p:nvPr/>
          </p:nvSpPr>
          <p:spPr>
            <a:xfrm>
              <a:off x="3778714" y="3665503"/>
              <a:ext cx="93497" cy="21158"/>
            </a:xfrm>
            <a:custGeom>
              <a:avLst/>
              <a:gdLst/>
              <a:ahLst/>
              <a:cxnLst/>
              <a:rect l="l" t="t" r="r" b="b"/>
              <a:pathLst>
                <a:path w="5979" h="1353" extrusionOk="0">
                  <a:moveTo>
                    <a:pt x="3165" y="0"/>
                  </a:moveTo>
                  <a:cubicBezTo>
                    <a:pt x="2381" y="0"/>
                    <a:pt x="1597" y="109"/>
                    <a:pt x="920" y="352"/>
                  </a:cubicBezTo>
                  <a:cubicBezTo>
                    <a:pt x="569" y="352"/>
                    <a:pt x="352" y="460"/>
                    <a:pt x="1" y="677"/>
                  </a:cubicBezTo>
                  <a:cubicBezTo>
                    <a:pt x="352" y="568"/>
                    <a:pt x="677" y="568"/>
                    <a:pt x="920" y="460"/>
                  </a:cubicBezTo>
                  <a:cubicBezTo>
                    <a:pt x="1705" y="244"/>
                    <a:pt x="2381" y="109"/>
                    <a:pt x="3165" y="109"/>
                  </a:cubicBezTo>
                  <a:cubicBezTo>
                    <a:pt x="3517" y="109"/>
                    <a:pt x="3950" y="244"/>
                    <a:pt x="4302" y="352"/>
                  </a:cubicBezTo>
                  <a:cubicBezTo>
                    <a:pt x="4626" y="460"/>
                    <a:pt x="4870" y="677"/>
                    <a:pt x="5194" y="785"/>
                  </a:cubicBezTo>
                  <a:cubicBezTo>
                    <a:pt x="5654" y="1137"/>
                    <a:pt x="5979" y="1353"/>
                    <a:pt x="5979" y="1353"/>
                  </a:cubicBezTo>
                  <a:cubicBezTo>
                    <a:pt x="5762" y="1028"/>
                    <a:pt x="5546" y="785"/>
                    <a:pt x="5194" y="677"/>
                  </a:cubicBezTo>
                  <a:cubicBezTo>
                    <a:pt x="4978" y="460"/>
                    <a:pt x="4626" y="352"/>
                    <a:pt x="4302" y="244"/>
                  </a:cubicBezTo>
                  <a:cubicBezTo>
                    <a:pt x="3950" y="0"/>
                    <a:pt x="3517" y="0"/>
                    <a:pt x="3165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3778714" y="3692571"/>
              <a:ext cx="74044" cy="19046"/>
            </a:xfrm>
            <a:custGeom>
              <a:avLst/>
              <a:gdLst/>
              <a:ahLst/>
              <a:cxnLst/>
              <a:rect l="l" t="t" r="r" b="b"/>
              <a:pathLst>
                <a:path w="4735" h="1218" extrusionOk="0">
                  <a:moveTo>
                    <a:pt x="3111" y="1"/>
                  </a:moveTo>
                  <a:cubicBezTo>
                    <a:pt x="2942" y="1"/>
                    <a:pt x="2773" y="28"/>
                    <a:pt x="2597" y="82"/>
                  </a:cubicBezTo>
                  <a:cubicBezTo>
                    <a:pt x="1921" y="82"/>
                    <a:pt x="1353" y="298"/>
                    <a:pt x="812" y="406"/>
                  </a:cubicBezTo>
                  <a:cubicBezTo>
                    <a:pt x="569" y="542"/>
                    <a:pt x="244" y="542"/>
                    <a:pt x="1" y="650"/>
                  </a:cubicBezTo>
                  <a:cubicBezTo>
                    <a:pt x="352" y="650"/>
                    <a:pt x="569" y="650"/>
                    <a:pt x="812" y="542"/>
                  </a:cubicBezTo>
                  <a:cubicBezTo>
                    <a:pt x="1245" y="406"/>
                    <a:pt x="1921" y="298"/>
                    <a:pt x="2597" y="190"/>
                  </a:cubicBezTo>
                  <a:lnTo>
                    <a:pt x="3625" y="190"/>
                  </a:lnTo>
                  <a:cubicBezTo>
                    <a:pt x="3842" y="298"/>
                    <a:pt x="4058" y="406"/>
                    <a:pt x="4302" y="650"/>
                  </a:cubicBezTo>
                  <a:cubicBezTo>
                    <a:pt x="4410" y="866"/>
                    <a:pt x="4626" y="974"/>
                    <a:pt x="4734" y="1218"/>
                  </a:cubicBezTo>
                  <a:cubicBezTo>
                    <a:pt x="4626" y="974"/>
                    <a:pt x="4518" y="758"/>
                    <a:pt x="4302" y="542"/>
                  </a:cubicBezTo>
                  <a:cubicBezTo>
                    <a:pt x="4193" y="298"/>
                    <a:pt x="3842" y="190"/>
                    <a:pt x="3625" y="82"/>
                  </a:cubicBezTo>
                  <a:cubicBezTo>
                    <a:pt x="3449" y="28"/>
                    <a:pt x="3280" y="1"/>
                    <a:pt x="311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3837088" y="3646050"/>
              <a:ext cx="45693" cy="40611"/>
            </a:xfrm>
            <a:custGeom>
              <a:avLst/>
              <a:gdLst/>
              <a:ahLst/>
              <a:cxnLst/>
              <a:rect l="l" t="t" r="r" b="b"/>
              <a:pathLst>
                <a:path w="2922" h="2597" extrusionOk="0">
                  <a:moveTo>
                    <a:pt x="0" y="0"/>
                  </a:moveTo>
                  <a:cubicBezTo>
                    <a:pt x="217" y="135"/>
                    <a:pt x="325" y="244"/>
                    <a:pt x="569" y="244"/>
                  </a:cubicBezTo>
                  <a:cubicBezTo>
                    <a:pt x="1001" y="352"/>
                    <a:pt x="1461" y="568"/>
                    <a:pt x="1813" y="920"/>
                  </a:cubicBezTo>
                  <a:cubicBezTo>
                    <a:pt x="2137" y="1244"/>
                    <a:pt x="2489" y="1596"/>
                    <a:pt x="2597" y="2029"/>
                  </a:cubicBezTo>
                  <a:cubicBezTo>
                    <a:pt x="2705" y="2272"/>
                    <a:pt x="2814" y="2489"/>
                    <a:pt x="2922" y="2597"/>
                  </a:cubicBezTo>
                  <a:cubicBezTo>
                    <a:pt x="2814" y="2489"/>
                    <a:pt x="2814" y="2272"/>
                    <a:pt x="2705" y="2029"/>
                  </a:cubicBezTo>
                  <a:cubicBezTo>
                    <a:pt x="2597" y="1596"/>
                    <a:pt x="2354" y="1136"/>
                    <a:pt x="1921" y="812"/>
                  </a:cubicBezTo>
                  <a:cubicBezTo>
                    <a:pt x="1569" y="460"/>
                    <a:pt x="1137" y="244"/>
                    <a:pt x="569" y="135"/>
                  </a:cubicBezTo>
                  <a:cubicBezTo>
                    <a:pt x="460" y="0"/>
                    <a:pt x="217" y="0"/>
                    <a:pt x="0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3671284" y="4515276"/>
              <a:ext cx="173013" cy="103645"/>
            </a:xfrm>
            <a:custGeom>
              <a:avLst/>
              <a:gdLst/>
              <a:ahLst/>
              <a:cxnLst/>
              <a:rect l="l" t="t" r="r" b="b"/>
              <a:pathLst>
                <a:path w="11064" h="6628" extrusionOk="0">
                  <a:moveTo>
                    <a:pt x="0" y="0"/>
                  </a:moveTo>
                  <a:cubicBezTo>
                    <a:pt x="29" y="29"/>
                    <a:pt x="60" y="59"/>
                    <a:pt x="94" y="90"/>
                  </a:cubicBezTo>
                  <a:lnTo>
                    <a:pt x="94" y="90"/>
                  </a:lnTo>
                  <a:lnTo>
                    <a:pt x="0" y="0"/>
                  </a:lnTo>
                  <a:close/>
                  <a:moveTo>
                    <a:pt x="94" y="90"/>
                  </a:moveTo>
                  <a:lnTo>
                    <a:pt x="568" y="541"/>
                  </a:lnTo>
                  <a:cubicBezTo>
                    <a:pt x="819" y="706"/>
                    <a:pt x="1181" y="938"/>
                    <a:pt x="1681" y="1247"/>
                  </a:cubicBezTo>
                  <a:lnTo>
                    <a:pt x="1681" y="1247"/>
                  </a:lnTo>
                  <a:cubicBezTo>
                    <a:pt x="976" y="785"/>
                    <a:pt x="416" y="383"/>
                    <a:pt x="94" y="90"/>
                  </a:cubicBezTo>
                  <a:close/>
                  <a:moveTo>
                    <a:pt x="1681" y="1247"/>
                  </a:moveTo>
                  <a:lnTo>
                    <a:pt x="1681" y="1247"/>
                  </a:lnTo>
                  <a:cubicBezTo>
                    <a:pt x="4428" y="3046"/>
                    <a:pt x="9378" y="5764"/>
                    <a:pt x="11063" y="6627"/>
                  </a:cubicBezTo>
                  <a:cubicBezTo>
                    <a:pt x="6112" y="3906"/>
                    <a:pt x="3234" y="2206"/>
                    <a:pt x="1681" y="12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3666202" y="4497511"/>
              <a:ext cx="197126" cy="123521"/>
            </a:xfrm>
            <a:custGeom>
              <a:avLst/>
              <a:gdLst/>
              <a:ahLst/>
              <a:cxnLst/>
              <a:rect l="l" t="t" r="r" b="b"/>
              <a:pathLst>
                <a:path w="12606" h="7899" extrusionOk="0">
                  <a:moveTo>
                    <a:pt x="1" y="0"/>
                  </a:moveTo>
                  <a:lnTo>
                    <a:pt x="109" y="460"/>
                  </a:lnTo>
                  <a:lnTo>
                    <a:pt x="109" y="676"/>
                  </a:lnTo>
                  <a:cubicBezTo>
                    <a:pt x="217" y="785"/>
                    <a:pt x="325" y="1001"/>
                    <a:pt x="325" y="1136"/>
                  </a:cubicBezTo>
                  <a:cubicBezTo>
                    <a:pt x="1678" y="2489"/>
                    <a:pt x="9224" y="6654"/>
                    <a:pt x="11388" y="7763"/>
                  </a:cubicBezTo>
                  <a:cubicBezTo>
                    <a:pt x="11605" y="7899"/>
                    <a:pt x="11821" y="7899"/>
                    <a:pt x="12065" y="7899"/>
                  </a:cubicBezTo>
                  <a:cubicBezTo>
                    <a:pt x="12173" y="7899"/>
                    <a:pt x="12389" y="7899"/>
                    <a:pt x="12606" y="776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5F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3794789" y="4516965"/>
              <a:ext cx="35122" cy="31744"/>
            </a:xfrm>
            <a:custGeom>
              <a:avLst/>
              <a:gdLst/>
              <a:ahLst/>
              <a:cxnLst/>
              <a:rect l="l" t="t" r="r" b="b"/>
              <a:pathLst>
                <a:path w="2246" h="2030" extrusionOk="0">
                  <a:moveTo>
                    <a:pt x="1813" y="0"/>
                  </a:moveTo>
                  <a:cubicBezTo>
                    <a:pt x="1001" y="109"/>
                    <a:pt x="325" y="677"/>
                    <a:pt x="109" y="1461"/>
                  </a:cubicBezTo>
                  <a:cubicBezTo>
                    <a:pt x="1" y="1786"/>
                    <a:pt x="109" y="1921"/>
                    <a:pt x="109" y="2029"/>
                  </a:cubicBezTo>
                  <a:cubicBezTo>
                    <a:pt x="217" y="2029"/>
                    <a:pt x="325" y="1245"/>
                    <a:pt x="893" y="677"/>
                  </a:cubicBezTo>
                  <a:cubicBezTo>
                    <a:pt x="1353" y="433"/>
                    <a:pt x="1813" y="217"/>
                    <a:pt x="2246" y="109"/>
                  </a:cubicBezTo>
                  <a:cubicBezTo>
                    <a:pt x="2246" y="0"/>
                    <a:pt x="2137" y="0"/>
                    <a:pt x="18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3815946" y="4548412"/>
              <a:ext cx="33417" cy="21439"/>
            </a:xfrm>
            <a:custGeom>
              <a:avLst/>
              <a:gdLst/>
              <a:ahLst/>
              <a:cxnLst/>
              <a:rect l="l" t="t" r="r" b="b"/>
              <a:pathLst>
                <a:path w="2137" h="1371" extrusionOk="0">
                  <a:moveTo>
                    <a:pt x="1894" y="1"/>
                  </a:moveTo>
                  <a:cubicBezTo>
                    <a:pt x="1665" y="1"/>
                    <a:pt x="1298" y="40"/>
                    <a:pt x="893" y="235"/>
                  </a:cubicBezTo>
                  <a:cubicBezTo>
                    <a:pt x="216" y="694"/>
                    <a:pt x="0" y="1371"/>
                    <a:pt x="108" y="1371"/>
                  </a:cubicBezTo>
                  <a:cubicBezTo>
                    <a:pt x="108" y="1371"/>
                    <a:pt x="460" y="911"/>
                    <a:pt x="1001" y="586"/>
                  </a:cubicBezTo>
                  <a:cubicBezTo>
                    <a:pt x="1352" y="343"/>
                    <a:pt x="1812" y="235"/>
                    <a:pt x="2137" y="18"/>
                  </a:cubicBezTo>
                  <a:cubicBezTo>
                    <a:pt x="2137" y="18"/>
                    <a:pt x="2046" y="1"/>
                    <a:pt x="18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3761372" y="4486362"/>
              <a:ext cx="49086" cy="35700"/>
            </a:xfrm>
            <a:custGeom>
              <a:avLst/>
              <a:gdLst/>
              <a:ahLst/>
              <a:cxnLst/>
              <a:rect l="l" t="t" r="r" b="b"/>
              <a:pathLst>
                <a:path w="3139" h="2283" extrusionOk="0">
                  <a:moveTo>
                    <a:pt x="2917" y="1"/>
                  </a:moveTo>
                  <a:cubicBezTo>
                    <a:pt x="2650" y="1"/>
                    <a:pt x="1947" y="181"/>
                    <a:pt x="1245" y="713"/>
                  </a:cubicBezTo>
                  <a:cubicBezTo>
                    <a:pt x="325" y="1389"/>
                    <a:pt x="1" y="2282"/>
                    <a:pt x="1" y="2282"/>
                  </a:cubicBezTo>
                  <a:cubicBezTo>
                    <a:pt x="109" y="2282"/>
                    <a:pt x="569" y="1498"/>
                    <a:pt x="1353" y="930"/>
                  </a:cubicBezTo>
                  <a:cubicBezTo>
                    <a:pt x="2246" y="253"/>
                    <a:pt x="3138" y="37"/>
                    <a:pt x="3030" y="37"/>
                  </a:cubicBezTo>
                  <a:cubicBezTo>
                    <a:pt x="3030" y="14"/>
                    <a:pt x="2990" y="1"/>
                    <a:pt x="29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1032125" y="4391575"/>
              <a:ext cx="5800165" cy="28825"/>
            </a:xfrm>
            <a:custGeom>
              <a:avLst/>
              <a:gdLst/>
              <a:ahLst/>
              <a:cxnLst/>
              <a:rect l="l" t="t" r="r" b="b"/>
              <a:pathLst>
                <a:path w="204790" h="217" extrusionOk="0">
                  <a:moveTo>
                    <a:pt x="102436" y="0"/>
                  </a:moveTo>
                  <a:cubicBezTo>
                    <a:pt x="45876" y="0"/>
                    <a:pt x="1" y="0"/>
                    <a:pt x="1" y="108"/>
                  </a:cubicBezTo>
                  <a:cubicBezTo>
                    <a:pt x="1" y="108"/>
                    <a:pt x="45876" y="217"/>
                    <a:pt x="102436" y="217"/>
                  </a:cubicBezTo>
                  <a:cubicBezTo>
                    <a:pt x="159023" y="217"/>
                    <a:pt x="204790" y="108"/>
                    <a:pt x="204790" y="108"/>
                  </a:cubicBezTo>
                  <a:cubicBezTo>
                    <a:pt x="204790" y="0"/>
                    <a:pt x="159023" y="0"/>
                    <a:pt x="102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1289272" y="1349683"/>
              <a:ext cx="341789" cy="91792"/>
            </a:xfrm>
            <a:custGeom>
              <a:avLst/>
              <a:gdLst/>
              <a:ahLst/>
              <a:cxnLst/>
              <a:rect l="l" t="t" r="r" b="b"/>
              <a:pathLst>
                <a:path w="21857" h="5870" extrusionOk="0">
                  <a:moveTo>
                    <a:pt x="1" y="0"/>
                  </a:moveTo>
                  <a:lnTo>
                    <a:pt x="1" y="5870"/>
                  </a:lnTo>
                  <a:lnTo>
                    <a:pt x="21856" y="5870"/>
                  </a:lnTo>
                  <a:lnTo>
                    <a:pt x="218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1142921" y="1444853"/>
              <a:ext cx="345589" cy="91792"/>
            </a:xfrm>
            <a:custGeom>
              <a:avLst/>
              <a:gdLst/>
              <a:ahLst/>
              <a:cxnLst/>
              <a:rect l="l" t="t" r="r" b="b"/>
              <a:pathLst>
                <a:path w="22100" h="5870" extrusionOk="0">
                  <a:moveTo>
                    <a:pt x="109" y="0"/>
                  </a:moveTo>
                  <a:lnTo>
                    <a:pt x="1" y="108"/>
                  </a:lnTo>
                  <a:lnTo>
                    <a:pt x="1" y="2949"/>
                  </a:lnTo>
                  <a:lnTo>
                    <a:pt x="1" y="5762"/>
                  </a:lnTo>
                  <a:lnTo>
                    <a:pt x="1" y="5870"/>
                  </a:lnTo>
                  <a:lnTo>
                    <a:pt x="20288" y="5870"/>
                  </a:lnTo>
                  <a:lnTo>
                    <a:pt x="15662" y="5762"/>
                  </a:lnTo>
                  <a:lnTo>
                    <a:pt x="244" y="5762"/>
                  </a:lnTo>
                  <a:lnTo>
                    <a:pt x="244" y="3057"/>
                  </a:lnTo>
                  <a:lnTo>
                    <a:pt x="244" y="1596"/>
                  </a:lnTo>
                  <a:lnTo>
                    <a:pt x="244" y="108"/>
                  </a:lnTo>
                  <a:lnTo>
                    <a:pt x="21992" y="108"/>
                  </a:lnTo>
                  <a:lnTo>
                    <a:pt x="21992" y="4301"/>
                  </a:lnTo>
                  <a:lnTo>
                    <a:pt x="21992" y="5410"/>
                  </a:lnTo>
                  <a:lnTo>
                    <a:pt x="21992" y="5762"/>
                  </a:lnTo>
                  <a:lnTo>
                    <a:pt x="21992" y="5870"/>
                  </a:lnTo>
                  <a:lnTo>
                    <a:pt x="22100" y="5762"/>
                  </a:lnTo>
                  <a:lnTo>
                    <a:pt x="22100" y="5518"/>
                  </a:lnTo>
                  <a:lnTo>
                    <a:pt x="22100" y="4409"/>
                  </a:lnTo>
                  <a:lnTo>
                    <a:pt x="22100" y="108"/>
                  </a:lnTo>
                  <a:lnTo>
                    <a:pt x="2210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2547638" y="1996418"/>
              <a:ext cx="345589" cy="91808"/>
            </a:xfrm>
            <a:custGeom>
              <a:avLst/>
              <a:gdLst/>
              <a:ahLst/>
              <a:cxnLst/>
              <a:rect l="l" t="t" r="r" b="b"/>
              <a:pathLst>
                <a:path w="22100" h="5871" extrusionOk="0">
                  <a:moveTo>
                    <a:pt x="109" y="0"/>
                  </a:moveTo>
                  <a:lnTo>
                    <a:pt x="1" y="136"/>
                  </a:lnTo>
                  <a:lnTo>
                    <a:pt x="1" y="5870"/>
                  </a:lnTo>
                  <a:lnTo>
                    <a:pt x="20396" y="5870"/>
                  </a:lnTo>
                  <a:lnTo>
                    <a:pt x="15770" y="5762"/>
                  </a:lnTo>
                  <a:lnTo>
                    <a:pt x="217" y="5762"/>
                  </a:lnTo>
                  <a:lnTo>
                    <a:pt x="217" y="243"/>
                  </a:lnTo>
                  <a:lnTo>
                    <a:pt x="217" y="243"/>
                  </a:lnTo>
                  <a:lnTo>
                    <a:pt x="21992" y="136"/>
                  </a:lnTo>
                  <a:lnTo>
                    <a:pt x="21992" y="136"/>
                  </a:lnTo>
                  <a:lnTo>
                    <a:pt x="21992" y="4301"/>
                  </a:lnTo>
                  <a:lnTo>
                    <a:pt x="21992" y="5410"/>
                  </a:lnTo>
                  <a:lnTo>
                    <a:pt x="21992" y="5762"/>
                  </a:lnTo>
                  <a:lnTo>
                    <a:pt x="21992" y="5870"/>
                  </a:lnTo>
                  <a:lnTo>
                    <a:pt x="22100" y="5762"/>
                  </a:lnTo>
                  <a:lnTo>
                    <a:pt x="22100" y="5545"/>
                  </a:lnTo>
                  <a:lnTo>
                    <a:pt x="22100" y="4409"/>
                  </a:lnTo>
                  <a:lnTo>
                    <a:pt x="22100" y="136"/>
                  </a:lnTo>
                  <a:lnTo>
                    <a:pt x="2210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2923250" y="2808959"/>
              <a:ext cx="345167" cy="93497"/>
            </a:xfrm>
            <a:custGeom>
              <a:avLst/>
              <a:gdLst/>
              <a:ahLst/>
              <a:cxnLst/>
              <a:rect l="l" t="t" r="r" b="b"/>
              <a:pathLst>
                <a:path w="22073" h="5979" extrusionOk="0">
                  <a:moveTo>
                    <a:pt x="95" y="200"/>
                  </a:moveTo>
                  <a:cubicBezTo>
                    <a:pt x="99" y="200"/>
                    <a:pt x="103" y="204"/>
                    <a:pt x="106" y="216"/>
                  </a:cubicBezTo>
                  <a:lnTo>
                    <a:pt x="106" y="216"/>
                  </a:lnTo>
                  <a:cubicBezTo>
                    <a:pt x="97" y="221"/>
                    <a:pt x="91" y="223"/>
                    <a:pt x="87" y="223"/>
                  </a:cubicBezTo>
                  <a:cubicBezTo>
                    <a:pt x="75" y="223"/>
                    <a:pt x="85" y="200"/>
                    <a:pt x="95" y="200"/>
                  </a:cubicBezTo>
                  <a:close/>
                  <a:moveTo>
                    <a:pt x="109" y="1"/>
                  </a:moveTo>
                  <a:lnTo>
                    <a:pt x="0" y="109"/>
                  </a:lnTo>
                  <a:lnTo>
                    <a:pt x="0" y="1462"/>
                  </a:lnTo>
                  <a:lnTo>
                    <a:pt x="0" y="2949"/>
                  </a:lnTo>
                  <a:lnTo>
                    <a:pt x="0" y="5979"/>
                  </a:lnTo>
                  <a:lnTo>
                    <a:pt x="109" y="5979"/>
                  </a:lnTo>
                  <a:lnTo>
                    <a:pt x="15770" y="5871"/>
                  </a:lnTo>
                  <a:lnTo>
                    <a:pt x="217" y="5763"/>
                  </a:lnTo>
                  <a:lnTo>
                    <a:pt x="217" y="5763"/>
                  </a:lnTo>
                  <a:lnTo>
                    <a:pt x="217" y="3057"/>
                  </a:lnTo>
                  <a:lnTo>
                    <a:pt x="217" y="244"/>
                  </a:lnTo>
                  <a:lnTo>
                    <a:pt x="217" y="244"/>
                  </a:lnTo>
                  <a:lnTo>
                    <a:pt x="21964" y="110"/>
                  </a:lnTo>
                  <a:lnTo>
                    <a:pt x="21964" y="110"/>
                  </a:lnTo>
                  <a:lnTo>
                    <a:pt x="21964" y="4302"/>
                  </a:lnTo>
                  <a:lnTo>
                    <a:pt x="21964" y="5519"/>
                  </a:lnTo>
                  <a:lnTo>
                    <a:pt x="21964" y="5762"/>
                  </a:lnTo>
                  <a:lnTo>
                    <a:pt x="21964" y="5871"/>
                  </a:lnTo>
                  <a:lnTo>
                    <a:pt x="22072" y="5762"/>
                  </a:lnTo>
                  <a:lnTo>
                    <a:pt x="22072" y="5519"/>
                  </a:lnTo>
                  <a:lnTo>
                    <a:pt x="22072" y="4410"/>
                  </a:lnTo>
                  <a:lnTo>
                    <a:pt x="22072" y="109"/>
                  </a:lnTo>
                  <a:lnTo>
                    <a:pt x="2207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3106397" y="2717604"/>
              <a:ext cx="209808" cy="93074"/>
            </a:xfrm>
            <a:custGeom>
              <a:avLst/>
              <a:gdLst/>
              <a:ahLst/>
              <a:cxnLst/>
              <a:rect l="l" t="t" r="r" b="b"/>
              <a:pathLst>
                <a:path w="13417" h="5952" extrusionOk="0">
                  <a:moveTo>
                    <a:pt x="109" y="0"/>
                  </a:moveTo>
                  <a:lnTo>
                    <a:pt x="1" y="108"/>
                  </a:lnTo>
                  <a:lnTo>
                    <a:pt x="1" y="3030"/>
                  </a:lnTo>
                  <a:lnTo>
                    <a:pt x="1" y="5843"/>
                  </a:lnTo>
                  <a:lnTo>
                    <a:pt x="1" y="5951"/>
                  </a:lnTo>
                  <a:lnTo>
                    <a:pt x="9684" y="5951"/>
                  </a:lnTo>
                  <a:lnTo>
                    <a:pt x="12389" y="5843"/>
                  </a:lnTo>
                  <a:lnTo>
                    <a:pt x="217" y="5843"/>
                  </a:lnTo>
                  <a:lnTo>
                    <a:pt x="217" y="3138"/>
                  </a:lnTo>
                  <a:lnTo>
                    <a:pt x="217" y="1677"/>
                  </a:lnTo>
                  <a:lnTo>
                    <a:pt x="217" y="217"/>
                  </a:lnTo>
                  <a:lnTo>
                    <a:pt x="13174" y="217"/>
                  </a:lnTo>
                  <a:cubicBezTo>
                    <a:pt x="13179" y="1954"/>
                    <a:pt x="13309" y="3402"/>
                    <a:pt x="13309" y="4382"/>
                  </a:cubicBezTo>
                  <a:lnTo>
                    <a:pt x="13309" y="5518"/>
                  </a:lnTo>
                  <a:lnTo>
                    <a:pt x="13309" y="5843"/>
                  </a:lnTo>
                  <a:lnTo>
                    <a:pt x="13309" y="5951"/>
                  </a:lnTo>
                  <a:cubicBezTo>
                    <a:pt x="13309" y="5735"/>
                    <a:pt x="13309" y="5626"/>
                    <a:pt x="13417" y="5518"/>
                  </a:cubicBezTo>
                  <a:lnTo>
                    <a:pt x="13417" y="4382"/>
                  </a:lnTo>
                  <a:lnTo>
                    <a:pt x="13417" y="108"/>
                  </a:lnTo>
                  <a:lnTo>
                    <a:pt x="1341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890829" y="3431175"/>
              <a:ext cx="343900" cy="90103"/>
            </a:xfrm>
            <a:custGeom>
              <a:avLst/>
              <a:gdLst/>
              <a:ahLst/>
              <a:cxnLst/>
              <a:rect l="l" t="t" r="r" b="b"/>
              <a:pathLst>
                <a:path w="21992" h="5762" extrusionOk="0">
                  <a:moveTo>
                    <a:pt x="0" y="0"/>
                  </a:moveTo>
                  <a:lnTo>
                    <a:pt x="0" y="5762"/>
                  </a:lnTo>
                  <a:lnTo>
                    <a:pt x="21991" y="5762"/>
                  </a:lnTo>
                  <a:lnTo>
                    <a:pt x="2199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2650001" y="1619539"/>
              <a:ext cx="44004" cy="96874"/>
            </a:xfrm>
            <a:custGeom>
              <a:avLst/>
              <a:gdLst/>
              <a:ahLst/>
              <a:cxnLst/>
              <a:rect l="l" t="t" r="r" b="b"/>
              <a:pathLst>
                <a:path w="2814" h="6195" extrusionOk="0">
                  <a:moveTo>
                    <a:pt x="2814" y="1"/>
                  </a:moveTo>
                  <a:cubicBezTo>
                    <a:pt x="2246" y="1001"/>
                    <a:pt x="1678" y="2029"/>
                    <a:pt x="1353" y="3030"/>
                  </a:cubicBezTo>
                  <a:cubicBezTo>
                    <a:pt x="785" y="4058"/>
                    <a:pt x="325" y="5059"/>
                    <a:pt x="1" y="6195"/>
                  </a:cubicBezTo>
                  <a:cubicBezTo>
                    <a:pt x="569" y="5167"/>
                    <a:pt x="1110" y="4166"/>
                    <a:pt x="1569" y="3138"/>
                  </a:cubicBezTo>
                  <a:cubicBezTo>
                    <a:pt x="2029" y="2137"/>
                    <a:pt x="2462" y="1110"/>
                    <a:pt x="28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2627154" y="1635192"/>
              <a:ext cx="110839" cy="60079"/>
            </a:xfrm>
            <a:custGeom>
              <a:avLst/>
              <a:gdLst/>
              <a:ahLst/>
              <a:cxnLst/>
              <a:rect l="l" t="t" r="r" b="b"/>
              <a:pathLst>
                <a:path w="7088" h="3842" extrusionOk="0">
                  <a:moveTo>
                    <a:pt x="1" y="0"/>
                  </a:moveTo>
                  <a:lnTo>
                    <a:pt x="1" y="0"/>
                  </a:lnTo>
                  <a:cubicBezTo>
                    <a:pt x="326" y="244"/>
                    <a:pt x="677" y="460"/>
                    <a:pt x="1002" y="568"/>
                  </a:cubicBezTo>
                  <a:cubicBezTo>
                    <a:pt x="1678" y="920"/>
                    <a:pt x="2571" y="1353"/>
                    <a:pt x="3598" y="1813"/>
                  </a:cubicBezTo>
                  <a:cubicBezTo>
                    <a:pt x="4491" y="2381"/>
                    <a:pt x="5411" y="2949"/>
                    <a:pt x="6087" y="3273"/>
                  </a:cubicBezTo>
                  <a:cubicBezTo>
                    <a:pt x="6412" y="3490"/>
                    <a:pt x="6763" y="3733"/>
                    <a:pt x="7088" y="3841"/>
                  </a:cubicBezTo>
                  <a:cubicBezTo>
                    <a:pt x="6763" y="3625"/>
                    <a:pt x="6412" y="3273"/>
                    <a:pt x="6087" y="3165"/>
                  </a:cubicBezTo>
                  <a:cubicBezTo>
                    <a:pt x="5519" y="2705"/>
                    <a:pt x="4599" y="2137"/>
                    <a:pt x="3707" y="1704"/>
                  </a:cubicBezTo>
                  <a:cubicBezTo>
                    <a:pt x="2706" y="1136"/>
                    <a:pt x="1786" y="677"/>
                    <a:pt x="1110" y="460"/>
                  </a:cubicBezTo>
                  <a:cubicBezTo>
                    <a:pt x="785" y="244"/>
                    <a:pt x="326" y="109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2828080" y="1573440"/>
              <a:ext cx="44004" cy="77843"/>
            </a:xfrm>
            <a:custGeom>
              <a:avLst/>
              <a:gdLst/>
              <a:ahLst/>
              <a:cxnLst/>
              <a:rect l="l" t="t" r="r" b="b"/>
              <a:pathLst>
                <a:path w="2814" h="4978" extrusionOk="0">
                  <a:moveTo>
                    <a:pt x="2813" y="0"/>
                  </a:moveTo>
                  <a:lnTo>
                    <a:pt x="2813" y="0"/>
                  </a:lnTo>
                  <a:cubicBezTo>
                    <a:pt x="2029" y="676"/>
                    <a:pt x="1461" y="1353"/>
                    <a:pt x="1001" y="2272"/>
                  </a:cubicBezTo>
                  <a:cubicBezTo>
                    <a:pt x="541" y="3057"/>
                    <a:pt x="108" y="4058"/>
                    <a:pt x="0" y="4977"/>
                  </a:cubicBezTo>
                  <a:cubicBezTo>
                    <a:pt x="0" y="4977"/>
                    <a:pt x="433" y="3733"/>
                    <a:pt x="1217" y="2381"/>
                  </a:cubicBezTo>
                  <a:cubicBezTo>
                    <a:pt x="2029" y="1028"/>
                    <a:pt x="2813" y="0"/>
                    <a:pt x="28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2801434" y="1587811"/>
              <a:ext cx="87992" cy="40626"/>
            </a:xfrm>
            <a:custGeom>
              <a:avLst/>
              <a:gdLst/>
              <a:ahLst/>
              <a:cxnLst/>
              <a:rect l="l" t="t" r="r" b="b"/>
              <a:pathLst>
                <a:path w="5627" h="2598" extrusionOk="0">
                  <a:moveTo>
                    <a:pt x="0" y="1"/>
                  </a:moveTo>
                  <a:lnTo>
                    <a:pt x="0" y="1"/>
                  </a:lnTo>
                  <a:cubicBezTo>
                    <a:pt x="893" y="569"/>
                    <a:pt x="1812" y="1002"/>
                    <a:pt x="2813" y="1462"/>
                  </a:cubicBezTo>
                  <a:cubicBezTo>
                    <a:pt x="3733" y="1921"/>
                    <a:pt x="4626" y="2354"/>
                    <a:pt x="5626" y="2598"/>
                  </a:cubicBezTo>
                  <a:cubicBezTo>
                    <a:pt x="4734" y="2138"/>
                    <a:pt x="3841" y="1570"/>
                    <a:pt x="2813" y="1245"/>
                  </a:cubicBezTo>
                  <a:cubicBezTo>
                    <a:pt x="1921" y="677"/>
                    <a:pt x="1028" y="325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2676225" y="1672316"/>
              <a:ext cx="260990" cy="88086"/>
            </a:xfrm>
            <a:custGeom>
              <a:avLst/>
              <a:gdLst/>
              <a:ahLst/>
              <a:cxnLst/>
              <a:rect l="l" t="t" r="r" b="b"/>
              <a:pathLst>
                <a:path w="16690" h="5633" extrusionOk="0">
                  <a:moveTo>
                    <a:pt x="16670" y="0"/>
                  </a:moveTo>
                  <a:cubicBezTo>
                    <a:pt x="16371" y="0"/>
                    <a:pt x="12663" y="1182"/>
                    <a:pt x="8359" y="2712"/>
                  </a:cubicBezTo>
                  <a:cubicBezTo>
                    <a:pt x="3733" y="4172"/>
                    <a:pt x="1" y="5525"/>
                    <a:pt x="1" y="5633"/>
                  </a:cubicBezTo>
                  <a:cubicBezTo>
                    <a:pt x="1" y="5633"/>
                    <a:pt x="3733" y="4497"/>
                    <a:pt x="8359" y="2928"/>
                  </a:cubicBezTo>
                  <a:cubicBezTo>
                    <a:pt x="12957" y="1359"/>
                    <a:pt x="16690" y="7"/>
                    <a:pt x="16690" y="7"/>
                  </a:cubicBezTo>
                  <a:cubicBezTo>
                    <a:pt x="16690" y="2"/>
                    <a:pt x="16683" y="0"/>
                    <a:pt x="1667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2834851" y="1686374"/>
              <a:ext cx="91792" cy="87773"/>
            </a:xfrm>
            <a:custGeom>
              <a:avLst/>
              <a:gdLst/>
              <a:ahLst/>
              <a:cxnLst/>
              <a:rect l="l" t="t" r="r" b="b"/>
              <a:pathLst>
                <a:path w="5870" h="5613" extrusionOk="0">
                  <a:moveTo>
                    <a:pt x="4626" y="0"/>
                  </a:moveTo>
                  <a:lnTo>
                    <a:pt x="4626" y="0"/>
                  </a:lnTo>
                  <a:cubicBezTo>
                    <a:pt x="4734" y="109"/>
                    <a:pt x="4734" y="217"/>
                    <a:pt x="4842" y="460"/>
                  </a:cubicBezTo>
                  <a:cubicBezTo>
                    <a:pt x="5085" y="785"/>
                    <a:pt x="5193" y="1245"/>
                    <a:pt x="5410" y="1704"/>
                  </a:cubicBezTo>
                  <a:cubicBezTo>
                    <a:pt x="5653" y="2245"/>
                    <a:pt x="5653" y="2922"/>
                    <a:pt x="5518" y="3598"/>
                  </a:cubicBezTo>
                  <a:cubicBezTo>
                    <a:pt x="5518" y="3950"/>
                    <a:pt x="5302" y="4274"/>
                    <a:pt x="5085" y="4626"/>
                  </a:cubicBezTo>
                  <a:cubicBezTo>
                    <a:pt x="4842" y="4950"/>
                    <a:pt x="4517" y="5194"/>
                    <a:pt x="4166" y="5302"/>
                  </a:cubicBezTo>
                  <a:cubicBezTo>
                    <a:pt x="3991" y="5326"/>
                    <a:pt x="3817" y="5339"/>
                    <a:pt x="3644" y="5339"/>
                  </a:cubicBezTo>
                  <a:cubicBezTo>
                    <a:pt x="3038" y="5339"/>
                    <a:pt x="2447" y="5176"/>
                    <a:pt x="1921" y="4734"/>
                  </a:cubicBezTo>
                  <a:cubicBezTo>
                    <a:pt x="1461" y="4409"/>
                    <a:pt x="1028" y="3841"/>
                    <a:pt x="784" y="3273"/>
                  </a:cubicBezTo>
                  <a:cubicBezTo>
                    <a:pt x="244" y="2246"/>
                    <a:pt x="0" y="1569"/>
                    <a:pt x="0" y="1569"/>
                  </a:cubicBezTo>
                  <a:lnTo>
                    <a:pt x="0" y="1569"/>
                  </a:lnTo>
                  <a:cubicBezTo>
                    <a:pt x="0" y="1704"/>
                    <a:pt x="0" y="1813"/>
                    <a:pt x="108" y="2029"/>
                  </a:cubicBezTo>
                  <a:cubicBezTo>
                    <a:pt x="244" y="2489"/>
                    <a:pt x="460" y="2922"/>
                    <a:pt x="568" y="3273"/>
                  </a:cubicBezTo>
                  <a:cubicBezTo>
                    <a:pt x="920" y="3950"/>
                    <a:pt x="1244" y="4518"/>
                    <a:pt x="1812" y="4950"/>
                  </a:cubicBezTo>
                  <a:cubicBezTo>
                    <a:pt x="2312" y="5370"/>
                    <a:pt x="2929" y="5612"/>
                    <a:pt x="3534" y="5612"/>
                  </a:cubicBezTo>
                  <a:cubicBezTo>
                    <a:pt x="3748" y="5612"/>
                    <a:pt x="3961" y="5582"/>
                    <a:pt x="4166" y="5518"/>
                  </a:cubicBezTo>
                  <a:cubicBezTo>
                    <a:pt x="4625" y="5410"/>
                    <a:pt x="5085" y="5194"/>
                    <a:pt x="5302" y="4734"/>
                  </a:cubicBezTo>
                  <a:cubicBezTo>
                    <a:pt x="5518" y="4409"/>
                    <a:pt x="5762" y="4058"/>
                    <a:pt x="5762" y="3598"/>
                  </a:cubicBezTo>
                  <a:cubicBezTo>
                    <a:pt x="5870" y="2922"/>
                    <a:pt x="5762" y="2245"/>
                    <a:pt x="5518" y="1569"/>
                  </a:cubicBezTo>
                  <a:cubicBezTo>
                    <a:pt x="5410" y="1245"/>
                    <a:pt x="5193" y="785"/>
                    <a:pt x="4977" y="352"/>
                  </a:cubicBezTo>
                  <a:cubicBezTo>
                    <a:pt x="4842" y="217"/>
                    <a:pt x="4734" y="109"/>
                    <a:pt x="46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2868253" y="1704138"/>
              <a:ext cx="14402" cy="33433"/>
            </a:xfrm>
            <a:custGeom>
              <a:avLst/>
              <a:gdLst/>
              <a:ahLst/>
              <a:cxnLst/>
              <a:rect l="l" t="t" r="r" b="b"/>
              <a:pathLst>
                <a:path w="921" h="2138" extrusionOk="0">
                  <a:moveTo>
                    <a:pt x="1" y="0"/>
                  </a:moveTo>
                  <a:cubicBezTo>
                    <a:pt x="136" y="325"/>
                    <a:pt x="244" y="785"/>
                    <a:pt x="353" y="1109"/>
                  </a:cubicBezTo>
                  <a:cubicBezTo>
                    <a:pt x="461" y="1461"/>
                    <a:pt x="677" y="1921"/>
                    <a:pt x="921" y="2137"/>
                  </a:cubicBezTo>
                  <a:cubicBezTo>
                    <a:pt x="921" y="1786"/>
                    <a:pt x="812" y="1353"/>
                    <a:pt x="569" y="1001"/>
                  </a:cubicBezTo>
                  <a:cubicBezTo>
                    <a:pt x="461" y="677"/>
                    <a:pt x="353" y="217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2730784" y="2241740"/>
              <a:ext cx="306683" cy="537211"/>
            </a:xfrm>
            <a:custGeom>
              <a:avLst/>
              <a:gdLst/>
              <a:ahLst/>
              <a:cxnLst/>
              <a:rect l="l" t="t" r="r" b="b"/>
              <a:pathLst>
                <a:path w="19612" h="34354" extrusionOk="0">
                  <a:moveTo>
                    <a:pt x="9468" y="1"/>
                  </a:moveTo>
                  <a:cubicBezTo>
                    <a:pt x="9360" y="217"/>
                    <a:pt x="9144" y="542"/>
                    <a:pt x="8927" y="1002"/>
                  </a:cubicBezTo>
                  <a:cubicBezTo>
                    <a:pt x="8467" y="1894"/>
                    <a:pt x="7791" y="3247"/>
                    <a:pt x="7007" y="4951"/>
                  </a:cubicBezTo>
                  <a:lnTo>
                    <a:pt x="9035" y="1002"/>
                  </a:lnTo>
                  <a:lnTo>
                    <a:pt x="9468" y="1"/>
                  </a:lnTo>
                  <a:close/>
                  <a:moveTo>
                    <a:pt x="18259" y="1678"/>
                  </a:moveTo>
                  <a:lnTo>
                    <a:pt x="17475" y="2462"/>
                  </a:lnTo>
                  <a:lnTo>
                    <a:pt x="509" y="19349"/>
                  </a:lnTo>
                  <a:lnTo>
                    <a:pt x="509" y="19349"/>
                  </a:lnTo>
                  <a:cubicBezTo>
                    <a:pt x="3048" y="13322"/>
                    <a:pt x="5443" y="8370"/>
                    <a:pt x="7007" y="4951"/>
                  </a:cubicBezTo>
                  <a:lnTo>
                    <a:pt x="7007" y="4951"/>
                  </a:lnTo>
                  <a:cubicBezTo>
                    <a:pt x="5194" y="8440"/>
                    <a:pt x="2841" y="13390"/>
                    <a:pt x="136" y="19720"/>
                  </a:cubicBezTo>
                  <a:lnTo>
                    <a:pt x="1" y="20044"/>
                  </a:lnTo>
                  <a:lnTo>
                    <a:pt x="353" y="19720"/>
                  </a:lnTo>
                  <a:lnTo>
                    <a:pt x="17053" y="3098"/>
                  </a:lnTo>
                  <a:lnTo>
                    <a:pt x="17053" y="3098"/>
                  </a:lnTo>
                  <a:lnTo>
                    <a:pt x="8576" y="15879"/>
                  </a:lnTo>
                  <a:cubicBezTo>
                    <a:pt x="6763" y="18692"/>
                    <a:pt x="4978" y="21397"/>
                    <a:pt x="3166" y="24102"/>
                  </a:cubicBezTo>
                  <a:lnTo>
                    <a:pt x="3382" y="24210"/>
                  </a:lnTo>
                  <a:lnTo>
                    <a:pt x="18771" y="8637"/>
                  </a:lnTo>
                  <a:lnTo>
                    <a:pt x="8116" y="27158"/>
                  </a:lnTo>
                  <a:lnTo>
                    <a:pt x="4978" y="32568"/>
                  </a:lnTo>
                  <a:lnTo>
                    <a:pt x="4194" y="33921"/>
                  </a:lnTo>
                  <a:cubicBezTo>
                    <a:pt x="4058" y="34245"/>
                    <a:pt x="3950" y="34353"/>
                    <a:pt x="3950" y="34353"/>
                  </a:cubicBezTo>
                  <a:cubicBezTo>
                    <a:pt x="3950" y="34353"/>
                    <a:pt x="4058" y="34245"/>
                    <a:pt x="4302" y="33921"/>
                  </a:cubicBezTo>
                  <a:lnTo>
                    <a:pt x="5086" y="32568"/>
                  </a:lnTo>
                  <a:lnTo>
                    <a:pt x="8251" y="27266"/>
                  </a:lnTo>
                  <a:lnTo>
                    <a:pt x="19287" y="8224"/>
                  </a:lnTo>
                  <a:lnTo>
                    <a:pt x="19612" y="7548"/>
                  </a:lnTo>
                  <a:lnTo>
                    <a:pt x="19071" y="8116"/>
                  </a:lnTo>
                  <a:lnTo>
                    <a:pt x="19071" y="8116"/>
                  </a:lnTo>
                  <a:lnTo>
                    <a:pt x="4014" y="23250"/>
                  </a:lnTo>
                  <a:lnTo>
                    <a:pt x="8792" y="15987"/>
                  </a:lnTo>
                  <a:cubicBezTo>
                    <a:pt x="11848" y="11362"/>
                    <a:pt x="14878" y="6871"/>
                    <a:pt x="17718" y="2571"/>
                  </a:cubicBezTo>
                  <a:lnTo>
                    <a:pt x="18259" y="1678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2709642" y="2311968"/>
              <a:ext cx="232655" cy="289325"/>
            </a:xfrm>
            <a:custGeom>
              <a:avLst/>
              <a:gdLst/>
              <a:ahLst/>
              <a:cxnLst/>
              <a:rect l="l" t="t" r="r" b="b"/>
              <a:pathLst>
                <a:path w="14878" h="18502" extrusionOk="0">
                  <a:moveTo>
                    <a:pt x="1" y="0"/>
                  </a:moveTo>
                  <a:cubicBezTo>
                    <a:pt x="1" y="108"/>
                    <a:pt x="1" y="108"/>
                    <a:pt x="136" y="244"/>
                  </a:cubicBezTo>
                  <a:cubicBezTo>
                    <a:pt x="136" y="108"/>
                    <a:pt x="1" y="108"/>
                    <a:pt x="1" y="0"/>
                  </a:cubicBezTo>
                  <a:close/>
                  <a:moveTo>
                    <a:pt x="136" y="244"/>
                  </a:moveTo>
                  <a:lnTo>
                    <a:pt x="225" y="355"/>
                  </a:lnTo>
                  <a:lnTo>
                    <a:pt x="225" y="355"/>
                  </a:lnTo>
                  <a:cubicBezTo>
                    <a:pt x="195" y="311"/>
                    <a:pt x="166" y="273"/>
                    <a:pt x="136" y="244"/>
                  </a:cubicBezTo>
                  <a:close/>
                  <a:moveTo>
                    <a:pt x="225" y="355"/>
                  </a:moveTo>
                  <a:lnTo>
                    <a:pt x="225" y="355"/>
                  </a:lnTo>
                  <a:cubicBezTo>
                    <a:pt x="304" y="471"/>
                    <a:pt x="382" y="628"/>
                    <a:pt x="460" y="785"/>
                  </a:cubicBezTo>
                  <a:cubicBezTo>
                    <a:pt x="812" y="1353"/>
                    <a:pt x="1245" y="2029"/>
                    <a:pt x="1813" y="2948"/>
                  </a:cubicBezTo>
                  <a:cubicBezTo>
                    <a:pt x="3057" y="4734"/>
                    <a:pt x="4869" y="7114"/>
                    <a:pt x="6898" y="9711"/>
                  </a:cubicBezTo>
                  <a:cubicBezTo>
                    <a:pt x="8927" y="12280"/>
                    <a:pt x="10955" y="14444"/>
                    <a:pt x="12416" y="16013"/>
                  </a:cubicBezTo>
                  <a:cubicBezTo>
                    <a:pt x="13200" y="16798"/>
                    <a:pt x="13769" y="17366"/>
                    <a:pt x="14201" y="17825"/>
                  </a:cubicBezTo>
                  <a:lnTo>
                    <a:pt x="12524" y="15905"/>
                  </a:lnTo>
                  <a:cubicBezTo>
                    <a:pt x="11064" y="14309"/>
                    <a:pt x="9143" y="12064"/>
                    <a:pt x="7006" y="9575"/>
                  </a:cubicBezTo>
                  <a:cubicBezTo>
                    <a:pt x="4978" y="7006"/>
                    <a:pt x="3273" y="4625"/>
                    <a:pt x="2029" y="2813"/>
                  </a:cubicBezTo>
                  <a:lnTo>
                    <a:pt x="569" y="785"/>
                  </a:lnTo>
                  <a:lnTo>
                    <a:pt x="225" y="355"/>
                  </a:lnTo>
                  <a:close/>
                  <a:moveTo>
                    <a:pt x="14661" y="18258"/>
                  </a:moveTo>
                  <a:cubicBezTo>
                    <a:pt x="14769" y="18366"/>
                    <a:pt x="14769" y="18367"/>
                    <a:pt x="14878" y="18502"/>
                  </a:cubicBezTo>
                  <a:cubicBezTo>
                    <a:pt x="14878" y="18367"/>
                    <a:pt x="14769" y="18366"/>
                    <a:pt x="14661" y="18258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2781965" y="2266275"/>
              <a:ext cx="197549" cy="288918"/>
            </a:xfrm>
            <a:custGeom>
              <a:avLst/>
              <a:gdLst/>
              <a:ahLst/>
              <a:cxnLst/>
              <a:rect l="l" t="t" r="r" b="b"/>
              <a:pathLst>
                <a:path w="12633" h="18476" extrusionOk="0">
                  <a:moveTo>
                    <a:pt x="1" y="1"/>
                  </a:moveTo>
                  <a:lnTo>
                    <a:pt x="109" y="109"/>
                  </a:lnTo>
                  <a:cubicBezTo>
                    <a:pt x="109" y="109"/>
                    <a:pt x="109" y="1"/>
                    <a:pt x="1" y="1"/>
                  </a:cubicBezTo>
                  <a:close/>
                  <a:moveTo>
                    <a:pt x="109" y="109"/>
                  </a:moveTo>
                  <a:lnTo>
                    <a:pt x="461" y="785"/>
                  </a:lnTo>
                  <a:cubicBezTo>
                    <a:pt x="677" y="1245"/>
                    <a:pt x="1137" y="1921"/>
                    <a:pt x="1705" y="2814"/>
                  </a:cubicBezTo>
                  <a:cubicBezTo>
                    <a:pt x="2706" y="4518"/>
                    <a:pt x="4166" y="6979"/>
                    <a:pt x="5979" y="9468"/>
                  </a:cubicBezTo>
                  <a:cubicBezTo>
                    <a:pt x="7683" y="12065"/>
                    <a:pt x="9360" y="14310"/>
                    <a:pt x="10604" y="16014"/>
                  </a:cubicBezTo>
                  <a:cubicBezTo>
                    <a:pt x="11172" y="16798"/>
                    <a:pt x="11740" y="17366"/>
                    <a:pt x="12065" y="17799"/>
                  </a:cubicBezTo>
                  <a:lnTo>
                    <a:pt x="10712" y="15879"/>
                  </a:lnTo>
                  <a:cubicBezTo>
                    <a:pt x="9468" y="14202"/>
                    <a:pt x="7899" y="11957"/>
                    <a:pt x="6087" y="9360"/>
                  </a:cubicBezTo>
                  <a:cubicBezTo>
                    <a:pt x="4410" y="6763"/>
                    <a:pt x="2814" y="4383"/>
                    <a:pt x="1813" y="2706"/>
                  </a:cubicBezTo>
                  <a:lnTo>
                    <a:pt x="461" y="677"/>
                  </a:lnTo>
                  <a:lnTo>
                    <a:pt x="109" y="109"/>
                  </a:lnTo>
                  <a:close/>
                  <a:moveTo>
                    <a:pt x="12525" y="18367"/>
                  </a:moveTo>
                  <a:cubicBezTo>
                    <a:pt x="12525" y="18475"/>
                    <a:pt x="12633" y="18475"/>
                    <a:pt x="12633" y="18475"/>
                  </a:cubicBezTo>
                  <a:lnTo>
                    <a:pt x="12525" y="18367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2831458" y="2255704"/>
              <a:ext cx="131981" cy="232702"/>
            </a:xfrm>
            <a:custGeom>
              <a:avLst/>
              <a:gdLst/>
              <a:ahLst/>
              <a:cxnLst/>
              <a:rect l="l" t="t" r="r" b="b"/>
              <a:pathLst>
                <a:path w="8440" h="14881" extrusionOk="0">
                  <a:moveTo>
                    <a:pt x="109" y="1"/>
                  </a:moveTo>
                  <a:lnTo>
                    <a:pt x="109" y="1"/>
                  </a:lnTo>
                  <a:cubicBezTo>
                    <a:pt x="1" y="1"/>
                    <a:pt x="1921" y="3382"/>
                    <a:pt x="4166" y="7547"/>
                  </a:cubicBezTo>
                  <a:cubicBezTo>
                    <a:pt x="6376" y="11541"/>
                    <a:pt x="8272" y="14880"/>
                    <a:pt x="8434" y="14880"/>
                  </a:cubicBezTo>
                  <a:cubicBezTo>
                    <a:pt x="8436" y="14880"/>
                    <a:pt x="8438" y="14879"/>
                    <a:pt x="8440" y="14878"/>
                  </a:cubicBezTo>
                  <a:cubicBezTo>
                    <a:pt x="8440" y="14878"/>
                    <a:pt x="6655" y="11496"/>
                    <a:pt x="4383" y="7439"/>
                  </a:cubicBezTo>
                  <a:cubicBezTo>
                    <a:pt x="2029" y="3273"/>
                    <a:pt x="109" y="1"/>
                    <a:pt x="1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878569" y="1782810"/>
              <a:ext cx="192044" cy="201348"/>
            </a:xfrm>
            <a:custGeom>
              <a:avLst/>
              <a:gdLst/>
              <a:ahLst/>
              <a:cxnLst/>
              <a:rect l="l" t="t" r="r" b="b"/>
              <a:pathLst>
                <a:path w="12281" h="12876" extrusionOk="0">
                  <a:moveTo>
                    <a:pt x="9704" y="0"/>
                  </a:moveTo>
                  <a:cubicBezTo>
                    <a:pt x="9589" y="0"/>
                    <a:pt x="9474" y="9"/>
                    <a:pt x="9359" y="28"/>
                  </a:cubicBezTo>
                  <a:cubicBezTo>
                    <a:pt x="8683" y="28"/>
                    <a:pt x="8007" y="271"/>
                    <a:pt x="7439" y="704"/>
                  </a:cubicBezTo>
                  <a:cubicBezTo>
                    <a:pt x="6762" y="1055"/>
                    <a:pt x="6330" y="1624"/>
                    <a:pt x="5978" y="2300"/>
                  </a:cubicBezTo>
                  <a:cubicBezTo>
                    <a:pt x="5573" y="2895"/>
                    <a:pt x="5273" y="3490"/>
                    <a:pt x="4968" y="4158"/>
                  </a:cubicBezTo>
                  <a:lnTo>
                    <a:pt x="4968" y="4158"/>
                  </a:lnTo>
                  <a:cubicBezTo>
                    <a:pt x="4768" y="3683"/>
                    <a:pt x="4572" y="3208"/>
                    <a:pt x="4301" y="2733"/>
                  </a:cubicBezTo>
                  <a:cubicBezTo>
                    <a:pt x="3949" y="2164"/>
                    <a:pt x="3381" y="1840"/>
                    <a:pt x="2813" y="1624"/>
                  </a:cubicBezTo>
                  <a:cubicBezTo>
                    <a:pt x="2646" y="1590"/>
                    <a:pt x="2479" y="1573"/>
                    <a:pt x="2316" y="1573"/>
                  </a:cubicBezTo>
                  <a:cubicBezTo>
                    <a:pt x="1818" y="1573"/>
                    <a:pt x="1354" y="1730"/>
                    <a:pt x="1028" y="2056"/>
                  </a:cubicBezTo>
                  <a:cubicBezTo>
                    <a:pt x="568" y="2516"/>
                    <a:pt x="352" y="2976"/>
                    <a:pt x="243" y="3652"/>
                  </a:cubicBezTo>
                  <a:cubicBezTo>
                    <a:pt x="0" y="4653"/>
                    <a:pt x="108" y="5681"/>
                    <a:pt x="568" y="6682"/>
                  </a:cubicBezTo>
                  <a:cubicBezTo>
                    <a:pt x="784" y="7466"/>
                    <a:pt x="1244" y="8251"/>
                    <a:pt x="1704" y="9062"/>
                  </a:cubicBezTo>
                  <a:cubicBezTo>
                    <a:pt x="2489" y="10063"/>
                    <a:pt x="3381" y="11091"/>
                    <a:pt x="4409" y="11767"/>
                  </a:cubicBezTo>
                  <a:cubicBezTo>
                    <a:pt x="4734" y="11983"/>
                    <a:pt x="4977" y="12092"/>
                    <a:pt x="5302" y="12308"/>
                  </a:cubicBezTo>
                  <a:cubicBezTo>
                    <a:pt x="5410" y="12308"/>
                    <a:pt x="5518" y="12443"/>
                    <a:pt x="5653" y="12443"/>
                  </a:cubicBezTo>
                  <a:cubicBezTo>
                    <a:pt x="5518" y="12308"/>
                    <a:pt x="5410" y="12308"/>
                    <a:pt x="5302" y="12200"/>
                  </a:cubicBezTo>
                  <a:cubicBezTo>
                    <a:pt x="5085" y="12092"/>
                    <a:pt x="4734" y="11875"/>
                    <a:pt x="4517" y="11632"/>
                  </a:cubicBezTo>
                  <a:cubicBezTo>
                    <a:pt x="3489" y="10955"/>
                    <a:pt x="2597" y="9955"/>
                    <a:pt x="1921" y="8927"/>
                  </a:cubicBezTo>
                  <a:cubicBezTo>
                    <a:pt x="1352" y="8251"/>
                    <a:pt x="1028" y="7358"/>
                    <a:pt x="784" y="6574"/>
                  </a:cubicBezTo>
                  <a:cubicBezTo>
                    <a:pt x="352" y="5681"/>
                    <a:pt x="243" y="4653"/>
                    <a:pt x="460" y="3652"/>
                  </a:cubicBezTo>
                  <a:cubicBezTo>
                    <a:pt x="460" y="3084"/>
                    <a:pt x="784" y="2624"/>
                    <a:pt x="1136" y="2300"/>
                  </a:cubicBezTo>
                  <a:cubicBezTo>
                    <a:pt x="1489" y="1947"/>
                    <a:pt x="1889" y="1801"/>
                    <a:pt x="2313" y="1801"/>
                  </a:cubicBezTo>
                  <a:cubicBezTo>
                    <a:pt x="2442" y="1801"/>
                    <a:pt x="2573" y="1815"/>
                    <a:pt x="2705" y="1840"/>
                  </a:cubicBezTo>
                  <a:cubicBezTo>
                    <a:pt x="3273" y="1948"/>
                    <a:pt x="3733" y="2408"/>
                    <a:pt x="4057" y="2841"/>
                  </a:cubicBezTo>
                  <a:cubicBezTo>
                    <a:pt x="4409" y="3409"/>
                    <a:pt x="4625" y="3977"/>
                    <a:pt x="4842" y="4545"/>
                  </a:cubicBezTo>
                  <a:lnTo>
                    <a:pt x="4977" y="4869"/>
                  </a:lnTo>
                  <a:lnTo>
                    <a:pt x="5085" y="4545"/>
                  </a:lnTo>
                  <a:cubicBezTo>
                    <a:pt x="5302" y="3760"/>
                    <a:pt x="5761" y="3084"/>
                    <a:pt x="6086" y="2408"/>
                  </a:cubicBezTo>
                  <a:cubicBezTo>
                    <a:pt x="6438" y="1732"/>
                    <a:pt x="7006" y="1272"/>
                    <a:pt x="7439" y="812"/>
                  </a:cubicBezTo>
                  <a:cubicBezTo>
                    <a:pt x="8007" y="487"/>
                    <a:pt x="8683" y="271"/>
                    <a:pt x="9359" y="271"/>
                  </a:cubicBezTo>
                  <a:cubicBezTo>
                    <a:pt x="9465" y="246"/>
                    <a:pt x="9576" y="234"/>
                    <a:pt x="9688" y="234"/>
                  </a:cubicBezTo>
                  <a:cubicBezTo>
                    <a:pt x="10173" y="234"/>
                    <a:pt x="10689" y="460"/>
                    <a:pt x="11063" y="812"/>
                  </a:cubicBezTo>
                  <a:cubicBezTo>
                    <a:pt x="11496" y="1164"/>
                    <a:pt x="11739" y="1732"/>
                    <a:pt x="11848" y="2408"/>
                  </a:cubicBezTo>
                  <a:cubicBezTo>
                    <a:pt x="12064" y="3517"/>
                    <a:pt x="11848" y="4653"/>
                    <a:pt x="11388" y="5681"/>
                  </a:cubicBezTo>
                  <a:cubicBezTo>
                    <a:pt x="11063" y="6682"/>
                    <a:pt x="10495" y="7466"/>
                    <a:pt x="9927" y="8386"/>
                  </a:cubicBezTo>
                  <a:cubicBezTo>
                    <a:pt x="8791" y="9846"/>
                    <a:pt x="7898" y="10955"/>
                    <a:pt x="7330" y="11875"/>
                  </a:cubicBezTo>
                  <a:cubicBezTo>
                    <a:pt x="7006" y="12308"/>
                    <a:pt x="6870" y="12660"/>
                    <a:pt x="6762" y="12876"/>
                  </a:cubicBezTo>
                  <a:cubicBezTo>
                    <a:pt x="6870" y="12660"/>
                    <a:pt x="7114" y="12308"/>
                    <a:pt x="7439" y="11875"/>
                  </a:cubicBezTo>
                  <a:cubicBezTo>
                    <a:pt x="8007" y="11091"/>
                    <a:pt x="8899" y="9955"/>
                    <a:pt x="10035" y="8386"/>
                  </a:cubicBezTo>
                  <a:cubicBezTo>
                    <a:pt x="10711" y="7574"/>
                    <a:pt x="11171" y="6682"/>
                    <a:pt x="11604" y="5789"/>
                  </a:cubicBezTo>
                  <a:cubicBezTo>
                    <a:pt x="12064" y="4653"/>
                    <a:pt x="12280" y="3517"/>
                    <a:pt x="12064" y="2300"/>
                  </a:cubicBezTo>
                  <a:cubicBezTo>
                    <a:pt x="12064" y="1732"/>
                    <a:pt x="11739" y="1055"/>
                    <a:pt x="11279" y="596"/>
                  </a:cubicBezTo>
                  <a:cubicBezTo>
                    <a:pt x="10808" y="214"/>
                    <a:pt x="10262" y="0"/>
                    <a:pt x="97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1016023" y="1778025"/>
              <a:ext cx="139189" cy="68664"/>
            </a:xfrm>
            <a:custGeom>
              <a:avLst/>
              <a:gdLst/>
              <a:ahLst/>
              <a:cxnLst/>
              <a:rect l="l" t="t" r="r" b="b"/>
              <a:pathLst>
                <a:path w="8901" h="4391" extrusionOk="0">
                  <a:moveTo>
                    <a:pt x="8885" y="1"/>
                  </a:moveTo>
                  <a:cubicBezTo>
                    <a:pt x="8697" y="1"/>
                    <a:pt x="6749" y="958"/>
                    <a:pt x="4410" y="2038"/>
                  </a:cubicBezTo>
                  <a:cubicBezTo>
                    <a:pt x="1921" y="3282"/>
                    <a:pt x="1" y="4283"/>
                    <a:pt x="1" y="4391"/>
                  </a:cubicBezTo>
                  <a:cubicBezTo>
                    <a:pt x="1" y="4391"/>
                    <a:pt x="2030" y="3498"/>
                    <a:pt x="4518" y="2254"/>
                  </a:cubicBezTo>
                  <a:cubicBezTo>
                    <a:pt x="7007" y="1010"/>
                    <a:pt x="8900" y="9"/>
                    <a:pt x="8900" y="9"/>
                  </a:cubicBezTo>
                  <a:cubicBezTo>
                    <a:pt x="8900" y="4"/>
                    <a:pt x="8895" y="1"/>
                    <a:pt x="888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1112897" y="1769268"/>
              <a:ext cx="56686" cy="47397"/>
            </a:xfrm>
            <a:custGeom>
              <a:avLst/>
              <a:gdLst/>
              <a:ahLst/>
              <a:cxnLst/>
              <a:rect l="l" t="t" r="r" b="b"/>
              <a:pathLst>
                <a:path w="3625" h="3031" extrusionOk="0">
                  <a:moveTo>
                    <a:pt x="3625" y="1"/>
                  </a:moveTo>
                  <a:lnTo>
                    <a:pt x="3273" y="109"/>
                  </a:lnTo>
                  <a:cubicBezTo>
                    <a:pt x="3240" y="116"/>
                    <a:pt x="3207" y="122"/>
                    <a:pt x="3174" y="128"/>
                  </a:cubicBezTo>
                  <a:lnTo>
                    <a:pt x="3174" y="128"/>
                  </a:lnTo>
                  <a:lnTo>
                    <a:pt x="3165" y="109"/>
                  </a:lnTo>
                  <a:cubicBezTo>
                    <a:pt x="3158" y="117"/>
                    <a:pt x="3152" y="125"/>
                    <a:pt x="3145" y="134"/>
                  </a:cubicBezTo>
                  <a:lnTo>
                    <a:pt x="3145" y="134"/>
                  </a:lnTo>
                  <a:cubicBezTo>
                    <a:pt x="1417" y="454"/>
                    <a:pt x="0" y="329"/>
                    <a:pt x="0" y="461"/>
                  </a:cubicBezTo>
                  <a:cubicBezTo>
                    <a:pt x="163" y="461"/>
                    <a:pt x="361" y="509"/>
                    <a:pt x="579" y="509"/>
                  </a:cubicBezTo>
                  <a:cubicBezTo>
                    <a:pt x="688" y="509"/>
                    <a:pt x="803" y="497"/>
                    <a:pt x="920" y="461"/>
                  </a:cubicBezTo>
                  <a:cubicBezTo>
                    <a:pt x="1600" y="461"/>
                    <a:pt x="2280" y="461"/>
                    <a:pt x="2960" y="373"/>
                  </a:cubicBezTo>
                  <a:lnTo>
                    <a:pt x="2960" y="373"/>
                  </a:lnTo>
                  <a:cubicBezTo>
                    <a:pt x="2579" y="883"/>
                    <a:pt x="2236" y="1471"/>
                    <a:pt x="2029" y="2138"/>
                  </a:cubicBezTo>
                  <a:cubicBezTo>
                    <a:pt x="1813" y="2354"/>
                    <a:pt x="1704" y="2706"/>
                    <a:pt x="1704" y="3030"/>
                  </a:cubicBezTo>
                  <a:cubicBezTo>
                    <a:pt x="2164" y="2030"/>
                    <a:pt x="2705" y="1137"/>
                    <a:pt x="3381" y="326"/>
                  </a:cubicBezTo>
                  <a:lnTo>
                    <a:pt x="362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813423" y="1882218"/>
              <a:ext cx="81221" cy="29617"/>
            </a:xfrm>
            <a:custGeom>
              <a:avLst/>
              <a:gdLst/>
              <a:ahLst/>
              <a:cxnLst/>
              <a:rect l="l" t="t" r="r" b="b"/>
              <a:pathLst>
                <a:path w="5194" h="1894" extrusionOk="0">
                  <a:moveTo>
                    <a:pt x="5194" y="0"/>
                  </a:moveTo>
                  <a:lnTo>
                    <a:pt x="5194" y="0"/>
                  </a:lnTo>
                  <a:cubicBezTo>
                    <a:pt x="4274" y="217"/>
                    <a:pt x="3382" y="541"/>
                    <a:pt x="2597" y="893"/>
                  </a:cubicBezTo>
                  <a:cubicBezTo>
                    <a:pt x="1705" y="1109"/>
                    <a:pt x="893" y="1461"/>
                    <a:pt x="0" y="1894"/>
                  </a:cubicBezTo>
                  <a:cubicBezTo>
                    <a:pt x="893" y="1677"/>
                    <a:pt x="1813" y="1461"/>
                    <a:pt x="2597" y="1109"/>
                  </a:cubicBezTo>
                  <a:cubicBezTo>
                    <a:pt x="3490" y="785"/>
                    <a:pt x="4409" y="433"/>
                    <a:pt x="5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815112" y="1905049"/>
              <a:ext cx="19469" cy="26240"/>
            </a:xfrm>
            <a:custGeom>
              <a:avLst/>
              <a:gdLst/>
              <a:ahLst/>
              <a:cxnLst/>
              <a:rect l="l" t="t" r="r" b="b"/>
              <a:pathLst>
                <a:path w="1245" h="1678" extrusionOk="0">
                  <a:moveTo>
                    <a:pt x="1137" y="1"/>
                  </a:moveTo>
                  <a:cubicBezTo>
                    <a:pt x="1137" y="1"/>
                    <a:pt x="785" y="325"/>
                    <a:pt x="569" y="785"/>
                  </a:cubicBezTo>
                  <a:cubicBezTo>
                    <a:pt x="244" y="1245"/>
                    <a:pt x="1" y="1570"/>
                    <a:pt x="109" y="1678"/>
                  </a:cubicBezTo>
                  <a:cubicBezTo>
                    <a:pt x="109" y="1678"/>
                    <a:pt x="460" y="1353"/>
                    <a:pt x="677" y="893"/>
                  </a:cubicBezTo>
                  <a:cubicBezTo>
                    <a:pt x="1029" y="434"/>
                    <a:pt x="1245" y="1"/>
                    <a:pt x="11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840069" y="1899560"/>
              <a:ext cx="12275" cy="33433"/>
            </a:xfrm>
            <a:custGeom>
              <a:avLst/>
              <a:gdLst/>
              <a:ahLst/>
              <a:cxnLst/>
              <a:rect l="l" t="t" r="r" b="b"/>
              <a:pathLst>
                <a:path w="785" h="2138" extrusionOk="0">
                  <a:moveTo>
                    <a:pt x="785" y="0"/>
                  </a:moveTo>
                  <a:lnTo>
                    <a:pt x="785" y="0"/>
                  </a:lnTo>
                  <a:cubicBezTo>
                    <a:pt x="542" y="352"/>
                    <a:pt x="325" y="676"/>
                    <a:pt x="217" y="1028"/>
                  </a:cubicBezTo>
                  <a:cubicBezTo>
                    <a:pt x="109" y="1353"/>
                    <a:pt x="1" y="1812"/>
                    <a:pt x="1" y="2137"/>
                  </a:cubicBezTo>
                  <a:cubicBezTo>
                    <a:pt x="217" y="1921"/>
                    <a:pt x="325" y="1596"/>
                    <a:pt x="433" y="1136"/>
                  </a:cubicBezTo>
                  <a:cubicBezTo>
                    <a:pt x="677" y="785"/>
                    <a:pt x="785" y="460"/>
                    <a:pt x="7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815112" y="1890678"/>
              <a:ext cx="21173" cy="14840"/>
            </a:xfrm>
            <a:custGeom>
              <a:avLst/>
              <a:gdLst/>
              <a:ahLst/>
              <a:cxnLst/>
              <a:rect l="l" t="t" r="r" b="b"/>
              <a:pathLst>
                <a:path w="1354" h="949" extrusionOk="0">
                  <a:moveTo>
                    <a:pt x="1" y="0"/>
                  </a:moveTo>
                  <a:cubicBezTo>
                    <a:pt x="1" y="135"/>
                    <a:pt x="244" y="352"/>
                    <a:pt x="569" y="568"/>
                  </a:cubicBezTo>
                  <a:cubicBezTo>
                    <a:pt x="856" y="767"/>
                    <a:pt x="1126" y="948"/>
                    <a:pt x="1215" y="948"/>
                  </a:cubicBezTo>
                  <a:cubicBezTo>
                    <a:pt x="1234" y="948"/>
                    <a:pt x="1245" y="939"/>
                    <a:pt x="1245" y="920"/>
                  </a:cubicBezTo>
                  <a:cubicBezTo>
                    <a:pt x="1353" y="920"/>
                    <a:pt x="1029" y="676"/>
                    <a:pt x="677" y="352"/>
                  </a:cubicBezTo>
                  <a:cubicBezTo>
                    <a:pt x="352" y="13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836270" y="1876713"/>
              <a:ext cx="14386" cy="22862"/>
            </a:xfrm>
            <a:custGeom>
              <a:avLst/>
              <a:gdLst/>
              <a:ahLst/>
              <a:cxnLst/>
              <a:rect l="l" t="t" r="r" b="b"/>
              <a:pathLst>
                <a:path w="920" h="1462" extrusionOk="0">
                  <a:moveTo>
                    <a:pt x="108" y="0"/>
                  </a:moveTo>
                  <a:cubicBezTo>
                    <a:pt x="0" y="0"/>
                    <a:pt x="108" y="352"/>
                    <a:pt x="352" y="785"/>
                  </a:cubicBezTo>
                  <a:cubicBezTo>
                    <a:pt x="568" y="1245"/>
                    <a:pt x="785" y="1461"/>
                    <a:pt x="920" y="1461"/>
                  </a:cubicBezTo>
                  <a:cubicBezTo>
                    <a:pt x="920" y="1353"/>
                    <a:pt x="676" y="1137"/>
                    <a:pt x="460" y="677"/>
                  </a:cubicBezTo>
                  <a:cubicBezTo>
                    <a:pt x="352" y="352"/>
                    <a:pt x="108" y="0"/>
                    <a:pt x="1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947515" y="1875447"/>
              <a:ext cx="54575" cy="68117"/>
            </a:xfrm>
            <a:custGeom>
              <a:avLst/>
              <a:gdLst/>
              <a:ahLst/>
              <a:cxnLst/>
              <a:rect l="l" t="t" r="r" b="b"/>
              <a:pathLst>
                <a:path w="3490" h="4356" extrusionOk="0">
                  <a:moveTo>
                    <a:pt x="781" y="0"/>
                  </a:moveTo>
                  <a:cubicBezTo>
                    <a:pt x="669" y="0"/>
                    <a:pt x="555" y="27"/>
                    <a:pt x="433" y="81"/>
                  </a:cubicBezTo>
                  <a:cubicBezTo>
                    <a:pt x="325" y="190"/>
                    <a:pt x="216" y="433"/>
                    <a:pt x="108" y="541"/>
                  </a:cubicBezTo>
                  <a:cubicBezTo>
                    <a:pt x="0" y="866"/>
                    <a:pt x="0" y="1218"/>
                    <a:pt x="108" y="1542"/>
                  </a:cubicBezTo>
                  <a:cubicBezTo>
                    <a:pt x="216" y="2110"/>
                    <a:pt x="433" y="2678"/>
                    <a:pt x="676" y="3138"/>
                  </a:cubicBezTo>
                  <a:cubicBezTo>
                    <a:pt x="784" y="3463"/>
                    <a:pt x="1001" y="3814"/>
                    <a:pt x="1244" y="4139"/>
                  </a:cubicBezTo>
                  <a:cubicBezTo>
                    <a:pt x="1352" y="4247"/>
                    <a:pt x="1461" y="4355"/>
                    <a:pt x="1461" y="4355"/>
                  </a:cubicBezTo>
                  <a:cubicBezTo>
                    <a:pt x="1461" y="4355"/>
                    <a:pt x="1109" y="3922"/>
                    <a:pt x="784" y="3003"/>
                  </a:cubicBezTo>
                  <a:cubicBezTo>
                    <a:pt x="568" y="2570"/>
                    <a:pt x="433" y="2110"/>
                    <a:pt x="325" y="1542"/>
                  </a:cubicBezTo>
                  <a:cubicBezTo>
                    <a:pt x="216" y="1218"/>
                    <a:pt x="216" y="974"/>
                    <a:pt x="325" y="650"/>
                  </a:cubicBezTo>
                  <a:cubicBezTo>
                    <a:pt x="414" y="470"/>
                    <a:pt x="598" y="271"/>
                    <a:pt x="843" y="271"/>
                  </a:cubicBezTo>
                  <a:cubicBezTo>
                    <a:pt x="893" y="271"/>
                    <a:pt x="946" y="280"/>
                    <a:pt x="1001" y="298"/>
                  </a:cubicBezTo>
                  <a:cubicBezTo>
                    <a:pt x="1109" y="433"/>
                    <a:pt x="1244" y="541"/>
                    <a:pt x="1352" y="758"/>
                  </a:cubicBezTo>
                  <a:lnTo>
                    <a:pt x="1352" y="1218"/>
                  </a:lnTo>
                  <a:cubicBezTo>
                    <a:pt x="1244" y="1542"/>
                    <a:pt x="1001" y="1894"/>
                    <a:pt x="676" y="2110"/>
                  </a:cubicBezTo>
                  <a:lnTo>
                    <a:pt x="568" y="2327"/>
                  </a:lnTo>
                  <a:lnTo>
                    <a:pt x="784" y="2327"/>
                  </a:lnTo>
                  <a:cubicBezTo>
                    <a:pt x="1267" y="2423"/>
                    <a:pt x="1750" y="2506"/>
                    <a:pt x="2194" y="2506"/>
                  </a:cubicBezTo>
                  <a:cubicBezTo>
                    <a:pt x="2372" y="2506"/>
                    <a:pt x="2543" y="2493"/>
                    <a:pt x="2705" y="2462"/>
                  </a:cubicBezTo>
                  <a:cubicBezTo>
                    <a:pt x="3030" y="2462"/>
                    <a:pt x="3273" y="2327"/>
                    <a:pt x="3489" y="2327"/>
                  </a:cubicBezTo>
                  <a:cubicBezTo>
                    <a:pt x="2670" y="2327"/>
                    <a:pt x="1828" y="2327"/>
                    <a:pt x="1006" y="2159"/>
                  </a:cubicBezTo>
                  <a:lnTo>
                    <a:pt x="1006" y="2159"/>
                  </a:lnTo>
                  <a:lnTo>
                    <a:pt x="1569" y="1326"/>
                  </a:lnTo>
                  <a:cubicBezTo>
                    <a:pt x="1677" y="866"/>
                    <a:pt x="1569" y="298"/>
                    <a:pt x="1109" y="81"/>
                  </a:cubicBezTo>
                  <a:cubicBezTo>
                    <a:pt x="1001" y="27"/>
                    <a:pt x="893" y="0"/>
                    <a:pt x="7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2272699" y="3327123"/>
              <a:ext cx="271576" cy="1050699"/>
            </a:xfrm>
            <a:custGeom>
              <a:avLst/>
              <a:gdLst/>
              <a:ahLst/>
              <a:cxnLst/>
              <a:rect l="l" t="t" r="r" b="b"/>
              <a:pathLst>
                <a:path w="17367" h="67191" extrusionOk="0">
                  <a:moveTo>
                    <a:pt x="16122" y="0"/>
                  </a:moveTo>
                  <a:cubicBezTo>
                    <a:pt x="16122" y="0"/>
                    <a:pt x="5627" y="14444"/>
                    <a:pt x="4166" y="30214"/>
                  </a:cubicBezTo>
                  <a:cubicBezTo>
                    <a:pt x="2598" y="45984"/>
                    <a:pt x="1" y="67190"/>
                    <a:pt x="1" y="67190"/>
                  </a:cubicBezTo>
                  <a:lnTo>
                    <a:pt x="17366" y="67190"/>
                  </a:lnTo>
                  <a:lnTo>
                    <a:pt x="1612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2394515" y="3256629"/>
              <a:ext cx="394659" cy="1122882"/>
            </a:xfrm>
            <a:custGeom>
              <a:avLst/>
              <a:gdLst/>
              <a:ahLst/>
              <a:cxnLst/>
              <a:rect l="l" t="t" r="r" b="b"/>
              <a:pathLst>
                <a:path w="25238" h="71807" extrusionOk="0">
                  <a:moveTo>
                    <a:pt x="12393" y="1"/>
                  </a:moveTo>
                  <a:cubicBezTo>
                    <a:pt x="11318" y="1"/>
                    <a:pt x="7773" y="477"/>
                    <a:pt x="5411" y="6429"/>
                  </a:cubicBezTo>
                  <a:cubicBezTo>
                    <a:pt x="2246" y="14543"/>
                    <a:pt x="1" y="20981"/>
                    <a:pt x="326" y="30556"/>
                  </a:cubicBezTo>
                  <a:cubicBezTo>
                    <a:pt x="677" y="38320"/>
                    <a:pt x="4599" y="61311"/>
                    <a:pt x="6087" y="69210"/>
                  </a:cubicBezTo>
                  <a:cubicBezTo>
                    <a:pt x="6303" y="70670"/>
                    <a:pt x="7656" y="71806"/>
                    <a:pt x="9225" y="71806"/>
                  </a:cubicBezTo>
                  <a:lnTo>
                    <a:pt x="18259" y="71806"/>
                  </a:lnTo>
                  <a:cubicBezTo>
                    <a:pt x="19828" y="71806"/>
                    <a:pt x="21289" y="70670"/>
                    <a:pt x="21397" y="68993"/>
                  </a:cubicBezTo>
                  <a:cubicBezTo>
                    <a:pt x="22533" y="60743"/>
                    <a:pt x="25238" y="37211"/>
                    <a:pt x="24345" y="28420"/>
                  </a:cubicBezTo>
                  <a:cubicBezTo>
                    <a:pt x="23101" y="17816"/>
                    <a:pt x="21180" y="559"/>
                    <a:pt x="12714" y="18"/>
                  </a:cubicBezTo>
                  <a:cubicBezTo>
                    <a:pt x="12714" y="18"/>
                    <a:pt x="12599" y="1"/>
                    <a:pt x="12393" y="1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2438519" y="3536915"/>
              <a:ext cx="315549" cy="436959"/>
            </a:xfrm>
            <a:custGeom>
              <a:avLst/>
              <a:gdLst/>
              <a:ahLst/>
              <a:cxnLst/>
              <a:rect l="l" t="t" r="r" b="b"/>
              <a:pathLst>
                <a:path w="20179" h="27943" extrusionOk="0">
                  <a:moveTo>
                    <a:pt x="20179" y="1"/>
                  </a:moveTo>
                  <a:cubicBezTo>
                    <a:pt x="20179" y="352"/>
                    <a:pt x="20179" y="677"/>
                    <a:pt x="20043" y="1137"/>
                  </a:cubicBezTo>
                  <a:cubicBezTo>
                    <a:pt x="20043" y="1569"/>
                    <a:pt x="20043" y="2137"/>
                    <a:pt x="19827" y="2814"/>
                  </a:cubicBezTo>
                  <a:cubicBezTo>
                    <a:pt x="19719" y="3382"/>
                    <a:pt x="19611" y="4166"/>
                    <a:pt x="19367" y="4951"/>
                  </a:cubicBezTo>
                  <a:cubicBezTo>
                    <a:pt x="18826" y="6871"/>
                    <a:pt x="18150" y="8683"/>
                    <a:pt x="17230" y="10360"/>
                  </a:cubicBezTo>
                  <a:cubicBezTo>
                    <a:pt x="16121" y="12524"/>
                    <a:pt x="14769" y="14418"/>
                    <a:pt x="13065" y="16230"/>
                  </a:cubicBezTo>
                  <a:cubicBezTo>
                    <a:pt x="11496" y="17934"/>
                    <a:pt x="9575" y="19503"/>
                    <a:pt x="7547" y="20639"/>
                  </a:cubicBezTo>
                  <a:cubicBezTo>
                    <a:pt x="5626" y="21748"/>
                    <a:pt x="3814" y="22668"/>
                    <a:pt x="2597" y="23777"/>
                  </a:cubicBezTo>
                  <a:cubicBezTo>
                    <a:pt x="1569" y="24561"/>
                    <a:pt x="784" y="25697"/>
                    <a:pt x="216" y="26941"/>
                  </a:cubicBezTo>
                  <a:cubicBezTo>
                    <a:pt x="108" y="27266"/>
                    <a:pt x="0" y="27618"/>
                    <a:pt x="0" y="27942"/>
                  </a:cubicBezTo>
                  <a:cubicBezTo>
                    <a:pt x="0" y="27618"/>
                    <a:pt x="108" y="27266"/>
                    <a:pt x="325" y="26941"/>
                  </a:cubicBezTo>
                  <a:cubicBezTo>
                    <a:pt x="784" y="25697"/>
                    <a:pt x="1677" y="24696"/>
                    <a:pt x="2705" y="23777"/>
                  </a:cubicBezTo>
                  <a:cubicBezTo>
                    <a:pt x="3949" y="22776"/>
                    <a:pt x="5734" y="21856"/>
                    <a:pt x="7655" y="20747"/>
                  </a:cubicBezTo>
                  <a:cubicBezTo>
                    <a:pt x="9684" y="19503"/>
                    <a:pt x="11604" y="18042"/>
                    <a:pt x="13173" y="16230"/>
                  </a:cubicBezTo>
                  <a:cubicBezTo>
                    <a:pt x="14877" y="14553"/>
                    <a:pt x="16230" y="12524"/>
                    <a:pt x="17339" y="10360"/>
                  </a:cubicBezTo>
                  <a:cubicBezTo>
                    <a:pt x="18258" y="8683"/>
                    <a:pt x="18934" y="6871"/>
                    <a:pt x="19502" y="4951"/>
                  </a:cubicBezTo>
                  <a:cubicBezTo>
                    <a:pt x="19719" y="4166"/>
                    <a:pt x="19827" y="3382"/>
                    <a:pt x="19935" y="2814"/>
                  </a:cubicBezTo>
                  <a:cubicBezTo>
                    <a:pt x="20043" y="2137"/>
                    <a:pt x="20043" y="1569"/>
                    <a:pt x="20179" y="1137"/>
                  </a:cubicBezTo>
                  <a:lnTo>
                    <a:pt x="2017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2401286" y="3473474"/>
              <a:ext cx="336707" cy="365042"/>
            </a:xfrm>
            <a:custGeom>
              <a:avLst/>
              <a:gdLst/>
              <a:ahLst/>
              <a:cxnLst/>
              <a:rect l="l" t="t" r="r" b="b"/>
              <a:pathLst>
                <a:path w="21532" h="23344" extrusionOk="0">
                  <a:moveTo>
                    <a:pt x="7251" y="4802"/>
                  </a:moveTo>
                  <a:cubicBezTo>
                    <a:pt x="6861" y="4802"/>
                    <a:pt x="6469" y="4850"/>
                    <a:pt x="6087" y="4950"/>
                  </a:cubicBezTo>
                  <a:cubicBezTo>
                    <a:pt x="6395" y="4896"/>
                    <a:pt x="6704" y="4869"/>
                    <a:pt x="7011" y="4869"/>
                  </a:cubicBezTo>
                  <a:cubicBezTo>
                    <a:pt x="7942" y="4869"/>
                    <a:pt x="8857" y="5118"/>
                    <a:pt x="9711" y="5626"/>
                  </a:cubicBezTo>
                  <a:cubicBezTo>
                    <a:pt x="10712" y="6194"/>
                    <a:pt x="11388" y="7330"/>
                    <a:pt x="11605" y="8467"/>
                  </a:cubicBezTo>
                  <a:cubicBezTo>
                    <a:pt x="11497" y="7222"/>
                    <a:pt x="10820" y="6194"/>
                    <a:pt x="9711" y="5518"/>
                  </a:cubicBezTo>
                  <a:cubicBezTo>
                    <a:pt x="8999" y="5050"/>
                    <a:pt x="8131" y="4802"/>
                    <a:pt x="7251" y="4802"/>
                  </a:cubicBezTo>
                  <a:close/>
                  <a:moveTo>
                    <a:pt x="3842" y="10712"/>
                  </a:moveTo>
                  <a:cubicBezTo>
                    <a:pt x="3842" y="10712"/>
                    <a:pt x="3625" y="10928"/>
                    <a:pt x="3382" y="11388"/>
                  </a:cubicBezTo>
                  <a:lnTo>
                    <a:pt x="3842" y="10712"/>
                  </a:lnTo>
                  <a:close/>
                  <a:moveTo>
                    <a:pt x="11605" y="8467"/>
                  </a:moveTo>
                  <a:cubicBezTo>
                    <a:pt x="11740" y="9576"/>
                    <a:pt x="11605" y="10712"/>
                    <a:pt x="11172" y="11712"/>
                  </a:cubicBezTo>
                  <a:cubicBezTo>
                    <a:pt x="10820" y="12740"/>
                    <a:pt x="10252" y="13633"/>
                    <a:pt x="9576" y="14417"/>
                  </a:cubicBezTo>
                  <a:cubicBezTo>
                    <a:pt x="10252" y="13633"/>
                    <a:pt x="10820" y="12740"/>
                    <a:pt x="11280" y="11712"/>
                  </a:cubicBezTo>
                  <a:cubicBezTo>
                    <a:pt x="11740" y="10712"/>
                    <a:pt x="11848" y="9576"/>
                    <a:pt x="11605" y="8467"/>
                  </a:cubicBezTo>
                  <a:close/>
                  <a:moveTo>
                    <a:pt x="3382" y="11388"/>
                  </a:moveTo>
                  <a:cubicBezTo>
                    <a:pt x="2949" y="12064"/>
                    <a:pt x="2597" y="12849"/>
                    <a:pt x="2381" y="13525"/>
                  </a:cubicBezTo>
                  <a:cubicBezTo>
                    <a:pt x="2273" y="14093"/>
                    <a:pt x="2273" y="14769"/>
                    <a:pt x="2273" y="15337"/>
                  </a:cubicBezTo>
                  <a:cubicBezTo>
                    <a:pt x="2381" y="16013"/>
                    <a:pt x="2706" y="16581"/>
                    <a:pt x="3165" y="17122"/>
                  </a:cubicBezTo>
                  <a:cubicBezTo>
                    <a:pt x="2706" y="16581"/>
                    <a:pt x="2489" y="16013"/>
                    <a:pt x="2381" y="15337"/>
                  </a:cubicBezTo>
                  <a:cubicBezTo>
                    <a:pt x="2273" y="14769"/>
                    <a:pt x="2273" y="14093"/>
                    <a:pt x="2489" y="13633"/>
                  </a:cubicBezTo>
                  <a:cubicBezTo>
                    <a:pt x="2706" y="12849"/>
                    <a:pt x="2949" y="12064"/>
                    <a:pt x="3382" y="11388"/>
                  </a:cubicBezTo>
                  <a:close/>
                  <a:moveTo>
                    <a:pt x="9576" y="14417"/>
                  </a:moveTo>
                  <a:cubicBezTo>
                    <a:pt x="8900" y="15094"/>
                    <a:pt x="8224" y="15905"/>
                    <a:pt x="7547" y="16446"/>
                  </a:cubicBezTo>
                  <a:cubicBezTo>
                    <a:pt x="7006" y="17122"/>
                    <a:pt x="6195" y="17582"/>
                    <a:pt x="5302" y="17690"/>
                  </a:cubicBezTo>
                  <a:cubicBezTo>
                    <a:pt x="5097" y="17754"/>
                    <a:pt x="4892" y="17784"/>
                    <a:pt x="4691" y="17784"/>
                  </a:cubicBezTo>
                  <a:cubicBezTo>
                    <a:pt x="4127" y="17784"/>
                    <a:pt x="3593" y="17545"/>
                    <a:pt x="3174" y="17131"/>
                  </a:cubicBezTo>
                  <a:lnTo>
                    <a:pt x="3174" y="17131"/>
                  </a:lnTo>
                  <a:cubicBezTo>
                    <a:pt x="3639" y="17591"/>
                    <a:pt x="4245" y="17835"/>
                    <a:pt x="4878" y="17835"/>
                  </a:cubicBezTo>
                  <a:cubicBezTo>
                    <a:pt x="5019" y="17835"/>
                    <a:pt x="5160" y="17823"/>
                    <a:pt x="5302" y="17798"/>
                  </a:cubicBezTo>
                  <a:cubicBezTo>
                    <a:pt x="6195" y="17582"/>
                    <a:pt x="7006" y="17122"/>
                    <a:pt x="7683" y="16581"/>
                  </a:cubicBezTo>
                  <a:cubicBezTo>
                    <a:pt x="8359" y="15905"/>
                    <a:pt x="9035" y="15229"/>
                    <a:pt x="9576" y="14417"/>
                  </a:cubicBezTo>
                  <a:close/>
                  <a:moveTo>
                    <a:pt x="21532" y="0"/>
                  </a:moveTo>
                  <a:cubicBezTo>
                    <a:pt x="21531" y="4"/>
                    <a:pt x="21422" y="354"/>
                    <a:pt x="21207" y="785"/>
                  </a:cubicBezTo>
                  <a:cubicBezTo>
                    <a:pt x="21072" y="1353"/>
                    <a:pt x="20747" y="2029"/>
                    <a:pt x="20288" y="3057"/>
                  </a:cubicBezTo>
                  <a:cubicBezTo>
                    <a:pt x="17474" y="9684"/>
                    <a:pt x="13201" y="15662"/>
                    <a:pt x="7683" y="20395"/>
                  </a:cubicBezTo>
                  <a:cubicBezTo>
                    <a:pt x="7223" y="20855"/>
                    <a:pt x="6763" y="21180"/>
                    <a:pt x="6330" y="21639"/>
                  </a:cubicBezTo>
                  <a:cubicBezTo>
                    <a:pt x="5870" y="21991"/>
                    <a:pt x="5302" y="22424"/>
                    <a:pt x="4734" y="22667"/>
                  </a:cubicBezTo>
                  <a:cubicBezTo>
                    <a:pt x="4166" y="22992"/>
                    <a:pt x="3625" y="23208"/>
                    <a:pt x="2949" y="23208"/>
                  </a:cubicBezTo>
                  <a:cubicBezTo>
                    <a:pt x="2273" y="23100"/>
                    <a:pt x="1705" y="22884"/>
                    <a:pt x="1245" y="22424"/>
                  </a:cubicBezTo>
                  <a:cubicBezTo>
                    <a:pt x="785" y="21856"/>
                    <a:pt x="461" y="21315"/>
                    <a:pt x="352" y="20639"/>
                  </a:cubicBezTo>
                  <a:cubicBezTo>
                    <a:pt x="109" y="19962"/>
                    <a:pt x="1" y="19394"/>
                    <a:pt x="109" y="18718"/>
                  </a:cubicBezTo>
                  <a:cubicBezTo>
                    <a:pt x="109" y="17258"/>
                    <a:pt x="109" y="15905"/>
                    <a:pt x="244" y="14553"/>
                  </a:cubicBezTo>
                  <a:cubicBezTo>
                    <a:pt x="244" y="13065"/>
                    <a:pt x="461" y="11712"/>
                    <a:pt x="920" y="10360"/>
                  </a:cubicBezTo>
                  <a:cubicBezTo>
                    <a:pt x="1245" y="9143"/>
                    <a:pt x="1921" y="7898"/>
                    <a:pt x="2814" y="6871"/>
                  </a:cubicBezTo>
                  <a:cubicBezTo>
                    <a:pt x="3734" y="5978"/>
                    <a:pt x="4843" y="5302"/>
                    <a:pt x="6087" y="4950"/>
                  </a:cubicBezTo>
                  <a:lnTo>
                    <a:pt x="6087" y="4950"/>
                  </a:lnTo>
                  <a:cubicBezTo>
                    <a:pt x="4843" y="5194"/>
                    <a:pt x="3625" y="5870"/>
                    <a:pt x="2706" y="6871"/>
                  </a:cubicBezTo>
                  <a:cubicBezTo>
                    <a:pt x="1813" y="7898"/>
                    <a:pt x="1137" y="9008"/>
                    <a:pt x="785" y="10360"/>
                  </a:cubicBezTo>
                  <a:cubicBezTo>
                    <a:pt x="352" y="11712"/>
                    <a:pt x="109" y="13065"/>
                    <a:pt x="109" y="14553"/>
                  </a:cubicBezTo>
                  <a:cubicBezTo>
                    <a:pt x="1" y="15905"/>
                    <a:pt x="1" y="17366"/>
                    <a:pt x="1" y="18718"/>
                  </a:cubicBezTo>
                  <a:cubicBezTo>
                    <a:pt x="1" y="19394"/>
                    <a:pt x="1" y="20071"/>
                    <a:pt x="244" y="20747"/>
                  </a:cubicBezTo>
                  <a:cubicBezTo>
                    <a:pt x="352" y="21315"/>
                    <a:pt x="677" y="21991"/>
                    <a:pt x="1137" y="22424"/>
                  </a:cubicBezTo>
                  <a:cubicBezTo>
                    <a:pt x="1597" y="22992"/>
                    <a:pt x="2273" y="23208"/>
                    <a:pt x="2949" y="23344"/>
                  </a:cubicBezTo>
                  <a:cubicBezTo>
                    <a:pt x="3625" y="23344"/>
                    <a:pt x="4302" y="23100"/>
                    <a:pt x="4843" y="22776"/>
                  </a:cubicBezTo>
                  <a:cubicBezTo>
                    <a:pt x="5411" y="22424"/>
                    <a:pt x="5870" y="22099"/>
                    <a:pt x="6438" y="21748"/>
                  </a:cubicBezTo>
                  <a:cubicBezTo>
                    <a:pt x="6871" y="21315"/>
                    <a:pt x="7331" y="20963"/>
                    <a:pt x="7791" y="20503"/>
                  </a:cubicBezTo>
                  <a:cubicBezTo>
                    <a:pt x="13309" y="15770"/>
                    <a:pt x="17583" y="9819"/>
                    <a:pt x="20396" y="3057"/>
                  </a:cubicBezTo>
                  <a:cubicBezTo>
                    <a:pt x="20856" y="2137"/>
                    <a:pt x="21072" y="1353"/>
                    <a:pt x="21315" y="785"/>
                  </a:cubicBezTo>
                  <a:cubicBezTo>
                    <a:pt x="21423" y="354"/>
                    <a:pt x="21531" y="4"/>
                    <a:pt x="2153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2402975" y="3392253"/>
              <a:ext cx="333329" cy="188666"/>
            </a:xfrm>
            <a:custGeom>
              <a:avLst/>
              <a:gdLst/>
              <a:ahLst/>
              <a:cxnLst/>
              <a:rect l="l" t="t" r="r" b="b"/>
              <a:pathLst>
                <a:path w="21316" h="12065" extrusionOk="0">
                  <a:moveTo>
                    <a:pt x="21316" y="1"/>
                  </a:moveTo>
                  <a:cubicBezTo>
                    <a:pt x="21316" y="1"/>
                    <a:pt x="21207" y="136"/>
                    <a:pt x="21207" y="244"/>
                  </a:cubicBezTo>
                  <a:cubicBezTo>
                    <a:pt x="21316" y="136"/>
                    <a:pt x="21316" y="1"/>
                    <a:pt x="21316" y="1"/>
                  </a:cubicBezTo>
                  <a:close/>
                  <a:moveTo>
                    <a:pt x="21207" y="244"/>
                  </a:moveTo>
                  <a:lnTo>
                    <a:pt x="21207" y="244"/>
                  </a:lnTo>
                  <a:cubicBezTo>
                    <a:pt x="21099" y="461"/>
                    <a:pt x="20964" y="812"/>
                    <a:pt x="20964" y="1029"/>
                  </a:cubicBezTo>
                  <a:cubicBezTo>
                    <a:pt x="21099" y="677"/>
                    <a:pt x="21207" y="461"/>
                    <a:pt x="21207" y="244"/>
                  </a:cubicBezTo>
                  <a:close/>
                  <a:moveTo>
                    <a:pt x="20964" y="1029"/>
                  </a:moveTo>
                  <a:cubicBezTo>
                    <a:pt x="20639" y="1813"/>
                    <a:pt x="20071" y="2706"/>
                    <a:pt x="19503" y="3517"/>
                  </a:cubicBezTo>
                  <a:cubicBezTo>
                    <a:pt x="18719" y="4626"/>
                    <a:pt x="17583" y="5546"/>
                    <a:pt x="16474" y="6222"/>
                  </a:cubicBezTo>
                  <a:cubicBezTo>
                    <a:pt x="15689" y="6655"/>
                    <a:pt x="15013" y="7006"/>
                    <a:pt x="14202" y="7223"/>
                  </a:cubicBezTo>
                  <a:cubicBezTo>
                    <a:pt x="13309" y="7439"/>
                    <a:pt x="12416" y="7683"/>
                    <a:pt x="11497" y="7683"/>
                  </a:cubicBezTo>
                  <a:cubicBezTo>
                    <a:pt x="10604" y="7737"/>
                    <a:pt x="9732" y="7737"/>
                    <a:pt x="8873" y="7737"/>
                  </a:cubicBezTo>
                  <a:cubicBezTo>
                    <a:pt x="8014" y="7737"/>
                    <a:pt x="7169" y="7737"/>
                    <a:pt x="6330" y="7791"/>
                  </a:cubicBezTo>
                  <a:cubicBezTo>
                    <a:pt x="4978" y="7899"/>
                    <a:pt x="3626" y="8359"/>
                    <a:pt x="2381" y="9035"/>
                  </a:cubicBezTo>
                  <a:cubicBezTo>
                    <a:pt x="1921" y="9360"/>
                    <a:pt x="1489" y="9711"/>
                    <a:pt x="1029" y="10036"/>
                  </a:cubicBezTo>
                  <a:cubicBezTo>
                    <a:pt x="812" y="10388"/>
                    <a:pt x="569" y="10712"/>
                    <a:pt x="353" y="11064"/>
                  </a:cubicBezTo>
                  <a:cubicBezTo>
                    <a:pt x="260" y="11250"/>
                    <a:pt x="167" y="11436"/>
                    <a:pt x="142" y="11707"/>
                  </a:cubicBezTo>
                  <a:lnTo>
                    <a:pt x="142" y="11707"/>
                  </a:lnTo>
                  <a:cubicBezTo>
                    <a:pt x="228" y="11491"/>
                    <a:pt x="322" y="11272"/>
                    <a:pt x="461" y="11064"/>
                  </a:cubicBezTo>
                  <a:cubicBezTo>
                    <a:pt x="569" y="10712"/>
                    <a:pt x="812" y="10388"/>
                    <a:pt x="1137" y="10144"/>
                  </a:cubicBezTo>
                  <a:cubicBezTo>
                    <a:pt x="1489" y="9711"/>
                    <a:pt x="1921" y="9360"/>
                    <a:pt x="2381" y="9143"/>
                  </a:cubicBezTo>
                  <a:cubicBezTo>
                    <a:pt x="3626" y="8467"/>
                    <a:pt x="4978" y="8007"/>
                    <a:pt x="6439" y="7899"/>
                  </a:cubicBezTo>
                  <a:cubicBezTo>
                    <a:pt x="7169" y="7845"/>
                    <a:pt x="7987" y="7845"/>
                    <a:pt x="8846" y="7845"/>
                  </a:cubicBezTo>
                  <a:cubicBezTo>
                    <a:pt x="9705" y="7845"/>
                    <a:pt x="10604" y="7845"/>
                    <a:pt x="11497" y="7791"/>
                  </a:cubicBezTo>
                  <a:cubicBezTo>
                    <a:pt x="12416" y="7791"/>
                    <a:pt x="13309" y="7574"/>
                    <a:pt x="14202" y="7331"/>
                  </a:cubicBezTo>
                  <a:cubicBezTo>
                    <a:pt x="15013" y="7115"/>
                    <a:pt x="15798" y="6763"/>
                    <a:pt x="16474" y="6330"/>
                  </a:cubicBezTo>
                  <a:cubicBezTo>
                    <a:pt x="17718" y="5654"/>
                    <a:pt x="18827" y="4626"/>
                    <a:pt x="19612" y="3517"/>
                  </a:cubicBezTo>
                  <a:cubicBezTo>
                    <a:pt x="20180" y="2706"/>
                    <a:pt x="20639" y="1921"/>
                    <a:pt x="20964" y="1029"/>
                  </a:cubicBezTo>
                  <a:close/>
                  <a:moveTo>
                    <a:pt x="142" y="11707"/>
                  </a:moveTo>
                  <a:cubicBezTo>
                    <a:pt x="95" y="11828"/>
                    <a:pt x="49" y="11948"/>
                    <a:pt x="1" y="12065"/>
                  </a:cubicBezTo>
                  <a:lnTo>
                    <a:pt x="136" y="11848"/>
                  </a:lnTo>
                  <a:cubicBezTo>
                    <a:pt x="136" y="11799"/>
                    <a:pt x="138" y="11752"/>
                    <a:pt x="142" y="1170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2445274" y="3279741"/>
              <a:ext cx="211513" cy="230966"/>
            </a:xfrm>
            <a:custGeom>
              <a:avLst/>
              <a:gdLst/>
              <a:ahLst/>
              <a:cxnLst/>
              <a:rect l="l" t="t" r="r" b="b"/>
              <a:pathLst>
                <a:path w="13526" h="14770" extrusionOk="0">
                  <a:moveTo>
                    <a:pt x="13525" y="1"/>
                  </a:moveTo>
                  <a:cubicBezTo>
                    <a:pt x="13525" y="1"/>
                    <a:pt x="13417" y="109"/>
                    <a:pt x="13417" y="217"/>
                  </a:cubicBezTo>
                  <a:lnTo>
                    <a:pt x="13525" y="1"/>
                  </a:lnTo>
                  <a:close/>
                  <a:moveTo>
                    <a:pt x="13417" y="217"/>
                  </a:moveTo>
                  <a:lnTo>
                    <a:pt x="13201" y="785"/>
                  </a:lnTo>
                  <a:cubicBezTo>
                    <a:pt x="12984" y="1461"/>
                    <a:pt x="12633" y="2137"/>
                    <a:pt x="12416" y="2814"/>
                  </a:cubicBezTo>
                  <a:cubicBezTo>
                    <a:pt x="12741" y="2137"/>
                    <a:pt x="13093" y="1461"/>
                    <a:pt x="13309" y="785"/>
                  </a:cubicBezTo>
                  <a:cubicBezTo>
                    <a:pt x="13309" y="569"/>
                    <a:pt x="13417" y="325"/>
                    <a:pt x="13417" y="217"/>
                  </a:cubicBezTo>
                  <a:close/>
                  <a:moveTo>
                    <a:pt x="12416" y="2814"/>
                  </a:moveTo>
                  <a:cubicBezTo>
                    <a:pt x="11280" y="4951"/>
                    <a:pt x="9711" y="6871"/>
                    <a:pt x="7791" y="8440"/>
                  </a:cubicBezTo>
                  <a:cubicBezTo>
                    <a:pt x="9820" y="6979"/>
                    <a:pt x="11280" y="5059"/>
                    <a:pt x="12416" y="2814"/>
                  </a:cubicBezTo>
                  <a:close/>
                  <a:moveTo>
                    <a:pt x="7791" y="8440"/>
                  </a:moveTo>
                  <a:lnTo>
                    <a:pt x="7791" y="8440"/>
                  </a:lnTo>
                  <a:cubicBezTo>
                    <a:pt x="6655" y="9224"/>
                    <a:pt x="5546" y="9901"/>
                    <a:pt x="4302" y="10469"/>
                  </a:cubicBezTo>
                  <a:cubicBezTo>
                    <a:pt x="3382" y="10928"/>
                    <a:pt x="2381" y="11497"/>
                    <a:pt x="1597" y="12281"/>
                  </a:cubicBezTo>
                  <a:cubicBezTo>
                    <a:pt x="2489" y="11605"/>
                    <a:pt x="3382" y="11037"/>
                    <a:pt x="4410" y="10577"/>
                  </a:cubicBezTo>
                  <a:cubicBezTo>
                    <a:pt x="5654" y="10036"/>
                    <a:pt x="6763" y="9360"/>
                    <a:pt x="7791" y="8440"/>
                  </a:cubicBezTo>
                  <a:close/>
                  <a:moveTo>
                    <a:pt x="1596" y="12281"/>
                  </a:moveTo>
                  <a:cubicBezTo>
                    <a:pt x="1029" y="12741"/>
                    <a:pt x="569" y="13282"/>
                    <a:pt x="244" y="13958"/>
                  </a:cubicBezTo>
                  <a:cubicBezTo>
                    <a:pt x="136" y="14310"/>
                    <a:pt x="1" y="14526"/>
                    <a:pt x="1" y="14769"/>
                  </a:cubicBezTo>
                  <a:lnTo>
                    <a:pt x="136" y="14634"/>
                  </a:lnTo>
                  <a:cubicBezTo>
                    <a:pt x="136" y="14418"/>
                    <a:pt x="244" y="14201"/>
                    <a:pt x="244" y="14093"/>
                  </a:cubicBezTo>
                  <a:cubicBezTo>
                    <a:pt x="569" y="13417"/>
                    <a:pt x="1029" y="12741"/>
                    <a:pt x="1596" y="1228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2441897" y="3875295"/>
              <a:ext cx="287214" cy="217017"/>
            </a:xfrm>
            <a:custGeom>
              <a:avLst/>
              <a:gdLst/>
              <a:ahLst/>
              <a:cxnLst/>
              <a:rect l="l" t="t" r="r" b="b"/>
              <a:pathLst>
                <a:path w="18367" h="13878" extrusionOk="0">
                  <a:moveTo>
                    <a:pt x="11713" y="6547"/>
                  </a:moveTo>
                  <a:cubicBezTo>
                    <a:pt x="11113" y="6712"/>
                    <a:pt x="10513" y="6878"/>
                    <a:pt x="9914" y="7103"/>
                  </a:cubicBezTo>
                  <a:lnTo>
                    <a:pt x="9914" y="7103"/>
                  </a:lnTo>
                  <a:cubicBezTo>
                    <a:pt x="11001" y="6704"/>
                    <a:pt x="12155" y="6547"/>
                    <a:pt x="13309" y="6547"/>
                  </a:cubicBezTo>
                  <a:close/>
                  <a:moveTo>
                    <a:pt x="9914" y="7103"/>
                  </a:moveTo>
                  <a:cubicBezTo>
                    <a:pt x="9727" y="7172"/>
                    <a:pt x="9542" y="7248"/>
                    <a:pt x="9359" y="7331"/>
                  </a:cubicBezTo>
                  <a:cubicBezTo>
                    <a:pt x="9544" y="7248"/>
                    <a:pt x="9729" y="7173"/>
                    <a:pt x="9914" y="7103"/>
                  </a:cubicBezTo>
                  <a:close/>
                  <a:moveTo>
                    <a:pt x="14769" y="1"/>
                  </a:moveTo>
                  <a:cubicBezTo>
                    <a:pt x="13877" y="1"/>
                    <a:pt x="13065" y="109"/>
                    <a:pt x="12281" y="461"/>
                  </a:cubicBezTo>
                  <a:cubicBezTo>
                    <a:pt x="9684" y="1462"/>
                    <a:pt x="7223" y="2922"/>
                    <a:pt x="5086" y="4843"/>
                  </a:cubicBezTo>
                  <a:cubicBezTo>
                    <a:pt x="3598" y="6087"/>
                    <a:pt x="2381" y="7548"/>
                    <a:pt x="1245" y="9143"/>
                  </a:cubicBezTo>
                  <a:cubicBezTo>
                    <a:pt x="2381" y="7548"/>
                    <a:pt x="3733" y="6195"/>
                    <a:pt x="5194" y="4951"/>
                  </a:cubicBezTo>
                  <a:cubicBezTo>
                    <a:pt x="7331" y="3057"/>
                    <a:pt x="9684" y="1570"/>
                    <a:pt x="12389" y="461"/>
                  </a:cubicBezTo>
                  <a:cubicBezTo>
                    <a:pt x="13065" y="217"/>
                    <a:pt x="13985" y="109"/>
                    <a:pt x="14769" y="109"/>
                  </a:cubicBezTo>
                  <a:cubicBezTo>
                    <a:pt x="15554" y="217"/>
                    <a:pt x="16338" y="569"/>
                    <a:pt x="17014" y="1137"/>
                  </a:cubicBezTo>
                  <a:cubicBezTo>
                    <a:pt x="16446" y="461"/>
                    <a:pt x="15554" y="109"/>
                    <a:pt x="14769" y="1"/>
                  </a:cubicBezTo>
                  <a:close/>
                  <a:moveTo>
                    <a:pt x="1244" y="9144"/>
                  </a:moveTo>
                  <a:cubicBezTo>
                    <a:pt x="785" y="9685"/>
                    <a:pt x="460" y="10253"/>
                    <a:pt x="0" y="10821"/>
                  </a:cubicBezTo>
                  <a:cubicBezTo>
                    <a:pt x="0" y="10821"/>
                    <a:pt x="109" y="10712"/>
                    <a:pt x="352" y="10361"/>
                  </a:cubicBezTo>
                  <a:cubicBezTo>
                    <a:pt x="568" y="10144"/>
                    <a:pt x="785" y="9685"/>
                    <a:pt x="1244" y="9144"/>
                  </a:cubicBezTo>
                  <a:close/>
                  <a:moveTo>
                    <a:pt x="17014" y="1137"/>
                  </a:moveTo>
                  <a:cubicBezTo>
                    <a:pt x="17582" y="1813"/>
                    <a:pt x="18042" y="2598"/>
                    <a:pt x="18150" y="3490"/>
                  </a:cubicBezTo>
                  <a:cubicBezTo>
                    <a:pt x="18259" y="4410"/>
                    <a:pt x="18259" y="5302"/>
                    <a:pt x="17934" y="6195"/>
                  </a:cubicBezTo>
                  <a:cubicBezTo>
                    <a:pt x="17258" y="7899"/>
                    <a:pt x="16230" y="9360"/>
                    <a:pt x="14877" y="10496"/>
                  </a:cubicBezTo>
                  <a:cubicBezTo>
                    <a:pt x="13633" y="11605"/>
                    <a:pt x="12173" y="12525"/>
                    <a:pt x="10604" y="13201"/>
                  </a:cubicBezTo>
                  <a:cubicBezTo>
                    <a:pt x="9927" y="13525"/>
                    <a:pt x="9143" y="13634"/>
                    <a:pt x="8332" y="13742"/>
                  </a:cubicBezTo>
                  <a:cubicBezTo>
                    <a:pt x="7655" y="13742"/>
                    <a:pt x="6979" y="13417"/>
                    <a:pt x="6438" y="12849"/>
                  </a:cubicBezTo>
                  <a:cubicBezTo>
                    <a:pt x="5978" y="12389"/>
                    <a:pt x="5870" y="11605"/>
                    <a:pt x="5978" y="10929"/>
                  </a:cubicBezTo>
                  <a:cubicBezTo>
                    <a:pt x="6087" y="10361"/>
                    <a:pt x="6438" y="9820"/>
                    <a:pt x="6871" y="9360"/>
                  </a:cubicBezTo>
                  <a:cubicBezTo>
                    <a:pt x="7547" y="8467"/>
                    <a:pt x="8467" y="7791"/>
                    <a:pt x="9359" y="7331"/>
                  </a:cubicBezTo>
                  <a:lnTo>
                    <a:pt x="9359" y="7331"/>
                  </a:lnTo>
                  <a:cubicBezTo>
                    <a:pt x="8332" y="7791"/>
                    <a:pt x="7439" y="8467"/>
                    <a:pt x="6763" y="9252"/>
                  </a:cubicBezTo>
                  <a:cubicBezTo>
                    <a:pt x="6303" y="9820"/>
                    <a:pt x="6087" y="10361"/>
                    <a:pt x="5870" y="10929"/>
                  </a:cubicBezTo>
                  <a:cubicBezTo>
                    <a:pt x="5762" y="11713"/>
                    <a:pt x="5870" y="12389"/>
                    <a:pt x="6303" y="12957"/>
                  </a:cubicBezTo>
                  <a:cubicBezTo>
                    <a:pt x="6871" y="13525"/>
                    <a:pt x="7547" y="13877"/>
                    <a:pt x="8332" y="13877"/>
                  </a:cubicBezTo>
                  <a:cubicBezTo>
                    <a:pt x="9143" y="13742"/>
                    <a:pt x="9927" y="13634"/>
                    <a:pt x="10604" y="13309"/>
                  </a:cubicBezTo>
                  <a:cubicBezTo>
                    <a:pt x="12173" y="12633"/>
                    <a:pt x="13633" y="11713"/>
                    <a:pt x="14877" y="10604"/>
                  </a:cubicBezTo>
                  <a:cubicBezTo>
                    <a:pt x="16230" y="9360"/>
                    <a:pt x="17366" y="7899"/>
                    <a:pt x="18042" y="6195"/>
                  </a:cubicBezTo>
                  <a:cubicBezTo>
                    <a:pt x="18259" y="5302"/>
                    <a:pt x="18367" y="4410"/>
                    <a:pt x="18259" y="3490"/>
                  </a:cubicBezTo>
                  <a:cubicBezTo>
                    <a:pt x="18042" y="2598"/>
                    <a:pt x="17691" y="1813"/>
                    <a:pt x="17014" y="113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2473625" y="3979347"/>
              <a:ext cx="296096" cy="169964"/>
            </a:xfrm>
            <a:custGeom>
              <a:avLst/>
              <a:gdLst/>
              <a:ahLst/>
              <a:cxnLst/>
              <a:rect l="l" t="t" r="r" b="b"/>
              <a:pathLst>
                <a:path w="18935" h="10869" extrusionOk="0">
                  <a:moveTo>
                    <a:pt x="18935" y="1"/>
                  </a:moveTo>
                  <a:cubicBezTo>
                    <a:pt x="18934" y="1"/>
                    <a:pt x="18826" y="1"/>
                    <a:pt x="18826" y="109"/>
                  </a:cubicBezTo>
                  <a:lnTo>
                    <a:pt x="18935" y="1"/>
                  </a:lnTo>
                  <a:close/>
                  <a:moveTo>
                    <a:pt x="18825" y="113"/>
                  </a:moveTo>
                  <a:cubicBezTo>
                    <a:pt x="18717" y="328"/>
                    <a:pt x="18609" y="570"/>
                    <a:pt x="18366" y="785"/>
                  </a:cubicBezTo>
                  <a:cubicBezTo>
                    <a:pt x="18258" y="1002"/>
                    <a:pt x="18042" y="1353"/>
                    <a:pt x="17798" y="1678"/>
                  </a:cubicBezTo>
                  <a:cubicBezTo>
                    <a:pt x="18042" y="1353"/>
                    <a:pt x="18258" y="1002"/>
                    <a:pt x="18475" y="785"/>
                  </a:cubicBezTo>
                  <a:cubicBezTo>
                    <a:pt x="18609" y="570"/>
                    <a:pt x="18717" y="328"/>
                    <a:pt x="18825" y="113"/>
                  </a:cubicBezTo>
                  <a:close/>
                  <a:moveTo>
                    <a:pt x="17798" y="1678"/>
                  </a:moveTo>
                  <a:lnTo>
                    <a:pt x="17798" y="1678"/>
                  </a:lnTo>
                  <a:cubicBezTo>
                    <a:pt x="17474" y="2030"/>
                    <a:pt x="17257" y="2354"/>
                    <a:pt x="16906" y="2814"/>
                  </a:cubicBezTo>
                  <a:cubicBezTo>
                    <a:pt x="17257" y="2489"/>
                    <a:pt x="17582" y="2030"/>
                    <a:pt x="17798" y="1678"/>
                  </a:cubicBezTo>
                  <a:close/>
                  <a:moveTo>
                    <a:pt x="16906" y="2814"/>
                  </a:moveTo>
                  <a:lnTo>
                    <a:pt x="16338" y="3382"/>
                  </a:lnTo>
                  <a:lnTo>
                    <a:pt x="15662" y="4058"/>
                  </a:lnTo>
                  <a:cubicBezTo>
                    <a:pt x="15229" y="4518"/>
                    <a:pt x="14769" y="4951"/>
                    <a:pt x="14201" y="5411"/>
                  </a:cubicBezTo>
                  <a:cubicBezTo>
                    <a:pt x="11848" y="7439"/>
                    <a:pt x="9143" y="8900"/>
                    <a:pt x="6194" y="9928"/>
                  </a:cubicBezTo>
                  <a:cubicBezTo>
                    <a:pt x="9251" y="9008"/>
                    <a:pt x="11956" y="7548"/>
                    <a:pt x="14309" y="5519"/>
                  </a:cubicBezTo>
                  <a:cubicBezTo>
                    <a:pt x="14769" y="4951"/>
                    <a:pt x="15337" y="4518"/>
                    <a:pt x="15770" y="4058"/>
                  </a:cubicBezTo>
                  <a:cubicBezTo>
                    <a:pt x="16013" y="3950"/>
                    <a:pt x="16230" y="3707"/>
                    <a:pt x="16338" y="3490"/>
                  </a:cubicBezTo>
                  <a:lnTo>
                    <a:pt x="16906" y="2814"/>
                  </a:lnTo>
                  <a:close/>
                  <a:moveTo>
                    <a:pt x="6194" y="9928"/>
                  </a:moveTo>
                  <a:cubicBezTo>
                    <a:pt x="5518" y="10036"/>
                    <a:pt x="4950" y="10253"/>
                    <a:pt x="4274" y="10361"/>
                  </a:cubicBezTo>
                  <a:cubicBezTo>
                    <a:pt x="4950" y="10253"/>
                    <a:pt x="5518" y="10144"/>
                    <a:pt x="6194" y="9928"/>
                  </a:cubicBezTo>
                  <a:close/>
                  <a:moveTo>
                    <a:pt x="4274" y="10361"/>
                  </a:moveTo>
                  <a:cubicBezTo>
                    <a:pt x="3949" y="10469"/>
                    <a:pt x="3733" y="10469"/>
                    <a:pt x="3381" y="10604"/>
                  </a:cubicBezTo>
                  <a:cubicBezTo>
                    <a:pt x="3733" y="10604"/>
                    <a:pt x="3949" y="10469"/>
                    <a:pt x="4274" y="10361"/>
                  </a:cubicBezTo>
                  <a:close/>
                  <a:moveTo>
                    <a:pt x="2597" y="10712"/>
                  </a:moveTo>
                  <a:cubicBezTo>
                    <a:pt x="2029" y="10821"/>
                    <a:pt x="1569" y="10821"/>
                    <a:pt x="1136" y="10821"/>
                  </a:cubicBezTo>
                  <a:cubicBezTo>
                    <a:pt x="1569" y="10821"/>
                    <a:pt x="2137" y="10821"/>
                    <a:pt x="2597" y="10712"/>
                  </a:cubicBezTo>
                  <a:close/>
                  <a:moveTo>
                    <a:pt x="0" y="10821"/>
                  </a:moveTo>
                  <a:cubicBezTo>
                    <a:pt x="153" y="10857"/>
                    <a:pt x="292" y="10869"/>
                    <a:pt x="421" y="10869"/>
                  </a:cubicBezTo>
                  <a:cubicBezTo>
                    <a:pt x="679" y="10869"/>
                    <a:pt x="902" y="10821"/>
                    <a:pt x="1136" y="1082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2505338" y="4092297"/>
              <a:ext cx="253812" cy="257174"/>
            </a:xfrm>
            <a:custGeom>
              <a:avLst/>
              <a:gdLst/>
              <a:ahLst/>
              <a:cxnLst/>
              <a:rect l="l" t="t" r="r" b="b"/>
              <a:pathLst>
                <a:path w="16231" h="16446" extrusionOk="0">
                  <a:moveTo>
                    <a:pt x="16230" y="0"/>
                  </a:moveTo>
                  <a:lnTo>
                    <a:pt x="16230" y="0"/>
                  </a:lnTo>
                  <a:cubicBezTo>
                    <a:pt x="15229" y="433"/>
                    <a:pt x="14202" y="1001"/>
                    <a:pt x="13201" y="1677"/>
                  </a:cubicBezTo>
                  <a:cubicBezTo>
                    <a:pt x="12173" y="2353"/>
                    <a:pt x="11172" y="3030"/>
                    <a:pt x="10144" y="3814"/>
                  </a:cubicBezTo>
                  <a:cubicBezTo>
                    <a:pt x="9008" y="4842"/>
                    <a:pt x="7791" y="5843"/>
                    <a:pt x="6763" y="6871"/>
                  </a:cubicBezTo>
                  <a:cubicBezTo>
                    <a:pt x="5762" y="7980"/>
                    <a:pt x="4734" y="9116"/>
                    <a:pt x="3734" y="10360"/>
                  </a:cubicBezTo>
                  <a:cubicBezTo>
                    <a:pt x="3057" y="11253"/>
                    <a:pt x="2246" y="12389"/>
                    <a:pt x="1705" y="13389"/>
                  </a:cubicBezTo>
                  <a:cubicBezTo>
                    <a:pt x="2246" y="12497"/>
                    <a:pt x="3057" y="11496"/>
                    <a:pt x="3842" y="10360"/>
                  </a:cubicBezTo>
                  <a:cubicBezTo>
                    <a:pt x="4734" y="9224"/>
                    <a:pt x="5762" y="7980"/>
                    <a:pt x="6871" y="6979"/>
                  </a:cubicBezTo>
                  <a:cubicBezTo>
                    <a:pt x="7899" y="5843"/>
                    <a:pt x="9008" y="4842"/>
                    <a:pt x="10252" y="3922"/>
                  </a:cubicBezTo>
                  <a:cubicBezTo>
                    <a:pt x="11172" y="3138"/>
                    <a:pt x="12173" y="2462"/>
                    <a:pt x="13201" y="1785"/>
                  </a:cubicBezTo>
                  <a:cubicBezTo>
                    <a:pt x="13634" y="1461"/>
                    <a:pt x="14093" y="1217"/>
                    <a:pt x="14418" y="1001"/>
                  </a:cubicBezTo>
                  <a:cubicBezTo>
                    <a:pt x="14770" y="785"/>
                    <a:pt x="15094" y="541"/>
                    <a:pt x="15446" y="433"/>
                  </a:cubicBezTo>
                  <a:lnTo>
                    <a:pt x="16014" y="108"/>
                  </a:lnTo>
                  <a:lnTo>
                    <a:pt x="16230" y="0"/>
                  </a:lnTo>
                  <a:close/>
                  <a:moveTo>
                    <a:pt x="1705" y="13389"/>
                  </a:moveTo>
                  <a:cubicBezTo>
                    <a:pt x="1072" y="14352"/>
                    <a:pt x="534" y="15290"/>
                    <a:pt x="90" y="16250"/>
                  </a:cubicBezTo>
                  <a:lnTo>
                    <a:pt x="90" y="16250"/>
                  </a:lnTo>
                  <a:cubicBezTo>
                    <a:pt x="96" y="16243"/>
                    <a:pt x="102" y="16236"/>
                    <a:pt x="109" y="16230"/>
                  </a:cubicBezTo>
                  <a:cubicBezTo>
                    <a:pt x="217" y="16094"/>
                    <a:pt x="352" y="15878"/>
                    <a:pt x="461" y="15662"/>
                  </a:cubicBezTo>
                  <a:cubicBezTo>
                    <a:pt x="569" y="15310"/>
                    <a:pt x="785" y="14985"/>
                    <a:pt x="1029" y="14634"/>
                  </a:cubicBezTo>
                  <a:cubicBezTo>
                    <a:pt x="1245" y="14309"/>
                    <a:pt x="1461" y="13849"/>
                    <a:pt x="1705" y="13389"/>
                  </a:cubicBezTo>
                  <a:close/>
                  <a:moveTo>
                    <a:pt x="90" y="16250"/>
                  </a:moveTo>
                  <a:cubicBezTo>
                    <a:pt x="1" y="16351"/>
                    <a:pt x="1" y="16446"/>
                    <a:pt x="1" y="16446"/>
                  </a:cubicBezTo>
                  <a:cubicBezTo>
                    <a:pt x="30" y="16380"/>
                    <a:pt x="60" y="16315"/>
                    <a:pt x="90" y="1625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2609390" y="4293208"/>
              <a:ext cx="107461" cy="87992"/>
            </a:xfrm>
            <a:custGeom>
              <a:avLst/>
              <a:gdLst/>
              <a:ahLst/>
              <a:cxnLst/>
              <a:rect l="l" t="t" r="r" b="b"/>
              <a:pathLst>
                <a:path w="6872" h="5627" extrusionOk="0">
                  <a:moveTo>
                    <a:pt x="6871" y="0"/>
                  </a:moveTo>
                  <a:cubicBezTo>
                    <a:pt x="6412" y="0"/>
                    <a:pt x="5979" y="109"/>
                    <a:pt x="5519" y="217"/>
                  </a:cubicBezTo>
                  <a:cubicBezTo>
                    <a:pt x="5979" y="217"/>
                    <a:pt x="6412" y="109"/>
                    <a:pt x="6871" y="0"/>
                  </a:cubicBezTo>
                  <a:close/>
                  <a:moveTo>
                    <a:pt x="5519" y="217"/>
                  </a:moveTo>
                  <a:cubicBezTo>
                    <a:pt x="5059" y="325"/>
                    <a:pt x="4626" y="433"/>
                    <a:pt x="4166" y="677"/>
                  </a:cubicBezTo>
                  <a:cubicBezTo>
                    <a:pt x="3598" y="893"/>
                    <a:pt x="3030" y="1218"/>
                    <a:pt x="2598" y="1677"/>
                  </a:cubicBezTo>
                  <a:cubicBezTo>
                    <a:pt x="2030" y="2029"/>
                    <a:pt x="1678" y="2462"/>
                    <a:pt x="1245" y="2922"/>
                  </a:cubicBezTo>
                  <a:cubicBezTo>
                    <a:pt x="894" y="3382"/>
                    <a:pt x="677" y="3814"/>
                    <a:pt x="461" y="4274"/>
                  </a:cubicBezTo>
                  <a:cubicBezTo>
                    <a:pt x="217" y="4734"/>
                    <a:pt x="109" y="5059"/>
                    <a:pt x="1" y="5627"/>
                  </a:cubicBezTo>
                  <a:cubicBezTo>
                    <a:pt x="217" y="5167"/>
                    <a:pt x="325" y="4734"/>
                    <a:pt x="569" y="4274"/>
                  </a:cubicBezTo>
                  <a:cubicBezTo>
                    <a:pt x="785" y="3814"/>
                    <a:pt x="1002" y="3382"/>
                    <a:pt x="1353" y="3030"/>
                  </a:cubicBezTo>
                  <a:cubicBezTo>
                    <a:pt x="2138" y="2029"/>
                    <a:pt x="3030" y="1353"/>
                    <a:pt x="4166" y="785"/>
                  </a:cubicBezTo>
                  <a:cubicBezTo>
                    <a:pt x="4626" y="541"/>
                    <a:pt x="5059" y="433"/>
                    <a:pt x="5519" y="21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2551031" y="3341494"/>
              <a:ext cx="79532" cy="118032"/>
            </a:xfrm>
            <a:custGeom>
              <a:avLst/>
              <a:gdLst/>
              <a:ahLst/>
              <a:cxnLst/>
              <a:rect l="l" t="t" r="r" b="b"/>
              <a:pathLst>
                <a:path w="5086" h="7548" extrusionOk="0">
                  <a:moveTo>
                    <a:pt x="0" y="1"/>
                  </a:moveTo>
                  <a:lnTo>
                    <a:pt x="0" y="7548"/>
                  </a:lnTo>
                  <a:lnTo>
                    <a:pt x="5085" y="7548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2671158" y="3330923"/>
              <a:ext cx="27929" cy="98579"/>
            </a:xfrm>
            <a:custGeom>
              <a:avLst/>
              <a:gdLst/>
              <a:ahLst/>
              <a:cxnLst/>
              <a:rect l="l" t="t" r="r" b="b"/>
              <a:pathLst>
                <a:path w="1786" h="6304" extrusionOk="0">
                  <a:moveTo>
                    <a:pt x="893" y="1"/>
                  </a:moveTo>
                  <a:cubicBezTo>
                    <a:pt x="433" y="1"/>
                    <a:pt x="0" y="1353"/>
                    <a:pt x="0" y="3138"/>
                  </a:cubicBezTo>
                  <a:cubicBezTo>
                    <a:pt x="0" y="4842"/>
                    <a:pt x="433" y="6303"/>
                    <a:pt x="893" y="6303"/>
                  </a:cubicBezTo>
                  <a:cubicBezTo>
                    <a:pt x="1461" y="6303"/>
                    <a:pt x="1785" y="4842"/>
                    <a:pt x="1785" y="3138"/>
                  </a:cubicBezTo>
                  <a:cubicBezTo>
                    <a:pt x="1785" y="1353"/>
                    <a:pt x="1461" y="1"/>
                    <a:pt x="8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2685107" y="3330923"/>
              <a:ext cx="74044" cy="98579"/>
            </a:xfrm>
            <a:custGeom>
              <a:avLst/>
              <a:gdLst/>
              <a:ahLst/>
              <a:cxnLst/>
              <a:rect l="l" t="t" r="r" b="b"/>
              <a:pathLst>
                <a:path w="4735" h="6304" extrusionOk="0">
                  <a:moveTo>
                    <a:pt x="1" y="1"/>
                  </a:moveTo>
                  <a:lnTo>
                    <a:pt x="1" y="6303"/>
                  </a:lnTo>
                  <a:lnTo>
                    <a:pt x="3057" y="6303"/>
                  </a:lnTo>
                  <a:cubicBezTo>
                    <a:pt x="3490" y="6303"/>
                    <a:pt x="3950" y="5951"/>
                    <a:pt x="4166" y="5519"/>
                  </a:cubicBezTo>
                  <a:cubicBezTo>
                    <a:pt x="4626" y="3923"/>
                    <a:pt x="4734" y="2246"/>
                    <a:pt x="4166" y="785"/>
                  </a:cubicBezTo>
                  <a:cubicBezTo>
                    <a:pt x="4058" y="217"/>
                    <a:pt x="3598" y="1"/>
                    <a:pt x="30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2685107" y="3332612"/>
              <a:ext cx="16091" cy="95185"/>
            </a:xfrm>
            <a:custGeom>
              <a:avLst/>
              <a:gdLst/>
              <a:ahLst/>
              <a:cxnLst/>
              <a:rect l="l" t="t" r="r" b="b"/>
              <a:pathLst>
                <a:path w="1029" h="6087" extrusionOk="0">
                  <a:moveTo>
                    <a:pt x="217" y="1"/>
                  </a:moveTo>
                  <a:cubicBezTo>
                    <a:pt x="352" y="217"/>
                    <a:pt x="352" y="434"/>
                    <a:pt x="461" y="677"/>
                  </a:cubicBezTo>
                  <a:cubicBezTo>
                    <a:pt x="569" y="1461"/>
                    <a:pt x="677" y="2246"/>
                    <a:pt x="677" y="3030"/>
                  </a:cubicBezTo>
                  <a:lnTo>
                    <a:pt x="677" y="4275"/>
                  </a:lnTo>
                  <a:cubicBezTo>
                    <a:pt x="677" y="4626"/>
                    <a:pt x="677" y="4951"/>
                    <a:pt x="569" y="5302"/>
                  </a:cubicBezTo>
                  <a:cubicBezTo>
                    <a:pt x="461" y="5627"/>
                    <a:pt x="352" y="5843"/>
                    <a:pt x="1" y="6087"/>
                  </a:cubicBezTo>
                  <a:cubicBezTo>
                    <a:pt x="1" y="6087"/>
                    <a:pt x="109" y="6087"/>
                    <a:pt x="352" y="5979"/>
                  </a:cubicBezTo>
                  <a:cubicBezTo>
                    <a:pt x="569" y="5843"/>
                    <a:pt x="677" y="5627"/>
                    <a:pt x="785" y="5411"/>
                  </a:cubicBezTo>
                  <a:cubicBezTo>
                    <a:pt x="893" y="5059"/>
                    <a:pt x="893" y="4626"/>
                    <a:pt x="893" y="4275"/>
                  </a:cubicBezTo>
                  <a:cubicBezTo>
                    <a:pt x="1029" y="3815"/>
                    <a:pt x="1029" y="3382"/>
                    <a:pt x="893" y="2922"/>
                  </a:cubicBezTo>
                  <a:cubicBezTo>
                    <a:pt x="893" y="2138"/>
                    <a:pt x="785" y="1353"/>
                    <a:pt x="569" y="569"/>
                  </a:cubicBezTo>
                  <a:cubicBezTo>
                    <a:pt x="569" y="325"/>
                    <a:pt x="461" y="109"/>
                    <a:pt x="2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2500272" y="3369422"/>
              <a:ext cx="190355" cy="63973"/>
            </a:xfrm>
            <a:custGeom>
              <a:avLst/>
              <a:gdLst/>
              <a:ahLst/>
              <a:cxnLst/>
              <a:rect l="l" t="t" r="r" b="b"/>
              <a:pathLst>
                <a:path w="12173" h="4091" extrusionOk="0">
                  <a:moveTo>
                    <a:pt x="0" y="0"/>
                  </a:moveTo>
                  <a:lnTo>
                    <a:pt x="0" y="1461"/>
                  </a:lnTo>
                  <a:lnTo>
                    <a:pt x="3138" y="2029"/>
                  </a:lnTo>
                  <a:cubicBezTo>
                    <a:pt x="3598" y="3165"/>
                    <a:pt x="4599" y="3949"/>
                    <a:pt x="5951" y="4057"/>
                  </a:cubicBezTo>
                  <a:cubicBezTo>
                    <a:pt x="6088" y="4080"/>
                    <a:pt x="6219" y="4090"/>
                    <a:pt x="6343" y="4090"/>
                  </a:cubicBezTo>
                  <a:cubicBezTo>
                    <a:pt x="8181" y="4090"/>
                    <a:pt x="8656" y="1812"/>
                    <a:pt x="8656" y="1812"/>
                  </a:cubicBezTo>
                  <a:lnTo>
                    <a:pt x="11821" y="920"/>
                  </a:lnTo>
                  <a:cubicBezTo>
                    <a:pt x="12037" y="568"/>
                    <a:pt x="12172" y="243"/>
                    <a:pt x="118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2579366" y="3378304"/>
              <a:ext cx="44004" cy="45693"/>
            </a:xfrm>
            <a:custGeom>
              <a:avLst/>
              <a:gdLst/>
              <a:ahLst/>
              <a:cxnLst/>
              <a:rect l="l" t="t" r="r" b="b"/>
              <a:pathLst>
                <a:path w="2814" h="2922" extrusionOk="0">
                  <a:moveTo>
                    <a:pt x="1353" y="568"/>
                  </a:moveTo>
                  <a:cubicBezTo>
                    <a:pt x="1921" y="568"/>
                    <a:pt x="2245" y="1028"/>
                    <a:pt x="2245" y="1461"/>
                  </a:cubicBezTo>
                  <a:cubicBezTo>
                    <a:pt x="2245" y="2029"/>
                    <a:pt x="1921" y="2380"/>
                    <a:pt x="1353" y="2380"/>
                  </a:cubicBezTo>
                  <a:cubicBezTo>
                    <a:pt x="893" y="2380"/>
                    <a:pt x="460" y="2029"/>
                    <a:pt x="460" y="1461"/>
                  </a:cubicBezTo>
                  <a:cubicBezTo>
                    <a:pt x="460" y="1028"/>
                    <a:pt x="893" y="568"/>
                    <a:pt x="1353" y="568"/>
                  </a:cubicBezTo>
                  <a:close/>
                  <a:moveTo>
                    <a:pt x="1353" y="0"/>
                  </a:moveTo>
                  <a:cubicBezTo>
                    <a:pt x="677" y="0"/>
                    <a:pt x="0" y="676"/>
                    <a:pt x="0" y="1461"/>
                  </a:cubicBezTo>
                  <a:cubicBezTo>
                    <a:pt x="0" y="2245"/>
                    <a:pt x="568" y="2921"/>
                    <a:pt x="1353" y="2921"/>
                  </a:cubicBezTo>
                  <a:cubicBezTo>
                    <a:pt x="2137" y="2921"/>
                    <a:pt x="2814" y="2245"/>
                    <a:pt x="2814" y="1461"/>
                  </a:cubicBezTo>
                  <a:cubicBezTo>
                    <a:pt x="2814" y="676"/>
                    <a:pt x="2137" y="108"/>
                    <a:pt x="1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2427932" y="3330923"/>
              <a:ext cx="27944" cy="98579"/>
            </a:xfrm>
            <a:custGeom>
              <a:avLst/>
              <a:gdLst/>
              <a:ahLst/>
              <a:cxnLst/>
              <a:rect l="l" t="t" r="r" b="b"/>
              <a:pathLst>
                <a:path w="1787" h="6304" extrusionOk="0">
                  <a:moveTo>
                    <a:pt x="893" y="1"/>
                  </a:moveTo>
                  <a:cubicBezTo>
                    <a:pt x="434" y="1"/>
                    <a:pt x="1" y="1461"/>
                    <a:pt x="1" y="3138"/>
                  </a:cubicBezTo>
                  <a:cubicBezTo>
                    <a:pt x="1" y="4951"/>
                    <a:pt x="434" y="6303"/>
                    <a:pt x="893" y="6303"/>
                  </a:cubicBezTo>
                  <a:cubicBezTo>
                    <a:pt x="1461" y="6303"/>
                    <a:pt x="1786" y="4951"/>
                    <a:pt x="1786" y="3138"/>
                  </a:cubicBezTo>
                  <a:cubicBezTo>
                    <a:pt x="1786" y="1461"/>
                    <a:pt x="1461" y="1"/>
                    <a:pt x="8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2441897" y="3330923"/>
              <a:ext cx="72339" cy="98579"/>
            </a:xfrm>
            <a:custGeom>
              <a:avLst/>
              <a:gdLst/>
              <a:ahLst/>
              <a:cxnLst/>
              <a:rect l="l" t="t" r="r" b="b"/>
              <a:pathLst>
                <a:path w="4626" h="6304" extrusionOk="0">
                  <a:moveTo>
                    <a:pt x="0" y="1"/>
                  </a:moveTo>
                  <a:lnTo>
                    <a:pt x="0" y="6303"/>
                  </a:lnTo>
                  <a:lnTo>
                    <a:pt x="3057" y="6303"/>
                  </a:lnTo>
                  <a:cubicBezTo>
                    <a:pt x="3490" y="6303"/>
                    <a:pt x="3950" y="6087"/>
                    <a:pt x="4166" y="5519"/>
                  </a:cubicBezTo>
                  <a:cubicBezTo>
                    <a:pt x="4626" y="4058"/>
                    <a:pt x="4626" y="2354"/>
                    <a:pt x="4166" y="785"/>
                  </a:cubicBezTo>
                  <a:cubicBezTo>
                    <a:pt x="4058" y="325"/>
                    <a:pt x="3598" y="1"/>
                    <a:pt x="30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2441897" y="3330923"/>
              <a:ext cx="13980" cy="96874"/>
            </a:xfrm>
            <a:custGeom>
              <a:avLst/>
              <a:gdLst/>
              <a:ahLst/>
              <a:cxnLst/>
              <a:rect l="l" t="t" r="r" b="b"/>
              <a:pathLst>
                <a:path w="894" h="6195" extrusionOk="0">
                  <a:moveTo>
                    <a:pt x="0" y="1"/>
                  </a:moveTo>
                  <a:cubicBezTo>
                    <a:pt x="0" y="1"/>
                    <a:pt x="0" y="109"/>
                    <a:pt x="109" y="217"/>
                  </a:cubicBezTo>
                  <a:cubicBezTo>
                    <a:pt x="217" y="325"/>
                    <a:pt x="352" y="542"/>
                    <a:pt x="460" y="785"/>
                  </a:cubicBezTo>
                  <a:cubicBezTo>
                    <a:pt x="568" y="1569"/>
                    <a:pt x="677" y="2354"/>
                    <a:pt x="677" y="3138"/>
                  </a:cubicBezTo>
                  <a:lnTo>
                    <a:pt x="677" y="4383"/>
                  </a:lnTo>
                  <a:cubicBezTo>
                    <a:pt x="677" y="4842"/>
                    <a:pt x="677" y="5167"/>
                    <a:pt x="568" y="5519"/>
                  </a:cubicBezTo>
                  <a:cubicBezTo>
                    <a:pt x="460" y="5735"/>
                    <a:pt x="217" y="6087"/>
                    <a:pt x="0" y="6195"/>
                  </a:cubicBezTo>
                  <a:cubicBezTo>
                    <a:pt x="0" y="6195"/>
                    <a:pt x="109" y="6195"/>
                    <a:pt x="352" y="6087"/>
                  </a:cubicBezTo>
                  <a:cubicBezTo>
                    <a:pt x="460" y="5951"/>
                    <a:pt x="677" y="5735"/>
                    <a:pt x="785" y="5519"/>
                  </a:cubicBezTo>
                  <a:cubicBezTo>
                    <a:pt x="785" y="5167"/>
                    <a:pt x="893" y="4842"/>
                    <a:pt x="893" y="4491"/>
                  </a:cubicBezTo>
                  <a:lnTo>
                    <a:pt x="893" y="3138"/>
                  </a:lnTo>
                  <a:cubicBezTo>
                    <a:pt x="893" y="2354"/>
                    <a:pt x="785" y="1569"/>
                    <a:pt x="568" y="785"/>
                  </a:cubicBezTo>
                  <a:cubicBezTo>
                    <a:pt x="568" y="542"/>
                    <a:pt x="460" y="325"/>
                    <a:pt x="217" y="109"/>
                  </a:cubicBezTo>
                  <a:cubicBezTo>
                    <a:pt x="109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2582744" y="4206498"/>
              <a:ext cx="79548" cy="118454"/>
            </a:xfrm>
            <a:custGeom>
              <a:avLst/>
              <a:gdLst/>
              <a:ahLst/>
              <a:cxnLst/>
              <a:rect l="l" t="t" r="r" b="b"/>
              <a:pathLst>
                <a:path w="5087" h="7575" extrusionOk="0">
                  <a:moveTo>
                    <a:pt x="1" y="0"/>
                  </a:moveTo>
                  <a:lnTo>
                    <a:pt x="1" y="7574"/>
                  </a:lnTo>
                  <a:lnTo>
                    <a:pt x="5086" y="7574"/>
                  </a:lnTo>
                  <a:lnTo>
                    <a:pt x="508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2702871" y="4195927"/>
              <a:ext cx="27929" cy="98985"/>
            </a:xfrm>
            <a:custGeom>
              <a:avLst/>
              <a:gdLst/>
              <a:ahLst/>
              <a:cxnLst/>
              <a:rect l="l" t="t" r="r" b="b"/>
              <a:pathLst>
                <a:path w="1786" h="6330" extrusionOk="0">
                  <a:moveTo>
                    <a:pt x="893" y="0"/>
                  </a:moveTo>
                  <a:cubicBezTo>
                    <a:pt x="434" y="0"/>
                    <a:pt x="1" y="1488"/>
                    <a:pt x="1" y="3165"/>
                  </a:cubicBezTo>
                  <a:cubicBezTo>
                    <a:pt x="1" y="4869"/>
                    <a:pt x="434" y="6330"/>
                    <a:pt x="893" y="6330"/>
                  </a:cubicBezTo>
                  <a:cubicBezTo>
                    <a:pt x="1461" y="6330"/>
                    <a:pt x="1786" y="4869"/>
                    <a:pt x="1786" y="3165"/>
                  </a:cubicBezTo>
                  <a:cubicBezTo>
                    <a:pt x="1786" y="1353"/>
                    <a:pt x="1461" y="0"/>
                    <a:pt x="8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2716835" y="4195927"/>
              <a:ext cx="74028" cy="98985"/>
            </a:xfrm>
            <a:custGeom>
              <a:avLst/>
              <a:gdLst/>
              <a:ahLst/>
              <a:cxnLst/>
              <a:rect l="l" t="t" r="r" b="b"/>
              <a:pathLst>
                <a:path w="4734" h="6330" extrusionOk="0">
                  <a:moveTo>
                    <a:pt x="0" y="0"/>
                  </a:moveTo>
                  <a:lnTo>
                    <a:pt x="0" y="6330"/>
                  </a:lnTo>
                  <a:lnTo>
                    <a:pt x="3057" y="6330"/>
                  </a:lnTo>
                  <a:cubicBezTo>
                    <a:pt x="3490" y="6330"/>
                    <a:pt x="3950" y="5978"/>
                    <a:pt x="4166" y="5545"/>
                  </a:cubicBezTo>
                  <a:cubicBezTo>
                    <a:pt x="4734" y="3949"/>
                    <a:pt x="4734" y="2380"/>
                    <a:pt x="4166" y="812"/>
                  </a:cubicBezTo>
                  <a:cubicBezTo>
                    <a:pt x="4058" y="352"/>
                    <a:pt x="3598" y="0"/>
                    <a:pt x="30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2716835" y="4198038"/>
              <a:ext cx="16091" cy="95185"/>
            </a:xfrm>
            <a:custGeom>
              <a:avLst/>
              <a:gdLst/>
              <a:ahLst/>
              <a:cxnLst/>
              <a:rect l="l" t="t" r="r" b="b"/>
              <a:pathLst>
                <a:path w="1029" h="6087" extrusionOk="0">
                  <a:moveTo>
                    <a:pt x="217" y="0"/>
                  </a:moveTo>
                  <a:lnTo>
                    <a:pt x="217" y="0"/>
                  </a:lnTo>
                  <a:cubicBezTo>
                    <a:pt x="352" y="217"/>
                    <a:pt x="460" y="433"/>
                    <a:pt x="460" y="677"/>
                  </a:cubicBezTo>
                  <a:cubicBezTo>
                    <a:pt x="568" y="1461"/>
                    <a:pt x="677" y="2245"/>
                    <a:pt x="677" y="3030"/>
                  </a:cubicBezTo>
                  <a:lnTo>
                    <a:pt x="677" y="4274"/>
                  </a:lnTo>
                  <a:cubicBezTo>
                    <a:pt x="677" y="4599"/>
                    <a:pt x="677" y="4950"/>
                    <a:pt x="568" y="5275"/>
                  </a:cubicBezTo>
                  <a:cubicBezTo>
                    <a:pt x="460" y="5627"/>
                    <a:pt x="352" y="5843"/>
                    <a:pt x="0" y="6086"/>
                  </a:cubicBezTo>
                  <a:cubicBezTo>
                    <a:pt x="0" y="6086"/>
                    <a:pt x="109" y="6086"/>
                    <a:pt x="352" y="5951"/>
                  </a:cubicBezTo>
                  <a:cubicBezTo>
                    <a:pt x="568" y="5843"/>
                    <a:pt x="677" y="5627"/>
                    <a:pt x="785" y="5410"/>
                  </a:cubicBezTo>
                  <a:cubicBezTo>
                    <a:pt x="893" y="5059"/>
                    <a:pt x="893" y="4734"/>
                    <a:pt x="893" y="4274"/>
                  </a:cubicBezTo>
                  <a:cubicBezTo>
                    <a:pt x="1028" y="3814"/>
                    <a:pt x="1028" y="3490"/>
                    <a:pt x="1028" y="3030"/>
                  </a:cubicBezTo>
                  <a:cubicBezTo>
                    <a:pt x="893" y="2245"/>
                    <a:pt x="785" y="1353"/>
                    <a:pt x="568" y="677"/>
                  </a:cubicBezTo>
                  <a:cubicBezTo>
                    <a:pt x="568" y="325"/>
                    <a:pt x="460" y="109"/>
                    <a:pt x="2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2531984" y="4234833"/>
              <a:ext cx="190355" cy="65412"/>
            </a:xfrm>
            <a:custGeom>
              <a:avLst/>
              <a:gdLst/>
              <a:ahLst/>
              <a:cxnLst/>
              <a:rect l="l" t="t" r="r" b="b"/>
              <a:pathLst>
                <a:path w="12173" h="4183" extrusionOk="0">
                  <a:moveTo>
                    <a:pt x="1" y="1"/>
                  </a:moveTo>
                  <a:lnTo>
                    <a:pt x="1" y="1461"/>
                  </a:lnTo>
                  <a:lnTo>
                    <a:pt x="3139" y="2029"/>
                  </a:lnTo>
                  <a:cubicBezTo>
                    <a:pt x="3598" y="3165"/>
                    <a:pt x="4599" y="3950"/>
                    <a:pt x="5952" y="4166"/>
                  </a:cubicBezTo>
                  <a:cubicBezTo>
                    <a:pt x="6049" y="4177"/>
                    <a:pt x="6142" y="4182"/>
                    <a:pt x="6233" y="4182"/>
                  </a:cubicBezTo>
                  <a:cubicBezTo>
                    <a:pt x="8163" y="4182"/>
                    <a:pt x="8657" y="1813"/>
                    <a:pt x="8657" y="1813"/>
                  </a:cubicBezTo>
                  <a:lnTo>
                    <a:pt x="11821" y="893"/>
                  </a:lnTo>
                  <a:cubicBezTo>
                    <a:pt x="12038" y="569"/>
                    <a:pt x="12173" y="217"/>
                    <a:pt x="118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2611095" y="4245404"/>
              <a:ext cx="44004" cy="44004"/>
            </a:xfrm>
            <a:custGeom>
              <a:avLst/>
              <a:gdLst/>
              <a:ahLst/>
              <a:cxnLst/>
              <a:rect l="l" t="t" r="r" b="b"/>
              <a:pathLst>
                <a:path w="2814" h="2814" extrusionOk="0">
                  <a:moveTo>
                    <a:pt x="1353" y="461"/>
                  </a:moveTo>
                  <a:cubicBezTo>
                    <a:pt x="1921" y="461"/>
                    <a:pt x="2245" y="894"/>
                    <a:pt x="2245" y="1462"/>
                  </a:cubicBezTo>
                  <a:cubicBezTo>
                    <a:pt x="2245" y="1921"/>
                    <a:pt x="1921" y="2381"/>
                    <a:pt x="1353" y="2381"/>
                  </a:cubicBezTo>
                  <a:cubicBezTo>
                    <a:pt x="893" y="2381"/>
                    <a:pt x="460" y="1921"/>
                    <a:pt x="460" y="1462"/>
                  </a:cubicBezTo>
                  <a:cubicBezTo>
                    <a:pt x="460" y="894"/>
                    <a:pt x="893" y="569"/>
                    <a:pt x="1353" y="569"/>
                  </a:cubicBezTo>
                  <a:lnTo>
                    <a:pt x="1353" y="461"/>
                  </a:lnTo>
                  <a:close/>
                  <a:moveTo>
                    <a:pt x="1353" y="1"/>
                  </a:moveTo>
                  <a:cubicBezTo>
                    <a:pt x="568" y="1"/>
                    <a:pt x="0" y="569"/>
                    <a:pt x="0" y="1353"/>
                  </a:cubicBezTo>
                  <a:cubicBezTo>
                    <a:pt x="0" y="2138"/>
                    <a:pt x="568" y="2814"/>
                    <a:pt x="1353" y="2814"/>
                  </a:cubicBezTo>
                  <a:cubicBezTo>
                    <a:pt x="2137" y="2814"/>
                    <a:pt x="2813" y="2138"/>
                    <a:pt x="2813" y="1353"/>
                  </a:cubicBezTo>
                  <a:cubicBezTo>
                    <a:pt x="2813" y="569"/>
                    <a:pt x="2137" y="1"/>
                    <a:pt x="13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2459661" y="4195927"/>
              <a:ext cx="27929" cy="98985"/>
            </a:xfrm>
            <a:custGeom>
              <a:avLst/>
              <a:gdLst/>
              <a:ahLst/>
              <a:cxnLst/>
              <a:rect l="l" t="t" r="r" b="b"/>
              <a:pathLst>
                <a:path w="1786" h="6330" extrusionOk="0">
                  <a:moveTo>
                    <a:pt x="893" y="0"/>
                  </a:moveTo>
                  <a:cubicBezTo>
                    <a:pt x="433" y="0"/>
                    <a:pt x="1" y="1488"/>
                    <a:pt x="1" y="3165"/>
                  </a:cubicBezTo>
                  <a:cubicBezTo>
                    <a:pt x="1" y="4977"/>
                    <a:pt x="433" y="6330"/>
                    <a:pt x="893" y="6330"/>
                  </a:cubicBezTo>
                  <a:cubicBezTo>
                    <a:pt x="1461" y="6330"/>
                    <a:pt x="1786" y="4977"/>
                    <a:pt x="1786" y="3165"/>
                  </a:cubicBezTo>
                  <a:cubicBezTo>
                    <a:pt x="1786" y="1488"/>
                    <a:pt x="1461" y="0"/>
                    <a:pt x="8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2473625" y="4195927"/>
              <a:ext cx="72339" cy="99298"/>
            </a:xfrm>
            <a:custGeom>
              <a:avLst/>
              <a:gdLst/>
              <a:ahLst/>
              <a:cxnLst/>
              <a:rect l="l" t="t" r="r" b="b"/>
              <a:pathLst>
                <a:path w="4626" h="6350" extrusionOk="0">
                  <a:moveTo>
                    <a:pt x="0" y="0"/>
                  </a:moveTo>
                  <a:lnTo>
                    <a:pt x="0" y="6330"/>
                  </a:lnTo>
                  <a:lnTo>
                    <a:pt x="3057" y="6330"/>
                  </a:lnTo>
                  <a:cubicBezTo>
                    <a:pt x="3110" y="6343"/>
                    <a:pt x="3163" y="6349"/>
                    <a:pt x="3216" y="6349"/>
                  </a:cubicBezTo>
                  <a:cubicBezTo>
                    <a:pt x="3598" y="6349"/>
                    <a:pt x="3976" y="6020"/>
                    <a:pt x="4166" y="5545"/>
                  </a:cubicBezTo>
                  <a:cubicBezTo>
                    <a:pt x="4626" y="4058"/>
                    <a:pt x="4626" y="2380"/>
                    <a:pt x="4166" y="812"/>
                  </a:cubicBezTo>
                  <a:cubicBezTo>
                    <a:pt x="4058" y="352"/>
                    <a:pt x="3598" y="0"/>
                    <a:pt x="30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2473625" y="4195927"/>
              <a:ext cx="13964" cy="98563"/>
            </a:xfrm>
            <a:custGeom>
              <a:avLst/>
              <a:gdLst/>
              <a:ahLst/>
              <a:cxnLst/>
              <a:rect l="l" t="t" r="r" b="b"/>
              <a:pathLst>
                <a:path w="893" h="6303" extrusionOk="0">
                  <a:moveTo>
                    <a:pt x="0" y="0"/>
                  </a:moveTo>
                  <a:cubicBezTo>
                    <a:pt x="0" y="135"/>
                    <a:pt x="0" y="135"/>
                    <a:pt x="108" y="244"/>
                  </a:cubicBezTo>
                  <a:cubicBezTo>
                    <a:pt x="352" y="460"/>
                    <a:pt x="352" y="676"/>
                    <a:pt x="460" y="920"/>
                  </a:cubicBezTo>
                  <a:cubicBezTo>
                    <a:pt x="568" y="1596"/>
                    <a:pt x="676" y="2380"/>
                    <a:pt x="676" y="3165"/>
                  </a:cubicBezTo>
                  <a:lnTo>
                    <a:pt x="676" y="4517"/>
                  </a:lnTo>
                  <a:cubicBezTo>
                    <a:pt x="676" y="4869"/>
                    <a:pt x="676" y="5194"/>
                    <a:pt x="568" y="5545"/>
                  </a:cubicBezTo>
                  <a:cubicBezTo>
                    <a:pt x="460" y="5870"/>
                    <a:pt x="352" y="6086"/>
                    <a:pt x="0" y="6221"/>
                  </a:cubicBezTo>
                  <a:cubicBezTo>
                    <a:pt x="0" y="6276"/>
                    <a:pt x="27" y="6303"/>
                    <a:pt x="85" y="6303"/>
                  </a:cubicBezTo>
                  <a:cubicBezTo>
                    <a:pt x="142" y="6303"/>
                    <a:pt x="230" y="6276"/>
                    <a:pt x="352" y="6221"/>
                  </a:cubicBezTo>
                  <a:cubicBezTo>
                    <a:pt x="460" y="6086"/>
                    <a:pt x="676" y="5870"/>
                    <a:pt x="785" y="5545"/>
                  </a:cubicBezTo>
                  <a:cubicBezTo>
                    <a:pt x="893" y="5194"/>
                    <a:pt x="893" y="4869"/>
                    <a:pt x="893" y="4517"/>
                  </a:cubicBezTo>
                  <a:lnTo>
                    <a:pt x="893" y="3165"/>
                  </a:lnTo>
                  <a:cubicBezTo>
                    <a:pt x="893" y="2380"/>
                    <a:pt x="785" y="1596"/>
                    <a:pt x="568" y="812"/>
                  </a:cubicBezTo>
                  <a:cubicBezTo>
                    <a:pt x="568" y="568"/>
                    <a:pt x="460" y="352"/>
                    <a:pt x="217" y="135"/>
                  </a:cubicBezTo>
                  <a:cubicBezTo>
                    <a:pt x="108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2427932" y="3272501"/>
              <a:ext cx="243241" cy="1099817"/>
            </a:xfrm>
            <a:custGeom>
              <a:avLst/>
              <a:gdLst/>
              <a:ahLst/>
              <a:cxnLst/>
              <a:rect l="l" t="t" r="r" b="b"/>
              <a:pathLst>
                <a:path w="15555" h="70332" extrusionOk="0">
                  <a:moveTo>
                    <a:pt x="13525" y="464"/>
                  </a:moveTo>
                  <a:cubicBezTo>
                    <a:pt x="14202" y="788"/>
                    <a:pt x="14770" y="1356"/>
                    <a:pt x="15202" y="1924"/>
                  </a:cubicBezTo>
                  <a:cubicBezTo>
                    <a:pt x="14878" y="1248"/>
                    <a:pt x="14202" y="680"/>
                    <a:pt x="13525" y="464"/>
                  </a:cubicBezTo>
                  <a:close/>
                  <a:moveTo>
                    <a:pt x="15202" y="1924"/>
                  </a:moveTo>
                  <a:cubicBezTo>
                    <a:pt x="15311" y="2249"/>
                    <a:pt x="15446" y="2492"/>
                    <a:pt x="15554" y="2709"/>
                  </a:cubicBezTo>
                  <a:lnTo>
                    <a:pt x="15554" y="2492"/>
                  </a:lnTo>
                  <a:cubicBezTo>
                    <a:pt x="15446" y="2249"/>
                    <a:pt x="15311" y="2141"/>
                    <a:pt x="15202" y="1924"/>
                  </a:cubicBezTo>
                  <a:close/>
                  <a:moveTo>
                    <a:pt x="11400" y="1"/>
                  </a:moveTo>
                  <a:cubicBezTo>
                    <a:pt x="10864" y="1"/>
                    <a:pt x="10328" y="80"/>
                    <a:pt x="9793" y="220"/>
                  </a:cubicBezTo>
                  <a:cubicBezTo>
                    <a:pt x="8440" y="788"/>
                    <a:pt x="7088" y="1924"/>
                    <a:pt x="6087" y="3385"/>
                  </a:cubicBezTo>
                  <a:cubicBezTo>
                    <a:pt x="3950" y="6441"/>
                    <a:pt x="2246" y="10607"/>
                    <a:pt x="1110" y="15341"/>
                  </a:cubicBezTo>
                  <a:cubicBezTo>
                    <a:pt x="109" y="20074"/>
                    <a:pt x="1" y="25484"/>
                    <a:pt x="325" y="31002"/>
                  </a:cubicBezTo>
                  <a:cubicBezTo>
                    <a:pt x="434" y="33815"/>
                    <a:pt x="785" y="36520"/>
                    <a:pt x="1002" y="39117"/>
                  </a:cubicBezTo>
                  <a:cubicBezTo>
                    <a:pt x="1353" y="41714"/>
                    <a:pt x="1678" y="44310"/>
                    <a:pt x="2030" y="46664"/>
                  </a:cubicBezTo>
                  <a:cubicBezTo>
                    <a:pt x="2706" y="51397"/>
                    <a:pt x="3490" y="55671"/>
                    <a:pt x="4058" y="59296"/>
                  </a:cubicBezTo>
                  <a:lnTo>
                    <a:pt x="4843" y="64246"/>
                  </a:lnTo>
                  <a:cubicBezTo>
                    <a:pt x="5059" y="65490"/>
                    <a:pt x="5302" y="66626"/>
                    <a:pt x="5627" y="67843"/>
                  </a:cubicBezTo>
                  <a:cubicBezTo>
                    <a:pt x="5843" y="68655"/>
                    <a:pt x="6303" y="69331"/>
                    <a:pt x="6871" y="69872"/>
                  </a:cubicBezTo>
                  <a:cubicBezTo>
                    <a:pt x="7088" y="70007"/>
                    <a:pt x="7331" y="70223"/>
                    <a:pt x="7548" y="70332"/>
                  </a:cubicBezTo>
                  <a:cubicBezTo>
                    <a:pt x="7331" y="70223"/>
                    <a:pt x="7088" y="70007"/>
                    <a:pt x="6980" y="69872"/>
                  </a:cubicBezTo>
                  <a:cubicBezTo>
                    <a:pt x="6411" y="69331"/>
                    <a:pt x="5979" y="68655"/>
                    <a:pt x="5735" y="67843"/>
                  </a:cubicBezTo>
                  <a:cubicBezTo>
                    <a:pt x="5411" y="66626"/>
                    <a:pt x="5167" y="65382"/>
                    <a:pt x="5059" y="64246"/>
                  </a:cubicBezTo>
                  <a:cubicBezTo>
                    <a:pt x="4843" y="62785"/>
                    <a:pt x="4491" y="61081"/>
                    <a:pt x="4275" y="59296"/>
                  </a:cubicBezTo>
                  <a:cubicBezTo>
                    <a:pt x="3598" y="55671"/>
                    <a:pt x="2922" y="51397"/>
                    <a:pt x="2246" y="46664"/>
                  </a:cubicBezTo>
                  <a:cubicBezTo>
                    <a:pt x="1921" y="44175"/>
                    <a:pt x="1570" y="41714"/>
                    <a:pt x="1353" y="39117"/>
                  </a:cubicBezTo>
                  <a:cubicBezTo>
                    <a:pt x="1002" y="36520"/>
                    <a:pt x="785" y="33815"/>
                    <a:pt x="569" y="31002"/>
                  </a:cubicBezTo>
                  <a:cubicBezTo>
                    <a:pt x="217" y="25484"/>
                    <a:pt x="434" y="20074"/>
                    <a:pt x="1461" y="15341"/>
                  </a:cubicBezTo>
                  <a:cubicBezTo>
                    <a:pt x="2354" y="10607"/>
                    <a:pt x="4166" y="6550"/>
                    <a:pt x="6195" y="3493"/>
                  </a:cubicBezTo>
                  <a:cubicBezTo>
                    <a:pt x="7196" y="2032"/>
                    <a:pt x="8548" y="896"/>
                    <a:pt x="9901" y="464"/>
                  </a:cubicBezTo>
                  <a:cubicBezTo>
                    <a:pt x="10469" y="234"/>
                    <a:pt x="11064" y="119"/>
                    <a:pt x="11673" y="119"/>
                  </a:cubicBezTo>
                  <a:cubicBezTo>
                    <a:pt x="12281" y="119"/>
                    <a:pt x="12903" y="234"/>
                    <a:pt x="13525" y="464"/>
                  </a:cubicBezTo>
                  <a:cubicBezTo>
                    <a:pt x="12817" y="140"/>
                    <a:pt x="12108" y="1"/>
                    <a:pt x="114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2713442" y="3406639"/>
              <a:ext cx="52902" cy="958485"/>
            </a:xfrm>
            <a:custGeom>
              <a:avLst/>
              <a:gdLst/>
              <a:ahLst/>
              <a:cxnLst/>
              <a:rect l="l" t="t" r="r" b="b"/>
              <a:pathLst>
                <a:path w="3383" h="61294" extrusionOk="0">
                  <a:moveTo>
                    <a:pt x="109" y="0"/>
                  </a:moveTo>
                  <a:cubicBezTo>
                    <a:pt x="109" y="109"/>
                    <a:pt x="109" y="325"/>
                    <a:pt x="217" y="433"/>
                  </a:cubicBezTo>
                  <a:cubicBezTo>
                    <a:pt x="217" y="325"/>
                    <a:pt x="217" y="109"/>
                    <a:pt x="109" y="0"/>
                  </a:cubicBezTo>
                  <a:close/>
                  <a:moveTo>
                    <a:pt x="217" y="433"/>
                  </a:moveTo>
                  <a:cubicBezTo>
                    <a:pt x="217" y="893"/>
                    <a:pt x="326" y="1461"/>
                    <a:pt x="434" y="2245"/>
                  </a:cubicBezTo>
                  <a:cubicBezTo>
                    <a:pt x="677" y="3030"/>
                    <a:pt x="785" y="3950"/>
                    <a:pt x="1002" y="5059"/>
                  </a:cubicBezTo>
                  <a:cubicBezTo>
                    <a:pt x="1110" y="6195"/>
                    <a:pt x="1353" y="7439"/>
                    <a:pt x="1570" y="8791"/>
                  </a:cubicBezTo>
                  <a:cubicBezTo>
                    <a:pt x="1678" y="9468"/>
                    <a:pt x="1786" y="10252"/>
                    <a:pt x="1786" y="11036"/>
                  </a:cubicBezTo>
                  <a:cubicBezTo>
                    <a:pt x="1921" y="11713"/>
                    <a:pt x="2030" y="12497"/>
                    <a:pt x="2138" y="13417"/>
                  </a:cubicBezTo>
                  <a:cubicBezTo>
                    <a:pt x="2354" y="14986"/>
                    <a:pt x="2462" y="16798"/>
                    <a:pt x="2598" y="18583"/>
                  </a:cubicBezTo>
                  <a:cubicBezTo>
                    <a:pt x="2922" y="22316"/>
                    <a:pt x="3030" y="26373"/>
                    <a:pt x="3030" y="30647"/>
                  </a:cubicBezTo>
                  <a:cubicBezTo>
                    <a:pt x="3030" y="34921"/>
                    <a:pt x="2814" y="38978"/>
                    <a:pt x="2598" y="42711"/>
                  </a:cubicBezTo>
                  <a:cubicBezTo>
                    <a:pt x="2354" y="44523"/>
                    <a:pt x="2246" y="46309"/>
                    <a:pt x="2030" y="47904"/>
                  </a:cubicBezTo>
                  <a:cubicBezTo>
                    <a:pt x="1921" y="48797"/>
                    <a:pt x="1921" y="49582"/>
                    <a:pt x="1786" y="50258"/>
                  </a:cubicBezTo>
                  <a:cubicBezTo>
                    <a:pt x="1678" y="51042"/>
                    <a:pt x="1570" y="51718"/>
                    <a:pt x="1462" y="52503"/>
                  </a:cubicBezTo>
                  <a:cubicBezTo>
                    <a:pt x="1353" y="53855"/>
                    <a:pt x="1110" y="55100"/>
                    <a:pt x="894" y="56236"/>
                  </a:cubicBezTo>
                  <a:cubicBezTo>
                    <a:pt x="677" y="57372"/>
                    <a:pt x="569" y="58264"/>
                    <a:pt x="434" y="59049"/>
                  </a:cubicBezTo>
                  <a:cubicBezTo>
                    <a:pt x="217" y="59725"/>
                    <a:pt x="109" y="60401"/>
                    <a:pt x="109" y="60861"/>
                  </a:cubicBezTo>
                  <a:cubicBezTo>
                    <a:pt x="217" y="60401"/>
                    <a:pt x="326" y="59833"/>
                    <a:pt x="569" y="59049"/>
                  </a:cubicBezTo>
                  <a:cubicBezTo>
                    <a:pt x="677" y="58264"/>
                    <a:pt x="894" y="57372"/>
                    <a:pt x="1110" y="56236"/>
                  </a:cubicBezTo>
                  <a:cubicBezTo>
                    <a:pt x="1245" y="55100"/>
                    <a:pt x="1462" y="53855"/>
                    <a:pt x="1678" y="52503"/>
                  </a:cubicBezTo>
                  <a:cubicBezTo>
                    <a:pt x="1786" y="51827"/>
                    <a:pt x="1921" y="51042"/>
                    <a:pt x="2030" y="50366"/>
                  </a:cubicBezTo>
                  <a:cubicBezTo>
                    <a:pt x="2138" y="49582"/>
                    <a:pt x="2246" y="48797"/>
                    <a:pt x="2246" y="47904"/>
                  </a:cubicBezTo>
                  <a:cubicBezTo>
                    <a:pt x="2462" y="46309"/>
                    <a:pt x="2706" y="44523"/>
                    <a:pt x="2814" y="42711"/>
                  </a:cubicBezTo>
                  <a:cubicBezTo>
                    <a:pt x="3139" y="38978"/>
                    <a:pt x="3382" y="34921"/>
                    <a:pt x="3382" y="30647"/>
                  </a:cubicBezTo>
                  <a:cubicBezTo>
                    <a:pt x="3382" y="26373"/>
                    <a:pt x="3139" y="22316"/>
                    <a:pt x="2922" y="18583"/>
                  </a:cubicBezTo>
                  <a:cubicBezTo>
                    <a:pt x="2706" y="16663"/>
                    <a:pt x="2598" y="14986"/>
                    <a:pt x="2354" y="13282"/>
                  </a:cubicBezTo>
                  <a:cubicBezTo>
                    <a:pt x="2246" y="12497"/>
                    <a:pt x="2138" y="11713"/>
                    <a:pt x="2030" y="10928"/>
                  </a:cubicBezTo>
                  <a:cubicBezTo>
                    <a:pt x="1921" y="10252"/>
                    <a:pt x="1921" y="9468"/>
                    <a:pt x="1786" y="8791"/>
                  </a:cubicBezTo>
                  <a:cubicBezTo>
                    <a:pt x="1570" y="7439"/>
                    <a:pt x="1353" y="6195"/>
                    <a:pt x="1110" y="5059"/>
                  </a:cubicBezTo>
                  <a:cubicBezTo>
                    <a:pt x="1002" y="3950"/>
                    <a:pt x="785" y="3030"/>
                    <a:pt x="677" y="2245"/>
                  </a:cubicBezTo>
                  <a:cubicBezTo>
                    <a:pt x="434" y="1461"/>
                    <a:pt x="326" y="893"/>
                    <a:pt x="217" y="433"/>
                  </a:cubicBezTo>
                  <a:close/>
                  <a:moveTo>
                    <a:pt x="109" y="60861"/>
                  </a:moveTo>
                  <a:lnTo>
                    <a:pt x="109" y="60861"/>
                  </a:lnTo>
                  <a:cubicBezTo>
                    <a:pt x="1" y="60969"/>
                    <a:pt x="1" y="61077"/>
                    <a:pt x="1" y="61294"/>
                  </a:cubicBezTo>
                  <a:cubicBezTo>
                    <a:pt x="109" y="61186"/>
                    <a:pt x="109" y="60969"/>
                    <a:pt x="109" y="6086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3488765" y="4379495"/>
              <a:ext cx="5520" cy="104068"/>
            </a:xfrm>
            <a:custGeom>
              <a:avLst/>
              <a:gdLst/>
              <a:ahLst/>
              <a:cxnLst/>
              <a:rect l="l" t="t" r="r" b="b"/>
              <a:pathLst>
                <a:path w="353" h="6655" extrusionOk="0">
                  <a:moveTo>
                    <a:pt x="217" y="0"/>
                  </a:moveTo>
                  <a:cubicBezTo>
                    <a:pt x="1" y="2137"/>
                    <a:pt x="1" y="4382"/>
                    <a:pt x="217" y="6655"/>
                  </a:cubicBezTo>
                  <a:cubicBezTo>
                    <a:pt x="353" y="4382"/>
                    <a:pt x="353" y="2137"/>
                    <a:pt x="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3088632" y="3544109"/>
              <a:ext cx="296096" cy="237721"/>
            </a:xfrm>
            <a:custGeom>
              <a:avLst/>
              <a:gdLst/>
              <a:ahLst/>
              <a:cxnLst/>
              <a:rect l="l" t="t" r="r" b="b"/>
              <a:pathLst>
                <a:path w="18935" h="15202" extrusionOk="0">
                  <a:moveTo>
                    <a:pt x="1" y="0"/>
                  </a:moveTo>
                  <a:lnTo>
                    <a:pt x="1" y="15202"/>
                  </a:lnTo>
                  <a:lnTo>
                    <a:pt x="18935" y="15202"/>
                  </a:lnTo>
                  <a:lnTo>
                    <a:pt x="1893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2944392" y="3503498"/>
              <a:ext cx="488140" cy="656916"/>
            </a:xfrm>
            <a:custGeom>
              <a:avLst/>
              <a:gdLst/>
              <a:ahLst/>
              <a:cxnLst/>
              <a:rect l="l" t="t" r="r" b="b"/>
              <a:pathLst>
                <a:path w="31216" h="42009" extrusionOk="0">
                  <a:moveTo>
                    <a:pt x="10252" y="1"/>
                  </a:moveTo>
                  <a:lnTo>
                    <a:pt x="2706" y="3274"/>
                  </a:lnTo>
                  <a:lnTo>
                    <a:pt x="1" y="13742"/>
                  </a:lnTo>
                  <a:lnTo>
                    <a:pt x="3490" y="35165"/>
                  </a:lnTo>
                  <a:lnTo>
                    <a:pt x="5411" y="38086"/>
                  </a:lnTo>
                  <a:lnTo>
                    <a:pt x="3815" y="40466"/>
                  </a:lnTo>
                  <a:cubicBezTo>
                    <a:pt x="3815" y="40466"/>
                    <a:pt x="2029" y="41142"/>
                    <a:pt x="4734" y="41927"/>
                  </a:cubicBezTo>
                  <a:cubicBezTo>
                    <a:pt x="4893" y="41982"/>
                    <a:pt x="5110" y="42008"/>
                    <a:pt x="5375" y="42008"/>
                  </a:cubicBezTo>
                  <a:cubicBezTo>
                    <a:pt x="9401" y="42008"/>
                    <a:pt x="24778" y="36057"/>
                    <a:pt x="24778" y="36057"/>
                  </a:cubicBezTo>
                  <a:lnTo>
                    <a:pt x="24778" y="35489"/>
                  </a:lnTo>
                  <a:lnTo>
                    <a:pt x="30864" y="12065"/>
                  </a:lnTo>
                  <a:lnTo>
                    <a:pt x="31215" y="3030"/>
                  </a:lnTo>
                  <a:lnTo>
                    <a:pt x="25454" y="2489"/>
                  </a:lnTo>
                  <a:lnTo>
                    <a:pt x="25454" y="2489"/>
                  </a:lnTo>
                  <a:cubicBezTo>
                    <a:pt x="25454" y="2489"/>
                    <a:pt x="25697" y="12173"/>
                    <a:pt x="20504" y="13065"/>
                  </a:cubicBezTo>
                  <a:cubicBezTo>
                    <a:pt x="20339" y="13095"/>
                    <a:pt x="20173" y="13109"/>
                    <a:pt x="20009" y="13109"/>
                  </a:cubicBezTo>
                  <a:cubicBezTo>
                    <a:pt x="14994" y="13109"/>
                    <a:pt x="10252" y="1"/>
                    <a:pt x="102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3094137" y="3739531"/>
              <a:ext cx="290592" cy="13214"/>
            </a:xfrm>
            <a:custGeom>
              <a:avLst/>
              <a:gdLst/>
              <a:ahLst/>
              <a:cxnLst/>
              <a:rect l="l" t="t" r="r" b="b"/>
              <a:pathLst>
                <a:path w="18583" h="845" extrusionOk="0">
                  <a:moveTo>
                    <a:pt x="17907" y="0"/>
                  </a:moveTo>
                  <a:lnTo>
                    <a:pt x="15878" y="244"/>
                  </a:lnTo>
                  <a:cubicBezTo>
                    <a:pt x="14201" y="352"/>
                    <a:pt x="11929" y="568"/>
                    <a:pt x="9359" y="568"/>
                  </a:cubicBezTo>
                  <a:cubicBezTo>
                    <a:pt x="8061" y="622"/>
                    <a:pt x="6817" y="649"/>
                    <a:pt x="5687" y="649"/>
                  </a:cubicBezTo>
                  <a:cubicBezTo>
                    <a:pt x="4558" y="649"/>
                    <a:pt x="3544" y="622"/>
                    <a:pt x="2705" y="568"/>
                  </a:cubicBezTo>
                  <a:lnTo>
                    <a:pt x="0" y="568"/>
                  </a:lnTo>
                  <a:cubicBezTo>
                    <a:pt x="217" y="568"/>
                    <a:pt x="433" y="568"/>
                    <a:pt x="676" y="676"/>
                  </a:cubicBezTo>
                  <a:cubicBezTo>
                    <a:pt x="1244" y="676"/>
                    <a:pt x="1921" y="676"/>
                    <a:pt x="2705" y="784"/>
                  </a:cubicBezTo>
                  <a:cubicBezTo>
                    <a:pt x="3823" y="784"/>
                    <a:pt x="5254" y="845"/>
                    <a:pt x="6853" y="845"/>
                  </a:cubicBezTo>
                  <a:cubicBezTo>
                    <a:pt x="7652" y="845"/>
                    <a:pt x="8494" y="830"/>
                    <a:pt x="9359" y="784"/>
                  </a:cubicBezTo>
                  <a:cubicBezTo>
                    <a:pt x="11929" y="784"/>
                    <a:pt x="14201" y="568"/>
                    <a:pt x="15878" y="352"/>
                  </a:cubicBezTo>
                  <a:cubicBezTo>
                    <a:pt x="16798" y="244"/>
                    <a:pt x="17474" y="244"/>
                    <a:pt x="17907" y="108"/>
                  </a:cubicBezTo>
                  <a:cubicBezTo>
                    <a:pt x="18150" y="108"/>
                    <a:pt x="18366" y="108"/>
                    <a:pt x="1858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3129243" y="3832996"/>
              <a:ext cx="238143" cy="14105"/>
            </a:xfrm>
            <a:custGeom>
              <a:avLst/>
              <a:gdLst/>
              <a:ahLst/>
              <a:cxnLst/>
              <a:rect l="l" t="t" r="r" b="b"/>
              <a:pathLst>
                <a:path w="15229" h="902" extrusionOk="0">
                  <a:moveTo>
                    <a:pt x="14661" y="1"/>
                  </a:moveTo>
                  <a:cubicBezTo>
                    <a:pt x="14201" y="109"/>
                    <a:pt x="13741" y="217"/>
                    <a:pt x="12957" y="217"/>
                  </a:cubicBezTo>
                  <a:cubicBezTo>
                    <a:pt x="11094" y="521"/>
                    <a:pt x="9200" y="662"/>
                    <a:pt x="7287" y="662"/>
                  </a:cubicBezTo>
                  <a:cubicBezTo>
                    <a:pt x="5618" y="662"/>
                    <a:pt x="3935" y="554"/>
                    <a:pt x="2245" y="353"/>
                  </a:cubicBezTo>
                  <a:cubicBezTo>
                    <a:pt x="1569" y="353"/>
                    <a:pt x="1028" y="217"/>
                    <a:pt x="676" y="217"/>
                  </a:cubicBezTo>
                  <a:cubicBezTo>
                    <a:pt x="460" y="109"/>
                    <a:pt x="217" y="109"/>
                    <a:pt x="0" y="109"/>
                  </a:cubicBezTo>
                  <a:cubicBezTo>
                    <a:pt x="217" y="217"/>
                    <a:pt x="460" y="217"/>
                    <a:pt x="568" y="217"/>
                  </a:cubicBezTo>
                  <a:cubicBezTo>
                    <a:pt x="1028" y="353"/>
                    <a:pt x="1569" y="461"/>
                    <a:pt x="2245" y="569"/>
                  </a:cubicBezTo>
                  <a:cubicBezTo>
                    <a:pt x="3962" y="787"/>
                    <a:pt x="5673" y="901"/>
                    <a:pt x="7380" y="901"/>
                  </a:cubicBezTo>
                  <a:cubicBezTo>
                    <a:pt x="9278" y="901"/>
                    <a:pt x="11171" y="760"/>
                    <a:pt x="13065" y="461"/>
                  </a:cubicBezTo>
                  <a:cubicBezTo>
                    <a:pt x="13741" y="353"/>
                    <a:pt x="14309" y="217"/>
                    <a:pt x="14661" y="109"/>
                  </a:cubicBezTo>
                  <a:cubicBezTo>
                    <a:pt x="14877" y="109"/>
                    <a:pt x="15094" y="1"/>
                    <a:pt x="1522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3164349" y="3931559"/>
              <a:ext cx="174702" cy="14402"/>
            </a:xfrm>
            <a:custGeom>
              <a:avLst/>
              <a:gdLst/>
              <a:ahLst/>
              <a:cxnLst/>
              <a:rect l="l" t="t" r="r" b="b"/>
              <a:pathLst>
                <a:path w="11172" h="921" extrusionOk="0">
                  <a:moveTo>
                    <a:pt x="11172" y="0"/>
                  </a:moveTo>
                  <a:cubicBezTo>
                    <a:pt x="11148" y="0"/>
                    <a:pt x="11118" y="7"/>
                    <a:pt x="11084" y="17"/>
                  </a:cubicBezTo>
                  <a:lnTo>
                    <a:pt x="11084" y="17"/>
                  </a:lnTo>
                  <a:cubicBezTo>
                    <a:pt x="11141" y="6"/>
                    <a:pt x="11172" y="0"/>
                    <a:pt x="11172" y="0"/>
                  </a:cubicBezTo>
                  <a:close/>
                  <a:moveTo>
                    <a:pt x="11084" y="17"/>
                  </a:moveTo>
                  <a:lnTo>
                    <a:pt x="11084" y="17"/>
                  </a:lnTo>
                  <a:cubicBezTo>
                    <a:pt x="10870" y="56"/>
                    <a:pt x="10278" y="159"/>
                    <a:pt x="9467" y="244"/>
                  </a:cubicBezTo>
                  <a:cubicBezTo>
                    <a:pt x="8250" y="460"/>
                    <a:pt x="6898" y="568"/>
                    <a:pt x="5654" y="677"/>
                  </a:cubicBezTo>
                  <a:cubicBezTo>
                    <a:pt x="4301" y="677"/>
                    <a:pt x="2949" y="677"/>
                    <a:pt x="1704" y="568"/>
                  </a:cubicBezTo>
                  <a:cubicBezTo>
                    <a:pt x="677" y="460"/>
                    <a:pt x="0" y="460"/>
                    <a:pt x="0" y="460"/>
                  </a:cubicBezTo>
                  <a:cubicBezTo>
                    <a:pt x="136" y="460"/>
                    <a:pt x="352" y="568"/>
                    <a:pt x="460" y="568"/>
                  </a:cubicBezTo>
                  <a:cubicBezTo>
                    <a:pt x="812" y="568"/>
                    <a:pt x="1136" y="677"/>
                    <a:pt x="1704" y="677"/>
                  </a:cubicBezTo>
                  <a:cubicBezTo>
                    <a:pt x="2949" y="920"/>
                    <a:pt x="4301" y="920"/>
                    <a:pt x="5654" y="920"/>
                  </a:cubicBezTo>
                  <a:cubicBezTo>
                    <a:pt x="6898" y="812"/>
                    <a:pt x="8250" y="677"/>
                    <a:pt x="9603" y="460"/>
                  </a:cubicBezTo>
                  <a:cubicBezTo>
                    <a:pt x="10036" y="352"/>
                    <a:pt x="10495" y="244"/>
                    <a:pt x="10712" y="136"/>
                  </a:cubicBezTo>
                  <a:cubicBezTo>
                    <a:pt x="10796" y="136"/>
                    <a:pt x="10963" y="53"/>
                    <a:pt x="11084" y="1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3206649" y="4019958"/>
              <a:ext cx="126898" cy="30055"/>
            </a:xfrm>
            <a:custGeom>
              <a:avLst/>
              <a:gdLst/>
              <a:ahLst/>
              <a:cxnLst/>
              <a:rect l="l" t="t" r="r" b="b"/>
              <a:pathLst>
                <a:path w="8115" h="1922" extrusionOk="0">
                  <a:moveTo>
                    <a:pt x="8115" y="1"/>
                  </a:moveTo>
                  <a:cubicBezTo>
                    <a:pt x="7682" y="1"/>
                    <a:pt x="7331" y="109"/>
                    <a:pt x="6898" y="217"/>
                  </a:cubicBezTo>
                  <a:cubicBezTo>
                    <a:pt x="6222" y="325"/>
                    <a:pt x="5194" y="569"/>
                    <a:pt x="4058" y="893"/>
                  </a:cubicBezTo>
                  <a:cubicBezTo>
                    <a:pt x="2949" y="1110"/>
                    <a:pt x="1921" y="1353"/>
                    <a:pt x="1244" y="1570"/>
                  </a:cubicBezTo>
                  <a:cubicBezTo>
                    <a:pt x="812" y="1678"/>
                    <a:pt x="460" y="1786"/>
                    <a:pt x="0" y="1921"/>
                  </a:cubicBezTo>
                  <a:cubicBezTo>
                    <a:pt x="460" y="1921"/>
                    <a:pt x="920" y="1786"/>
                    <a:pt x="1244" y="1786"/>
                  </a:cubicBezTo>
                  <a:cubicBezTo>
                    <a:pt x="2029" y="1570"/>
                    <a:pt x="3057" y="1353"/>
                    <a:pt x="4058" y="1110"/>
                  </a:cubicBezTo>
                  <a:cubicBezTo>
                    <a:pt x="5194" y="785"/>
                    <a:pt x="6222" y="569"/>
                    <a:pt x="7006" y="325"/>
                  </a:cubicBezTo>
                  <a:cubicBezTo>
                    <a:pt x="7331" y="217"/>
                    <a:pt x="7790" y="109"/>
                    <a:pt x="81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2995152" y="4047871"/>
              <a:ext cx="74044" cy="5098"/>
            </a:xfrm>
            <a:custGeom>
              <a:avLst/>
              <a:gdLst/>
              <a:ahLst/>
              <a:cxnLst/>
              <a:rect l="l" t="t" r="r" b="b"/>
              <a:pathLst>
                <a:path w="4735" h="326" extrusionOk="0">
                  <a:moveTo>
                    <a:pt x="1" y="1"/>
                  </a:moveTo>
                  <a:cubicBezTo>
                    <a:pt x="812" y="244"/>
                    <a:pt x="1597" y="244"/>
                    <a:pt x="2381" y="244"/>
                  </a:cubicBezTo>
                  <a:cubicBezTo>
                    <a:pt x="2773" y="298"/>
                    <a:pt x="3165" y="326"/>
                    <a:pt x="3558" y="326"/>
                  </a:cubicBezTo>
                  <a:cubicBezTo>
                    <a:pt x="3950" y="326"/>
                    <a:pt x="4342" y="298"/>
                    <a:pt x="4734" y="244"/>
                  </a:cubicBezTo>
                  <a:cubicBezTo>
                    <a:pt x="3165" y="1"/>
                    <a:pt x="1597" y="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2982892" y="3951012"/>
              <a:ext cx="33433" cy="4519"/>
            </a:xfrm>
            <a:custGeom>
              <a:avLst/>
              <a:gdLst/>
              <a:ahLst/>
              <a:cxnLst/>
              <a:rect l="l" t="t" r="r" b="b"/>
              <a:pathLst>
                <a:path w="2138" h="289" extrusionOk="0">
                  <a:moveTo>
                    <a:pt x="1136" y="1"/>
                  </a:moveTo>
                  <a:cubicBezTo>
                    <a:pt x="676" y="1"/>
                    <a:pt x="352" y="1"/>
                    <a:pt x="0" y="109"/>
                  </a:cubicBezTo>
                  <a:cubicBezTo>
                    <a:pt x="251" y="205"/>
                    <a:pt x="489" y="288"/>
                    <a:pt x="772" y="288"/>
                  </a:cubicBezTo>
                  <a:cubicBezTo>
                    <a:pt x="885" y="288"/>
                    <a:pt x="1005" y="275"/>
                    <a:pt x="1136" y="244"/>
                  </a:cubicBezTo>
                  <a:cubicBezTo>
                    <a:pt x="1229" y="275"/>
                    <a:pt x="1324" y="288"/>
                    <a:pt x="1420" y="288"/>
                  </a:cubicBezTo>
                  <a:cubicBezTo>
                    <a:pt x="1660" y="288"/>
                    <a:pt x="1905" y="205"/>
                    <a:pt x="2137" y="109"/>
                  </a:cubicBezTo>
                  <a:cubicBezTo>
                    <a:pt x="1813" y="1"/>
                    <a:pt x="1461" y="1"/>
                    <a:pt x="113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3000656" y="4116817"/>
              <a:ext cx="100252" cy="24551"/>
            </a:xfrm>
            <a:custGeom>
              <a:avLst/>
              <a:gdLst/>
              <a:ahLst/>
              <a:cxnLst/>
              <a:rect l="l" t="t" r="r" b="b"/>
              <a:pathLst>
                <a:path w="6411" h="1570" extrusionOk="0">
                  <a:moveTo>
                    <a:pt x="6411" y="1"/>
                  </a:moveTo>
                  <a:cubicBezTo>
                    <a:pt x="5410" y="461"/>
                    <a:pt x="4382" y="785"/>
                    <a:pt x="3381" y="1137"/>
                  </a:cubicBezTo>
                  <a:cubicBezTo>
                    <a:pt x="2245" y="1353"/>
                    <a:pt x="1136" y="1462"/>
                    <a:pt x="0" y="1462"/>
                  </a:cubicBezTo>
                  <a:cubicBezTo>
                    <a:pt x="325" y="1570"/>
                    <a:pt x="677" y="1570"/>
                    <a:pt x="1001" y="1570"/>
                  </a:cubicBezTo>
                  <a:cubicBezTo>
                    <a:pt x="1813" y="1570"/>
                    <a:pt x="2597" y="1462"/>
                    <a:pt x="3381" y="1353"/>
                  </a:cubicBezTo>
                  <a:cubicBezTo>
                    <a:pt x="4166" y="1137"/>
                    <a:pt x="4950" y="894"/>
                    <a:pt x="5627" y="569"/>
                  </a:cubicBezTo>
                  <a:cubicBezTo>
                    <a:pt x="5978" y="461"/>
                    <a:pt x="6195" y="217"/>
                    <a:pt x="641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3055215" y="3631429"/>
              <a:ext cx="105756" cy="9555"/>
            </a:xfrm>
            <a:custGeom>
              <a:avLst/>
              <a:gdLst/>
              <a:ahLst/>
              <a:cxnLst/>
              <a:rect l="l" t="t" r="r" b="b"/>
              <a:pathLst>
                <a:path w="6763" h="611" extrusionOk="0">
                  <a:moveTo>
                    <a:pt x="4485" y="0"/>
                  </a:moveTo>
                  <a:cubicBezTo>
                    <a:pt x="3325" y="0"/>
                    <a:pt x="2177" y="101"/>
                    <a:pt x="1029" y="259"/>
                  </a:cubicBezTo>
                  <a:cubicBezTo>
                    <a:pt x="677" y="394"/>
                    <a:pt x="352" y="502"/>
                    <a:pt x="1" y="611"/>
                  </a:cubicBezTo>
                  <a:cubicBezTo>
                    <a:pt x="1" y="611"/>
                    <a:pt x="1569" y="394"/>
                    <a:pt x="3382" y="259"/>
                  </a:cubicBezTo>
                  <a:lnTo>
                    <a:pt x="6763" y="259"/>
                  </a:lnTo>
                  <a:cubicBezTo>
                    <a:pt x="6438" y="151"/>
                    <a:pt x="6087" y="151"/>
                    <a:pt x="5762" y="43"/>
                  </a:cubicBezTo>
                  <a:cubicBezTo>
                    <a:pt x="5334" y="14"/>
                    <a:pt x="4909" y="0"/>
                    <a:pt x="44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3328465" y="3642656"/>
              <a:ext cx="87992" cy="7913"/>
            </a:xfrm>
            <a:custGeom>
              <a:avLst/>
              <a:gdLst/>
              <a:ahLst/>
              <a:cxnLst/>
              <a:rect l="l" t="t" r="r" b="b"/>
              <a:pathLst>
                <a:path w="5627" h="506" extrusionOk="0">
                  <a:moveTo>
                    <a:pt x="0" y="1"/>
                  </a:moveTo>
                  <a:cubicBezTo>
                    <a:pt x="893" y="217"/>
                    <a:pt x="1921" y="352"/>
                    <a:pt x="2813" y="352"/>
                  </a:cubicBezTo>
                  <a:cubicBezTo>
                    <a:pt x="3445" y="429"/>
                    <a:pt x="4143" y="505"/>
                    <a:pt x="4814" y="505"/>
                  </a:cubicBezTo>
                  <a:cubicBezTo>
                    <a:pt x="5092" y="505"/>
                    <a:pt x="5365" y="492"/>
                    <a:pt x="5627" y="461"/>
                  </a:cubicBezTo>
                  <a:cubicBezTo>
                    <a:pt x="4734" y="352"/>
                    <a:pt x="3706" y="217"/>
                    <a:pt x="2813" y="109"/>
                  </a:cubicBezTo>
                  <a:cubicBezTo>
                    <a:pt x="1921" y="1"/>
                    <a:pt x="1001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3020109" y="3558057"/>
              <a:ext cx="112527" cy="12291"/>
            </a:xfrm>
            <a:custGeom>
              <a:avLst/>
              <a:gdLst/>
              <a:ahLst/>
              <a:cxnLst/>
              <a:rect l="l" t="t" r="r" b="b"/>
              <a:pathLst>
                <a:path w="7196" h="786" extrusionOk="0">
                  <a:moveTo>
                    <a:pt x="7196" y="1"/>
                  </a:moveTo>
                  <a:cubicBezTo>
                    <a:pt x="5978" y="1"/>
                    <a:pt x="4842" y="109"/>
                    <a:pt x="3598" y="217"/>
                  </a:cubicBezTo>
                  <a:cubicBezTo>
                    <a:pt x="2354" y="353"/>
                    <a:pt x="1245" y="569"/>
                    <a:pt x="1" y="785"/>
                  </a:cubicBezTo>
                  <a:cubicBezTo>
                    <a:pt x="1245" y="785"/>
                    <a:pt x="2462" y="677"/>
                    <a:pt x="3598" y="569"/>
                  </a:cubicBezTo>
                  <a:cubicBezTo>
                    <a:pt x="4842" y="461"/>
                    <a:pt x="5978" y="217"/>
                    <a:pt x="719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3028991" y="4065635"/>
              <a:ext cx="551582" cy="313876"/>
            </a:xfrm>
            <a:custGeom>
              <a:avLst/>
              <a:gdLst/>
              <a:ahLst/>
              <a:cxnLst/>
              <a:rect l="l" t="t" r="r" b="b"/>
              <a:pathLst>
                <a:path w="35273" h="20072" extrusionOk="0">
                  <a:moveTo>
                    <a:pt x="20044" y="1"/>
                  </a:moveTo>
                  <a:lnTo>
                    <a:pt x="1" y="5303"/>
                  </a:lnTo>
                  <a:lnTo>
                    <a:pt x="16555" y="20071"/>
                  </a:lnTo>
                  <a:cubicBezTo>
                    <a:pt x="16663" y="19720"/>
                    <a:pt x="22073" y="18367"/>
                    <a:pt x="27158" y="17015"/>
                  </a:cubicBezTo>
                  <a:cubicBezTo>
                    <a:pt x="32216" y="15771"/>
                    <a:pt x="35273" y="10604"/>
                    <a:pt x="34028" y="5627"/>
                  </a:cubicBezTo>
                  <a:cubicBezTo>
                    <a:pt x="34028" y="5519"/>
                    <a:pt x="33920" y="5411"/>
                    <a:pt x="33920" y="5303"/>
                  </a:cubicBezTo>
                  <a:lnTo>
                    <a:pt x="2004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2903797" y="4145167"/>
              <a:ext cx="764752" cy="336284"/>
            </a:xfrm>
            <a:custGeom>
              <a:avLst/>
              <a:gdLst/>
              <a:ahLst/>
              <a:cxnLst/>
              <a:rect l="l" t="t" r="r" b="b"/>
              <a:pathLst>
                <a:path w="48905" h="21505" extrusionOk="0">
                  <a:moveTo>
                    <a:pt x="11821" y="0"/>
                  </a:moveTo>
                  <a:lnTo>
                    <a:pt x="6086" y="541"/>
                  </a:lnTo>
                  <a:cubicBezTo>
                    <a:pt x="6086" y="541"/>
                    <a:pt x="0" y="2705"/>
                    <a:pt x="216" y="8115"/>
                  </a:cubicBezTo>
                  <a:cubicBezTo>
                    <a:pt x="433" y="13525"/>
                    <a:pt x="3706" y="15662"/>
                    <a:pt x="7330" y="17799"/>
                  </a:cubicBezTo>
                  <a:cubicBezTo>
                    <a:pt x="11036" y="19935"/>
                    <a:pt x="48905" y="21504"/>
                    <a:pt x="48905" y="21504"/>
                  </a:cubicBezTo>
                  <a:lnTo>
                    <a:pt x="48012" y="15662"/>
                  </a:lnTo>
                  <a:lnTo>
                    <a:pt x="24912" y="10685"/>
                  </a:lnTo>
                  <a:cubicBezTo>
                    <a:pt x="24912" y="10685"/>
                    <a:pt x="26265" y="8899"/>
                    <a:pt x="23668" y="5167"/>
                  </a:cubicBezTo>
                  <a:cubicBezTo>
                    <a:pt x="20963" y="1569"/>
                    <a:pt x="11821" y="0"/>
                    <a:pt x="11821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3051837" y="4255990"/>
              <a:ext cx="583294" cy="128603"/>
            </a:xfrm>
            <a:custGeom>
              <a:avLst/>
              <a:gdLst/>
              <a:ahLst/>
              <a:cxnLst/>
              <a:rect l="l" t="t" r="r" b="b"/>
              <a:pathLst>
                <a:path w="37301" h="8224" extrusionOk="0">
                  <a:moveTo>
                    <a:pt x="0" y="0"/>
                  </a:moveTo>
                  <a:cubicBezTo>
                    <a:pt x="108" y="108"/>
                    <a:pt x="217" y="108"/>
                    <a:pt x="325" y="108"/>
                  </a:cubicBezTo>
                  <a:lnTo>
                    <a:pt x="1461" y="460"/>
                  </a:lnTo>
                  <a:lnTo>
                    <a:pt x="5410" y="1353"/>
                  </a:lnTo>
                  <a:lnTo>
                    <a:pt x="18583" y="4274"/>
                  </a:lnTo>
                  <a:lnTo>
                    <a:pt x="31783" y="7114"/>
                  </a:lnTo>
                  <a:lnTo>
                    <a:pt x="35732" y="8007"/>
                  </a:lnTo>
                  <a:lnTo>
                    <a:pt x="36841" y="8223"/>
                  </a:lnTo>
                  <a:lnTo>
                    <a:pt x="37301" y="8223"/>
                  </a:lnTo>
                  <a:lnTo>
                    <a:pt x="36841" y="8115"/>
                  </a:lnTo>
                  <a:lnTo>
                    <a:pt x="35732" y="7898"/>
                  </a:lnTo>
                  <a:lnTo>
                    <a:pt x="31783" y="6979"/>
                  </a:lnTo>
                  <a:lnTo>
                    <a:pt x="18691" y="4057"/>
                  </a:lnTo>
                  <a:lnTo>
                    <a:pt x="5518" y="1136"/>
                  </a:lnTo>
                  <a:lnTo>
                    <a:pt x="1461" y="352"/>
                  </a:lnTo>
                  <a:lnTo>
                    <a:pt x="433" y="108"/>
                  </a:lnTo>
                  <a:cubicBezTo>
                    <a:pt x="217" y="108"/>
                    <a:pt x="108" y="0"/>
                    <a:pt x="0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3409670" y="3623203"/>
              <a:ext cx="456412" cy="424683"/>
            </a:xfrm>
            <a:custGeom>
              <a:avLst/>
              <a:gdLst/>
              <a:ahLst/>
              <a:cxnLst/>
              <a:rect l="l" t="t" r="r" b="b"/>
              <a:pathLst>
                <a:path w="29187" h="27158" extrusionOk="0">
                  <a:moveTo>
                    <a:pt x="1" y="1"/>
                  </a:moveTo>
                  <a:lnTo>
                    <a:pt x="1" y="11280"/>
                  </a:lnTo>
                  <a:lnTo>
                    <a:pt x="8440" y="25589"/>
                  </a:lnTo>
                  <a:lnTo>
                    <a:pt x="15202" y="27158"/>
                  </a:lnTo>
                  <a:lnTo>
                    <a:pt x="29187" y="8359"/>
                  </a:lnTo>
                  <a:lnTo>
                    <a:pt x="22424" y="8900"/>
                  </a:lnTo>
                  <a:lnTo>
                    <a:pt x="14310" y="15905"/>
                  </a:lnTo>
                  <a:lnTo>
                    <a:pt x="4058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3668534" y="3600357"/>
              <a:ext cx="217002" cy="229277"/>
            </a:xfrm>
            <a:custGeom>
              <a:avLst/>
              <a:gdLst/>
              <a:ahLst/>
              <a:cxnLst/>
              <a:rect l="l" t="t" r="r" b="b"/>
              <a:pathLst>
                <a:path w="13877" h="14662" extrusionOk="0">
                  <a:moveTo>
                    <a:pt x="12525" y="1"/>
                  </a:moveTo>
                  <a:cubicBezTo>
                    <a:pt x="11605" y="217"/>
                    <a:pt x="8007" y="1029"/>
                    <a:pt x="6547" y="1353"/>
                  </a:cubicBezTo>
                  <a:cubicBezTo>
                    <a:pt x="6195" y="1462"/>
                    <a:pt x="5979" y="1705"/>
                    <a:pt x="5762" y="2030"/>
                  </a:cubicBezTo>
                  <a:lnTo>
                    <a:pt x="109" y="13742"/>
                  </a:lnTo>
                  <a:cubicBezTo>
                    <a:pt x="1" y="13985"/>
                    <a:pt x="109" y="14418"/>
                    <a:pt x="352" y="14662"/>
                  </a:cubicBezTo>
                  <a:lnTo>
                    <a:pt x="13877" y="353"/>
                  </a:lnTo>
                  <a:lnTo>
                    <a:pt x="129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3674038" y="3605861"/>
              <a:ext cx="211497" cy="223773"/>
            </a:xfrm>
            <a:custGeom>
              <a:avLst/>
              <a:gdLst/>
              <a:ahLst/>
              <a:cxnLst/>
              <a:rect l="l" t="t" r="r" b="b"/>
              <a:pathLst>
                <a:path w="13525" h="14310" extrusionOk="0">
                  <a:moveTo>
                    <a:pt x="13525" y="1"/>
                  </a:moveTo>
                  <a:lnTo>
                    <a:pt x="6979" y="1569"/>
                  </a:lnTo>
                  <a:cubicBezTo>
                    <a:pt x="6627" y="1569"/>
                    <a:pt x="6411" y="1786"/>
                    <a:pt x="6303" y="2137"/>
                  </a:cubicBezTo>
                  <a:lnTo>
                    <a:pt x="0" y="14310"/>
                  </a:lnTo>
                  <a:lnTo>
                    <a:pt x="7304" y="12389"/>
                  </a:lnTo>
                  <a:lnTo>
                    <a:pt x="1352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3754821" y="3579168"/>
              <a:ext cx="158642" cy="220442"/>
            </a:xfrm>
            <a:custGeom>
              <a:avLst/>
              <a:gdLst/>
              <a:ahLst/>
              <a:cxnLst/>
              <a:rect l="l" t="t" r="r" b="b"/>
              <a:pathLst>
                <a:path w="10145" h="14097" extrusionOk="0">
                  <a:moveTo>
                    <a:pt x="9382" y="0"/>
                  </a:moveTo>
                  <a:cubicBezTo>
                    <a:pt x="9193" y="0"/>
                    <a:pt x="9021" y="126"/>
                    <a:pt x="8792" y="355"/>
                  </a:cubicBezTo>
                  <a:cubicBezTo>
                    <a:pt x="8575" y="788"/>
                    <a:pt x="7007" y="4629"/>
                    <a:pt x="7007" y="4629"/>
                  </a:cubicBezTo>
                  <a:lnTo>
                    <a:pt x="6195" y="4412"/>
                  </a:lnTo>
                  <a:cubicBezTo>
                    <a:pt x="6087" y="4277"/>
                    <a:pt x="5870" y="4277"/>
                    <a:pt x="5654" y="4277"/>
                  </a:cubicBezTo>
                  <a:cubicBezTo>
                    <a:pt x="4626" y="4521"/>
                    <a:pt x="1137" y="4953"/>
                    <a:pt x="1137" y="5089"/>
                  </a:cubicBezTo>
                  <a:cubicBezTo>
                    <a:pt x="1137" y="5089"/>
                    <a:pt x="1046" y="6227"/>
                    <a:pt x="1992" y="6227"/>
                  </a:cubicBezTo>
                  <a:cubicBezTo>
                    <a:pt x="2077" y="6227"/>
                    <a:pt x="2170" y="6218"/>
                    <a:pt x="2273" y="6198"/>
                  </a:cubicBezTo>
                  <a:lnTo>
                    <a:pt x="2273" y="6198"/>
                  </a:lnTo>
                  <a:lnTo>
                    <a:pt x="569" y="6766"/>
                  </a:lnTo>
                  <a:cubicBezTo>
                    <a:pt x="569" y="6766"/>
                    <a:pt x="1" y="7794"/>
                    <a:pt x="1029" y="7902"/>
                  </a:cubicBezTo>
                  <a:lnTo>
                    <a:pt x="2138" y="7902"/>
                  </a:lnTo>
                  <a:lnTo>
                    <a:pt x="352" y="8226"/>
                  </a:lnTo>
                  <a:cubicBezTo>
                    <a:pt x="352" y="8226"/>
                    <a:pt x="461" y="9362"/>
                    <a:pt x="1137" y="9362"/>
                  </a:cubicBezTo>
                  <a:cubicBezTo>
                    <a:pt x="2030" y="9362"/>
                    <a:pt x="2814" y="9362"/>
                    <a:pt x="3734" y="9254"/>
                  </a:cubicBezTo>
                  <a:lnTo>
                    <a:pt x="4058" y="10147"/>
                  </a:lnTo>
                  <a:lnTo>
                    <a:pt x="2138" y="14096"/>
                  </a:lnTo>
                  <a:lnTo>
                    <a:pt x="5411" y="12960"/>
                  </a:lnTo>
                  <a:cubicBezTo>
                    <a:pt x="5411" y="12960"/>
                    <a:pt x="7223" y="12067"/>
                    <a:pt x="7115" y="11175"/>
                  </a:cubicBezTo>
                  <a:cubicBezTo>
                    <a:pt x="7115" y="11175"/>
                    <a:pt x="8359" y="10499"/>
                    <a:pt x="8359" y="9471"/>
                  </a:cubicBezTo>
                  <a:cubicBezTo>
                    <a:pt x="8359" y="9471"/>
                    <a:pt x="9576" y="8118"/>
                    <a:pt x="8900" y="6982"/>
                  </a:cubicBezTo>
                  <a:cubicBezTo>
                    <a:pt x="8684" y="6874"/>
                    <a:pt x="10144" y="220"/>
                    <a:pt x="9711" y="112"/>
                  </a:cubicBezTo>
                  <a:cubicBezTo>
                    <a:pt x="9589" y="36"/>
                    <a:pt x="9483" y="0"/>
                    <a:pt x="9382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3150385" y="3142272"/>
              <a:ext cx="312171" cy="510252"/>
            </a:xfrm>
            <a:custGeom>
              <a:avLst/>
              <a:gdLst/>
              <a:ahLst/>
              <a:cxnLst/>
              <a:rect l="l" t="t" r="r" b="b"/>
              <a:pathLst>
                <a:path w="19963" h="32630" extrusionOk="0">
                  <a:moveTo>
                    <a:pt x="13525" y="1"/>
                  </a:moveTo>
                  <a:lnTo>
                    <a:pt x="5086" y="2814"/>
                  </a:lnTo>
                  <a:cubicBezTo>
                    <a:pt x="4058" y="2814"/>
                    <a:pt x="3274" y="3490"/>
                    <a:pt x="3165" y="4491"/>
                  </a:cubicBezTo>
                  <a:lnTo>
                    <a:pt x="461" y="26130"/>
                  </a:lnTo>
                  <a:cubicBezTo>
                    <a:pt x="1" y="29295"/>
                    <a:pt x="2246" y="32108"/>
                    <a:pt x="5411" y="32568"/>
                  </a:cubicBezTo>
                  <a:cubicBezTo>
                    <a:pt x="5686" y="32609"/>
                    <a:pt x="5961" y="32629"/>
                    <a:pt x="6232" y="32629"/>
                  </a:cubicBezTo>
                  <a:cubicBezTo>
                    <a:pt x="8974" y="32629"/>
                    <a:pt x="11430" y="30581"/>
                    <a:pt x="11848" y="27726"/>
                  </a:cubicBezTo>
                  <a:cubicBezTo>
                    <a:pt x="12065" y="26265"/>
                    <a:pt x="12389" y="24453"/>
                    <a:pt x="12389" y="24453"/>
                  </a:cubicBezTo>
                  <a:cubicBezTo>
                    <a:pt x="12389" y="24453"/>
                    <a:pt x="16447" y="24345"/>
                    <a:pt x="18151" y="19151"/>
                  </a:cubicBezTo>
                  <a:cubicBezTo>
                    <a:pt x="18935" y="16663"/>
                    <a:pt x="19395" y="12957"/>
                    <a:pt x="19719" y="9360"/>
                  </a:cubicBezTo>
                  <a:cubicBezTo>
                    <a:pt x="19963" y="6195"/>
                    <a:pt x="16798" y="217"/>
                    <a:pt x="1352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3409670" y="3334300"/>
              <a:ext cx="21173" cy="19907"/>
            </a:xfrm>
            <a:custGeom>
              <a:avLst/>
              <a:gdLst/>
              <a:ahLst/>
              <a:cxnLst/>
              <a:rect l="l" t="t" r="r" b="b"/>
              <a:pathLst>
                <a:path w="1354" h="1273" extrusionOk="0">
                  <a:moveTo>
                    <a:pt x="785" y="1"/>
                  </a:moveTo>
                  <a:cubicBezTo>
                    <a:pt x="434" y="1"/>
                    <a:pt x="109" y="217"/>
                    <a:pt x="1" y="569"/>
                  </a:cubicBezTo>
                  <a:cubicBezTo>
                    <a:pt x="1" y="894"/>
                    <a:pt x="217" y="1245"/>
                    <a:pt x="677" y="1245"/>
                  </a:cubicBezTo>
                  <a:cubicBezTo>
                    <a:pt x="732" y="1264"/>
                    <a:pt x="788" y="1273"/>
                    <a:pt x="843" y="1273"/>
                  </a:cubicBezTo>
                  <a:cubicBezTo>
                    <a:pt x="1111" y="1273"/>
                    <a:pt x="1353" y="1059"/>
                    <a:pt x="1353" y="677"/>
                  </a:cubicBezTo>
                  <a:cubicBezTo>
                    <a:pt x="1353" y="326"/>
                    <a:pt x="1110" y="1"/>
                    <a:pt x="7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3395299" y="3306966"/>
              <a:ext cx="44004" cy="15309"/>
            </a:xfrm>
            <a:custGeom>
              <a:avLst/>
              <a:gdLst/>
              <a:ahLst/>
              <a:cxnLst/>
              <a:rect l="l" t="t" r="r" b="b"/>
              <a:pathLst>
                <a:path w="2814" h="979" extrusionOk="0">
                  <a:moveTo>
                    <a:pt x="1226" y="1"/>
                  </a:moveTo>
                  <a:cubicBezTo>
                    <a:pt x="937" y="1"/>
                    <a:pt x="692" y="84"/>
                    <a:pt x="460" y="180"/>
                  </a:cubicBezTo>
                  <a:cubicBezTo>
                    <a:pt x="244" y="288"/>
                    <a:pt x="0" y="396"/>
                    <a:pt x="108" y="505"/>
                  </a:cubicBezTo>
                  <a:cubicBezTo>
                    <a:pt x="108" y="541"/>
                    <a:pt x="135" y="553"/>
                    <a:pt x="179" y="553"/>
                  </a:cubicBezTo>
                  <a:cubicBezTo>
                    <a:pt x="268" y="553"/>
                    <a:pt x="424" y="505"/>
                    <a:pt x="568" y="505"/>
                  </a:cubicBezTo>
                  <a:cubicBezTo>
                    <a:pt x="676" y="451"/>
                    <a:pt x="818" y="424"/>
                    <a:pt x="974" y="424"/>
                  </a:cubicBezTo>
                  <a:cubicBezTo>
                    <a:pt x="1129" y="424"/>
                    <a:pt x="1298" y="451"/>
                    <a:pt x="1461" y="505"/>
                  </a:cubicBezTo>
                  <a:cubicBezTo>
                    <a:pt x="2202" y="505"/>
                    <a:pt x="2627" y="978"/>
                    <a:pt x="2778" y="978"/>
                  </a:cubicBezTo>
                  <a:cubicBezTo>
                    <a:pt x="2792" y="978"/>
                    <a:pt x="2804" y="974"/>
                    <a:pt x="2813" y="965"/>
                  </a:cubicBezTo>
                  <a:cubicBezTo>
                    <a:pt x="2813" y="965"/>
                    <a:pt x="2705" y="721"/>
                    <a:pt x="2597" y="505"/>
                  </a:cubicBezTo>
                  <a:cubicBezTo>
                    <a:pt x="2272" y="288"/>
                    <a:pt x="1921" y="45"/>
                    <a:pt x="1596" y="45"/>
                  </a:cubicBezTo>
                  <a:cubicBezTo>
                    <a:pt x="1465" y="14"/>
                    <a:pt x="1342" y="1"/>
                    <a:pt x="12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3301819" y="3320352"/>
              <a:ext cx="21158" cy="21158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6" y="0"/>
                  </a:moveTo>
                  <a:cubicBezTo>
                    <a:pt x="352" y="0"/>
                    <a:pt x="0" y="217"/>
                    <a:pt x="0" y="541"/>
                  </a:cubicBezTo>
                  <a:cubicBezTo>
                    <a:pt x="0" y="1001"/>
                    <a:pt x="244" y="1218"/>
                    <a:pt x="568" y="1353"/>
                  </a:cubicBezTo>
                  <a:cubicBezTo>
                    <a:pt x="920" y="1353"/>
                    <a:pt x="1245" y="1109"/>
                    <a:pt x="1353" y="785"/>
                  </a:cubicBezTo>
                  <a:lnTo>
                    <a:pt x="1353" y="677"/>
                  </a:lnTo>
                  <a:cubicBezTo>
                    <a:pt x="1353" y="325"/>
                    <a:pt x="1136" y="0"/>
                    <a:pt x="6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3284477" y="3292017"/>
              <a:ext cx="42315" cy="14230"/>
            </a:xfrm>
            <a:custGeom>
              <a:avLst/>
              <a:gdLst/>
              <a:ahLst/>
              <a:cxnLst/>
              <a:rect l="l" t="t" r="r" b="b"/>
              <a:pathLst>
                <a:path w="2706" h="910" extrusionOk="0">
                  <a:moveTo>
                    <a:pt x="1461" y="0"/>
                  </a:moveTo>
                  <a:cubicBezTo>
                    <a:pt x="1109" y="0"/>
                    <a:pt x="676" y="0"/>
                    <a:pt x="325" y="216"/>
                  </a:cubicBezTo>
                  <a:cubicBezTo>
                    <a:pt x="108" y="325"/>
                    <a:pt x="0" y="460"/>
                    <a:pt x="0" y="568"/>
                  </a:cubicBezTo>
                  <a:cubicBezTo>
                    <a:pt x="15" y="583"/>
                    <a:pt x="39" y="589"/>
                    <a:pt x="70" y="589"/>
                  </a:cubicBezTo>
                  <a:cubicBezTo>
                    <a:pt x="230" y="589"/>
                    <a:pt x="598" y="428"/>
                    <a:pt x="1090" y="428"/>
                  </a:cubicBezTo>
                  <a:cubicBezTo>
                    <a:pt x="1207" y="428"/>
                    <a:pt x="1331" y="437"/>
                    <a:pt x="1461" y="460"/>
                  </a:cubicBezTo>
                  <a:cubicBezTo>
                    <a:pt x="2063" y="556"/>
                    <a:pt x="2494" y="910"/>
                    <a:pt x="2657" y="910"/>
                  </a:cubicBezTo>
                  <a:cubicBezTo>
                    <a:pt x="2677" y="910"/>
                    <a:pt x="2693" y="905"/>
                    <a:pt x="2705" y="893"/>
                  </a:cubicBezTo>
                  <a:cubicBezTo>
                    <a:pt x="2705" y="893"/>
                    <a:pt x="2705" y="784"/>
                    <a:pt x="2462" y="568"/>
                  </a:cubicBezTo>
                  <a:cubicBezTo>
                    <a:pt x="2245" y="216"/>
                    <a:pt x="1921" y="108"/>
                    <a:pt x="14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3354689" y="3302509"/>
              <a:ext cx="31744" cy="98219"/>
            </a:xfrm>
            <a:custGeom>
              <a:avLst/>
              <a:gdLst/>
              <a:ahLst/>
              <a:cxnLst/>
              <a:rect l="l" t="t" r="r" b="b"/>
              <a:pathLst>
                <a:path w="2030" h="6281" extrusionOk="0">
                  <a:moveTo>
                    <a:pt x="579" y="1"/>
                  </a:moveTo>
                  <a:cubicBezTo>
                    <a:pt x="575" y="1"/>
                    <a:pt x="572" y="2"/>
                    <a:pt x="568" y="5"/>
                  </a:cubicBezTo>
                  <a:cubicBezTo>
                    <a:pt x="568" y="5"/>
                    <a:pt x="812" y="1682"/>
                    <a:pt x="1245" y="3846"/>
                  </a:cubicBezTo>
                  <a:lnTo>
                    <a:pt x="1596" y="5307"/>
                  </a:lnTo>
                  <a:cubicBezTo>
                    <a:pt x="1704" y="5523"/>
                    <a:pt x="1704" y="5740"/>
                    <a:pt x="1704" y="5875"/>
                  </a:cubicBezTo>
                  <a:cubicBezTo>
                    <a:pt x="1596" y="6091"/>
                    <a:pt x="1488" y="6091"/>
                    <a:pt x="1245" y="6091"/>
                  </a:cubicBezTo>
                  <a:cubicBezTo>
                    <a:pt x="1028" y="6037"/>
                    <a:pt x="832" y="6010"/>
                    <a:pt x="633" y="6010"/>
                  </a:cubicBezTo>
                  <a:cubicBezTo>
                    <a:pt x="433" y="6010"/>
                    <a:pt x="230" y="6037"/>
                    <a:pt x="0" y="6091"/>
                  </a:cubicBezTo>
                  <a:cubicBezTo>
                    <a:pt x="460" y="6200"/>
                    <a:pt x="812" y="6200"/>
                    <a:pt x="1245" y="6200"/>
                  </a:cubicBezTo>
                  <a:cubicBezTo>
                    <a:pt x="1299" y="6254"/>
                    <a:pt x="1360" y="6281"/>
                    <a:pt x="1420" y="6281"/>
                  </a:cubicBezTo>
                  <a:cubicBezTo>
                    <a:pt x="1481" y="6281"/>
                    <a:pt x="1542" y="6254"/>
                    <a:pt x="1596" y="6200"/>
                  </a:cubicBezTo>
                  <a:cubicBezTo>
                    <a:pt x="1704" y="6200"/>
                    <a:pt x="1813" y="6200"/>
                    <a:pt x="1921" y="5983"/>
                  </a:cubicBezTo>
                  <a:cubicBezTo>
                    <a:pt x="2029" y="5740"/>
                    <a:pt x="2029" y="5523"/>
                    <a:pt x="1921" y="5307"/>
                  </a:cubicBezTo>
                  <a:lnTo>
                    <a:pt x="1596" y="3846"/>
                  </a:lnTo>
                  <a:cubicBezTo>
                    <a:pt x="1150" y="1745"/>
                    <a:pt x="703" y="1"/>
                    <a:pt x="5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3238362" y="3476852"/>
              <a:ext cx="105772" cy="67273"/>
            </a:xfrm>
            <a:custGeom>
              <a:avLst/>
              <a:gdLst/>
              <a:ahLst/>
              <a:cxnLst/>
              <a:rect l="l" t="t" r="r" b="b"/>
              <a:pathLst>
                <a:path w="6764" h="4302" extrusionOk="0">
                  <a:moveTo>
                    <a:pt x="1" y="1"/>
                  </a:moveTo>
                  <a:cubicBezTo>
                    <a:pt x="1" y="1"/>
                    <a:pt x="1245" y="3950"/>
                    <a:pt x="6655" y="4301"/>
                  </a:cubicBezTo>
                  <a:lnTo>
                    <a:pt x="6763" y="3057"/>
                  </a:lnTo>
                  <a:cubicBezTo>
                    <a:pt x="4302" y="2705"/>
                    <a:pt x="2030" y="1705"/>
                    <a:pt x="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3309012" y="3413410"/>
              <a:ext cx="37233" cy="24973"/>
            </a:xfrm>
            <a:custGeom>
              <a:avLst/>
              <a:gdLst/>
              <a:ahLst/>
              <a:cxnLst/>
              <a:rect l="l" t="t" r="r" b="b"/>
              <a:pathLst>
                <a:path w="2381" h="1597" extrusionOk="0">
                  <a:moveTo>
                    <a:pt x="1244" y="0"/>
                  </a:moveTo>
                  <a:cubicBezTo>
                    <a:pt x="893" y="0"/>
                    <a:pt x="568" y="135"/>
                    <a:pt x="352" y="352"/>
                  </a:cubicBezTo>
                  <a:cubicBezTo>
                    <a:pt x="108" y="568"/>
                    <a:pt x="0" y="920"/>
                    <a:pt x="216" y="1244"/>
                  </a:cubicBezTo>
                  <a:cubicBezTo>
                    <a:pt x="352" y="1488"/>
                    <a:pt x="676" y="1596"/>
                    <a:pt x="1136" y="1596"/>
                  </a:cubicBezTo>
                  <a:cubicBezTo>
                    <a:pt x="1461" y="1488"/>
                    <a:pt x="1812" y="1353"/>
                    <a:pt x="2137" y="1136"/>
                  </a:cubicBezTo>
                  <a:cubicBezTo>
                    <a:pt x="2137" y="1136"/>
                    <a:pt x="2245" y="1028"/>
                    <a:pt x="2380" y="1028"/>
                  </a:cubicBezTo>
                  <a:lnTo>
                    <a:pt x="2380" y="676"/>
                  </a:lnTo>
                  <a:cubicBezTo>
                    <a:pt x="2137" y="244"/>
                    <a:pt x="1704" y="0"/>
                    <a:pt x="1244" y="0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3317894" y="3399446"/>
              <a:ext cx="33417" cy="38500"/>
            </a:xfrm>
            <a:custGeom>
              <a:avLst/>
              <a:gdLst/>
              <a:ahLst/>
              <a:cxnLst/>
              <a:rect l="l" t="t" r="r" b="b"/>
              <a:pathLst>
                <a:path w="2137" h="2462" extrusionOk="0">
                  <a:moveTo>
                    <a:pt x="108" y="1"/>
                  </a:moveTo>
                  <a:cubicBezTo>
                    <a:pt x="108" y="1"/>
                    <a:pt x="0" y="217"/>
                    <a:pt x="0" y="569"/>
                  </a:cubicBezTo>
                  <a:cubicBezTo>
                    <a:pt x="0" y="1028"/>
                    <a:pt x="108" y="1461"/>
                    <a:pt x="460" y="1813"/>
                  </a:cubicBezTo>
                  <a:cubicBezTo>
                    <a:pt x="676" y="2137"/>
                    <a:pt x="1136" y="2381"/>
                    <a:pt x="1569" y="2381"/>
                  </a:cubicBezTo>
                  <a:cubicBezTo>
                    <a:pt x="1799" y="2435"/>
                    <a:pt x="1941" y="2462"/>
                    <a:pt x="2025" y="2462"/>
                  </a:cubicBezTo>
                  <a:cubicBezTo>
                    <a:pt x="2110" y="2462"/>
                    <a:pt x="2137" y="2435"/>
                    <a:pt x="2137" y="2381"/>
                  </a:cubicBezTo>
                  <a:cubicBezTo>
                    <a:pt x="2137" y="2246"/>
                    <a:pt x="1353" y="2137"/>
                    <a:pt x="785" y="1461"/>
                  </a:cubicBezTo>
                  <a:cubicBezTo>
                    <a:pt x="108" y="893"/>
                    <a:pt x="217" y="1"/>
                    <a:pt x="1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3280661" y="3261789"/>
              <a:ext cx="55013" cy="14168"/>
            </a:xfrm>
            <a:custGeom>
              <a:avLst/>
              <a:gdLst/>
              <a:ahLst/>
              <a:cxnLst/>
              <a:rect l="l" t="t" r="r" b="b"/>
              <a:pathLst>
                <a:path w="3518" h="906" extrusionOk="0">
                  <a:moveTo>
                    <a:pt x="1685" y="0"/>
                  </a:moveTo>
                  <a:cubicBezTo>
                    <a:pt x="1281" y="0"/>
                    <a:pt x="868" y="81"/>
                    <a:pt x="461" y="229"/>
                  </a:cubicBezTo>
                  <a:cubicBezTo>
                    <a:pt x="244" y="364"/>
                    <a:pt x="1" y="581"/>
                    <a:pt x="136" y="689"/>
                  </a:cubicBezTo>
                  <a:cubicBezTo>
                    <a:pt x="136" y="743"/>
                    <a:pt x="332" y="743"/>
                    <a:pt x="626" y="743"/>
                  </a:cubicBezTo>
                  <a:cubicBezTo>
                    <a:pt x="920" y="743"/>
                    <a:pt x="1313" y="743"/>
                    <a:pt x="1705" y="797"/>
                  </a:cubicBezTo>
                  <a:cubicBezTo>
                    <a:pt x="2300" y="797"/>
                    <a:pt x="2799" y="905"/>
                    <a:pt x="3097" y="905"/>
                  </a:cubicBezTo>
                  <a:cubicBezTo>
                    <a:pt x="3247" y="905"/>
                    <a:pt x="3346" y="878"/>
                    <a:pt x="3382" y="797"/>
                  </a:cubicBezTo>
                  <a:cubicBezTo>
                    <a:pt x="3517" y="689"/>
                    <a:pt x="3382" y="472"/>
                    <a:pt x="3057" y="364"/>
                  </a:cubicBezTo>
                  <a:cubicBezTo>
                    <a:pt x="2631" y="114"/>
                    <a:pt x="2165" y="0"/>
                    <a:pt x="16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3400788" y="3273126"/>
              <a:ext cx="40626" cy="15935"/>
            </a:xfrm>
            <a:custGeom>
              <a:avLst/>
              <a:gdLst/>
              <a:ahLst/>
              <a:cxnLst/>
              <a:rect l="l" t="t" r="r" b="b"/>
              <a:pathLst>
                <a:path w="2598" h="1019" extrusionOk="0">
                  <a:moveTo>
                    <a:pt x="926" y="1"/>
                  </a:moveTo>
                  <a:cubicBezTo>
                    <a:pt x="728" y="1"/>
                    <a:pt x="531" y="53"/>
                    <a:pt x="325" y="180"/>
                  </a:cubicBezTo>
                  <a:cubicBezTo>
                    <a:pt x="109" y="315"/>
                    <a:pt x="1" y="424"/>
                    <a:pt x="1" y="532"/>
                  </a:cubicBezTo>
                  <a:cubicBezTo>
                    <a:pt x="109" y="748"/>
                    <a:pt x="677" y="640"/>
                    <a:pt x="1245" y="748"/>
                  </a:cubicBezTo>
                  <a:cubicBezTo>
                    <a:pt x="1691" y="837"/>
                    <a:pt x="2156" y="1019"/>
                    <a:pt x="2366" y="1019"/>
                  </a:cubicBezTo>
                  <a:cubicBezTo>
                    <a:pt x="2410" y="1019"/>
                    <a:pt x="2443" y="1011"/>
                    <a:pt x="2462" y="992"/>
                  </a:cubicBezTo>
                  <a:cubicBezTo>
                    <a:pt x="2597" y="856"/>
                    <a:pt x="2462" y="748"/>
                    <a:pt x="2354" y="532"/>
                  </a:cubicBezTo>
                  <a:cubicBezTo>
                    <a:pt x="2029" y="315"/>
                    <a:pt x="1678" y="72"/>
                    <a:pt x="1353" y="72"/>
                  </a:cubicBezTo>
                  <a:cubicBezTo>
                    <a:pt x="1208" y="27"/>
                    <a:pt x="1067" y="1"/>
                    <a:pt x="9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2991774" y="3103647"/>
              <a:ext cx="578228" cy="602919"/>
            </a:xfrm>
            <a:custGeom>
              <a:avLst/>
              <a:gdLst/>
              <a:ahLst/>
              <a:cxnLst/>
              <a:rect l="l" t="t" r="r" b="b"/>
              <a:pathLst>
                <a:path w="36977" h="38556" extrusionOk="0">
                  <a:moveTo>
                    <a:pt x="21955" y="0"/>
                  </a:moveTo>
                  <a:cubicBezTo>
                    <a:pt x="21472" y="0"/>
                    <a:pt x="20988" y="30"/>
                    <a:pt x="20503" y="90"/>
                  </a:cubicBezTo>
                  <a:cubicBezTo>
                    <a:pt x="19151" y="90"/>
                    <a:pt x="17799" y="550"/>
                    <a:pt x="16690" y="1118"/>
                  </a:cubicBezTo>
                  <a:cubicBezTo>
                    <a:pt x="15662" y="1794"/>
                    <a:pt x="14769" y="2687"/>
                    <a:pt x="14309" y="3823"/>
                  </a:cubicBezTo>
                  <a:cubicBezTo>
                    <a:pt x="13876" y="4039"/>
                    <a:pt x="13308" y="4256"/>
                    <a:pt x="12849" y="4499"/>
                  </a:cubicBezTo>
                  <a:cubicBezTo>
                    <a:pt x="10820" y="5960"/>
                    <a:pt x="10144" y="8557"/>
                    <a:pt x="9684" y="11018"/>
                  </a:cubicBezTo>
                  <a:cubicBezTo>
                    <a:pt x="9143" y="13398"/>
                    <a:pt x="8683" y="16103"/>
                    <a:pt x="6871" y="17780"/>
                  </a:cubicBezTo>
                  <a:cubicBezTo>
                    <a:pt x="5870" y="18700"/>
                    <a:pt x="4409" y="19485"/>
                    <a:pt x="4274" y="20837"/>
                  </a:cubicBezTo>
                  <a:cubicBezTo>
                    <a:pt x="4274" y="21973"/>
                    <a:pt x="5086" y="23082"/>
                    <a:pt x="4626" y="24110"/>
                  </a:cubicBezTo>
                  <a:cubicBezTo>
                    <a:pt x="4274" y="25003"/>
                    <a:pt x="3165" y="25219"/>
                    <a:pt x="2137" y="25462"/>
                  </a:cubicBezTo>
                  <a:cubicBezTo>
                    <a:pt x="1136" y="25571"/>
                    <a:pt x="0" y="26247"/>
                    <a:pt x="108" y="27248"/>
                  </a:cubicBezTo>
                  <a:cubicBezTo>
                    <a:pt x="217" y="28059"/>
                    <a:pt x="1136" y="28492"/>
                    <a:pt x="1921" y="28735"/>
                  </a:cubicBezTo>
                  <a:cubicBezTo>
                    <a:pt x="2922" y="29168"/>
                    <a:pt x="4058" y="29520"/>
                    <a:pt x="5194" y="29628"/>
                  </a:cubicBezTo>
                  <a:cubicBezTo>
                    <a:pt x="5334" y="29642"/>
                    <a:pt x="5475" y="29648"/>
                    <a:pt x="5615" y="29648"/>
                  </a:cubicBezTo>
                  <a:cubicBezTo>
                    <a:pt x="6586" y="29648"/>
                    <a:pt x="7552" y="29326"/>
                    <a:pt x="8331" y="28735"/>
                  </a:cubicBezTo>
                  <a:lnTo>
                    <a:pt x="8331" y="28735"/>
                  </a:lnTo>
                  <a:cubicBezTo>
                    <a:pt x="8331" y="30872"/>
                    <a:pt x="7655" y="33009"/>
                    <a:pt x="6195" y="34578"/>
                  </a:cubicBezTo>
                  <a:cubicBezTo>
                    <a:pt x="6530" y="34658"/>
                    <a:pt x="6870" y="34697"/>
                    <a:pt x="7205" y="34697"/>
                  </a:cubicBezTo>
                  <a:cubicBezTo>
                    <a:pt x="8790" y="34697"/>
                    <a:pt x="10300" y="33828"/>
                    <a:pt x="11036" y="32333"/>
                  </a:cubicBezTo>
                  <a:lnTo>
                    <a:pt x="11036" y="32333"/>
                  </a:lnTo>
                  <a:cubicBezTo>
                    <a:pt x="11172" y="35362"/>
                    <a:pt x="9467" y="36282"/>
                    <a:pt x="7439" y="37283"/>
                  </a:cubicBezTo>
                  <a:cubicBezTo>
                    <a:pt x="6669" y="37701"/>
                    <a:pt x="8665" y="38555"/>
                    <a:pt x="11023" y="38555"/>
                  </a:cubicBezTo>
                  <a:cubicBezTo>
                    <a:pt x="12475" y="38555"/>
                    <a:pt x="14064" y="38231"/>
                    <a:pt x="15229" y="37283"/>
                  </a:cubicBezTo>
                  <a:cubicBezTo>
                    <a:pt x="16906" y="35822"/>
                    <a:pt x="17258" y="31440"/>
                    <a:pt x="16906" y="29168"/>
                  </a:cubicBezTo>
                  <a:cubicBezTo>
                    <a:pt x="16690" y="26923"/>
                    <a:pt x="16013" y="22866"/>
                    <a:pt x="15554" y="20621"/>
                  </a:cubicBezTo>
                  <a:cubicBezTo>
                    <a:pt x="14985" y="18457"/>
                    <a:pt x="14661" y="16103"/>
                    <a:pt x="14877" y="13858"/>
                  </a:cubicBezTo>
                  <a:cubicBezTo>
                    <a:pt x="15229" y="11938"/>
                    <a:pt x="16013" y="10017"/>
                    <a:pt x="17366" y="8557"/>
                  </a:cubicBezTo>
                  <a:cubicBezTo>
                    <a:pt x="17690" y="8097"/>
                    <a:pt x="18610" y="6853"/>
                    <a:pt x="18718" y="6420"/>
                  </a:cubicBezTo>
                  <a:cubicBezTo>
                    <a:pt x="18826" y="5960"/>
                    <a:pt x="18610" y="5500"/>
                    <a:pt x="18150" y="5067"/>
                  </a:cubicBezTo>
                  <a:cubicBezTo>
                    <a:pt x="19611" y="5067"/>
                    <a:pt x="21180" y="5176"/>
                    <a:pt x="22667" y="5392"/>
                  </a:cubicBezTo>
                  <a:cubicBezTo>
                    <a:pt x="24236" y="5852"/>
                    <a:pt x="24128" y="6285"/>
                    <a:pt x="24696" y="7772"/>
                  </a:cubicBezTo>
                  <a:cubicBezTo>
                    <a:pt x="25372" y="9233"/>
                    <a:pt x="24804" y="11694"/>
                    <a:pt x="26157" y="12046"/>
                  </a:cubicBezTo>
                  <a:cubicBezTo>
                    <a:pt x="29294" y="13047"/>
                    <a:pt x="28862" y="15752"/>
                    <a:pt x="28970" y="17672"/>
                  </a:cubicBezTo>
                  <a:cubicBezTo>
                    <a:pt x="28970" y="19944"/>
                    <a:pt x="27834" y="22974"/>
                    <a:pt x="26590" y="24894"/>
                  </a:cubicBezTo>
                  <a:cubicBezTo>
                    <a:pt x="25913" y="25787"/>
                    <a:pt x="22532" y="26923"/>
                    <a:pt x="22532" y="26923"/>
                  </a:cubicBezTo>
                  <a:lnTo>
                    <a:pt x="22424" y="28167"/>
                  </a:lnTo>
                  <a:lnTo>
                    <a:pt x="23344" y="33685"/>
                  </a:lnTo>
                  <a:cubicBezTo>
                    <a:pt x="23668" y="34362"/>
                    <a:pt x="23560" y="35362"/>
                    <a:pt x="24128" y="35930"/>
                  </a:cubicBezTo>
                  <a:cubicBezTo>
                    <a:pt x="24435" y="36237"/>
                    <a:pt x="24831" y="36360"/>
                    <a:pt x="25247" y="36360"/>
                  </a:cubicBezTo>
                  <a:cubicBezTo>
                    <a:pt x="25749" y="36360"/>
                    <a:pt x="26281" y="36182"/>
                    <a:pt x="26725" y="35930"/>
                  </a:cubicBezTo>
                  <a:cubicBezTo>
                    <a:pt x="27509" y="35498"/>
                    <a:pt x="28185" y="34686"/>
                    <a:pt x="28970" y="34470"/>
                  </a:cubicBezTo>
                  <a:cubicBezTo>
                    <a:pt x="29200" y="34438"/>
                    <a:pt x="29420" y="34425"/>
                    <a:pt x="29637" y="34425"/>
                  </a:cubicBezTo>
                  <a:cubicBezTo>
                    <a:pt x="30160" y="34425"/>
                    <a:pt x="30660" y="34502"/>
                    <a:pt x="31215" y="34578"/>
                  </a:cubicBezTo>
                  <a:cubicBezTo>
                    <a:pt x="31689" y="34654"/>
                    <a:pt x="32163" y="34743"/>
                    <a:pt x="32674" y="34743"/>
                  </a:cubicBezTo>
                  <a:cubicBezTo>
                    <a:pt x="32892" y="34743"/>
                    <a:pt x="33117" y="34727"/>
                    <a:pt x="33352" y="34686"/>
                  </a:cubicBezTo>
                  <a:cubicBezTo>
                    <a:pt x="34704" y="34362"/>
                    <a:pt x="35624" y="33009"/>
                    <a:pt x="35272" y="31548"/>
                  </a:cubicBezTo>
                  <a:cubicBezTo>
                    <a:pt x="35164" y="31197"/>
                    <a:pt x="35056" y="30872"/>
                    <a:pt x="34840" y="30521"/>
                  </a:cubicBezTo>
                  <a:cubicBezTo>
                    <a:pt x="34380" y="29953"/>
                    <a:pt x="33703" y="29628"/>
                    <a:pt x="33595" y="28952"/>
                  </a:cubicBezTo>
                  <a:cubicBezTo>
                    <a:pt x="33595" y="28492"/>
                    <a:pt x="33703" y="28059"/>
                    <a:pt x="33812" y="27599"/>
                  </a:cubicBezTo>
                  <a:cubicBezTo>
                    <a:pt x="34028" y="26247"/>
                    <a:pt x="33135" y="24894"/>
                    <a:pt x="31783" y="24543"/>
                  </a:cubicBezTo>
                  <a:cubicBezTo>
                    <a:pt x="32676" y="23758"/>
                    <a:pt x="33595" y="22866"/>
                    <a:pt x="34163" y="21838"/>
                  </a:cubicBezTo>
                  <a:cubicBezTo>
                    <a:pt x="34704" y="20729"/>
                    <a:pt x="34704" y="19268"/>
                    <a:pt x="33920" y="18348"/>
                  </a:cubicBezTo>
                  <a:cubicBezTo>
                    <a:pt x="35732" y="18024"/>
                    <a:pt x="36976" y="16320"/>
                    <a:pt x="36733" y="14399"/>
                  </a:cubicBezTo>
                  <a:lnTo>
                    <a:pt x="36733" y="14399"/>
                  </a:lnTo>
                  <a:lnTo>
                    <a:pt x="35272" y="14535"/>
                  </a:lnTo>
                  <a:cubicBezTo>
                    <a:pt x="35732" y="13615"/>
                    <a:pt x="36057" y="12614"/>
                    <a:pt x="36192" y="11586"/>
                  </a:cubicBezTo>
                  <a:lnTo>
                    <a:pt x="36192" y="11586"/>
                  </a:lnTo>
                  <a:cubicBezTo>
                    <a:pt x="35931" y="11778"/>
                    <a:pt x="35635" y="11861"/>
                    <a:pt x="35335" y="11861"/>
                  </a:cubicBezTo>
                  <a:cubicBezTo>
                    <a:pt x="34579" y="11861"/>
                    <a:pt x="33797" y="11333"/>
                    <a:pt x="33487" y="10694"/>
                  </a:cubicBezTo>
                  <a:cubicBezTo>
                    <a:pt x="32919" y="9801"/>
                    <a:pt x="32811" y="8665"/>
                    <a:pt x="32567" y="7637"/>
                  </a:cubicBezTo>
                  <a:cubicBezTo>
                    <a:pt x="31999" y="5067"/>
                    <a:pt x="30322" y="2795"/>
                    <a:pt x="28077" y="1551"/>
                  </a:cubicBezTo>
                  <a:cubicBezTo>
                    <a:pt x="26141" y="561"/>
                    <a:pt x="24062" y="0"/>
                    <a:pt x="21955" y="0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2993463" y="3103366"/>
              <a:ext cx="572723" cy="602763"/>
            </a:xfrm>
            <a:custGeom>
              <a:avLst/>
              <a:gdLst/>
              <a:ahLst/>
              <a:cxnLst/>
              <a:rect l="l" t="t" r="r" b="b"/>
              <a:pathLst>
                <a:path w="36625" h="38546" extrusionOk="0">
                  <a:moveTo>
                    <a:pt x="21748" y="0"/>
                  </a:moveTo>
                  <a:cubicBezTo>
                    <a:pt x="21315" y="0"/>
                    <a:pt x="20855" y="0"/>
                    <a:pt x="20395" y="108"/>
                  </a:cubicBezTo>
                  <a:cubicBezTo>
                    <a:pt x="19043" y="108"/>
                    <a:pt x="17691" y="568"/>
                    <a:pt x="16582" y="1136"/>
                  </a:cubicBezTo>
                  <a:cubicBezTo>
                    <a:pt x="15554" y="1812"/>
                    <a:pt x="14661" y="2705"/>
                    <a:pt x="14201" y="3841"/>
                  </a:cubicBezTo>
                  <a:cubicBezTo>
                    <a:pt x="13768" y="4057"/>
                    <a:pt x="13200" y="4274"/>
                    <a:pt x="12741" y="4517"/>
                  </a:cubicBezTo>
                  <a:cubicBezTo>
                    <a:pt x="10712" y="5978"/>
                    <a:pt x="10036" y="8575"/>
                    <a:pt x="9576" y="11036"/>
                  </a:cubicBezTo>
                  <a:cubicBezTo>
                    <a:pt x="9035" y="13416"/>
                    <a:pt x="8575" y="16121"/>
                    <a:pt x="6763" y="17798"/>
                  </a:cubicBezTo>
                  <a:cubicBezTo>
                    <a:pt x="5762" y="18718"/>
                    <a:pt x="4301" y="19503"/>
                    <a:pt x="4166" y="20855"/>
                  </a:cubicBezTo>
                  <a:lnTo>
                    <a:pt x="4166" y="21071"/>
                  </a:lnTo>
                  <a:cubicBezTo>
                    <a:pt x="4166" y="21856"/>
                    <a:pt x="4734" y="22667"/>
                    <a:pt x="4734" y="23452"/>
                  </a:cubicBezTo>
                  <a:cubicBezTo>
                    <a:pt x="4734" y="23668"/>
                    <a:pt x="4626" y="23885"/>
                    <a:pt x="4518" y="24128"/>
                  </a:cubicBezTo>
                  <a:cubicBezTo>
                    <a:pt x="4166" y="25021"/>
                    <a:pt x="3057" y="25237"/>
                    <a:pt x="2029" y="25480"/>
                  </a:cubicBezTo>
                  <a:cubicBezTo>
                    <a:pt x="1137" y="25589"/>
                    <a:pt x="0" y="26157"/>
                    <a:pt x="0" y="27157"/>
                  </a:cubicBezTo>
                  <a:lnTo>
                    <a:pt x="0" y="27266"/>
                  </a:lnTo>
                  <a:cubicBezTo>
                    <a:pt x="109" y="28077"/>
                    <a:pt x="1028" y="28510"/>
                    <a:pt x="1813" y="28753"/>
                  </a:cubicBezTo>
                  <a:cubicBezTo>
                    <a:pt x="2814" y="29186"/>
                    <a:pt x="3950" y="29538"/>
                    <a:pt x="5086" y="29646"/>
                  </a:cubicBezTo>
                  <a:lnTo>
                    <a:pt x="5518" y="29646"/>
                  </a:lnTo>
                  <a:cubicBezTo>
                    <a:pt x="6546" y="29646"/>
                    <a:pt x="7439" y="29294"/>
                    <a:pt x="8223" y="28753"/>
                  </a:cubicBezTo>
                  <a:lnTo>
                    <a:pt x="8223" y="28970"/>
                  </a:lnTo>
                  <a:cubicBezTo>
                    <a:pt x="8223" y="31107"/>
                    <a:pt x="7439" y="33027"/>
                    <a:pt x="6087" y="34596"/>
                  </a:cubicBezTo>
                  <a:cubicBezTo>
                    <a:pt x="6438" y="34704"/>
                    <a:pt x="6763" y="34704"/>
                    <a:pt x="7114" y="34704"/>
                  </a:cubicBezTo>
                  <a:cubicBezTo>
                    <a:pt x="8683" y="34704"/>
                    <a:pt x="10252" y="33812"/>
                    <a:pt x="10928" y="32351"/>
                  </a:cubicBezTo>
                  <a:lnTo>
                    <a:pt x="10928" y="32676"/>
                  </a:lnTo>
                  <a:lnTo>
                    <a:pt x="10928" y="33487"/>
                  </a:lnTo>
                  <a:cubicBezTo>
                    <a:pt x="10604" y="35624"/>
                    <a:pt x="9035" y="36408"/>
                    <a:pt x="7331" y="37301"/>
                  </a:cubicBezTo>
                  <a:cubicBezTo>
                    <a:pt x="7223" y="37301"/>
                    <a:pt x="7223" y="37409"/>
                    <a:pt x="7223" y="37544"/>
                  </a:cubicBezTo>
                  <a:cubicBezTo>
                    <a:pt x="7223" y="37977"/>
                    <a:pt x="8900" y="38545"/>
                    <a:pt x="10820" y="38545"/>
                  </a:cubicBezTo>
                  <a:cubicBezTo>
                    <a:pt x="12281" y="38545"/>
                    <a:pt x="13877" y="38221"/>
                    <a:pt x="15121" y="37301"/>
                  </a:cubicBezTo>
                  <a:cubicBezTo>
                    <a:pt x="16473" y="36057"/>
                    <a:pt x="16906" y="33135"/>
                    <a:pt x="16906" y="30890"/>
                  </a:cubicBezTo>
                  <a:cubicBezTo>
                    <a:pt x="16906" y="30322"/>
                    <a:pt x="16906" y="29646"/>
                    <a:pt x="16798" y="29186"/>
                  </a:cubicBezTo>
                  <a:cubicBezTo>
                    <a:pt x="16582" y="26941"/>
                    <a:pt x="15905" y="22884"/>
                    <a:pt x="15446" y="20639"/>
                  </a:cubicBezTo>
                  <a:cubicBezTo>
                    <a:pt x="14986" y="19043"/>
                    <a:pt x="14661" y="17366"/>
                    <a:pt x="14661" y="15662"/>
                  </a:cubicBezTo>
                  <a:cubicBezTo>
                    <a:pt x="14661" y="14985"/>
                    <a:pt x="14769" y="14417"/>
                    <a:pt x="14769" y="13876"/>
                  </a:cubicBezTo>
                  <a:cubicBezTo>
                    <a:pt x="15121" y="11956"/>
                    <a:pt x="15905" y="10035"/>
                    <a:pt x="17258" y="8575"/>
                  </a:cubicBezTo>
                  <a:cubicBezTo>
                    <a:pt x="17582" y="8115"/>
                    <a:pt x="18502" y="6871"/>
                    <a:pt x="18610" y="6438"/>
                  </a:cubicBezTo>
                  <a:lnTo>
                    <a:pt x="18610" y="6194"/>
                  </a:lnTo>
                  <a:cubicBezTo>
                    <a:pt x="18610" y="5870"/>
                    <a:pt x="18367" y="5518"/>
                    <a:pt x="18042" y="5085"/>
                  </a:cubicBezTo>
                  <a:lnTo>
                    <a:pt x="19043" y="5085"/>
                  </a:lnTo>
                  <a:cubicBezTo>
                    <a:pt x="20287" y="5085"/>
                    <a:pt x="21423" y="5194"/>
                    <a:pt x="22559" y="5410"/>
                  </a:cubicBezTo>
                  <a:cubicBezTo>
                    <a:pt x="24128" y="5870"/>
                    <a:pt x="24020" y="6303"/>
                    <a:pt x="24588" y="7790"/>
                  </a:cubicBezTo>
                  <a:cubicBezTo>
                    <a:pt x="25264" y="9251"/>
                    <a:pt x="24696" y="11712"/>
                    <a:pt x="26049" y="12064"/>
                  </a:cubicBezTo>
                  <a:cubicBezTo>
                    <a:pt x="29186" y="13065"/>
                    <a:pt x="28754" y="15770"/>
                    <a:pt x="28862" y="17690"/>
                  </a:cubicBezTo>
                  <a:lnTo>
                    <a:pt x="28862" y="18042"/>
                  </a:lnTo>
                  <a:cubicBezTo>
                    <a:pt x="28862" y="20179"/>
                    <a:pt x="27726" y="23100"/>
                    <a:pt x="26482" y="24912"/>
                  </a:cubicBezTo>
                  <a:cubicBezTo>
                    <a:pt x="26373" y="25021"/>
                    <a:pt x="26157" y="25129"/>
                    <a:pt x="25941" y="25372"/>
                  </a:cubicBezTo>
                  <a:cubicBezTo>
                    <a:pt x="25021" y="26048"/>
                    <a:pt x="23100" y="26725"/>
                    <a:pt x="22668" y="26941"/>
                  </a:cubicBezTo>
                  <a:lnTo>
                    <a:pt x="22424" y="26941"/>
                  </a:lnTo>
                  <a:lnTo>
                    <a:pt x="22316" y="28185"/>
                  </a:lnTo>
                  <a:lnTo>
                    <a:pt x="23236" y="33703"/>
                  </a:lnTo>
                  <a:cubicBezTo>
                    <a:pt x="23560" y="34380"/>
                    <a:pt x="23452" y="35380"/>
                    <a:pt x="24020" y="35948"/>
                  </a:cubicBezTo>
                  <a:cubicBezTo>
                    <a:pt x="24345" y="36300"/>
                    <a:pt x="24696" y="36408"/>
                    <a:pt x="25129" y="36408"/>
                  </a:cubicBezTo>
                  <a:cubicBezTo>
                    <a:pt x="25589" y="36408"/>
                    <a:pt x="26157" y="36192"/>
                    <a:pt x="26617" y="35948"/>
                  </a:cubicBezTo>
                  <a:cubicBezTo>
                    <a:pt x="27401" y="35516"/>
                    <a:pt x="28077" y="34704"/>
                    <a:pt x="28862" y="34488"/>
                  </a:cubicBezTo>
                  <a:cubicBezTo>
                    <a:pt x="29186" y="34488"/>
                    <a:pt x="29430" y="34380"/>
                    <a:pt x="29646" y="34380"/>
                  </a:cubicBezTo>
                  <a:cubicBezTo>
                    <a:pt x="30106" y="34380"/>
                    <a:pt x="30674" y="34488"/>
                    <a:pt x="31107" y="34596"/>
                  </a:cubicBezTo>
                  <a:cubicBezTo>
                    <a:pt x="31567" y="34704"/>
                    <a:pt x="32027" y="34839"/>
                    <a:pt x="32568" y="34839"/>
                  </a:cubicBezTo>
                  <a:cubicBezTo>
                    <a:pt x="32811" y="34839"/>
                    <a:pt x="33027" y="34704"/>
                    <a:pt x="33244" y="34704"/>
                  </a:cubicBezTo>
                  <a:cubicBezTo>
                    <a:pt x="34380" y="34380"/>
                    <a:pt x="35272" y="33352"/>
                    <a:pt x="35272" y="32135"/>
                  </a:cubicBezTo>
                  <a:cubicBezTo>
                    <a:pt x="35272" y="31999"/>
                    <a:pt x="35164" y="31783"/>
                    <a:pt x="35164" y="31566"/>
                  </a:cubicBezTo>
                  <a:cubicBezTo>
                    <a:pt x="35056" y="31215"/>
                    <a:pt x="34948" y="30890"/>
                    <a:pt x="34732" y="30539"/>
                  </a:cubicBezTo>
                  <a:cubicBezTo>
                    <a:pt x="34272" y="29971"/>
                    <a:pt x="33595" y="29646"/>
                    <a:pt x="33487" y="28970"/>
                  </a:cubicBezTo>
                  <a:lnTo>
                    <a:pt x="33487" y="28862"/>
                  </a:lnTo>
                  <a:cubicBezTo>
                    <a:pt x="33487" y="28510"/>
                    <a:pt x="33595" y="28077"/>
                    <a:pt x="33704" y="27617"/>
                  </a:cubicBezTo>
                  <a:lnTo>
                    <a:pt x="33704" y="27266"/>
                  </a:lnTo>
                  <a:cubicBezTo>
                    <a:pt x="33704" y="25913"/>
                    <a:pt x="32919" y="24804"/>
                    <a:pt x="31675" y="24561"/>
                  </a:cubicBezTo>
                  <a:cubicBezTo>
                    <a:pt x="32568" y="23776"/>
                    <a:pt x="33487" y="22884"/>
                    <a:pt x="34055" y="21856"/>
                  </a:cubicBezTo>
                  <a:cubicBezTo>
                    <a:pt x="34272" y="21315"/>
                    <a:pt x="34488" y="20747"/>
                    <a:pt x="34488" y="20179"/>
                  </a:cubicBezTo>
                  <a:cubicBezTo>
                    <a:pt x="34488" y="19503"/>
                    <a:pt x="34272" y="18826"/>
                    <a:pt x="33812" y="18366"/>
                  </a:cubicBezTo>
                  <a:cubicBezTo>
                    <a:pt x="35516" y="18042"/>
                    <a:pt x="36625" y="16581"/>
                    <a:pt x="36625" y="14985"/>
                  </a:cubicBezTo>
                  <a:lnTo>
                    <a:pt x="36625" y="14417"/>
                  </a:lnTo>
                  <a:lnTo>
                    <a:pt x="35164" y="14553"/>
                  </a:lnTo>
                  <a:cubicBezTo>
                    <a:pt x="35624" y="13633"/>
                    <a:pt x="35949" y="12632"/>
                    <a:pt x="36084" y="11604"/>
                  </a:cubicBezTo>
                  <a:lnTo>
                    <a:pt x="36084" y="11604"/>
                  </a:lnTo>
                  <a:cubicBezTo>
                    <a:pt x="35732" y="11712"/>
                    <a:pt x="35516" y="11848"/>
                    <a:pt x="35164" y="11848"/>
                  </a:cubicBezTo>
                  <a:cubicBezTo>
                    <a:pt x="34488" y="11848"/>
                    <a:pt x="33704" y="11388"/>
                    <a:pt x="33379" y="10712"/>
                  </a:cubicBezTo>
                  <a:cubicBezTo>
                    <a:pt x="32811" y="9819"/>
                    <a:pt x="32703" y="8683"/>
                    <a:pt x="32459" y="7655"/>
                  </a:cubicBezTo>
                  <a:cubicBezTo>
                    <a:pt x="31891" y="5085"/>
                    <a:pt x="30214" y="2813"/>
                    <a:pt x="27969" y="1569"/>
                  </a:cubicBezTo>
                  <a:cubicBezTo>
                    <a:pt x="26049" y="568"/>
                    <a:pt x="23912" y="0"/>
                    <a:pt x="21748" y="0"/>
                  </a:cubicBezTo>
                  <a:close/>
                </a:path>
              </a:pathLst>
            </a:custGeom>
            <a:solidFill>
              <a:srgbClr val="F5F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3331843" y="3677997"/>
              <a:ext cx="463605" cy="775542"/>
            </a:xfrm>
            <a:custGeom>
              <a:avLst/>
              <a:gdLst/>
              <a:ahLst/>
              <a:cxnLst/>
              <a:rect l="l" t="t" r="r" b="b"/>
              <a:pathLst>
                <a:path w="29647" h="49595" extrusionOk="0">
                  <a:moveTo>
                    <a:pt x="9664" y="0"/>
                  </a:moveTo>
                  <a:cubicBezTo>
                    <a:pt x="7604" y="0"/>
                    <a:pt x="5651" y="1203"/>
                    <a:pt x="4166" y="2583"/>
                  </a:cubicBezTo>
                  <a:cubicBezTo>
                    <a:pt x="2273" y="4395"/>
                    <a:pt x="1" y="24898"/>
                    <a:pt x="1" y="24898"/>
                  </a:cubicBezTo>
                  <a:cubicBezTo>
                    <a:pt x="1" y="24898"/>
                    <a:pt x="1137" y="29415"/>
                    <a:pt x="2381" y="32445"/>
                  </a:cubicBezTo>
                  <a:cubicBezTo>
                    <a:pt x="3282" y="34841"/>
                    <a:pt x="5541" y="35879"/>
                    <a:pt x="8418" y="35879"/>
                  </a:cubicBezTo>
                  <a:cubicBezTo>
                    <a:pt x="9081" y="35879"/>
                    <a:pt x="9776" y="35824"/>
                    <a:pt x="10496" y="35718"/>
                  </a:cubicBezTo>
                  <a:cubicBezTo>
                    <a:pt x="14201" y="35285"/>
                    <a:pt x="14093" y="32229"/>
                    <a:pt x="14093" y="32229"/>
                  </a:cubicBezTo>
                  <a:lnTo>
                    <a:pt x="14093" y="32229"/>
                  </a:lnTo>
                  <a:lnTo>
                    <a:pt x="21640" y="49594"/>
                  </a:lnTo>
                  <a:cubicBezTo>
                    <a:pt x="21640" y="49594"/>
                    <a:pt x="29647" y="47674"/>
                    <a:pt x="29187" y="47674"/>
                  </a:cubicBezTo>
                  <a:cubicBezTo>
                    <a:pt x="29186" y="47674"/>
                    <a:pt x="29185" y="47674"/>
                    <a:pt x="29185" y="47674"/>
                  </a:cubicBezTo>
                  <a:cubicBezTo>
                    <a:pt x="28729" y="47674"/>
                    <a:pt x="21070" y="13857"/>
                    <a:pt x="20071" y="10941"/>
                  </a:cubicBezTo>
                  <a:cubicBezTo>
                    <a:pt x="19043" y="7992"/>
                    <a:pt x="14310" y="1230"/>
                    <a:pt x="11497" y="338"/>
                  </a:cubicBezTo>
                  <a:cubicBezTo>
                    <a:pt x="10883" y="104"/>
                    <a:pt x="10268" y="0"/>
                    <a:pt x="9664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3432517" y="3866413"/>
              <a:ext cx="158627" cy="400164"/>
            </a:xfrm>
            <a:custGeom>
              <a:avLst/>
              <a:gdLst/>
              <a:ahLst/>
              <a:cxnLst/>
              <a:rect l="l" t="t" r="r" b="b"/>
              <a:pathLst>
                <a:path w="10144" h="25590" extrusionOk="0">
                  <a:moveTo>
                    <a:pt x="0" y="1"/>
                  </a:moveTo>
                  <a:lnTo>
                    <a:pt x="0" y="785"/>
                  </a:lnTo>
                  <a:cubicBezTo>
                    <a:pt x="0" y="706"/>
                    <a:pt x="15" y="628"/>
                    <a:pt x="33" y="547"/>
                  </a:cubicBezTo>
                  <a:lnTo>
                    <a:pt x="33" y="547"/>
                  </a:lnTo>
                  <a:cubicBezTo>
                    <a:pt x="165" y="2101"/>
                    <a:pt x="473" y="3637"/>
                    <a:pt x="893" y="5194"/>
                  </a:cubicBezTo>
                  <a:cubicBezTo>
                    <a:pt x="1677" y="7791"/>
                    <a:pt x="2705" y="10252"/>
                    <a:pt x="3814" y="12741"/>
                  </a:cubicBezTo>
                  <a:cubicBezTo>
                    <a:pt x="5627" y="16339"/>
                    <a:pt x="7331" y="19503"/>
                    <a:pt x="8440" y="21748"/>
                  </a:cubicBezTo>
                  <a:cubicBezTo>
                    <a:pt x="8683" y="22316"/>
                    <a:pt x="8900" y="22884"/>
                    <a:pt x="9116" y="23344"/>
                  </a:cubicBezTo>
                  <a:cubicBezTo>
                    <a:pt x="9359" y="23777"/>
                    <a:pt x="9576" y="24237"/>
                    <a:pt x="9684" y="24589"/>
                  </a:cubicBezTo>
                  <a:lnTo>
                    <a:pt x="10036" y="25373"/>
                  </a:lnTo>
                  <a:cubicBezTo>
                    <a:pt x="10036" y="25481"/>
                    <a:pt x="10144" y="25481"/>
                    <a:pt x="10144" y="25589"/>
                  </a:cubicBezTo>
                  <a:cubicBezTo>
                    <a:pt x="10144" y="25481"/>
                    <a:pt x="10144" y="25373"/>
                    <a:pt x="10036" y="25265"/>
                  </a:cubicBezTo>
                  <a:lnTo>
                    <a:pt x="9792" y="24589"/>
                  </a:lnTo>
                  <a:cubicBezTo>
                    <a:pt x="9684" y="24237"/>
                    <a:pt x="9468" y="23777"/>
                    <a:pt x="9224" y="23344"/>
                  </a:cubicBezTo>
                  <a:cubicBezTo>
                    <a:pt x="9116" y="22776"/>
                    <a:pt x="8791" y="22316"/>
                    <a:pt x="8548" y="21640"/>
                  </a:cubicBezTo>
                  <a:cubicBezTo>
                    <a:pt x="7547" y="19395"/>
                    <a:pt x="5843" y="16230"/>
                    <a:pt x="4058" y="12633"/>
                  </a:cubicBezTo>
                  <a:cubicBezTo>
                    <a:pt x="2922" y="10144"/>
                    <a:pt x="1921" y="7683"/>
                    <a:pt x="1109" y="5086"/>
                  </a:cubicBezTo>
                  <a:cubicBezTo>
                    <a:pt x="568" y="3382"/>
                    <a:pt x="217" y="1813"/>
                    <a:pt x="109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3331843" y="3676074"/>
              <a:ext cx="458523" cy="779154"/>
            </a:xfrm>
            <a:custGeom>
              <a:avLst/>
              <a:gdLst/>
              <a:ahLst/>
              <a:cxnLst/>
              <a:rect l="l" t="t" r="r" b="b"/>
              <a:pathLst>
                <a:path w="29322" h="49826" extrusionOk="0">
                  <a:moveTo>
                    <a:pt x="1" y="25021"/>
                  </a:moveTo>
                  <a:cubicBezTo>
                    <a:pt x="1" y="25021"/>
                    <a:pt x="1" y="25129"/>
                    <a:pt x="109" y="25373"/>
                  </a:cubicBezTo>
                  <a:lnTo>
                    <a:pt x="1" y="25021"/>
                  </a:lnTo>
                  <a:close/>
                  <a:moveTo>
                    <a:pt x="109" y="25373"/>
                  </a:moveTo>
                  <a:cubicBezTo>
                    <a:pt x="109" y="25589"/>
                    <a:pt x="244" y="25941"/>
                    <a:pt x="352" y="26482"/>
                  </a:cubicBezTo>
                  <a:cubicBezTo>
                    <a:pt x="677" y="27510"/>
                    <a:pt x="1029" y="28970"/>
                    <a:pt x="1705" y="30891"/>
                  </a:cubicBezTo>
                  <a:cubicBezTo>
                    <a:pt x="1813" y="31351"/>
                    <a:pt x="2029" y="31892"/>
                    <a:pt x="2273" y="32352"/>
                  </a:cubicBezTo>
                  <a:cubicBezTo>
                    <a:pt x="2489" y="32920"/>
                    <a:pt x="2706" y="33488"/>
                    <a:pt x="3057" y="33920"/>
                  </a:cubicBezTo>
                  <a:cubicBezTo>
                    <a:pt x="3950" y="34948"/>
                    <a:pt x="5194" y="35624"/>
                    <a:pt x="6438" y="35841"/>
                  </a:cubicBezTo>
                  <a:cubicBezTo>
                    <a:pt x="7102" y="35951"/>
                    <a:pt x="7787" y="36012"/>
                    <a:pt x="8475" y="36012"/>
                  </a:cubicBezTo>
                  <a:cubicBezTo>
                    <a:pt x="9302" y="36012"/>
                    <a:pt x="10131" y="35925"/>
                    <a:pt x="10929" y="35733"/>
                  </a:cubicBezTo>
                  <a:lnTo>
                    <a:pt x="10929" y="35733"/>
                  </a:lnTo>
                  <a:cubicBezTo>
                    <a:pt x="10198" y="35841"/>
                    <a:pt x="9468" y="35895"/>
                    <a:pt x="8738" y="35895"/>
                  </a:cubicBezTo>
                  <a:cubicBezTo>
                    <a:pt x="8007" y="35895"/>
                    <a:pt x="7277" y="35841"/>
                    <a:pt x="6547" y="35733"/>
                  </a:cubicBezTo>
                  <a:cubicBezTo>
                    <a:pt x="5194" y="35516"/>
                    <a:pt x="4058" y="34840"/>
                    <a:pt x="3165" y="33812"/>
                  </a:cubicBezTo>
                  <a:cubicBezTo>
                    <a:pt x="2814" y="33488"/>
                    <a:pt x="2597" y="32920"/>
                    <a:pt x="2381" y="32352"/>
                  </a:cubicBezTo>
                  <a:cubicBezTo>
                    <a:pt x="2138" y="31892"/>
                    <a:pt x="1921" y="31351"/>
                    <a:pt x="1813" y="30891"/>
                  </a:cubicBezTo>
                  <a:cubicBezTo>
                    <a:pt x="1137" y="29079"/>
                    <a:pt x="785" y="27510"/>
                    <a:pt x="461" y="26482"/>
                  </a:cubicBezTo>
                  <a:lnTo>
                    <a:pt x="109" y="25373"/>
                  </a:lnTo>
                  <a:close/>
                  <a:moveTo>
                    <a:pt x="9928" y="1"/>
                  </a:moveTo>
                  <a:cubicBezTo>
                    <a:pt x="9035" y="1"/>
                    <a:pt x="8115" y="244"/>
                    <a:pt x="7331" y="569"/>
                  </a:cubicBezTo>
                  <a:cubicBezTo>
                    <a:pt x="6547" y="920"/>
                    <a:pt x="5762" y="1245"/>
                    <a:pt x="5086" y="1813"/>
                  </a:cubicBezTo>
                  <a:cubicBezTo>
                    <a:pt x="4843" y="2029"/>
                    <a:pt x="4518" y="2273"/>
                    <a:pt x="4166" y="2597"/>
                  </a:cubicBezTo>
                  <a:cubicBezTo>
                    <a:pt x="3950" y="2814"/>
                    <a:pt x="3734" y="3274"/>
                    <a:pt x="3625" y="3625"/>
                  </a:cubicBezTo>
                  <a:cubicBezTo>
                    <a:pt x="3274" y="4302"/>
                    <a:pt x="3057" y="5086"/>
                    <a:pt x="2949" y="5870"/>
                  </a:cubicBezTo>
                  <a:cubicBezTo>
                    <a:pt x="2138" y="8792"/>
                    <a:pt x="1813" y="11388"/>
                    <a:pt x="1461" y="13769"/>
                  </a:cubicBezTo>
                  <a:cubicBezTo>
                    <a:pt x="1029" y="16122"/>
                    <a:pt x="785" y="18151"/>
                    <a:pt x="569" y="19855"/>
                  </a:cubicBezTo>
                  <a:cubicBezTo>
                    <a:pt x="352" y="21532"/>
                    <a:pt x="244" y="22776"/>
                    <a:pt x="109" y="23669"/>
                  </a:cubicBezTo>
                  <a:cubicBezTo>
                    <a:pt x="109" y="24129"/>
                    <a:pt x="1" y="24453"/>
                    <a:pt x="1" y="24697"/>
                  </a:cubicBezTo>
                  <a:cubicBezTo>
                    <a:pt x="109" y="24453"/>
                    <a:pt x="109" y="24129"/>
                    <a:pt x="244" y="23669"/>
                  </a:cubicBezTo>
                  <a:cubicBezTo>
                    <a:pt x="352" y="22776"/>
                    <a:pt x="461" y="21532"/>
                    <a:pt x="677" y="19855"/>
                  </a:cubicBezTo>
                  <a:cubicBezTo>
                    <a:pt x="920" y="18151"/>
                    <a:pt x="1137" y="16122"/>
                    <a:pt x="1597" y="13769"/>
                  </a:cubicBezTo>
                  <a:cubicBezTo>
                    <a:pt x="1921" y="11388"/>
                    <a:pt x="2381" y="8792"/>
                    <a:pt x="3057" y="5870"/>
                  </a:cubicBezTo>
                  <a:cubicBezTo>
                    <a:pt x="3274" y="5086"/>
                    <a:pt x="3490" y="4410"/>
                    <a:pt x="3734" y="3625"/>
                  </a:cubicBezTo>
                  <a:cubicBezTo>
                    <a:pt x="3842" y="3274"/>
                    <a:pt x="4058" y="2949"/>
                    <a:pt x="4302" y="2706"/>
                  </a:cubicBezTo>
                  <a:cubicBezTo>
                    <a:pt x="4626" y="2381"/>
                    <a:pt x="4978" y="2138"/>
                    <a:pt x="5302" y="1921"/>
                  </a:cubicBezTo>
                  <a:cubicBezTo>
                    <a:pt x="6547" y="920"/>
                    <a:pt x="8224" y="244"/>
                    <a:pt x="9928" y="244"/>
                  </a:cubicBezTo>
                  <a:cubicBezTo>
                    <a:pt x="10820" y="244"/>
                    <a:pt x="11605" y="461"/>
                    <a:pt x="12416" y="920"/>
                  </a:cubicBezTo>
                  <a:cubicBezTo>
                    <a:pt x="13093" y="1461"/>
                    <a:pt x="13877" y="2029"/>
                    <a:pt x="14445" y="2706"/>
                  </a:cubicBezTo>
                  <a:cubicBezTo>
                    <a:pt x="15797" y="4166"/>
                    <a:pt x="16906" y="5654"/>
                    <a:pt x="17934" y="7331"/>
                  </a:cubicBezTo>
                  <a:cubicBezTo>
                    <a:pt x="18502" y="8115"/>
                    <a:pt x="19043" y="9035"/>
                    <a:pt x="19503" y="9928"/>
                  </a:cubicBezTo>
                  <a:cubicBezTo>
                    <a:pt x="19720" y="10388"/>
                    <a:pt x="19855" y="10820"/>
                    <a:pt x="20071" y="11280"/>
                  </a:cubicBezTo>
                  <a:cubicBezTo>
                    <a:pt x="20179" y="11740"/>
                    <a:pt x="20288" y="12281"/>
                    <a:pt x="20396" y="12741"/>
                  </a:cubicBezTo>
                  <a:cubicBezTo>
                    <a:pt x="20964" y="14770"/>
                    <a:pt x="21424" y="16798"/>
                    <a:pt x="21992" y="18935"/>
                  </a:cubicBezTo>
                  <a:lnTo>
                    <a:pt x="25021" y="31892"/>
                  </a:lnTo>
                  <a:cubicBezTo>
                    <a:pt x="26049" y="36084"/>
                    <a:pt x="27050" y="40250"/>
                    <a:pt x="28078" y="44199"/>
                  </a:cubicBezTo>
                  <a:cubicBezTo>
                    <a:pt x="28294" y="45092"/>
                    <a:pt x="28510" y="46092"/>
                    <a:pt x="28862" y="47120"/>
                  </a:cubicBezTo>
                  <a:cubicBezTo>
                    <a:pt x="28862" y="47313"/>
                    <a:pt x="28948" y="47527"/>
                    <a:pt x="29043" y="47724"/>
                  </a:cubicBezTo>
                  <a:lnTo>
                    <a:pt x="29043" y="47724"/>
                  </a:lnTo>
                  <a:lnTo>
                    <a:pt x="28970" y="47797"/>
                  </a:lnTo>
                  <a:lnTo>
                    <a:pt x="28646" y="47905"/>
                  </a:lnTo>
                  <a:lnTo>
                    <a:pt x="27158" y="48256"/>
                  </a:lnTo>
                  <a:lnTo>
                    <a:pt x="21685" y="49572"/>
                  </a:lnTo>
                  <a:lnTo>
                    <a:pt x="21685" y="49572"/>
                  </a:lnTo>
                  <a:lnTo>
                    <a:pt x="14202" y="32352"/>
                  </a:lnTo>
                  <a:lnTo>
                    <a:pt x="14191" y="32328"/>
                  </a:lnTo>
                  <a:lnTo>
                    <a:pt x="14191" y="32328"/>
                  </a:lnTo>
                  <a:cubicBezTo>
                    <a:pt x="14194" y="32300"/>
                    <a:pt x="14198" y="32272"/>
                    <a:pt x="14202" y="32243"/>
                  </a:cubicBezTo>
                  <a:lnTo>
                    <a:pt x="14202" y="32243"/>
                  </a:lnTo>
                  <a:lnTo>
                    <a:pt x="14160" y="32264"/>
                  </a:lnTo>
                  <a:lnTo>
                    <a:pt x="13985" y="31892"/>
                  </a:lnTo>
                  <a:lnTo>
                    <a:pt x="13985" y="32352"/>
                  </a:lnTo>
                  <a:cubicBezTo>
                    <a:pt x="13985" y="33136"/>
                    <a:pt x="13633" y="34056"/>
                    <a:pt x="13093" y="34597"/>
                  </a:cubicBezTo>
                  <a:cubicBezTo>
                    <a:pt x="12524" y="35165"/>
                    <a:pt x="11740" y="35516"/>
                    <a:pt x="10929" y="35733"/>
                  </a:cubicBezTo>
                  <a:cubicBezTo>
                    <a:pt x="11848" y="35624"/>
                    <a:pt x="12524" y="35273"/>
                    <a:pt x="13201" y="34597"/>
                  </a:cubicBezTo>
                  <a:cubicBezTo>
                    <a:pt x="13675" y="34145"/>
                    <a:pt x="13979" y="33430"/>
                    <a:pt x="14130" y="32687"/>
                  </a:cubicBezTo>
                  <a:lnTo>
                    <a:pt x="14130" y="32687"/>
                  </a:lnTo>
                  <a:cubicBezTo>
                    <a:pt x="16239" y="37570"/>
                    <a:pt x="18782" y="43424"/>
                    <a:pt x="21532" y="49717"/>
                  </a:cubicBezTo>
                  <a:lnTo>
                    <a:pt x="21532" y="49825"/>
                  </a:lnTo>
                  <a:lnTo>
                    <a:pt x="21640" y="49825"/>
                  </a:lnTo>
                  <a:lnTo>
                    <a:pt x="27158" y="48473"/>
                  </a:lnTo>
                  <a:lnTo>
                    <a:pt x="28646" y="48013"/>
                  </a:lnTo>
                  <a:lnTo>
                    <a:pt x="28970" y="48013"/>
                  </a:lnTo>
                  <a:lnTo>
                    <a:pt x="29187" y="47905"/>
                  </a:lnTo>
                  <a:lnTo>
                    <a:pt x="29079" y="47905"/>
                  </a:lnTo>
                  <a:cubicBezTo>
                    <a:pt x="29082" y="47898"/>
                    <a:pt x="29085" y="47892"/>
                    <a:pt x="29088" y="47886"/>
                  </a:cubicBezTo>
                  <a:lnTo>
                    <a:pt x="29088" y="47886"/>
                  </a:lnTo>
                  <a:cubicBezTo>
                    <a:pt x="29100" y="47905"/>
                    <a:pt x="29126" y="47905"/>
                    <a:pt x="29187" y="47905"/>
                  </a:cubicBezTo>
                  <a:lnTo>
                    <a:pt x="29322" y="47905"/>
                  </a:lnTo>
                  <a:lnTo>
                    <a:pt x="29322" y="47797"/>
                  </a:lnTo>
                  <a:lnTo>
                    <a:pt x="29322" y="47688"/>
                  </a:lnTo>
                  <a:cubicBezTo>
                    <a:pt x="29187" y="47445"/>
                    <a:pt x="29079" y="47229"/>
                    <a:pt x="29079" y="47012"/>
                  </a:cubicBezTo>
                  <a:cubicBezTo>
                    <a:pt x="28754" y="46092"/>
                    <a:pt x="28510" y="45092"/>
                    <a:pt x="28294" y="44064"/>
                  </a:cubicBezTo>
                  <a:cubicBezTo>
                    <a:pt x="27293" y="40142"/>
                    <a:pt x="26265" y="36084"/>
                    <a:pt x="25265" y="31892"/>
                  </a:cubicBezTo>
                  <a:cubicBezTo>
                    <a:pt x="24237" y="27510"/>
                    <a:pt x="23236" y="23101"/>
                    <a:pt x="22208" y="18935"/>
                  </a:cubicBezTo>
                  <a:cubicBezTo>
                    <a:pt x="21640" y="16798"/>
                    <a:pt x="21207" y="14770"/>
                    <a:pt x="20639" y="12741"/>
                  </a:cubicBezTo>
                  <a:cubicBezTo>
                    <a:pt x="20531" y="12281"/>
                    <a:pt x="20396" y="11740"/>
                    <a:pt x="20288" y="11280"/>
                  </a:cubicBezTo>
                  <a:cubicBezTo>
                    <a:pt x="20071" y="10820"/>
                    <a:pt x="19855" y="10252"/>
                    <a:pt x="19611" y="9820"/>
                  </a:cubicBezTo>
                  <a:cubicBezTo>
                    <a:pt x="19179" y="8900"/>
                    <a:pt x="18719" y="8007"/>
                    <a:pt x="18151" y="7223"/>
                  </a:cubicBezTo>
                  <a:cubicBezTo>
                    <a:pt x="17150" y="5519"/>
                    <a:pt x="15906" y="4058"/>
                    <a:pt x="14553" y="2597"/>
                  </a:cubicBezTo>
                  <a:cubicBezTo>
                    <a:pt x="13985" y="1921"/>
                    <a:pt x="13309" y="1353"/>
                    <a:pt x="12524" y="785"/>
                  </a:cubicBezTo>
                  <a:cubicBezTo>
                    <a:pt x="11740" y="244"/>
                    <a:pt x="10820" y="1"/>
                    <a:pt x="9928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3608470" y="4255990"/>
              <a:ext cx="278770" cy="365777"/>
            </a:xfrm>
            <a:custGeom>
              <a:avLst/>
              <a:gdLst/>
              <a:ahLst/>
              <a:cxnLst/>
              <a:rect l="l" t="t" r="r" b="b"/>
              <a:pathLst>
                <a:path w="17827" h="23391" extrusionOk="0">
                  <a:moveTo>
                    <a:pt x="9035" y="0"/>
                  </a:moveTo>
                  <a:lnTo>
                    <a:pt x="1" y="4057"/>
                  </a:lnTo>
                  <a:cubicBezTo>
                    <a:pt x="1" y="4057"/>
                    <a:pt x="4302" y="15229"/>
                    <a:pt x="4518" y="16230"/>
                  </a:cubicBezTo>
                  <a:cubicBezTo>
                    <a:pt x="4626" y="17257"/>
                    <a:pt x="13309" y="21991"/>
                    <a:pt x="15689" y="23208"/>
                  </a:cubicBezTo>
                  <a:cubicBezTo>
                    <a:pt x="15906" y="23330"/>
                    <a:pt x="16129" y="23391"/>
                    <a:pt x="16339" y="23391"/>
                  </a:cubicBezTo>
                  <a:cubicBezTo>
                    <a:pt x="16548" y="23391"/>
                    <a:pt x="16744" y="23330"/>
                    <a:pt x="16907" y="23208"/>
                  </a:cubicBezTo>
                  <a:cubicBezTo>
                    <a:pt x="17583" y="22884"/>
                    <a:pt x="17826" y="22099"/>
                    <a:pt x="17475" y="21423"/>
                  </a:cubicBezTo>
                  <a:lnTo>
                    <a:pt x="12173" y="12389"/>
                  </a:lnTo>
                  <a:lnTo>
                    <a:pt x="9035" y="0"/>
                  </a:ln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3680809" y="4425172"/>
              <a:ext cx="26662" cy="22862"/>
            </a:xfrm>
            <a:custGeom>
              <a:avLst/>
              <a:gdLst/>
              <a:ahLst/>
              <a:cxnLst/>
              <a:rect l="l" t="t" r="r" b="b"/>
              <a:pathLst>
                <a:path w="1705" h="1462" extrusionOk="0">
                  <a:moveTo>
                    <a:pt x="785" y="1"/>
                  </a:moveTo>
                  <a:cubicBezTo>
                    <a:pt x="568" y="1"/>
                    <a:pt x="244" y="109"/>
                    <a:pt x="108" y="461"/>
                  </a:cubicBezTo>
                  <a:cubicBezTo>
                    <a:pt x="0" y="785"/>
                    <a:pt x="244" y="1245"/>
                    <a:pt x="676" y="1353"/>
                  </a:cubicBezTo>
                  <a:cubicBezTo>
                    <a:pt x="676" y="1461"/>
                    <a:pt x="785" y="1461"/>
                    <a:pt x="785" y="1461"/>
                  </a:cubicBezTo>
                  <a:cubicBezTo>
                    <a:pt x="1136" y="1461"/>
                    <a:pt x="1461" y="1245"/>
                    <a:pt x="1596" y="893"/>
                  </a:cubicBezTo>
                  <a:cubicBezTo>
                    <a:pt x="1704" y="569"/>
                    <a:pt x="1461" y="109"/>
                    <a:pt x="1028" y="1"/>
                  </a:cubicBezTo>
                  <a:close/>
                </a:path>
              </a:pathLst>
            </a:custGeom>
            <a:solidFill>
              <a:srgbClr val="F5F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3751444" y="4446330"/>
              <a:ext cx="49508" cy="18030"/>
            </a:xfrm>
            <a:custGeom>
              <a:avLst/>
              <a:gdLst/>
              <a:ahLst/>
              <a:cxnLst/>
              <a:rect l="l" t="t" r="r" b="b"/>
              <a:pathLst>
                <a:path w="3166" h="1153" extrusionOk="0">
                  <a:moveTo>
                    <a:pt x="2648" y="0"/>
                  </a:moveTo>
                  <a:cubicBezTo>
                    <a:pt x="2333" y="0"/>
                    <a:pt x="1907" y="54"/>
                    <a:pt x="1461" y="217"/>
                  </a:cubicBezTo>
                  <a:cubicBezTo>
                    <a:pt x="568" y="568"/>
                    <a:pt x="0" y="1136"/>
                    <a:pt x="0" y="1136"/>
                  </a:cubicBezTo>
                  <a:cubicBezTo>
                    <a:pt x="11" y="1147"/>
                    <a:pt x="27" y="1152"/>
                    <a:pt x="48" y="1152"/>
                  </a:cubicBezTo>
                  <a:cubicBezTo>
                    <a:pt x="227" y="1152"/>
                    <a:pt x="767" y="752"/>
                    <a:pt x="1569" y="460"/>
                  </a:cubicBezTo>
                  <a:cubicBezTo>
                    <a:pt x="2354" y="217"/>
                    <a:pt x="3165" y="217"/>
                    <a:pt x="3165" y="108"/>
                  </a:cubicBezTo>
                  <a:cubicBezTo>
                    <a:pt x="3165" y="54"/>
                    <a:pt x="2962" y="0"/>
                    <a:pt x="26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3735368" y="4390473"/>
              <a:ext cx="52886" cy="17279"/>
            </a:xfrm>
            <a:custGeom>
              <a:avLst/>
              <a:gdLst/>
              <a:ahLst/>
              <a:cxnLst/>
              <a:rect l="l" t="t" r="r" b="b"/>
              <a:pathLst>
                <a:path w="3382" h="1105" extrusionOk="0">
                  <a:moveTo>
                    <a:pt x="2189" y="0"/>
                  </a:moveTo>
                  <a:cubicBezTo>
                    <a:pt x="1538" y="0"/>
                    <a:pt x="855" y="228"/>
                    <a:pt x="352" y="651"/>
                  </a:cubicBezTo>
                  <a:cubicBezTo>
                    <a:pt x="136" y="867"/>
                    <a:pt x="1" y="1084"/>
                    <a:pt x="1" y="1084"/>
                  </a:cubicBezTo>
                  <a:cubicBezTo>
                    <a:pt x="15" y="1098"/>
                    <a:pt x="33" y="1104"/>
                    <a:pt x="56" y="1104"/>
                  </a:cubicBezTo>
                  <a:cubicBezTo>
                    <a:pt x="253" y="1104"/>
                    <a:pt x="773" y="626"/>
                    <a:pt x="1596" y="407"/>
                  </a:cubicBezTo>
                  <a:cubicBezTo>
                    <a:pt x="2165" y="299"/>
                    <a:pt x="2841" y="299"/>
                    <a:pt x="3382" y="299"/>
                  </a:cubicBezTo>
                  <a:cubicBezTo>
                    <a:pt x="3382" y="299"/>
                    <a:pt x="3165" y="191"/>
                    <a:pt x="2841" y="83"/>
                  </a:cubicBezTo>
                  <a:cubicBezTo>
                    <a:pt x="2633" y="27"/>
                    <a:pt x="2413" y="0"/>
                    <a:pt x="21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3721404" y="4348345"/>
              <a:ext cx="61784" cy="38249"/>
            </a:xfrm>
            <a:custGeom>
              <a:avLst/>
              <a:gdLst/>
              <a:ahLst/>
              <a:cxnLst/>
              <a:rect l="l" t="t" r="r" b="b"/>
              <a:pathLst>
                <a:path w="3951" h="2446" extrusionOk="0">
                  <a:moveTo>
                    <a:pt x="3298" y="240"/>
                  </a:moveTo>
                  <a:cubicBezTo>
                    <a:pt x="3394" y="240"/>
                    <a:pt x="3490" y="288"/>
                    <a:pt x="3490" y="288"/>
                  </a:cubicBezTo>
                  <a:cubicBezTo>
                    <a:pt x="3598" y="397"/>
                    <a:pt x="3598" y="640"/>
                    <a:pt x="3598" y="748"/>
                  </a:cubicBezTo>
                  <a:cubicBezTo>
                    <a:pt x="3398" y="1375"/>
                    <a:pt x="2895" y="1909"/>
                    <a:pt x="2197" y="2070"/>
                  </a:cubicBezTo>
                  <a:lnTo>
                    <a:pt x="2197" y="2070"/>
                  </a:lnTo>
                  <a:cubicBezTo>
                    <a:pt x="2183" y="2043"/>
                    <a:pt x="2163" y="2018"/>
                    <a:pt x="2138" y="1992"/>
                  </a:cubicBezTo>
                  <a:cubicBezTo>
                    <a:pt x="2116" y="1901"/>
                    <a:pt x="2091" y="1815"/>
                    <a:pt x="2060" y="1734"/>
                  </a:cubicBezTo>
                  <a:lnTo>
                    <a:pt x="2060" y="1734"/>
                  </a:lnTo>
                  <a:cubicBezTo>
                    <a:pt x="2208" y="1425"/>
                    <a:pt x="2376" y="1146"/>
                    <a:pt x="2598" y="856"/>
                  </a:cubicBezTo>
                  <a:cubicBezTo>
                    <a:pt x="2706" y="640"/>
                    <a:pt x="2922" y="397"/>
                    <a:pt x="3166" y="288"/>
                  </a:cubicBezTo>
                  <a:cubicBezTo>
                    <a:pt x="3202" y="252"/>
                    <a:pt x="3250" y="240"/>
                    <a:pt x="3298" y="240"/>
                  </a:cubicBezTo>
                  <a:close/>
                  <a:moveTo>
                    <a:pt x="1987" y="1892"/>
                  </a:moveTo>
                  <a:cubicBezTo>
                    <a:pt x="2024" y="1957"/>
                    <a:pt x="2060" y="2023"/>
                    <a:pt x="2094" y="2091"/>
                  </a:cubicBezTo>
                  <a:lnTo>
                    <a:pt x="2094" y="2091"/>
                  </a:lnTo>
                  <a:cubicBezTo>
                    <a:pt x="2073" y="2094"/>
                    <a:pt x="2051" y="2098"/>
                    <a:pt x="2030" y="2101"/>
                  </a:cubicBezTo>
                  <a:cubicBezTo>
                    <a:pt x="1984" y="2108"/>
                    <a:pt x="1938" y="2113"/>
                    <a:pt x="1892" y="2117"/>
                  </a:cubicBezTo>
                  <a:lnTo>
                    <a:pt x="1892" y="2117"/>
                  </a:lnTo>
                  <a:cubicBezTo>
                    <a:pt x="1923" y="2040"/>
                    <a:pt x="1955" y="1965"/>
                    <a:pt x="1987" y="1892"/>
                  </a:cubicBezTo>
                  <a:close/>
                  <a:moveTo>
                    <a:pt x="677" y="532"/>
                  </a:moveTo>
                  <a:cubicBezTo>
                    <a:pt x="894" y="640"/>
                    <a:pt x="1137" y="748"/>
                    <a:pt x="1353" y="965"/>
                  </a:cubicBezTo>
                  <a:cubicBezTo>
                    <a:pt x="1564" y="1240"/>
                    <a:pt x="1765" y="1516"/>
                    <a:pt x="1939" y="1809"/>
                  </a:cubicBezTo>
                  <a:lnTo>
                    <a:pt x="1939" y="1809"/>
                  </a:lnTo>
                  <a:cubicBezTo>
                    <a:pt x="1933" y="1834"/>
                    <a:pt x="1927" y="1859"/>
                    <a:pt x="1921" y="1884"/>
                  </a:cubicBezTo>
                  <a:cubicBezTo>
                    <a:pt x="1863" y="1943"/>
                    <a:pt x="1836" y="2033"/>
                    <a:pt x="1824" y="2120"/>
                  </a:cubicBezTo>
                  <a:lnTo>
                    <a:pt x="1824" y="2120"/>
                  </a:lnTo>
                  <a:cubicBezTo>
                    <a:pt x="1809" y="2121"/>
                    <a:pt x="1794" y="2121"/>
                    <a:pt x="1779" y="2121"/>
                  </a:cubicBezTo>
                  <a:cubicBezTo>
                    <a:pt x="1191" y="2121"/>
                    <a:pt x="637" y="1784"/>
                    <a:pt x="353" y="1073"/>
                  </a:cubicBezTo>
                  <a:lnTo>
                    <a:pt x="353" y="748"/>
                  </a:lnTo>
                  <a:cubicBezTo>
                    <a:pt x="461" y="640"/>
                    <a:pt x="569" y="532"/>
                    <a:pt x="677" y="532"/>
                  </a:cubicBezTo>
                  <a:close/>
                  <a:moveTo>
                    <a:pt x="3429" y="1"/>
                  </a:moveTo>
                  <a:cubicBezTo>
                    <a:pt x="3345" y="1"/>
                    <a:pt x="3255" y="27"/>
                    <a:pt x="3166" y="72"/>
                  </a:cubicBezTo>
                  <a:cubicBezTo>
                    <a:pt x="2814" y="180"/>
                    <a:pt x="2598" y="397"/>
                    <a:pt x="2489" y="748"/>
                  </a:cubicBezTo>
                  <a:cubicBezTo>
                    <a:pt x="2218" y="999"/>
                    <a:pt x="2092" y="1265"/>
                    <a:pt x="1999" y="1585"/>
                  </a:cubicBezTo>
                  <a:lnTo>
                    <a:pt x="1999" y="1585"/>
                  </a:lnTo>
                  <a:cubicBezTo>
                    <a:pt x="1876" y="1321"/>
                    <a:pt x="1700" y="1095"/>
                    <a:pt x="1462" y="856"/>
                  </a:cubicBezTo>
                  <a:cubicBezTo>
                    <a:pt x="1245" y="532"/>
                    <a:pt x="1029" y="397"/>
                    <a:pt x="677" y="288"/>
                  </a:cubicBezTo>
                  <a:cubicBezTo>
                    <a:pt x="461" y="288"/>
                    <a:pt x="217" y="397"/>
                    <a:pt x="109" y="640"/>
                  </a:cubicBezTo>
                  <a:cubicBezTo>
                    <a:pt x="1" y="748"/>
                    <a:pt x="1" y="965"/>
                    <a:pt x="109" y="1208"/>
                  </a:cubicBezTo>
                  <a:cubicBezTo>
                    <a:pt x="426" y="1914"/>
                    <a:pt x="1093" y="2445"/>
                    <a:pt x="1875" y="2445"/>
                  </a:cubicBezTo>
                  <a:cubicBezTo>
                    <a:pt x="1961" y="2445"/>
                    <a:pt x="2049" y="2439"/>
                    <a:pt x="2138" y="2425"/>
                  </a:cubicBezTo>
                  <a:cubicBezTo>
                    <a:pt x="2170" y="2416"/>
                    <a:pt x="2202" y="2407"/>
                    <a:pt x="2234" y="2397"/>
                  </a:cubicBezTo>
                  <a:lnTo>
                    <a:pt x="2234" y="2397"/>
                  </a:lnTo>
                  <a:cubicBezTo>
                    <a:pt x="2238" y="2406"/>
                    <a:pt x="2242" y="2416"/>
                    <a:pt x="2246" y="2425"/>
                  </a:cubicBezTo>
                  <a:cubicBezTo>
                    <a:pt x="2246" y="2414"/>
                    <a:pt x="2246" y="2403"/>
                    <a:pt x="2246" y="2393"/>
                  </a:cubicBezTo>
                  <a:lnTo>
                    <a:pt x="2246" y="2393"/>
                  </a:lnTo>
                  <a:cubicBezTo>
                    <a:pt x="2984" y="2156"/>
                    <a:pt x="3610" y="1600"/>
                    <a:pt x="3842" y="748"/>
                  </a:cubicBezTo>
                  <a:cubicBezTo>
                    <a:pt x="3950" y="532"/>
                    <a:pt x="3842" y="288"/>
                    <a:pt x="3734" y="180"/>
                  </a:cubicBezTo>
                  <a:cubicBezTo>
                    <a:pt x="3655" y="53"/>
                    <a:pt x="3547" y="1"/>
                    <a:pt x="34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2917746" y="3554414"/>
              <a:ext cx="497022" cy="803955"/>
            </a:xfrm>
            <a:custGeom>
              <a:avLst/>
              <a:gdLst/>
              <a:ahLst/>
              <a:cxnLst/>
              <a:rect l="l" t="t" r="r" b="b"/>
              <a:pathLst>
                <a:path w="31784" h="51412" extrusionOk="0">
                  <a:moveTo>
                    <a:pt x="4568" y="0"/>
                  </a:moveTo>
                  <a:cubicBezTo>
                    <a:pt x="4514" y="0"/>
                    <a:pt x="4461" y="6"/>
                    <a:pt x="4410" y="18"/>
                  </a:cubicBezTo>
                  <a:cubicBezTo>
                    <a:pt x="4410" y="18"/>
                    <a:pt x="1" y="3507"/>
                    <a:pt x="217" y="6780"/>
                  </a:cubicBezTo>
                  <a:cubicBezTo>
                    <a:pt x="461" y="10053"/>
                    <a:pt x="6547" y="27067"/>
                    <a:pt x="7115" y="27500"/>
                  </a:cubicBezTo>
                  <a:cubicBezTo>
                    <a:pt x="7547" y="27959"/>
                    <a:pt x="11605" y="37778"/>
                    <a:pt x="15554" y="40808"/>
                  </a:cubicBezTo>
                  <a:cubicBezTo>
                    <a:pt x="19503" y="43864"/>
                    <a:pt x="25697" y="50275"/>
                    <a:pt x="25697" y="50275"/>
                  </a:cubicBezTo>
                  <a:lnTo>
                    <a:pt x="31783" y="51411"/>
                  </a:lnTo>
                  <a:cubicBezTo>
                    <a:pt x="31783" y="51411"/>
                    <a:pt x="20288" y="35398"/>
                    <a:pt x="19043" y="32693"/>
                  </a:cubicBezTo>
                  <a:cubicBezTo>
                    <a:pt x="17934" y="29988"/>
                    <a:pt x="10036" y="8349"/>
                    <a:pt x="10036" y="8349"/>
                  </a:cubicBezTo>
                  <a:cubicBezTo>
                    <a:pt x="10036" y="8349"/>
                    <a:pt x="6619" y="0"/>
                    <a:pt x="456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3118672" y="4146856"/>
              <a:ext cx="283821" cy="186555"/>
            </a:xfrm>
            <a:custGeom>
              <a:avLst/>
              <a:gdLst/>
              <a:ahLst/>
              <a:cxnLst/>
              <a:rect l="l" t="t" r="r" b="b"/>
              <a:pathLst>
                <a:path w="18150" h="11930" extrusionOk="0">
                  <a:moveTo>
                    <a:pt x="0" y="0"/>
                  </a:moveTo>
                  <a:cubicBezTo>
                    <a:pt x="0" y="0"/>
                    <a:pt x="42" y="42"/>
                    <a:pt x="118" y="127"/>
                  </a:cubicBezTo>
                  <a:lnTo>
                    <a:pt x="118" y="127"/>
                  </a:lnTo>
                  <a:cubicBezTo>
                    <a:pt x="115" y="121"/>
                    <a:pt x="111" y="115"/>
                    <a:pt x="108" y="109"/>
                  </a:cubicBezTo>
                  <a:cubicBezTo>
                    <a:pt x="108" y="109"/>
                    <a:pt x="108" y="0"/>
                    <a:pt x="0" y="0"/>
                  </a:cubicBezTo>
                  <a:close/>
                  <a:moveTo>
                    <a:pt x="118" y="127"/>
                  </a:moveTo>
                  <a:cubicBezTo>
                    <a:pt x="224" y="331"/>
                    <a:pt x="358" y="440"/>
                    <a:pt x="568" y="677"/>
                  </a:cubicBezTo>
                  <a:cubicBezTo>
                    <a:pt x="370" y="418"/>
                    <a:pt x="215" y="237"/>
                    <a:pt x="118" y="127"/>
                  </a:cubicBezTo>
                  <a:close/>
                  <a:moveTo>
                    <a:pt x="568" y="677"/>
                  </a:moveTo>
                  <a:lnTo>
                    <a:pt x="568" y="677"/>
                  </a:lnTo>
                  <a:cubicBezTo>
                    <a:pt x="893" y="1109"/>
                    <a:pt x="1461" y="1786"/>
                    <a:pt x="2137" y="2462"/>
                  </a:cubicBezTo>
                  <a:cubicBezTo>
                    <a:pt x="2489" y="2814"/>
                    <a:pt x="2921" y="3273"/>
                    <a:pt x="3381" y="3598"/>
                  </a:cubicBezTo>
                  <a:lnTo>
                    <a:pt x="4734" y="4950"/>
                  </a:lnTo>
                  <a:lnTo>
                    <a:pt x="8007" y="7872"/>
                  </a:lnTo>
                  <a:lnTo>
                    <a:pt x="10711" y="10468"/>
                  </a:lnTo>
                  <a:lnTo>
                    <a:pt x="10820" y="10468"/>
                  </a:lnTo>
                  <a:lnTo>
                    <a:pt x="16013" y="11605"/>
                  </a:lnTo>
                  <a:lnTo>
                    <a:pt x="17582" y="11821"/>
                  </a:lnTo>
                  <a:lnTo>
                    <a:pt x="16121" y="11496"/>
                  </a:lnTo>
                  <a:lnTo>
                    <a:pt x="10820" y="10252"/>
                  </a:lnTo>
                  <a:lnTo>
                    <a:pt x="10928" y="10252"/>
                  </a:lnTo>
                  <a:cubicBezTo>
                    <a:pt x="10035" y="9468"/>
                    <a:pt x="9143" y="8683"/>
                    <a:pt x="8115" y="7764"/>
                  </a:cubicBezTo>
                  <a:lnTo>
                    <a:pt x="4950" y="4842"/>
                  </a:lnTo>
                  <a:lnTo>
                    <a:pt x="3489" y="3490"/>
                  </a:lnTo>
                  <a:cubicBezTo>
                    <a:pt x="3057" y="3138"/>
                    <a:pt x="2597" y="2705"/>
                    <a:pt x="2245" y="2354"/>
                  </a:cubicBezTo>
                  <a:cubicBezTo>
                    <a:pt x="1569" y="1677"/>
                    <a:pt x="1028" y="1001"/>
                    <a:pt x="568" y="677"/>
                  </a:cubicBezTo>
                  <a:close/>
                  <a:moveTo>
                    <a:pt x="17582" y="11821"/>
                  </a:moveTo>
                  <a:cubicBezTo>
                    <a:pt x="17798" y="11929"/>
                    <a:pt x="17934" y="11929"/>
                    <a:pt x="18150" y="11929"/>
                  </a:cubicBezTo>
                  <a:cubicBezTo>
                    <a:pt x="17934" y="11929"/>
                    <a:pt x="17798" y="11821"/>
                    <a:pt x="17582" y="1182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1049440" y="3136767"/>
              <a:ext cx="338411" cy="562700"/>
            </a:xfrm>
            <a:custGeom>
              <a:avLst/>
              <a:gdLst/>
              <a:ahLst/>
              <a:cxnLst/>
              <a:rect l="l" t="t" r="r" b="b"/>
              <a:pathLst>
                <a:path w="21641" h="35984" extrusionOk="0">
                  <a:moveTo>
                    <a:pt x="244" y="1"/>
                  </a:moveTo>
                  <a:cubicBezTo>
                    <a:pt x="244" y="1"/>
                    <a:pt x="1" y="8576"/>
                    <a:pt x="677" y="12849"/>
                  </a:cubicBezTo>
                  <a:cubicBezTo>
                    <a:pt x="1353" y="17150"/>
                    <a:pt x="3625" y="29999"/>
                    <a:pt x="6087" y="32352"/>
                  </a:cubicBezTo>
                  <a:cubicBezTo>
                    <a:pt x="8467" y="34732"/>
                    <a:pt x="8467" y="35625"/>
                    <a:pt x="10820" y="35841"/>
                  </a:cubicBezTo>
                  <a:cubicBezTo>
                    <a:pt x="11561" y="35914"/>
                    <a:pt x="12301" y="35984"/>
                    <a:pt x="13014" y="35984"/>
                  </a:cubicBezTo>
                  <a:cubicBezTo>
                    <a:pt x="14698" y="35984"/>
                    <a:pt x="16232" y="35593"/>
                    <a:pt x="17258" y="33921"/>
                  </a:cubicBezTo>
                  <a:cubicBezTo>
                    <a:pt x="18611" y="31567"/>
                    <a:pt x="21640" y="26726"/>
                    <a:pt x="21640" y="26726"/>
                  </a:cubicBezTo>
                  <a:lnTo>
                    <a:pt x="20748" y="5194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1345536" y="2965897"/>
              <a:ext cx="324431" cy="1337898"/>
            </a:xfrm>
            <a:custGeom>
              <a:avLst/>
              <a:gdLst/>
              <a:ahLst/>
              <a:cxnLst/>
              <a:rect l="l" t="t" r="r" b="b"/>
              <a:pathLst>
                <a:path w="20747" h="85557" extrusionOk="0">
                  <a:moveTo>
                    <a:pt x="17149" y="0"/>
                  </a:moveTo>
                  <a:lnTo>
                    <a:pt x="0" y="19394"/>
                  </a:lnTo>
                  <a:lnTo>
                    <a:pt x="460" y="85557"/>
                  </a:lnTo>
                  <a:lnTo>
                    <a:pt x="8575" y="85205"/>
                  </a:lnTo>
                  <a:cubicBezTo>
                    <a:pt x="8575" y="85205"/>
                    <a:pt x="13525" y="59048"/>
                    <a:pt x="13768" y="55559"/>
                  </a:cubicBezTo>
                  <a:cubicBezTo>
                    <a:pt x="13876" y="52070"/>
                    <a:pt x="12849" y="46092"/>
                    <a:pt x="12849" y="46092"/>
                  </a:cubicBezTo>
                  <a:cubicBezTo>
                    <a:pt x="12849" y="46092"/>
                    <a:pt x="16013" y="38329"/>
                    <a:pt x="17149" y="34163"/>
                  </a:cubicBezTo>
                  <a:cubicBezTo>
                    <a:pt x="18150" y="30539"/>
                    <a:pt x="20747" y="17582"/>
                    <a:pt x="20639" y="12172"/>
                  </a:cubicBezTo>
                  <a:cubicBezTo>
                    <a:pt x="20422" y="6762"/>
                    <a:pt x="17149" y="0"/>
                    <a:pt x="1714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1349336" y="3299194"/>
              <a:ext cx="31744" cy="318942"/>
            </a:xfrm>
            <a:custGeom>
              <a:avLst/>
              <a:gdLst/>
              <a:ahLst/>
              <a:cxnLst/>
              <a:rect l="l" t="t" r="r" b="b"/>
              <a:pathLst>
                <a:path w="2030" h="20396" extrusionOk="0">
                  <a:moveTo>
                    <a:pt x="2029" y="1"/>
                  </a:moveTo>
                  <a:cubicBezTo>
                    <a:pt x="1921" y="1"/>
                    <a:pt x="1461" y="4491"/>
                    <a:pt x="893" y="10253"/>
                  </a:cubicBezTo>
                  <a:cubicBezTo>
                    <a:pt x="325" y="15879"/>
                    <a:pt x="1" y="20396"/>
                    <a:pt x="109" y="20396"/>
                  </a:cubicBezTo>
                  <a:cubicBezTo>
                    <a:pt x="109" y="20396"/>
                    <a:pt x="569" y="15879"/>
                    <a:pt x="1110" y="10253"/>
                  </a:cubicBezTo>
                  <a:cubicBezTo>
                    <a:pt x="1678" y="4599"/>
                    <a:pt x="2029" y="1"/>
                    <a:pt x="202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1389946" y="3745019"/>
              <a:ext cx="70228" cy="41252"/>
            </a:xfrm>
            <a:custGeom>
              <a:avLst/>
              <a:gdLst/>
              <a:ahLst/>
              <a:cxnLst/>
              <a:rect l="l" t="t" r="r" b="b"/>
              <a:pathLst>
                <a:path w="4491" h="2638" extrusionOk="0">
                  <a:moveTo>
                    <a:pt x="0" y="1"/>
                  </a:moveTo>
                  <a:cubicBezTo>
                    <a:pt x="0" y="217"/>
                    <a:pt x="109" y="569"/>
                    <a:pt x="217" y="785"/>
                  </a:cubicBezTo>
                  <a:cubicBezTo>
                    <a:pt x="715" y="1971"/>
                    <a:pt x="1900" y="2637"/>
                    <a:pt x="3169" y="2637"/>
                  </a:cubicBezTo>
                  <a:cubicBezTo>
                    <a:pt x="3347" y="2637"/>
                    <a:pt x="3526" y="2624"/>
                    <a:pt x="3706" y="2597"/>
                  </a:cubicBezTo>
                  <a:cubicBezTo>
                    <a:pt x="3922" y="2462"/>
                    <a:pt x="4166" y="2354"/>
                    <a:pt x="4491" y="2246"/>
                  </a:cubicBezTo>
                  <a:cubicBezTo>
                    <a:pt x="4382" y="2246"/>
                    <a:pt x="4166" y="2354"/>
                    <a:pt x="3598" y="2354"/>
                  </a:cubicBezTo>
                  <a:cubicBezTo>
                    <a:pt x="3414" y="2387"/>
                    <a:pt x="3232" y="2403"/>
                    <a:pt x="3054" y="2403"/>
                  </a:cubicBezTo>
                  <a:cubicBezTo>
                    <a:pt x="1918" y="2403"/>
                    <a:pt x="909" y="1752"/>
                    <a:pt x="325" y="677"/>
                  </a:cubicBezTo>
                  <a:cubicBezTo>
                    <a:pt x="109" y="21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1488494" y="3702720"/>
              <a:ext cx="10602" cy="44004"/>
            </a:xfrm>
            <a:custGeom>
              <a:avLst/>
              <a:gdLst/>
              <a:ahLst/>
              <a:cxnLst/>
              <a:rect l="l" t="t" r="r" b="b"/>
              <a:pathLst>
                <a:path w="678" h="2814" extrusionOk="0">
                  <a:moveTo>
                    <a:pt x="109" y="1"/>
                  </a:moveTo>
                  <a:lnTo>
                    <a:pt x="109" y="1"/>
                  </a:lnTo>
                  <a:cubicBezTo>
                    <a:pt x="217" y="569"/>
                    <a:pt x="325" y="1002"/>
                    <a:pt x="325" y="1461"/>
                  </a:cubicBezTo>
                  <a:cubicBezTo>
                    <a:pt x="217" y="1921"/>
                    <a:pt x="109" y="2354"/>
                    <a:pt x="1" y="2814"/>
                  </a:cubicBezTo>
                  <a:cubicBezTo>
                    <a:pt x="677" y="2029"/>
                    <a:pt x="677" y="893"/>
                    <a:pt x="10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1502458" y="1973572"/>
              <a:ext cx="421556" cy="391188"/>
            </a:xfrm>
            <a:custGeom>
              <a:avLst/>
              <a:gdLst/>
              <a:ahLst/>
              <a:cxnLst/>
              <a:rect l="l" t="t" r="r" b="b"/>
              <a:pathLst>
                <a:path w="26958" h="25016" extrusionOk="0">
                  <a:moveTo>
                    <a:pt x="4058" y="1"/>
                  </a:moveTo>
                  <a:lnTo>
                    <a:pt x="0" y="352"/>
                  </a:lnTo>
                  <a:lnTo>
                    <a:pt x="3490" y="7115"/>
                  </a:lnTo>
                  <a:lnTo>
                    <a:pt x="9819" y="7223"/>
                  </a:lnTo>
                  <a:lnTo>
                    <a:pt x="16582" y="9468"/>
                  </a:lnTo>
                  <a:lnTo>
                    <a:pt x="10387" y="12173"/>
                  </a:lnTo>
                  <a:lnTo>
                    <a:pt x="9819" y="24913"/>
                  </a:lnTo>
                  <a:cubicBezTo>
                    <a:pt x="10023" y="24983"/>
                    <a:pt x="10251" y="25016"/>
                    <a:pt x="10501" y="25016"/>
                  </a:cubicBezTo>
                  <a:cubicBezTo>
                    <a:pt x="15097" y="25016"/>
                    <a:pt x="26958" y="13760"/>
                    <a:pt x="25264" y="11605"/>
                  </a:cubicBezTo>
                  <a:lnTo>
                    <a:pt x="25264" y="5979"/>
                  </a:lnTo>
                  <a:cubicBezTo>
                    <a:pt x="23668" y="5194"/>
                    <a:pt x="22100" y="4410"/>
                    <a:pt x="20395" y="3842"/>
                  </a:cubicBezTo>
                  <a:cubicBezTo>
                    <a:pt x="18911" y="3299"/>
                    <a:pt x="15949" y="3171"/>
                    <a:pt x="13483" y="3171"/>
                  </a:cubicBezTo>
                  <a:cubicBezTo>
                    <a:pt x="11277" y="3171"/>
                    <a:pt x="9468" y="3274"/>
                    <a:pt x="9468" y="3274"/>
                  </a:cubicBezTo>
                  <a:lnTo>
                    <a:pt x="4058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1347647" y="4286014"/>
              <a:ext cx="281725" cy="93497"/>
            </a:xfrm>
            <a:custGeom>
              <a:avLst/>
              <a:gdLst/>
              <a:ahLst/>
              <a:cxnLst/>
              <a:rect l="l" t="t" r="r" b="b"/>
              <a:pathLst>
                <a:path w="18016" h="5979" extrusionOk="0">
                  <a:moveTo>
                    <a:pt x="217" y="1"/>
                  </a:moveTo>
                  <a:lnTo>
                    <a:pt x="0" y="5978"/>
                  </a:lnTo>
                  <a:lnTo>
                    <a:pt x="18015" y="5870"/>
                  </a:lnTo>
                  <a:cubicBezTo>
                    <a:pt x="17907" y="4058"/>
                    <a:pt x="8791" y="569"/>
                    <a:pt x="8791" y="569"/>
                  </a:cubicBezTo>
                  <a:lnTo>
                    <a:pt x="8791" y="1"/>
                  </a:lnTo>
                  <a:cubicBezTo>
                    <a:pt x="7439" y="623"/>
                    <a:pt x="5972" y="934"/>
                    <a:pt x="4504" y="934"/>
                  </a:cubicBezTo>
                  <a:cubicBezTo>
                    <a:pt x="3037" y="934"/>
                    <a:pt x="1569" y="623"/>
                    <a:pt x="217" y="1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1370493" y="4314349"/>
              <a:ext cx="22846" cy="22862"/>
            </a:xfrm>
            <a:custGeom>
              <a:avLst/>
              <a:gdLst/>
              <a:ahLst/>
              <a:cxnLst/>
              <a:rect l="l" t="t" r="r" b="b"/>
              <a:pathLst>
                <a:path w="1461" h="1462" extrusionOk="0">
                  <a:moveTo>
                    <a:pt x="568" y="1"/>
                  </a:moveTo>
                  <a:cubicBezTo>
                    <a:pt x="217" y="109"/>
                    <a:pt x="0" y="542"/>
                    <a:pt x="108" y="894"/>
                  </a:cubicBezTo>
                  <a:cubicBezTo>
                    <a:pt x="108" y="1218"/>
                    <a:pt x="433" y="1462"/>
                    <a:pt x="785" y="1462"/>
                  </a:cubicBezTo>
                  <a:cubicBezTo>
                    <a:pt x="785" y="1462"/>
                    <a:pt x="893" y="1462"/>
                    <a:pt x="893" y="1353"/>
                  </a:cubicBezTo>
                  <a:cubicBezTo>
                    <a:pt x="1244" y="1218"/>
                    <a:pt x="1461" y="894"/>
                    <a:pt x="1461" y="434"/>
                  </a:cubicBezTo>
                  <a:cubicBezTo>
                    <a:pt x="1353" y="217"/>
                    <a:pt x="1001" y="1"/>
                    <a:pt x="785" y="1"/>
                  </a:cubicBezTo>
                  <a:close/>
                </a:path>
              </a:pathLst>
            </a:custGeom>
            <a:solidFill>
              <a:srgbClr val="F5F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1620475" y="4363420"/>
              <a:ext cx="10587" cy="14402"/>
            </a:xfrm>
            <a:custGeom>
              <a:avLst/>
              <a:gdLst/>
              <a:ahLst/>
              <a:cxnLst/>
              <a:rect l="l" t="t" r="r" b="b"/>
              <a:pathLst>
                <a:path w="677" h="921" extrusionOk="0">
                  <a:moveTo>
                    <a:pt x="0" y="1"/>
                  </a:moveTo>
                  <a:cubicBezTo>
                    <a:pt x="352" y="352"/>
                    <a:pt x="568" y="677"/>
                    <a:pt x="568" y="920"/>
                  </a:cubicBezTo>
                  <a:cubicBezTo>
                    <a:pt x="676" y="461"/>
                    <a:pt x="244" y="24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1347647" y="4356649"/>
              <a:ext cx="281725" cy="22862"/>
            </a:xfrm>
            <a:custGeom>
              <a:avLst/>
              <a:gdLst/>
              <a:ahLst/>
              <a:cxnLst/>
              <a:rect l="l" t="t" r="r" b="b"/>
              <a:pathLst>
                <a:path w="18016" h="1462" extrusionOk="0">
                  <a:moveTo>
                    <a:pt x="0" y="1"/>
                  </a:moveTo>
                  <a:lnTo>
                    <a:pt x="0" y="1461"/>
                  </a:lnTo>
                  <a:lnTo>
                    <a:pt x="18015" y="1353"/>
                  </a:lnTo>
                  <a:cubicBezTo>
                    <a:pt x="18015" y="1110"/>
                    <a:pt x="17799" y="785"/>
                    <a:pt x="17447" y="434"/>
                  </a:cubicBezTo>
                  <a:lnTo>
                    <a:pt x="17339" y="4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1460159" y="4294631"/>
              <a:ext cx="26662" cy="17623"/>
            </a:xfrm>
            <a:custGeom>
              <a:avLst/>
              <a:gdLst/>
              <a:ahLst/>
              <a:cxnLst/>
              <a:rect l="l" t="t" r="r" b="b"/>
              <a:pathLst>
                <a:path w="1705" h="1127" extrusionOk="0">
                  <a:moveTo>
                    <a:pt x="1468" y="0"/>
                  </a:moveTo>
                  <a:cubicBezTo>
                    <a:pt x="1250" y="0"/>
                    <a:pt x="909" y="39"/>
                    <a:pt x="569" y="234"/>
                  </a:cubicBezTo>
                  <a:cubicBezTo>
                    <a:pt x="109" y="586"/>
                    <a:pt x="1" y="1018"/>
                    <a:pt x="1" y="1127"/>
                  </a:cubicBezTo>
                  <a:cubicBezTo>
                    <a:pt x="109" y="1127"/>
                    <a:pt x="352" y="802"/>
                    <a:pt x="785" y="450"/>
                  </a:cubicBezTo>
                  <a:cubicBezTo>
                    <a:pt x="1245" y="234"/>
                    <a:pt x="1705" y="126"/>
                    <a:pt x="1705" y="18"/>
                  </a:cubicBezTo>
                  <a:cubicBezTo>
                    <a:pt x="1705" y="18"/>
                    <a:pt x="1614" y="0"/>
                    <a:pt x="1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1495687" y="4307172"/>
              <a:ext cx="21173" cy="22846"/>
            </a:xfrm>
            <a:custGeom>
              <a:avLst/>
              <a:gdLst/>
              <a:ahLst/>
              <a:cxnLst/>
              <a:rect l="l" t="t" r="r" b="b"/>
              <a:pathLst>
                <a:path w="1354" h="1461" extrusionOk="0">
                  <a:moveTo>
                    <a:pt x="1218" y="0"/>
                  </a:moveTo>
                  <a:cubicBezTo>
                    <a:pt x="1218" y="0"/>
                    <a:pt x="785" y="0"/>
                    <a:pt x="433" y="460"/>
                  </a:cubicBezTo>
                  <a:cubicBezTo>
                    <a:pt x="1" y="893"/>
                    <a:pt x="109" y="1353"/>
                    <a:pt x="217" y="1461"/>
                  </a:cubicBezTo>
                  <a:cubicBezTo>
                    <a:pt x="217" y="1461"/>
                    <a:pt x="325" y="1001"/>
                    <a:pt x="677" y="676"/>
                  </a:cubicBezTo>
                  <a:cubicBezTo>
                    <a:pt x="893" y="216"/>
                    <a:pt x="1353" y="108"/>
                    <a:pt x="12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1529105" y="4319009"/>
              <a:ext cx="13980" cy="23284"/>
            </a:xfrm>
            <a:custGeom>
              <a:avLst/>
              <a:gdLst/>
              <a:ahLst/>
              <a:cxnLst/>
              <a:rect l="l" t="t" r="r" b="b"/>
              <a:pathLst>
                <a:path w="894" h="1489" extrusionOk="0">
                  <a:moveTo>
                    <a:pt x="857" y="0"/>
                  </a:moveTo>
                  <a:cubicBezTo>
                    <a:pt x="744" y="0"/>
                    <a:pt x="396" y="214"/>
                    <a:pt x="217" y="596"/>
                  </a:cubicBezTo>
                  <a:cubicBezTo>
                    <a:pt x="1" y="1164"/>
                    <a:pt x="109" y="1488"/>
                    <a:pt x="217" y="1488"/>
                  </a:cubicBezTo>
                  <a:cubicBezTo>
                    <a:pt x="325" y="1488"/>
                    <a:pt x="325" y="1164"/>
                    <a:pt x="569" y="704"/>
                  </a:cubicBezTo>
                  <a:cubicBezTo>
                    <a:pt x="677" y="379"/>
                    <a:pt x="893" y="136"/>
                    <a:pt x="893" y="27"/>
                  </a:cubicBezTo>
                  <a:cubicBezTo>
                    <a:pt x="893" y="9"/>
                    <a:pt x="880" y="0"/>
                    <a:pt x="8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989799" y="2163912"/>
              <a:ext cx="678480" cy="613350"/>
            </a:xfrm>
            <a:custGeom>
              <a:avLst/>
              <a:gdLst/>
              <a:ahLst/>
              <a:cxnLst/>
              <a:rect l="l" t="t" r="r" b="b"/>
              <a:pathLst>
                <a:path w="43388" h="39223" extrusionOk="0">
                  <a:moveTo>
                    <a:pt x="43388" y="1"/>
                  </a:moveTo>
                  <a:lnTo>
                    <a:pt x="35489" y="2381"/>
                  </a:lnTo>
                  <a:lnTo>
                    <a:pt x="28159" y="5654"/>
                  </a:lnTo>
                  <a:lnTo>
                    <a:pt x="16907" y="6439"/>
                  </a:lnTo>
                  <a:cubicBezTo>
                    <a:pt x="16907" y="6439"/>
                    <a:pt x="6412" y="12741"/>
                    <a:pt x="4735" y="14202"/>
                  </a:cubicBezTo>
                  <a:cubicBezTo>
                    <a:pt x="3030" y="15662"/>
                    <a:pt x="1" y="25130"/>
                    <a:pt x="1" y="25130"/>
                  </a:cubicBezTo>
                  <a:lnTo>
                    <a:pt x="10036" y="28862"/>
                  </a:lnTo>
                  <a:lnTo>
                    <a:pt x="12281" y="39222"/>
                  </a:lnTo>
                  <a:lnTo>
                    <a:pt x="37302" y="38789"/>
                  </a:lnTo>
                  <a:lnTo>
                    <a:pt x="40223" y="15798"/>
                  </a:lnTo>
                  <a:lnTo>
                    <a:pt x="42603" y="14770"/>
                  </a:lnTo>
                  <a:lnTo>
                    <a:pt x="4338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1112897" y="2482839"/>
              <a:ext cx="46115" cy="192482"/>
            </a:xfrm>
            <a:custGeom>
              <a:avLst/>
              <a:gdLst/>
              <a:ahLst/>
              <a:cxnLst/>
              <a:rect l="l" t="t" r="r" b="b"/>
              <a:pathLst>
                <a:path w="2949" h="12309" extrusionOk="0">
                  <a:moveTo>
                    <a:pt x="0" y="1"/>
                  </a:moveTo>
                  <a:cubicBezTo>
                    <a:pt x="0" y="244"/>
                    <a:pt x="135" y="353"/>
                    <a:pt x="135" y="461"/>
                  </a:cubicBezTo>
                  <a:cubicBezTo>
                    <a:pt x="135" y="812"/>
                    <a:pt x="244" y="1245"/>
                    <a:pt x="352" y="1813"/>
                  </a:cubicBezTo>
                  <a:cubicBezTo>
                    <a:pt x="568" y="2949"/>
                    <a:pt x="1028" y="4518"/>
                    <a:pt x="1353" y="6222"/>
                  </a:cubicBezTo>
                  <a:cubicBezTo>
                    <a:pt x="1813" y="7791"/>
                    <a:pt x="2164" y="9360"/>
                    <a:pt x="2489" y="10496"/>
                  </a:cubicBezTo>
                  <a:lnTo>
                    <a:pt x="2840" y="11848"/>
                  </a:lnTo>
                  <a:cubicBezTo>
                    <a:pt x="2840" y="11957"/>
                    <a:pt x="2840" y="12065"/>
                    <a:pt x="2949" y="12308"/>
                  </a:cubicBezTo>
                  <a:lnTo>
                    <a:pt x="2949" y="11740"/>
                  </a:lnTo>
                  <a:cubicBezTo>
                    <a:pt x="2840" y="11497"/>
                    <a:pt x="2705" y="11064"/>
                    <a:pt x="2597" y="10496"/>
                  </a:cubicBezTo>
                  <a:cubicBezTo>
                    <a:pt x="2381" y="9360"/>
                    <a:pt x="2029" y="7791"/>
                    <a:pt x="1596" y="6087"/>
                  </a:cubicBezTo>
                  <a:cubicBezTo>
                    <a:pt x="1244" y="4410"/>
                    <a:pt x="812" y="2949"/>
                    <a:pt x="568" y="1813"/>
                  </a:cubicBezTo>
                  <a:cubicBezTo>
                    <a:pt x="352" y="1245"/>
                    <a:pt x="244" y="812"/>
                    <a:pt x="244" y="461"/>
                  </a:cubicBezTo>
                  <a:cubicBezTo>
                    <a:pt x="135" y="353"/>
                    <a:pt x="135" y="136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1613703" y="2311968"/>
              <a:ext cx="33433" cy="120143"/>
            </a:xfrm>
            <a:custGeom>
              <a:avLst/>
              <a:gdLst/>
              <a:ahLst/>
              <a:cxnLst/>
              <a:rect l="l" t="t" r="r" b="b"/>
              <a:pathLst>
                <a:path w="2138" h="7683" extrusionOk="0">
                  <a:moveTo>
                    <a:pt x="2137" y="0"/>
                  </a:moveTo>
                  <a:lnTo>
                    <a:pt x="2137" y="0"/>
                  </a:lnTo>
                  <a:cubicBezTo>
                    <a:pt x="1921" y="352"/>
                    <a:pt x="1677" y="676"/>
                    <a:pt x="1569" y="1028"/>
                  </a:cubicBezTo>
                  <a:cubicBezTo>
                    <a:pt x="785" y="2705"/>
                    <a:pt x="217" y="4517"/>
                    <a:pt x="109" y="6438"/>
                  </a:cubicBezTo>
                  <a:cubicBezTo>
                    <a:pt x="0" y="6871"/>
                    <a:pt x="0" y="7222"/>
                    <a:pt x="109" y="7682"/>
                  </a:cubicBezTo>
                  <a:cubicBezTo>
                    <a:pt x="109" y="7222"/>
                    <a:pt x="217" y="6871"/>
                    <a:pt x="217" y="6438"/>
                  </a:cubicBezTo>
                  <a:cubicBezTo>
                    <a:pt x="325" y="5518"/>
                    <a:pt x="568" y="4625"/>
                    <a:pt x="785" y="3733"/>
                  </a:cubicBezTo>
                  <a:cubicBezTo>
                    <a:pt x="1001" y="2813"/>
                    <a:pt x="1353" y="1921"/>
                    <a:pt x="1677" y="1136"/>
                  </a:cubicBezTo>
                  <a:cubicBezTo>
                    <a:pt x="1921" y="676"/>
                    <a:pt x="2029" y="352"/>
                    <a:pt x="21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1141232" y="2303085"/>
              <a:ext cx="521558" cy="379506"/>
            </a:xfrm>
            <a:custGeom>
              <a:avLst/>
              <a:gdLst/>
              <a:ahLst/>
              <a:cxnLst/>
              <a:rect l="l" t="t" r="r" b="b"/>
              <a:pathLst>
                <a:path w="33353" h="24269" extrusionOk="0">
                  <a:moveTo>
                    <a:pt x="2597" y="0"/>
                  </a:moveTo>
                  <a:lnTo>
                    <a:pt x="1" y="1488"/>
                  </a:lnTo>
                  <a:lnTo>
                    <a:pt x="12173" y="9467"/>
                  </a:lnTo>
                  <a:lnTo>
                    <a:pt x="13309" y="11280"/>
                  </a:lnTo>
                  <a:lnTo>
                    <a:pt x="17366" y="20179"/>
                  </a:lnTo>
                  <a:cubicBezTo>
                    <a:pt x="17366" y="20179"/>
                    <a:pt x="26036" y="24269"/>
                    <a:pt x="27552" y="24269"/>
                  </a:cubicBezTo>
                  <a:cubicBezTo>
                    <a:pt x="27629" y="24269"/>
                    <a:pt x="27688" y="24258"/>
                    <a:pt x="27726" y="24236"/>
                  </a:cubicBezTo>
                  <a:cubicBezTo>
                    <a:pt x="28077" y="23912"/>
                    <a:pt x="28618" y="23803"/>
                    <a:pt x="29078" y="23803"/>
                  </a:cubicBezTo>
                  <a:lnTo>
                    <a:pt x="30999" y="23127"/>
                  </a:lnTo>
                  <a:lnTo>
                    <a:pt x="32459" y="20071"/>
                  </a:lnTo>
                  <a:lnTo>
                    <a:pt x="32568" y="16906"/>
                  </a:lnTo>
                  <a:cubicBezTo>
                    <a:pt x="33352" y="16013"/>
                    <a:pt x="32568" y="14444"/>
                    <a:pt x="32568" y="14444"/>
                  </a:cubicBezTo>
                  <a:cubicBezTo>
                    <a:pt x="32568" y="14444"/>
                    <a:pt x="21991" y="9034"/>
                    <a:pt x="20504" y="8683"/>
                  </a:cubicBezTo>
                  <a:cubicBezTo>
                    <a:pt x="20317" y="8641"/>
                    <a:pt x="20114" y="8623"/>
                    <a:pt x="19903" y="8623"/>
                  </a:cubicBezTo>
                  <a:cubicBezTo>
                    <a:pt x="18455" y="8623"/>
                    <a:pt x="16582" y="9467"/>
                    <a:pt x="16582" y="9467"/>
                  </a:cubicBezTo>
                  <a:lnTo>
                    <a:pt x="2597" y="0"/>
                  </a:ln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1461848" y="2482839"/>
              <a:ext cx="185289" cy="86741"/>
            </a:xfrm>
            <a:custGeom>
              <a:avLst/>
              <a:gdLst/>
              <a:ahLst/>
              <a:cxnLst/>
              <a:rect l="l" t="t" r="r" b="b"/>
              <a:pathLst>
                <a:path w="11849" h="5547" extrusionOk="0">
                  <a:moveTo>
                    <a:pt x="1" y="1"/>
                  </a:moveTo>
                  <a:cubicBezTo>
                    <a:pt x="136" y="1"/>
                    <a:pt x="352" y="136"/>
                    <a:pt x="461" y="136"/>
                  </a:cubicBezTo>
                  <a:lnTo>
                    <a:pt x="1813" y="569"/>
                  </a:lnTo>
                  <a:cubicBezTo>
                    <a:pt x="2949" y="1029"/>
                    <a:pt x="4518" y="1597"/>
                    <a:pt x="6087" y="2381"/>
                  </a:cubicBezTo>
                  <a:cubicBezTo>
                    <a:pt x="7791" y="3058"/>
                    <a:pt x="9143" y="3950"/>
                    <a:pt x="10144" y="4518"/>
                  </a:cubicBezTo>
                  <a:lnTo>
                    <a:pt x="11388" y="5194"/>
                  </a:lnTo>
                  <a:cubicBezTo>
                    <a:pt x="11172" y="4978"/>
                    <a:pt x="10712" y="4735"/>
                    <a:pt x="10279" y="4410"/>
                  </a:cubicBezTo>
                  <a:cubicBezTo>
                    <a:pt x="7683" y="2706"/>
                    <a:pt x="4870" y="1353"/>
                    <a:pt x="1813" y="461"/>
                  </a:cubicBezTo>
                  <a:cubicBezTo>
                    <a:pt x="1245" y="244"/>
                    <a:pt x="812" y="136"/>
                    <a:pt x="461" y="1"/>
                  </a:cubicBezTo>
                  <a:close/>
                  <a:moveTo>
                    <a:pt x="11388" y="5194"/>
                  </a:moveTo>
                  <a:lnTo>
                    <a:pt x="11388" y="5194"/>
                  </a:lnTo>
                  <a:cubicBezTo>
                    <a:pt x="11497" y="5303"/>
                    <a:pt x="11740" y="5411"/>
                    <a:pt x="11848" y="5546"/>
                  </a:cubicBezTo>
                  <a:cubicBezTo>
                    <a:pt x="11740" y="5411"/>
                    <a:pt x="11632" y="5303"/>
                    <a:pt x="11388" y="519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1433935" y="2532331"/>
              <a:ext cx="206008" cy="93497"/>
            </a:xfrm>
            <a:custGeom>
              <a:avLst/>
              <a:gdLst/>
              <a:ahLst/>
              <a:cxnLst/>
              <a:rect l="l" t="t" r="r" b="b"/>
              <a:pathLst>
                <a:path w="13174" h="5979" extrusionOk="0">
                  <a:moveTo>
                    <a:pt x="0" y="1"/>
                  </a:moveTo>
                  <a:cubicBezTo>
                    <a:pt x="109" y="217"/>
                    <a:pt x="217" y="352"/>
                    <a:pt x="433" y="461"/>
                  </a:cubicBezTo>
                  <a:cubicBezTo>
                    <a:pt x="785" y="893"/>
                    <a:pt x="1109" y="1245"/>
                    <a:pt x="1569" y="1570"/>
                  </a:cubicBezTo>
                  <a:cubicBezTo>
                    <a:pt x="2137" y="2138"/>
                    <a:pt x="2814" y="2597"/>
                    <a:pt x="3490" y="3057"/>
                  </a:cubicBezTo>
                  <a:cubicBezTo>
                    <a:pt x="4274" y="3490"/>
                    <a:pt x="5059" y="3950"/>
                    <a:pt x="5978" y="4410"/>
                  </a:cubicBezTo>
                  <a:cubicBezTo>
                    <a:pt x="6871" y="4734"/>
                    <a:pt x="7764" y="5086"/>
                    <a:pt x="8683" y="5302"/>
                  </a:cubicBezTo>
                  <a:cubicBezTo>
                    <a:pt x="9468" y="5519"/>
                    <a:pt x="10252" y="5762"/>
                    <a:pt x="11037" y="5762"/>
                  </a:cubicBezTo>
                  <a:cubicBezTo>
                    <a:pt x="11496" y="5870"/>
                    <a:pt x="12064" y="5870"/>
                    <a:pt x="12605" y="5979"/>
                  </a:cubicBezTo>
                  <a:lnTo>
                    <a:pt x="13173" y="5979"/>
                  </a:lnTo>
                  <a:cubicBezTo>
                    <a:pt x="13173" y="5870"/>
                    <a:pt x="12389" y="5870"/>
                    <a:pt x="11037" y="5627"/>
                  </a:cubicBezTo>
                  <a:cubicBezTo>
                    <a:pt x="10252" y="5519"/>
                    <a:pt x="9576" y="5302"/>
                    <a:pt x="8791" y="5086"/>
                  </a:cubicBezTo>
                  <a:cubicBezTo>
                    <a:pt x="7872" y="4843"/>
                    <a:pt x="6979" y="4518"/>
                    <a:pt x="6087" y="4166"/>
                  </a:cubicBezTo>
                  <a:cubicBezTo>
                    <a:pt x="5167" y="3733"/>
                    <a:pt x="4382" y="3274"/>
                    <a:pt x="3598" y="2814"/>
                  </a:cubicBezTo>
                  <a:cubicBezTo>
                    <a:pt x="2922" y="2381"/>
                    <a:pt x="2246" y="1921"/>
                    <a:pt x="1678" y="1461"/>
                  </a:cubicBezTo>
                  <a:cubicBezTo>
                    <a:pt x="677" y="569"/>
                    <a:pt x="109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1412793" y="1863609"/>
              <a:ext cx="222068" cy="365980"/>
            </a:xfrm>
            <a:custGeom>
              <a:avLst/>
              <a:gdLst/>
              <a:ahLst/>
              <a:cxnLst/>
              <a:rect l="l" t="t" r="r" b="b"/>
              <a:pathLst>
                <a:path w="14201" h="23404" extrusionOk="0">
                  <a:moveTo>
                    <a:pt x="5114" y="1"/>
                  </a:moveTo>
                  <a:cubicBezTo>
                    <a:pt x="4830" y="1"/>
                    <a:pt x="4546" y="52"/>
                    <a:pt x="4274" y="162"/>
                  </a:cubicBezTo>
                  <a:lnTo>
                    <a:pt x="0" y="23370"/>
                  </a:lnTo>
                  <a:cubicBezTo>
                    <a:pt x="237" y="23393"/>
                    <a:pt x="475" y="23403"/>
                    <a:pt x="711" y="23403"/>
                  </a:cubicBezTo>
                  <a:cubicBezTo>
                    <a:pt x="3062" y="23403"/>
                    <a:pt x="5352" y="22344"/>
                    <a:pt x="7195" y="21017"/>
                  </a:cubicBezTo>
                  <a:cubicBezTo>
                    <a:pt x="7763" y="20557"/>
                    <a:pt x="8331" y="20125"/>
                    <a:pt x="8683" y="19557"/>
                  </a:cubicBezTo>
                  <a:cubicBezTo>
                    <a:pt x="9007" y="18988"/>
                    <a:pt x="9116" y="18312"/>
                    <a:pt x="8899" y="17636"/>
                  </a:cubicBezTo>
                  <a:lnTo>
                    <a:pt x="8899" y="17636"/>
                  </a:lnTo>
                  <a:lnTo>
                    <a:pt x="9684" y="18988"/>
                  </a:lnTo>
                  <a:lnTo>
                    <a:pt x="13741" y="17744"/>
                  </a:lnTo>
                  <a:cubicBezTo>
                    <a:pt x="14201" y="17068"/>
                    <a:pt x="13849" y="16175"/>
                    <a:pt x="13173" y="15716"/>
                  </a:cubicBezTo>
                  <a:cubicBezTo>
                    <a:pt x="12605" y="15147"/>
                    <a:pt x="11712" y="14931"/>
                    <a:pt x="11036" y="14715"/>
                  </a:cubicBezTo>
                  <a:cubicBezTo>
                    <a:pt x="10360" y="14363"/>
                    <a:pt x="9575" y="13795"/>
                    <a:pt x="9467" y="13011"/>
                  </a:cubicBezTo>
                  <a:cubicBezTo>
                    <a:pt x="9224" y="11766"/>
                    <a:pt x="10711" y="10522"/>
                    <a:pt x="10035" y="9413"/>
                  </a:cubicBezTo>
                  <a:cubicBezTo>
                    <a:pt x="9575" y="8629"/>
                    <a:pt x="8439" y="8629"/>
                    <a:pt x="7871" y="7952"/>
                  </a:cubicBezTo>
                  <a:cubicBezTo>
                    <a:pt x="7087" y="7141"/>
                    <a:pt x="7439" y="5924"/>
                    <a:pt x="7655" y="4788"/>
                  </a:cubicBezTo>
                  <a:cubicBezTo>
                    <a:pt x="7871" y="3652"/>
                    <a:pt x="7871" y="2299"/>
                    <a:pt x="7330" y="1298"/>
                  </a:cubicBezTo>
                  <a:cubicBezTo>
                    <a:pt x="6898" y="517"/>
                    <a:pt x="6013" y="1"/>
                    <a:pt x="5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1197496" y="1781950"/>
              <a:ext cx="298207" cy="241506"/>
            </a:xfrm>
            <a:custGeom>
              <a:avLst/>
              <a:gdLst/>
              <a:ahLst/>
              <a:cxnLst/>
              <a:rect l="l" t="t" r="r" b="b"/>
              <a:pathLst>
                <a:path w="19070" h="15444" extrusionOk="0">
                  <a:moveTo>
                    <a:pt x="12171" y="1"/>
                  </a:moveTo>
                  <a:cubicBezTo>
                    <a:pt x="10418" y="1"/>
                    <a:pt x="8656" y="678"/>
                    <a:pt x="7330" y="2003"/>
                  </a:cubicBezTo>
                  <a:cubicBezTo>
                    <a:pt x="6762" y="2679"/>
                    <a:pt x="6221" y="3572"/>
                    <a:pt x="5410" y="4032"/>
                  </a:cubicBezTo>
                  <a:cubicBezTo>
                    <a:pt x="4517" y="4708"/>
                    <a:pt x="3381" y="4816"/>
                    <a:pt x="2380" y="5276"/>
                  </a:cubicBezTo>
                  <a:cubicBezTo>
                    <a:pt x="1352" y="5601"/>
                    <a:pt x="352" y="6520"/>
                    <a:pt x="352" y="7521"/>
                  </a:cubicBezTo>
                  <a:lnTo>
                    <a:pt x="0" y="13959"/>
                  </a:lnTo>
                  <a:cubicBezTo>
                    <a:pt x="0" y="14837"/>
                    <a:pt x="932" y="15444"/>
                    <a:pt x="1817" y="15444"/>
                  </a:cubicBezTo>
                  <a:cubicBezTo>
                    <a:pt x="2050" y="15444"/>
                    <a:pt x="2280" y="15401"/>
                    <a:pt x="2489" y="15311"/>
                  </a:cubicBezTo>
                  <a:cubicBezTo>
                    <a:pt x="3625" y="14960"/>
                    <a:pt x="4301" y="13959"/>
                    <a:pt x="4869" y="13039"/>
                  </a:cubicBezTo>
                  <a:cubicBezTo>
                    <a:pt x="5410" y="12038"/>
                    <a:pt x="5978" y="11010"/>
                    <a:pt x="6898" y="10334"/>
                  </a:cubicBezTo>
                  <a:cubicBezTo>
                    <a:pt x="7628" y="9834"/>
                    <a:pt x="8500" y="9665"/>
                    <a:pt x="9413" y="9665"/>
                  </a:cubicBezTo>
                  <a:cubicBezTo>
                    <a:pt x="10326" y="9665"/>
                    <a:pt x="11280" y="9834"/>
                    <a:pt x="12172" y="10010"/>
                  </a:cubicBezTo>
                  <a:cubicBezTo>
                    <a:pt x="12981" y="10215"/>
                    <a:pt x="13855" y="10372"/>
                    <a:pt x="14704" y="10372"/>
                  </a:cubicBezTo>
                  <a:cubicBezTo>
                    <a:pt x="15757" y="10372"/>
                    <a:pt x="16773" y="10131"/>
                    <a:pt x="17582" y="9442"/>
                  </a:cubicBezTo>
                  <a:cubicBezTo>
                    <a:pt x="18826" y="8441"/>
                    <a:pt x="19070" y="6629"/>
                    <a:pt x="18610" y="5060"/>
                  </a:cubicBezTo>
                  <a:cubicBezTo>
                    <a:pt x="18393" y="3924"/>
                    <a:pt x="17717" y="2788"/>
                    <a:pt x="16798" y="1895"/>
                  </a:cubicBezTo>
                  <a:cubicBezTo>
                    <a:pt x="15526" y="624"/>
                    <a:pt x="13853" y="1"/>
                    <a:pt x="121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1144610" y="1833695"/>
              <a:ext cx="403964" cy="402494"/>
            </a:xfrm>
            <a:custGeom>
              <a:avLst/>
              <a:gdLst/>
              <a:ahLst/>
              <a:cxnLst/>
              <a:rect l="l" t="t" r="r" b="b"/>
              <a:pathLst>
                <a:path w="25833" h="25739" extrusionOk="0">
                  <a:moveTo>
                    <a:pt x="16409" y="1"/>
                  </a:moveTo>
                  <a:cubicBezTo>
                    <a:pt x="16127" y="1"/>
                    <a:pt x="15842" y="16"/>
                    <a:pt x="15554" y="47"/>
                  </a:cubicBezTo>
                  <a:cubicBezTo>
                    <a:pt x="14662" y="155"/>
                    <a:pt x="13877" y="398"/>
                    <a:pt x="13093" y="723"/>
                  </a:cubicBezTo>
                  <a:lnTo>
                    <a:pt x="3842" y="4888"/>
                  </a:lnTo>
                  <a:cubicBezTo>
                    <a:pt x="3950" y="5808"/>
                    <a:pt x="3274" y="6592"/>
                    <a:pt x="2598" y="7269"/>
                  </a:cubicBezTo>
                  <a:cubicBezTo>
                    <a:pt x="1921" y="7837"/>
                    <a:pt x="1245" y="8513"/>
                    <a:pt x="1137" y="9514"/>
                  </a:cubicBezTo>
                  <a:cubicBezTo>
                    <a:pt x="921" y="10542"/>
                    <a:pt x="1705" y="11542"/>
                    <a:pt x="1489" y="12679"/>
                  </a:cubicBezTo>
                  <a:cubicBezTo>
                    <a:pt x="1353" y="13355"/>
                    <a:pt x="812" y="13788"/>
                    <a:pt x="569" y="14464"/>
                  </a:cubicBezTo>
                  <a:cubicBezTo>
                    <a:pt x="136" y="15275"/>
                    <a:pt x="1" y="16276"/>
                    <a:pt x="353" y="17169"/>
                  </a:cubicBezTo>
                  <a:cubicBezTo>
                    <a:pt x="569" y="18088"/>
                    <a:pt x="1029" y="20225"/>
                    <a:pt x="1705" y="20901"/>
                  </a:cubicBezTo>
                  <a:cubicBezTo>
                    <a:pt x="3625" y="22930"/>
                    <a:pt x="6087" y="24499"/>
                    <a:pt x="8792" y="25175"/>
                  </a:cubicBezTo>
                  <a:cubicBezTo>
                    <a:pt x="10576" y="25566"/>
                    <a:pt x="12411" y="25739"/>
                    <a:pt x="14227" y="25739"/>
                  </a:cubicBezTo>
                  <a:cubicBezTo>
                    <a:pt x="15054" y="25739"/>
                    <a:pt x="15878" y="25703"/>
                    <a:pt x="16690" y="25635"/>
                  </a:cubicBezTo>
                  <a:cubicBezTo>
                    <a:pt x="18935" y="25527"/>
                    <a:pt x="21424" y="25635"/>
                    <a:pt x="23236" y="22579"/>
                  </a:cubicBezTo>
                  <a:cubicBezTo>
                    <a:pt x="24129" y="21118"/>
                    <a:pt x="24589" y="18981"/>
                    <a:pt x="25021" y="17304"/>
                  </a:cubicBezTo>
                  <a:cubicBezTo>
                    <a:pt x="25481" y="15816"/>
                    <a:pt x="25833" y="14247"/>
                    <a:pt x="25481" y="12679"/>
                  </a:cubicBezTo>
                  <a:cubicBezTo>
                    <a:pt x="25157" y="11894"/>
                    <a:pt x="24697" y="11083"/>
                    <a:pt x="24345" y="10190"/>
                  </a:cubicBezTo>
                  <a:cubicBezTo>
                    <a:pt x="24129" y="9189"/>
                    <a:pt x="24237" y="7945"/>
                    <a:pt x="24020" y="6809"/>
                  </a:cubicBezTo>
                  <a:cubicBezTo>
                    <a:pt x="23591" y="2922"/>
                    <a:pt x="20336" y="1"/>
                    <a:pt x="164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1243595" y="1864094"/>
              <a:ext cx="266072" cy="485107"/>
            </a:xfrm>
            <a:custGeom>
              <a:avLst/>
              <a:gdLst/>
              <a:ahLst/>
              <a:cxnLst/>
              <a:rect l="l" t="t" r="r" b="b"/>
              <a:pathLst>
                <a:path w="17015" h="31022" extrusionOk="0">
                  <a:moveTo>
                    <a:pt x="11773" y="1"/>
                  </a:moveTo>
                  <a:cubicBezTo>
                    <a:pt x="11647" y="1"/>
                    <a:pt x="11518" y="8"/>
                    <a:pt x="11388" y="23"/>
                  </a:cubicBezTo>
                  <a:lnTo>
                    <a:pt x="1677" y="2512"/>
                  </a:lnTo>
                  <a:cubicBezTo>
                    <a:pt x="785" y="2620"/>
                    <a:pt x="0" y="3404"/>
                    <a:pt x="109" y="4405"/>
                  </a:cubicBezTo>
                  <a:lnTo>
                    <a:pt x="677" y="25612"/>
                  </a:lnTo>
                  <a:cubicBezTo>
                    <a:pt x="785" y="28641"/>
                    <a:pt x="3382" y="31021"/>
                    <a:pt x="6411" y="31021"/>
                  </a:cubicBezTo>
                  <a:cubicBezTo>
                    <a:pt x="9468" y="30913"/>
                    <a:pt x="11821" y="28425"/>
                    <a:pt x="11821" y="25368"/>
                  </a:cubicBezTo>
                  <a:lnTo>
                    <a:pt x="11821" y="22122"/>
                  </a:lnTo>
                  <a:cubicBezTo>
                    <a:pt x="11821" y="22122"/>
                    <a:pt x="15878" y="21446"/>
                    <a:pt x="16663" y="16253"/>
                  </a:cubicBezTo>
                  <a:cubicBezTo>
                    <a:pt x="17014" y="13764"/>
                    <a:pt x="16906" y="10058"/>
                    <a:pt x="16663" y="6677"/>
                  </a:cubicBezTo>
                  <a:cubicBezTo>
                    <a:pt x="16456" y="3649"/>
                    <a:pt x="14589" y="1"/>
                    <a:pt x="1177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1456781" y="2021376"/>
              <a:ext cx="21158" cy="19469"/>
            </a:xfrm>
            <a:custGeom>
              <a:avLst/>
              <a:gdLst/>
              <a:ahLst/>
              <a:cxnLst/>
              <a:rect l="l" t="t" r="r" b="b"/>
              <a:pathLst>
                <a:path w="1353" h="1245" extrusionOk="0">
                  <a:moveTo>
                    <a:pt x="676" y="0"/>
                  </a:moveTo>
                  <a:cubicBezTo>
                    <a:pt x="325" y="0"/>
                    <a:pt x="0" y="325"/>
                    <a:pt x="0" y="677"/>
                  </a:cubicBezTo>
                  <a:cubicBezTo>
                    <a:pt x="0" y="1001"/>
                    <a:pt x="325" y="1245"/>
                    <a:pt x="676" y="1245"/>
                  </a:cubicBezTo>
                  <a:cubicBezTo>
                    <a:pt x="1001" y="1245"/>
                    <a:pt x="1353" y="893"/>
                    <a:pt x="1353" y="568"/>
                  </a:cubicBezTo>
                  <a:cubicBezTo>
                    <a:pt x="1353" y="217"/>
                    <a:pt x="1001" y="0"/>
                    <a:pt x="6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1447899" y="1991336"/>
              <a:ext cx="42299" cy="10946"/>
            </a:xfrm>
            <a:custGeom>
              <a:avLst/>
              <a:gdLst/>
              <a:ahLst/>
              <a:cxnLst/>
              <a:rect l="l" t="t" r="r" b="b"/>
              <a:pathLst>
                <a:path w="2705" h="700" extrusionOk="0">
                  <a:moveTo>
                    <a:pt x="1461" y="1"/>
                  </a:moveTo>
                  <a:cubicBezTo>
                    <a:pt x="1028" y="1"/>
                    <a:pt x="676" y="109"/>
                    <a:pt x="352" y="325"/>
                  </a:cubicBezTo>
                  <a:cubicBezTo>
                    <a:pt x="108" y="461"/>
                    <a:pt x="0" y="569"/>
                    <a:pt x="108" y="677"/>
                  </a:cubicBezTo>
                  <a:cubicBezTo>
                    <a:pt x="124" y="692"/>
                    <a:pt x="146" y="699"/>
                    <a:pt x="176" y="699"/>
                  </a:cubicBezTo>
                  <a:cubicBezTo>
                    <a:pt x="354" y="699"/>
                    <a:pt x="788" y="461"/>
                    <a:pt x="1461" y="461"/>
                  </a:cubicBezTo>
                  <a:cubicBezTo>
                    <a:pt x="2040" y="461"/>
                    <a:pt x="2461" y="699"/>
                    <a:pt x="2637" y="699"/>
                  </a:cubicBezTo>
                  <a:cubicBezTo>
                    <a:pt x="2667" y="699"/>
                    <a:pt x="2690" y="692"/>
                    <a:pt x="2705" y="677"/>
                  </a:cubicBezTo>
                  <a:cubicBezTo>
                    <a:pt x="2705" y="677"/>
                    <a:pt x="2705" y="461"/>
                    <a:pt x="2489" y="325"/>
                  </a:cubicBezTo>
                  <a:cubicBezTo>
                    <a:pt x="2137" y="109"/>
                    <a:pt x="1812" y="1"/>
                    <a:pt x="14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1349336" y="2021376"/>
              <a:ext cx="21173" cy="19469"/>
            </a:xfrm>
            <a:custGeom>
              <a:avLst/>
              <a:gdLst/>
              <a:ahLst/>
              <a:cxnLst/>
              <a:rect l="l" t="t" r="r" b="b"/>
              <a:pathLst>
                <a:path w="1354" h="1245" extrusionOk="0">
                  <a:moveTo>
                    <a:pt x="677" y="0"/>
                  </a:moveTo>
                  <a:cubicBezTo>
                    <a:pt x="325" y="0"/>
                    <a:pt x="1" y="325"/>
                    <a:pt x="1" y="677"/>
                  </a:cubicBezTo>
                  <a:cubicBezTo>
                    <a:pt x="109" y="1001"/>
                    <a:pt x="325" y="1245"/>
                    <a:pt x="677" y="1245"/>
                  </a:cubicBezTo>
                  <a:cubicBezTo>
                    <a:pt x="1110" y="1245"/>
                    <a:pt x="1353" y="893"/>
                    <a:pt x="1353" y="568"/>
                  </a:cubicBezTo>
                  <a:cubicBezTo>
                    <a:pt x="1353" y="217"/>
                    <a:pt x="1001" y="0"/>
                    <a:pt x="6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1338765" y="1993041"/>
              <a:ext cx="42315" cy="12275"/>
            </a:xfrm>
            <a:custGeom>
              <a:avLst/>
              <a:gdLst/>
              <a:ahLst/>
              <a:cxnLst/>
              <a:rect l="l" t="t" r="r" b="b"/>
              <a:pathLst>
                <a:path w="2706" h="785" extrusionOk="0">
                  <a:moveTo>
                    <a:pt x="1353" y="0"/>
                  </a:moveTo>
                  <a:cubicBezTo>
                    <a:pt x="1001" y="0"/>
                    <a:pt x="677" y="108"/>
                    <a:pt x="325" y="352"/>
                  </a:cubicBezTo>
                  <a:cubicBezTo>
                    <a:pt x="109" y="568"/>
                    <a:pt x="0" y="676"/>
                    <a:pt x="109" y="676"/>
                  </a:cubicBezTo>
                  <a:cubicBezTo>
                    <a:pt x="109" y="692"/>
                    <a:pt x="120" y="698"/>
                    <a:pt x="142" y="698"/>
                  </a:cubicBezTo>
                  <a:cubicBezTo>
                    <a:pt x="273" y="698"/>
                    <a:pt x="773" y="460"/>
                    <a:pt x="1353" y="460"/>
                  </a:cubicBezTo>
                  <a:cubicBezTo>
                    <a:pt x="2137" y="460"/>
                    <a:pt x="2597" y="784"/>
                    <a:pt x="2705" y="784"/>
                  </a:cubicBezTo>
                  <a:cubicBezTo>
                    <a:pt x="2705" y="676"/>
                    <a:pt x="2705" y="568"/>
                    <a:pt x="2462" y="352"/>
                  </a:cubicBezTo>
                  <a:cubicBezTo>
                    <a:pt x="2137" y="108"/>
                    <a:pt x="1786" y="0"/>
                    <a:pt x="1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1414482" y="1994730"/>
              <a:ext cx="35122" cy="93497"/>
            </a:xfrm>
            <a:custGeom>
              <a:avLst/>
              <a:gdLst/>
              <a:ahLst/>
              <a:cxnLst/>
              <a:rect l="l" t="t" r="r" b="b"/>
              <a:pathLst>
                <a:path w="2246" h="5979" extrusionOk="0">
                  <a:moveTo>
                    <a:pt x="108" y="0"/>
                  </a:moveTo>
                  <a:cubicBezTo>
                    <a:pt x="0" y="0"/>
                    <a:pt x="568" y="1596"/>
                    <a:pt x="1353" y="3625"/>
                  </a:cubicBezTo>
                  <a:lnTo>
                    <a:pt x="1921" y="4977"/>
                  </a:lnTo>
                  <a:cubicBezTo>
                    <a:pt x="1921" y="5194"/>
                    <a:pt x="2029" y="5302"/>
                    <a:pt x="2029" y="5518"/>
                  </a:cubicBezTo>
                  <a:cubicBezTo>
                    <a:pt x="1921" y="5653"/>
                    <a:pt x="1813" y="5762"/>
                    <a:pt x="1569" y="5762"/>
                  </a:cubicBezTo>
                  <a:cubicBezTo>
                    <a:pt x="1244" y="5762"/>
                    <a:pt x="785" y="5762"/>
                    <a:pt x="460" y="5870"/>
                  </a:cubicBezTo>
                  <a:cubicBezTo>
                    <a:pt x="785" y="5978"/>
                    <a:pt x="1244" y="5978"/>
                    <a:pt x="1569" y="5978"/>
                  </a:cubicBezTo>
                  <a:cubicBezTo>
                    <a:pt x="1677" y="5978"/>
                    <a:pt x="1813" y="5870"/>
                    <a:pt x="1921" y="5870"/>
                  </a:cubicBezTo>
                  <a:cubicBezTo>
                    <a:pt x="2029" y="5870"/>
                    <a:pt x="2137" y="5762"/>
                    <a:pt x="2245" y="5653"/>
                  </a:cubicBezTo>
                  <a:cubicBezTo>
                    <a:pt x="2245" y="5410"/>
                    <a:pt x="2245" y="5085"/>
                    <a:pt x="2137" y="4977"/>
                  </a:cubicBezTo>
                  <a:cubicBezTo>
                    <a:pt x="1921" y="4517"/>
                    <a:pt x="1813" y="3949"/>
                    <a:pt x="1569" y="3490"/>
                  </a:cubicBezTo>
                  <a:cubicBezTo>
                    <a:pt x="893" y="1596"/>
                    <a:pt x="217" y="0"/>
                    <a:pt x="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1322690" y="2181676"/>
              <a:ext cx="107461" cy="48054"/>
            </a:xfrm>
            <a:custGeom>
              <a:avLst/>
              <a:gdLst/>
              <a:ahLst/>
              <a:cxnLst/>
              <a:rect l="l" t="t" r="r" b="b"/>
              <a:pathLst>
                <a:path w="6872" h="307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501" y="3072"/>
                    <a:pt x="5952" y="3072"/>
                  </a:cubicBezTo>
                  <a:cubicBezTo>
                    <a:pt x="6246" y="3072"/>
                    <a:pt x="6552" y="3059"/>
                    <a:pt x="6871" y="3030"/>
                  </a:cubicBezTo>
                  <a:lnTo>
                    <a:pt x="6871" y="1813"/>
                  </a:lnTo>
                  <a:cubicBezTo>
                    <a:pt x="4518" y="1813"/>
                    <a:pt x="2029" y="1245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1382753" y="2105975"/>
              <a:ext cx="35122" cy="25208"/>
            </a:xfrm>
            <a:custGeom>
              <a:avLst/>
              <a:gdLst/>
              <a:ahLst/>
              <a:cxnLst/>
              <a:rect l="l" t="t" r="r" b="b"/>
              <a:pathLst>
                <a:path w="2246" h="1612" extrusionOk="0">
                  <a:moveTo>
                    <a:pt x="1001" y="0"/>
                  </a:moveTo>
                  <a:cubicBezTo>
                    <a:pt x="677" y="108"/>
                    <a:pt x="460" y="217"/>
                    <a:pt x="217" y="433"/>
                  </a:cubicBezTo>
                  <a:cubicBezTo>
                    <a:pt x="1" y="785"/>
                    <a:pt x="1" y="1109"/>
                    <a:pt x="109" y="1353"/>
                  </a:cubicBezTo>
                  <a:cubicBezTo>
                    <a:pt x="267" y="1511"/>
                    <a:pt x="556" y="1611"/>
                    <a:pt x="837" y="1611"/>
                  </a:cubicBezTo>
                  <a:cubicBezTo>
                    <a:pt x="940" y="1611"/>
                    <a:pt x="1042" y="1598"/>
                    <a:pt x="1137" y="1569"/>
                  </a:cubicBezTo>
                  <a:cubicBezTo>
                    <a:pt x="1461" y="1461"/>
                    <a:pt x="1678" y="1244"/>
                    <a:pt x="2029" y="1001"/>
                  </a:cubicBezTo>
                  <a:cubicBezTo>
                    <a:pt x="2029" y="1001"/>
                    <a:pt x="2137" y="893"/>
                    <a:pt x="2137" y="785"/>
                  </a:cubicBezTo>
                  <a:cubicBezTo>
                    <a:pt x="2246" y="785"/>
                    <a:pt x="2246" y="676"/>
                    <a:pt x="2137" y="568"/>
                  </a:cubicBezTo>
                  <a:cubicBezTo>
                    <a:pt x="1921" y="217"/>
                    <a:pt x="1461" y="0"/>
                    <a:pt x="1001" y="0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1386131" y="2095388"/>
              <a:ext cx="38937" cy="31744"/>
            </a:xfrm>
            <a:custGeom>
              <a:avLst/>
              <a:gdLst/>
              <a:ahLst/>
              <a:cxnLst/>
              <a:rect l="l" t="t" r="r" b="b"/>
              <a:pathLst>
                <a:path w="2490" h="2030" extrusionOk="0">
                  <a:moveTo>
                    <a:pt x="109" y="1"/>
                  </a:moveTo>
                  <a:cubicBezTo>
                    <a:pt x="109" y="1"/>
                    <a:pt x="1" y="217"/>
                    <a:pt x="1" y="434"/>
                  </a:cubicBezTo>
                  <a:cubicBezTo>
                    <a:pt x="109" y="894"/>
                    <a:pt x="353" y="1353"/>
                    <a:pt x="677" y="1570"/>
                  </a:cubicBezTo>
                  <a:cubicBezTo>
                    <a:pt x="1029" y="1921"/>
                    <a:pt x="1462" y="2030"/>
                    <a:pt x="1921" y="2030"/>
                  </a:cubicBezTo>
                  <a:cubicBezTo>
                    <a:pt x="2273" y="2030"/>
                    <a:pt x="2489" y="2030"/>
                    <a:pt x="2489" y="1921"/>
                  </a:cubicBezTo>
                  <a:cubicBezTo>
                    <a:pt x="2381" y="1786"/>
                    <a:pt x="1597" y="1786"/>
                    <a:pt x="921" y="1353"/>
                  </a:cubicBezTo>
                  <a:cubicBezTo>
                    <a:pt x="244" y="785"/>
                    <a:pt x="244" y="1"/>
                    <a:pt x="1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1331572" y="1963001"/>
              <a:ext cx="52886" cy="15825"/>
            </a:xfrm>
            <a:custGeom>
              <a:avLst/>
              <a:gdLst/>
              <a:ahLst/>
              <a:cxnLst/>
              <a:rect l="l" t="t" r="r" b="b"/>
              <a:pathLst>
                <a:path w="3382" h="1012" extrusionOk="0">
                  <a:moveTo>
                    <a:pt x="1569" y="1"/>
                  </a:moveTo>
                  <a:cubicBezTo>
                    <a:pt x="1137" y="109"/>
                    <a:pt x="785" y="244"/>
                    <a:pt x="460" y="460"/>
                  </a:cubicBezTo>
                  <a:cubicBezTo>
                    <a:pt x="109" y="677"/>
                    <a:pt x="1" y="785"/>
                    <a:pt x="109" y="920"/>
                  </a:cubicBezTo>
                  <a:cubicBezTo>
                    <a:pt x="142" y="986"/>
                    <a:pt x="228" y="1012"/>
                    <a:pt x="354" y="1012"/>
                  </a:cubicBezTo>
                  <a:cubicBezTo>
                    <a:pt x="643" y="1012"/>
                    <a:pt x="1141" y="879"/>
                    <a:pt x="1705" y="785"/>
                  </a:cubicBezTo>
                  <a:cubicBezTo>
                    <a:pt x="2489" y="677"/>
                    <a:pt x="3274" y="785"/>
                    <a:pt x="3274" y="569"/>
                  </a:cubicBezTo>
                  <a:cubicBezTo>
                    <a:pt x="3382" y="460"/>
                    <a:pt x="3165" y="352"/>
                    <a:pt x="2922" y="244"/>
                  </a:cubicBezTo>
                  <a:cubicBezTo>
                    <a:pt x="2489" y="1"/>
                    <a:pt x="2029" y="1"/>
                    <a:pt x="1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1447899" y="1959201"/>
              <a:ext cx="38922" cy="11759"/>
            </a:xfrm>
            <a:custGeom>
              <a:avLst/>
              <a:gdLst/>
              <a:ahLst/>
              <a:cxnLst/>
              <a:rect l="l" t="t" r="r" b="b"/>
              <a:pathLst>
                <a:path w="2489" h="752" extrusionOk="0">
                  <a:moveTo>
                    <a:pt x="1282" y="0"/>
                  </a:moveTo>
                  <a:cubicBezTo>
                    <a:pt x="927" y="0"/>
                    <a:pt x="555" y="81"/>
                    <a:pt x="216" y="244"/>
                  </a:cubicBezTo>
                  <a:cubicBezTo>
                    <a:pt x="108" y="352"/>
                    <a:pt x="0" y="595"/>
                    <a:pt x="0" y="595"/>
                  </a:cubicBezTo>
                  <a:cubicBezTo>
                    <a:pt x="54" y="703"/>
                    <a:pt x="223" y="730"/>
                    <a:pt x="450" y="730"/>
                  </a:cubicBezTo>
                  <a:cubicBezTo>
                    <a:pt x="676" y="730"/>
                    <a:pt x="960" y="703"/>
                    <a:pt x="1244" y="703"/>
                  </a:cubicBezTo>
                  <a:cubicBezTo>
                    <a:pt x="1623" y="703"/>
                    <a:pt x="2002" y="751"/>
                    <a:pt x="2244" y="751"/>
                  </a:cubicBezTo>
                  <a:cubicBezTo>
                    <a:pt x="2365" y="751"/>
                    <a:pt x="2453" y="739"/>
                    <a:pt x="2489" y="703"/>
                  </a:cubicBezTo>
                  <a:cubicBezTo>
                    <a:pt x="2489" y="595"/>
                    <a:pt x="2489" y="487"/>
                    <a:pt x="2245" y="244"/>
                  </a:cubicBezTo>
                  <a:cubicBezTo>
                    <a:pt x="1975" y="81"/>
                    <a:pt x="1637" y="0"/>
                    <a:pt x="12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1213555" y="1846674"/>
              <a:ext cx="230966" cy="327840"/>
            </a:xfrm>
            <a:custGeom>
              <a:avLst/>
              <a:gdLst/>
              <a:ahLst/>
              <a:cxnLst/>
              <a:rect l="l" t="t" r="r" b="b"/>
              <a:pathLst>
                <a:path w="14770" h="20965" extrusionOk="0">
                  <a:moveTo>
                    <a:pt x="14310" y="1"/>
                  </a:moveTo>
                  <a:lnTo>
                    <a:pt x="14310" y="1"/>
                  </a:lnTo>
                  <a:cubicBezTo>
                    <a:pt x="10361" y="461"/>
                    <a:pt x="6655" y="1462"/>
                    <a:pt x="2922" y="2814"/>
                  </a:cubicBezTo>
                  <a:cubicBezTo>
                    <a:pt x="2138" y="3058"/>
                    <a:pt x="1245" y="3490"/>
                    <a:pt x="677" y="4167"/>
                  </a:cubicBezTo>
                  <a:cubicBezTo>
                    <a:pt x="217" y="4978"/>
                    <a:pt x="217" y="5979"/>
                    <a:pt x="217" y="7007"/>
                  </a:cubicBezTo>
                  <a:lnTo>
                    <a:pt x="883" y="20748"/>
                  </a:lnTo>
                  <a:lnTo>
                    <a:pt x="883" y="20748"/>
                  </a:lnTo>
                  <a:cubicBezTo>
                    <a:pt x="592" y="20742"/>
                    <a:pt x="296" y="20707"/>
                    <a:pt x="1" y="20640"/>
                  </a:cubicBezTo>
                  <a:lnTo>
                    <a:pt x="1" y="20640"/>
                  </a:lnTo>
                  <a:lnTo>
                    <a:pt x="894" y="20964"/>
                  </a:lnTo>
                  <a:lnTo>
                    <a:pt x="883" y="20748"/>
                  </a:lnTo>
                  <a:lnTo>
                    <a:pt x="883" y="20748"/>
                  </a:lnTo>
                  <a:cubicBezTo>
                    <a:pt x="912" y="20749"/>
                    <a:pt x="941" y="20749"/>
                    <a:pt x="970" y="20749"/>
                  </a:cubicBezTo>
                  <a:cubicBezTo>
                    <a:pt x="3098" y="20749"/>
                    <a:pt x="5011" y="19178"/>
                    <a:pt x="5411" y="17015"/>
                  </a:cubicBezTo>
                  <a:cubicBezTo>
                    <a:pt x="5519" y="16582"/>
                    <a:pt x="5519" y="16014"/>
                    <a:pt x="5411" y="15554"/>
                  </a:cubicBezTo>
                  <a:cubicBezTo>
                    <a:pt x="5303" y="14310"/>
                    <a:pt x="4626" y="12958"/>
                    <a:pt x="5059" y="11849"/>
                  </a:cubicBezTo>
                  <a:cubicBezTo>
                    <a:pt x="5627" y="10253"/>
                    <a:pt x="7899" y="9712"/>
                    <a:pt x="8440" y="8116"/>
                  </a:cubicBezTo>
                  <a:cubicBezTo>
                    <a:pt x="8792" y="7223"/>
                    <a:pt x="8440" y="6087"/>
                    <a:pt x="8900" y="5194"/>
                  </a:cubicBezTo>
                  <a:cubicBezTo>
                    <a:pt x="9252" y="4302"/>
                    <a:pt x="10144" y="3842"/>
                    <a:pt x="11037" y="3626"/>
                  </a:cubicBezTo>
                  <a:cubicBezTo>
                    <a:pt x="11821" y="3274"/>
                    <a:pt x="12849" y="3058"/>
                    <a:pt x="13525" y="2490"/>
                  </a:cubicBezTo>
                  <a:cubicBezTo>
                    <a:pt x="14310" y="1921"/>
                    <a:pt x="14770" y="785"/>
                    <a:pt x="143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1051567" y="1816650"/>
              <a:ext cx="391266" cy="418788"/>
            </a:xfrm>
            <a:custGeom>
              <a:avLst/>
              <a:gdLst/>
              <a:ahLst/>
              <a:cxnLst/>
              <a:rect l="l" t="t" r="r" b="b"/>
              <a:pathLst>
                <a:path w="25021" h="26781" extrusionOk="0">
                  <a:moveTo>
                    <a:pt x="24777" y="0"/>
                  </a:moveTo>
                  <a:lnTo>
                    <a:pt x="9900" y="4518"/>
                  </a:lnTo>
                  <a:cubicBezTo>
                    <a:pt x="9575" y="5546"/>
                    <a:pt x="9792" y="5870"/>
                    <a:pt x="8223" y="6655"/>
                  </a:cubicBezTo>
                  <a:cubicBezTo>
                    <a:pt x="6762" y="7331"/>
                    <a:pt x="6086" y="9928"/>
                    <a:pt x="6086" y="9928"/>
                  </a:cubicBezTo>
                  <a:cubicBezTo>
                    <a:pt x="5735" y="11388"/>
                    <a:pt x="6411" y="12416"/>
                    <a:pt x="6303" y="12984"/>
                  </a:cubicBezTo>
                  <a:cubicBezTo>
                    <a:pt x="6086" y="14093"/>
                    <a:pt x="4842" y="14445"/>
                    <a:pt x="3814" y="14769"/>
                  </a:cubicBezTo>
                  <a:cubicBezTo>
                    <a:pt x="2029" y="15446"/>
                    <a:pt x="676" y="16798"/>
                    <a:pt x="0" y="18610"/>
                  </a:cubicBezTo>
                  <a:cubicBezTo>
                    <a:pt x="1109" y="19963"/>
                    <a:pt x="2245" y="21315"/>
                    <a:pt x="3381" y="22776"/>
                  </a:cubicBezTo>
                  <a:lnTo>
                    <a:pt x="4842" y="21640"/>
                  </a:lnTo>
                  <a:lnTo>
                    <a:pt x="4842" y="21640"/>
                  </a:lnTo>
                  <a:cubicBezTo>
                    <a:pt x="4842" y="22560"/>
                    <a:pt x="4598" y="23344"/>
                    <a:pt x="4166" y="24020"/>
                  </a:cubicBezTo>
                  <a:cubicBezTo>
                    <a:pt x="6762" y="25589"/>
                    <a:pt x="9575" y="26509"/>
                    <a:pt x="12497" y="26725"/>
                  </a:cubicBezTo>
                  <a:cubicBezTo>
                    <a:pt x="12735" y="26758"/>
                    <a:pt x="12973" y="26781"/>
                    <a:pt x="13203" y="26781"/>
                  </a:cubicBezTo>
                  <a:cubicBezTo>
                    <a:pt x="13728" y="26781"/>
                    <a:pt x="14205" y="26661"/>
                    <a:pt x="14525" y="26265"/>
                  </a:cubicBezTo>
                  <a:cubicBezTo>
                    <a:pt x="15202" y="25589"/>
                    <a:pt x="14985" y="24480"/>
                    <a:pt x="15202" y="23560"/>
                  </a:cubicBezTo>
                  <a:cubicBezTo>
                    <a:pt x="15662" y="22208"/>
                    <a:pt x="17230" y="21423"/>
                    <a:pt x="17690" y="20071"/>
                  </a:cubicBezTo>
                  <a:cubicBezTo>
                    <a:pt x="18123" y="18827"/>
                    <a:pt x="17339" y="17582"/>
                    <a:pt x="16771" y="16365"/>
                  </a:cubicBezTo>
                  <a:cubicBezTo>
                    <a:pt x="16230" y="15229"/>
                    <a:pt x="15770" y="13769"/>
                    <a:pt x="16662" y="12741"/>
                  </a:cubicBezTo>
                  <a:cubicBezTo>
                    <a:pt x="17339" y="11848"/>
                    <a:pt x="18934" y="11740"/>
                    <a:pt x="19475" y="10712"/>
                  </a:cubicBezTo>
                  <a:cubicBezTo>
                    <a:pt x="20043" y="9468"/>
                    <a:pt x="19259" y="7682"/>
                    <a:pt x="20287" y="7006"/>
                  </a:cubicBezTo>
                  <a:cubicBezTo>
                    <a:pt x="20828" y="6546"/>
                    <a:pt x="21504" y="6655"/>
                    <a:pt x="22072" y="6546"/>
                  </a:cubicBezTo>
                  <a:cubicBezTo>
                    <a:pt x="23425" y="6330"/>
                    <a:pt x="24344" y="5194"/>
                    <a:pt x="24669" y="3950"/>
                  </a:cubicBezTo>
                  <a:cubicBezTo>
                    <a:pt x="25021" y="2705"/>
                    <a:pt x="24885" y="1353"/>
                    <a:pt x="247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1014334" y="2770475"/>
              <a:ext cx="731350" cy="536132"/>
            </a:xfrm>
            <a:custGeom>
              <a:avLst/>
              <a:gdLst/>
              <a:ahLst/>
              <a:cxnLst/>
              <a:rect l="l" t="t" r="r" b="b"/>
              <a:pathLst>
                <a:path w="46769" h="34285" extrusionOk="0">
                  <a:moveTo>
                    <a:pt x="35733" y="0"/>
                  </a:moveTo>
                  <a:lnTo>
                    <a:pt x="10712" y="433"/>
                  </a:lnTo>
                  <a:cubicBezTo>
                    <a:pt x="9576" y="4491"/>
                    <a:pt x="7899" y="8332"/>
                    <a:pt x="5627" y="11929"/>
                  </a:cubicBezTo>
                  <a:cubicBezTo>
                    <a:pt x="2814" y="16230"/>
                    <a:pt x="1" y="32568"/>
                    <a:pt x="1" y="32568"/>
                  </a:cubicBezTo>
                  <a:cubicBezTo>
                    <a:pt x="1" y="32568"/>
                    <a:pt x="5086" y="29511"/>
                    <a:pt x="9468" y="29078"/>
                  </a:cubicBezTo>
                  <a:cubicBezTo>
                    <a:pt x="9681" y="29057"/>
                    <a:pt x="9894" y="29046"/>
                    <a:pt x="10106" y="29046"/>
                  </a:cubicBezTo>
                  <a:cubicBezTo>
                    <a:pt x="14393" y="29046"/>
                    <a:pt x="18546" y="33276"/>
                    <a:pt x="24345" y="33920"/>
                  </a:cubicBezTo>
                  <a:cubicBezTo>
                    <a:pt x="26214" y="34161"/>
                    <a:pt x="27847" y="34284"/>
                    <a:pt x="29332" y="34284"/>
                  </a:cubicBezTo>
                  <a:cubicBezTo>
                    <a:pt x="32683" y="34284"/>
                    <a:pt x="35274" y="33655"/>
                    <a:pt x="38086" y="32324"/>
                  </a:cubicBezTo>
                  <a:cubicBezTo>
                    <a:pt x="40245" y="31374"/>
                    <a:pt x="42566" y="31152"/>
                    <a:pt x="44264" y="31152"/>
                  </a:cubicBezTo>
                  <a:cubicBezTo>
                    <a:pt x="45757" y="31152"/>
                    <a:pt x="46769" y="31323"/>
                    <a:pt x="46769" y="31323"/>
                  </a:cubicBezTo>
                  <a:cubicBezTo>
                    <a:pt x="46769" y="31323"/>
                    <a:pt x="43496" y="23777"/>
                    <a:pt x="41034" y="18015"/>
                  </a:cubicBezTo>
                  <a:cubicBezTo>
                    <a:pt x="38654" y="12281"/>
                    <a:pt x="35733" y="0"/>
                    <a:pt x="35733" y="0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1313808" y="2891869"/>
              <a:ext cx="102379" cy="195860"/>
            </a:xfrm>
            <a:custGeom>
              <a:avLst/>
              <a:gdLst/>
              <a:ahLst/>
              <a:cxnLst/>
              <a:rect l="l" t="t" r="r" b="b"/>
              <a:pathLst>
                <a:path w="6547" h="12525" extrusionOk="0">
                  <a:moveTo>
                    <a:pt x="1" y="1"/>
                  </a:moveTo>
                  <a:lnTo>
                    <a:pt x="1" y="1"/>
                  </a:lnTo>
                  <a:cubicBezTo>
                    <a:pt x="136" y="109"/>
                    <a:pt x="244" y="352"/>
                    <a:pt x="352" y="460"/>
                  </a:cubicBezTo>
                  <a:cubicBezTo>
                    <a:pt x="677" y="677"/>
                    <a:pt x="1028" y="1137"/>
                    <a:pt x="1353" y="1569"/>
                  </a:cubicBezTo>
                  <a:cubicBezTo>
                    <a:pt x="2489" y="2922"/>
                    <a:pt x="3517" y="4274"/>
                    <a:pt x="4410" y="5762"/>
                  </a:cubicBezTo>
                  <a:cubicBezTo>
                    <a:pt x="4869" y="6546"/>
                    <a:pt x="5194" y="7331"/>
                    <a:pt x="5654" y="8223"/>
                  </a:cubicBezTo>
                  <a:cubicBezTo>
                    <a:pt x="5870" y="8900"/>
                    <a:pt x="6087" y="9684"/>
                    <a:pt x="6330" y="10360"/>
                  </a:cubicBezTo>
                  <a:cubicBezTo>
                    <a:pt x="6438" y="11037"/>
                    <a:pt x="6438" y="11713"/>
                    <a:pt x="6546" y="12524"/>
                  </a:cubicBezTo>
                  <a:lnTo>
                    <a:pt x="6546" y="11848"/>
                  </a:lnTo>
                  <a:cubicBezTo>
                    <a:pt x="6546" y="11388"/>
                    <a:pt x="6546" y="10820"/>
                    <a:pt x="6438" y="10360"/>
                  </a:cubicBezTo>
                  <a:cubicBezTo>
                    <a:pt x="6330" y="9576"/>
                    <a:pt x="6087" y="8791"/>
                    <a:pt x="5762" y="8115"/>
                  </a:cubicBezTo>
                  <a:cubicBezTo>
                    <a:pt x="5410" y="7223"/>
                    <a:pt x="5086" y="6438"/>
                    <a:pt x="4518" y="5627"/>
                  </a:cubicBezTo>
                  <a:cubicBezTo>
                    <a:pt x="3733" y="4166"/>
                    <a:pt x="2705" y="2705"/>
                    <a:pt x="1596" y="1461"/>
                  </a:cubicBezTo>
                  <a:cubicBezTo>
                    <a:pt x="1137" y="1028"/>
                    <a:pt x="677" y="677"/>
                    <a:pt x="460" y="352"/>
                  </a:cubicBezTo>
                  <a:cubicBezTo>
                    <a:pt x="352" y="217"/>
                    <a:pt x="244" y="109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1178449" y="3179067"/>
              <a:ext cx="403541" cy="69571"/>
            </a:xfrm>
            <a:custGeom>
              <a:avLst/>
              <a:gdLst/>
              <a:ahLst/>
              <a:cxnLst/>
              <a:rect l="l" t="t" r="r" b="b"/>
              <a:pathLst>
                <a:path w="25806" h="4449" extrusionOk="0">
                  <a:moveTo>
                    <a:pt x="217" y="1"/>
                  </a:moveTo>
                  <a:cubicBezTo>
                    <a:pt x="109" y="1"/>
                    <a:pt x="1" y="109"/>
                    <a:pt x="1" y="109"/>
                  </a:cubicBezTo>
                  <a:lnTo>
                    <a:pt x="1002" y="109"/>
                  </a:lnTo>
                  <a:cubicBezTo>
                    <a:pt x="2030" y="109"/>
                    <a:pt x="2922" y="244"/>
                    <a:pt x="3815" y="461"/>
                  </a:cubicBezTo>
                  <a:cubicBezTo>
                    <a:pt x="5275" y="785"/>
                    <a:pt x="6628" y="1245"/>
                    <a:pt x="7980" y="1705"/>
                  </a:cubicBezTo>
                  <a:cubicBezTo>
                    <a:pt x="9468" y="2273"/>
                    <a:pt x="11145" y="2814"/>
                    <a:pt x="12957" y="3382"/>
                  </a:cubicBezTo>
                  <a:cubicBezTo>
                    <a:pt x="14634" y="3950"/>
                    <a:pt x="16338" y="4302"/>
                    <a:pt x="18124" y="4410"/>
                  </a:cubicBezTo>
                  <a:cubicBezTo>
                    <a:pt x="18470" y="4435"/>
                    <a:pt x="18810" y="4449"/>
                    <a:pt x="19145" y="4449"/>
                  </a:cubicBezTo>
                  <a:cubicBezTo>
                    <a:pt x="20248" y="4449"/>
                    <a:pt x="21304" y="4303"/>
                    <a:pt x="22425" y="3950"/>
                  </a:cubicBezTo>
                  <a:cubicBezTo>
                    <a:pt x="23317" y="3625"/>
                    <a:pt x="24210" y="3166"/>
                    <a:pt x="25021" y="2598"/>
                  </a:cubicBezTo>
                  <a:lnTo>
                    <a:pt x="25562" y="2030"/>
                  </a:lnTo>
                  <a:cubicBezTo>
                    <a:pt x="25697" y="1921"/>
                    <a:pt x="25806" y="1921"/>
                    <a:pt x="25806" y="1921"/>
                  </a:cubicBezTo>
                  <a:cubicBezTo>
                    <a:pt x="25791" y="1907"/>
                    <a:pt x="25775" y="1900"/>
                    <a:pt x="25756" y="1900"/>
                  </a:cubicBezTo>
                  <a:cubicBezTo>
                    <a:pt x="25628" y="1900"/>
                    <a:pt x="25380" y="2198"/>
                    <a:pt x="24886" y="2598"/>
                  </a:cubicBezTo>
                  <a:cubicBezTo>
                    <a:pt x="24102" y="3057"/>
                    <a:pt x="23209" y="3490"/>
                    <a:pt x="22316" y="3842"/>
                  </a:cubicBezTo>
                  <a:cubicBezTo>
                    <a:pt x="20964" y="4166"/>
                    <a:pt x="19476" y="4302"/>
                    <a:pt x="18124" y="4302"/>
                  </a:cubicBezTo>
                  <a:cubicBezTo>
                    <a:pt x="16338" y="4058"/>
                    <a:pt x="14634" y="3734"/>
                    <a:pt x="13066" y="3166"/>
                  </a:cubicBezTo>
                  <a:cubicBezTo>
                    <a:pt x="11253" y="2598"/>
                    <a:pt x="9576" y="2030"/>
                    <a:pt x="8116" y="1462"/>
                  </a:cubicBezTo>
                  <a:cubicBezTo>
                    <a:pt x="6763" y="1029"/>
                    <a:pt x="5275" y="569"/>
                    <a:pt x="3923" y="353"/>
                  </a:cubicBezTo>
                  <a:cubicBezTo>
                    <a:pt x="2922" y="109"/>
                    <a:pt x="2030" y="1"/>
                    <a:pt x="1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1326505" y="2905833"/>
              <a:ext cx="140863" cy="224195"/>
            </a:xfrm>
            <a:custGeom>
              <a:avLst/>
              <a:gdLst/>
              <a:ahLst/>
              <a:cxnLst/>
              <a:rect l="l" t="t" r="r" b="b"/>
              <a:pathLst>
                <a:path w="9008" h="14337" extrusionOk="0">
                  <a:moveTo>
                    <a:pt x="0" y="244"/>
                  </a:moveTo>
                  <a:cubicBezTo>
                    <a:pt x="216" y="460"/>
                    <a:pt x="433" y="676"/>
                    <a:pt x="676" y="812"/>
                  </a:cubicBezTo>
                  <a:lnTo>
                    <a:pt x="541" y="676"/>
                  </a:lnTo>
                  <a:cubicBezTo>
                    <a:pt x="433" y="568"/>
                    <a:pt x="325" y="352"/>
                    <a:pt x="108" y="244"/>
                  </a:cubicBezTo>
                  <a:close/>
                  <a:moveTo>
                    <a:pt x="5275" y="8683"/>
                  </a:moveTo>
                  <a:cubicBezTo>
                    <a:pt x="5275" y="8816"/>
                    <a:pt x="5294" y="8930"/>
                    <a:pt x="5324" y="9031"/>
                  </a:cubicBezTo>
                  <a:lnTo>
                    <a:pt x="5324" y="9031"/>
                  </a:lnTo>
                  <a:cubicBezTo>
                    <a:pt x="5308" y="8914"/>
                    <a:pt x="5291" y="8798"/>
                    <a:pt x="5275" y="8683"/>
                  </a:cubicBezTo>
                  <a:close/>
                  <a:moveTo>
                    <a:pt x="325" y="0"/>
                  </a:moveTo>
                  <a:lnTo>
                    <a:pt x="325" y="135"/>
                  </a:lnTo>
                  <a:cubicBezTo>
                    <a:pt x="433" y="244"/>
                    <a:pt x="541" y="460"/>
                    <a:pt x="784" y="568"/>
                  </a:cubicBezTo>
                  <a:cubicBezTo>
                    <a:pt x="1109" y="1136"/>
                    <a:pt x="1569" y="1596"/>
                    <a:pt x="2029" y="2164"/>
                  </a:cubicBezTo>
                  <a:cubicBezTo>
                    <a:pt x="3030" y="3273"/>
                    <a:pt x="3814" y="4517"/>
                    <a:pt x="4382" y="5870"/>
                  </a:cubicBezTo>
                  <a:cubicBezTo>
                    <a:pt x="4598" y="6330"/>
                    <a:pt x="4842" y="6762"/>
                    <a:pt x="4950" y="7222"/>
                  </a:cubicBezTo>
                  <a:cubicBezTo>
                    <a:pt x="5275" y="7898"/>
                    <a:pt x="5518" y="8683"/>
                    <a:pt x="5626" y="9467"/>
                  </a:cubicBezTo>
                  <a:cubicBezTo>
                    <a:pt x="5734" y="9927"/>
                    <a:pt x="5734" y="10495"/>
                    <a:pt x="5734" y="10955"/>
                  </a:cubicBezTo>
                  <a:lnTo>
                    <a:pt x="5734" y="11631"/>
                  </a:lnTo>
                  <a:cubicBezTo>
                    <a:pt x="5626" y="10820"/>
                    <a:pt x="5626" y="10144"/>
                    <a:pt x="5518" y="9467"/>
                  </a:cubicBezTo>
                  <a:cubicBezTo>
                    <a:pt x="5451" y="9333"/>
                    <a:pt x="5373" y="9198"/>
                    <a:pt x="5324" y="9031"/>
                  </a:cubicBezTo>
                  <a:lnTo>
                    <a:pt x="5324" y="9031"/>
                  </a:lnTo>
                  <a:cubicBezTo>
                    <a:pt x="5435" y="9851"/>
                    <a:pt x="5518" y="10715"/>
                    <a:pt x="5518" y="11496"/>
                  </a:cubicBezTo>
                  <a:cubicBezTo>
                    <a:pt x="5410" y="12172"/>
                    <a:pt x="5518" y="12848"/>
                    <a:pt x="5734" y="13417"/>
                  </a:cubicBezTo>
                  <a:cubicBezTo>
                    <a:pt x="5951" y="13876"/>
                    <a:pt x="6411" y="14336"/>
                    <a:pt x="6870" y="14336"/>
                  </a:cubicBezTo>
                  <a:cubicBezTo>
                    <a:pt x="7087" y="14336"/>
                    <a:pt x="7195" y="14336"/>
                    <a:pt x="7303" y="14201"/>
                  </a:cubicBezTo>
                  <a:cubicBezTo>
                    <a:pt x="7655" y="13985"/>
                    <a:pt x="7871" y="13660"/>
                    <a:pt x="7979" y="13308"/>
                  </a:cubicBezTo>
                  <a:cubicBezTo>
                    <a:pt x="9007" y="10712"/>
                    <a:pt x="8439" y="7574"/>
                    <a:pt x="6870" y="5302"/>
                  </a:cubicBezTo>
                  <a:cubicBezTo>
                    <a:pt x="5275" y="2948"/>
                    <a:pt x="2921" y="1244"/>
                    <a:pt x="325" y="0"/>
                  </a:cubicBez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1328194" y="2907944"/>
              <a:ext cx="87992" cy="179784"/>
            </a:xfrm>
            <a:custGeom>
              <a:avLst/>
              <a:gdLst/>
              <a:ahLst/>
              <a:cxnLst/>
              <a:rect l="l" t="t" r="r" b="b"/>
              <a:pathLst>
                <a:path w="5627" h="11497" extrusionOk="0">
                  <a:moveTo>
                    <a:pt x="217" y="0"/>
                  </a:moveTo>
                  <a:lnTo>
                    <a:pt x="0" y="109"/>
                  </a:lnTo>
                  <a:cubicBezTo>
                    <a:pt x="217" y="217"/>
                    <a:pt x="325" y="433"/>
                    <a:pt x="433" y="541"/>
                  </a:cubicBezTo>
                  <a:lnTo>
                    <a:pt x="568" y="677"/>
                  </a:lnTo>
                  <a:lnTo>
                    <a:pt x="1921" y="2029"/>
                  </a:lnTo>
                  <a:cubicBezTo>
                    <a:pt x="1461" y="1461"/>
                    <a:pt x="1001" y="1001"/>
                    <a:pt x="676" y="433"/>
                  </a:cubicBezTo>
                  <a:cubicBezTo>
                    <a:pt x="433" y="325"/>
                    <a:pt x="325" y="109"/>
                    <a:pt x="217" y="0"/>
                  </a:cubicBezTo>
                  <a:close/>
                  <a:moveTo>
                    <a:pt x="4274" y="5735"/>
                  </a:moveTo>
                  <a:lnTo>
                    <a:pt x="4274" y="5735"/>
                  </a:lnTo>
                  <a:cubicBezTo>
                    <a:pt x="4316" y="5825"/>
                    <a:pt x="4360" y="5914"/>
                    <a:pt x="4403" y="6002"/>
                  </a:cubicBezTo>
                  <a:lnTo>
                    <a:pt x="4403" y="6002"/>
                  </a:lnTo>
                  <a:cubicBezTo>
                    <a:pt x="4362" y="5912"/>
                    <a:pt x="4319" y="5823"/>
                    <a:pt x="4274" y="5735"/>
                  </a:cubicBezTo>
                  <a:close/>
                  <a:moveTo>
                    <a:pt x="4403" y="6002"/>
                  </a:moveTo>
                  <a:cubicBezTo>
                    <a:pt x="4776" y="6829"/>
                    <a:pt x="4972" y="7743"/>
                    <a:pt x="5167" y="8548"/>
                  </a:cubicBezTo>
                  <a:cubicBezTo>
                    <a:pt x="5167" y="8900"/>
                    <a:pt x="5302" y="9116"/>
                    <a:pt x="5410" y="9332"/>
                  </a:cubicBezTo>
                  <a:cubicBezTo>
                    <a:pt x="5518" y="10009"/>
                    <a:pt x="5518" y="10685"/>
                    <a:pt x="5626" y="11496"/>
                  </a:cubicBezTo>
                  <a:lnTo>
                    <a:pt x="5626" y="10820"/>
                  </a:lnTo>
                  <a:cubicBezTo>
                    <a:pt x="5626" y="10360"/>
                    <a:pt x="5626" y="9792"/>
                    <a:pt x="5518" y="9332"/>
                  </a:cubicBezTo>
                  <a:cubicBezTo>
                    <a:pt x="5410" y="8548"/>
                    <a:pt x="5167" y="7763"/>
                    <a:pt x="4842" y="7087"/>
                  </a:cubicBezTo>
                  <a:cubicBezTo>
                    <a:pt x="4755" y="6718"/>
                    <a:pt x="4581" y="6365"/>
                    <a:pt x="4403" y="6002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1206378" y="3182882"/>
              <a:ext cx="414112" cy="82488"/>
            </a:xfrm>
            <a:custGeom>
              <a:avLst/>
              <a:gdLst/>
              <a:ahLst/>
              <a:cxnLst/>
              <a:rect l="l" t="t" r="r" b="b"/>
              <a:pathLst>
                <a:path w="26482" h="5275" extrusionOk="0">
                  <a:moveTo>
                    <a:pt x="0" y="0"/>
                  </a:moveTo>
                  <a:cubicBezTo>
                    <a:pt x="275" y="0"/>
                    <a:pt x="547" y="13"/>
                    <a:pt x="817" y="38"/>
                  </a:cubicBezTo>
                  <a:lnTo>
                    <a:pt x="817" y="38"/>
                  </a:lnTo>
                  <a:cubicBezTo>
                    <a:pt x="655" y="0"/>
                    <a:pt x="504" y="0"/>
                    <a:pt x="352" y="0"/>
                  </a:cubicBezTo>
                  <a:close/>
                  <a:moveTo>
                    <a:pt x="817" y="38"/>
                  </a:moveTo>
                  <a:cubicBezTo>
                    <a:pt x="885" y="54"/>
                    <a:pt x="955" y="76"/>
                    <a:pt x="1028" y="109"/>
                  </a:cubicBezTo>
                  <a:cubicBezTo>
                    <a:pt x="1338" y="109"/>
                    <a:pt x="1672" y="207"/>
                    <a:pt x="1984" y="216"/>
                  </a:cubicBezTo>
                  <a:lnTo>
                    <a:pt x="1984" y="216"/>
                  </a:lnTo>
                  <a:cubicBezTo>
                    <a:pt x="1600" y="134"/>
                    <a:pt x="1211" y="74"/>
                    <a:pt x="817" y="38"/>
                  </a:cubicBezTo>
                  <a:close/>
                  <a:moveTo>
                    <a:pt x="23343" y="2137"/>
                  </a:moveTo>
                  <a:lnTo>
                    <a:pt x="23343" y="2137"/>
                  </a:lnTo>
                  <a:cubicBezTo>
                    <a:pt x="21842" y="2672"/>
                    <a:pt x="20460" y="3493"/>
                    <a:pt x="18996" y="3859"/>
                  </a:cubicBezTo>
                  <a:lnTo>
                    <a:pt x="18996" y="3859"/>
                  </a:lnTo>
                  <a:cubicBezTo>
                    <a:pt x="19512" y="3772"/>
                    <a:pt x="19986" y="3685"/>
                    <a:pt x="20530" y="3598"/>
                  </a:cubicBezTo>
                  <a:cubicBezTo>
                    <a:pt x="21423" y="3246"/>
                    <a:pt x="22316" y="2813"/>
                    <a:pt x="23100" y="2354"/>
                  </a:cubicBezTo>
                  <a:cubicBezTo>
                    <a:pt x="23235" y="2245"/>
                    <a:pt x="23235" y="2245"/>
                    <a:pt x="23343" y="2137"/>
                  </a:cubicBezTo>
                  <a:close/>
                  <a:moveTo>
                    <a:pt x="18996" y="3859"/>
                  </a:moveTo>
                  <a:cubicBezTo>
                    <a:pt x="18870" y="3880"/>
                    <a:pt x="18742" y="3901"/>
                    <a:pt x="18610" y="3922"/>
                  </a:cubicBezTo>
                  <a:lnTo>
                    <a:pt x="18718" y="3922"/>
                  </a:lnTo>
                  <a:cubicBezTo>
                    <a:pt x="18811" y="3903"/>
                    <a:pt x="18903" y="3882"/>
                    <a:pt x="18996" y="3859"/>
                  </a:cubicBezTo>
                  <a:close/>
                  <a:moveTo>
                    <a:pt x="1984" y="216"/>
                  </a:moveTo>
                  <a:cubicBezTo>
                    <a:pt x="6296" y="1133"/>
                    <a:pt x="10022" y="4687"/>
                    <a:pt x="14444" y="5275"/>
                  </a:cubicBezTo>
                  <a:lnTo>
                    <a:pt x="15797" y="5275"/>
                  </a:lnTo>
                  <a:cubicBezTo>
                    <a:pt x="19502" y="5275"/>
                    <a:pt x="23235" y="3381"/>
                    <a:pt x="26481" y="1353"/>
                  </a:cubicBezTo>
                  <a:lnTo>
                    <a:pt x="26481" y="1353"/>
                  </a:lnTo>
                  <a:cubicBezTo>
                    <a:pt x="25480" y="1461"/>
                    <a:pt x="24452" y="1677"/>
                    <a:pt x="23560" y="2029"/>
                  </a:cubicBezTo>
                  <a:lnTo>
                    <a:pt x="23235" y="2354"/>
                  </a:lnTo>
                  <a:cubicBezTo>
                    <a:pt x="22424" y="2922"/>
                    <a:pt x="21531" y="3381"/>
                    <a:pt x="20639" y="3706"/>
                  </a:cubicBezTo>
                  <a:cubicBezTo>
                    <a:pt x="19394" y="4058"/>
                    <a:pt x="18258" y="4274"/>
                    <a:pt x="17014" y="4274"/>
                  </a:cubicBezTo>
                  <a:cubicBezTo>
                    <a:pt x="16798" y="4274"/>
                    <a:pt x="16581" y="4274"/>
                    <a:pt x="16338" y="4166"/>
                  </a:cubicBezTo>
                  <a:cubicBezTo>
                    <a:pt x="14552" y="4058"/>
                    <a:pt x="12848" y="3706"/>
                    <a:pt x="11171" y="3138"/>
                  </a:cubicBezTo>
                  <a:cubicBezTo>
                    <a:pt x="9359" y="2570"/>
                    <a:pt x="7682" y="2029"/>
                    <a:pt x="6194" y="1461"/>
                  </a:cubicBezTo>
                  <a:cubicBezTo>
                    <a:pt x="4842" y="1001"/>
                    <a:pt x="3489" y="541"/>
                    <a:pt x="2029" y="217"/>
                  </a:cubicBezTo>
                  <a:cubicBezTo>
                    <a:pt x="2014" y="217"/>
                    <a:pt x="1999" y="217"/>
                    <a:pt x="1984" y="216"/>
                  </a:cubicBez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1222438" y="3184571"/>
              <a:ext cx="352344" cy="65161"/>
            </a:xfrm>
            <a:custGeom>
              <a:avLst/>
              <a:gdLst/>
              <a:ahLst/>
              <a:cxnLst/>
              <a:rect l="l" t="t" r="r" b="b"/>
              <a:pathLst>
                <a:path w="22532" h="4167" extrusionOk="0">
                  <a:moveTo>
                    <a:pt x="1" y="1"/>
                  </a:moveTo>
                  <a:cubicBezTo>
                    <a:pt x="51" y="2"/>
                    <a:pt x="100" y="5"/>
                    <a:pt x="150" y="7"/>
                  </a:cubicBezTo>
                  <a:lnTo>
                    <a:pt x="150" y="7"/>
                  </a:lnTo>
                  <a:cubicBezTo>
                    <a:pt x="100" y="3"/>
                    <a:pt x="50" y="1"/>
                    <a:pt x="1" y="1"/>
                  </a:cubicBezTo>
                  <a:close/>
                  <a:moveTo>
                    <a:pt x="150" y="7"/>
                  </a:moveTo>
                  <a:lnTo>
                    <a:pt x="150" y="7"/>
                  </a:lnTo>
                  <a:cubicBezTo>
                    <a:pt x="431" y="31"/>
                    <a:pt x="726" y="109"/>
                    <a:pt x="1002" y="109"/>
                  </a:cubicBezTo>
                  <a:cubicBezTo>
                    <a:pt x="2462" y="433"/>
                    <a:pt x="3815" y="893"/>
                    <a:pt x="5167" y="1353"/>
                  </a:cubicBezTo>
                  <a:cubicBezTo>
                    <a:pt x="6590" y="1896"/>
                    <a:pt x="8185" y="2415"/>
                    <a:pt x="9907" y="2955"/>
                  </a:cubicBezTo>
                  <a:lnTo>
                    <a:pt x="9907" y="2955"/>
                  </a:lnTo>
                  <a:cubicBezTo>
                    <a:pt x="9371" y="2767"/>
                    <a:pt x="8845" y="2564"/>
                    <a:pt x="8332" y="2354"/>
                  </a:cubicBezTo>
                  <a:cubicBezTo>
                    <a:pt x="5675" y="1264"/>
                    <a:pt x="2913" y="149"/>
                    <a:pt x="150" y="7"/>
                  </a:cubicBezTo>
                  <a:close/>
                  <a:moveTo>
                    <a:pt x="9907" y="2955"/>
                  </a:moveTo>
                  <a:cubicBezTo>
                    <a:pt x="11618" y="3557"/>
                    <a:pt x="13430" y="4008"/>
                    <a:pt x="15248" y="4054"/>
                  </a:cubicBezTo>
                  <a:lnTo>
                    <a:pt x="15248" y="4054"/>
                  </a:lnTo>
                  <a:cubicBezTo>
                    <a:pt x="13485" y="3941"/>
                    <a:pt x="11802" y="3591"/>
                    <a:pt x="10144" y="3030"/>
                  </a:cubicBezTo>
                  <a:cubicBezTo>
                    <a:pt x="10065" y="3005"/>
                    <a:pt x="9986" y="2980"/>
                    <a:pt x="9907" y="2955"/>
                  </a:cubicBezTo>
                  <a:close/>
                  <a:moveTo>
                    <a:pt x="22531" y="1922"/>
                  </a:moveTo>
                  <a:cubicBezTo>
                    <a:pt x="22425" y="2029"/>
                    <a:pt x="22424" y="2029"/>
                    <a:pt x="22316" y="2029"/>
                  </a:cubicBezTo>
                  <a:cubicBezTo>
                    <a:pt x="22208" y="2137"/>
                    <a:pt x="22208" y="2137"/>
                    <a:pt x="22073" y="2246"/>
                  </a:cubicBezTo>
                  <a:cubicBezTo>
                    <a:pt x="21289" y="2705"/>
                    <a:pt x="20396" y="3138"/>
                    <a:pt x="19503" y="3490"/>
                  </a:cubicBezTo>
                  <a:cubicBezTo>
                    <a:pt x="18827" y="3598"/>
                    <a:pt x="18259" y="3706"/>
                    <a:pt x="17583" y="3814"/>
                  </a:cubicBezTo>
                  <a:cubicBezTo>
                    <a:pt x="16907" y="3950"/>
                    <a:pt x="16230" y="4058"/>
                    <a:pt x="15554" y="4058"/>
                  </a:cubicBezTo>
                  <a:cubicBezTo>
                    <a:pt x="15452" y="4058"/>
                    <a:pt x="15350" y="4057"/>
                    <a:pt x="15248" y="4054"/>
                  </a:cubicBezTo>
                  <a:lnTo>
                    <a:pt x="15248" y="4054"/>
                  </a:lnTo>
                  <a:cubicBezTo>
                    <a:pt x="15269" y="4055"/>
                    <a:pt x="15290" y="4057"/>
                    <a:pt x="15311" y="4058"/>
                  </a:cubicBezTo>
                  <a:cubicBezTo>
                    <a:pt x="15554" y="4166"/>
                    <a:pt x="15771" y="4166"/>
                    <a:pt x="15987" y="4166"/>
                  </a:cubicBezTo>
                  <a:cubicBezTo>
                    <a:pt x="17231" y="4166"/>
                    <a:pt x="18367" y="3950"/>
                    <a:pt x="19612" y="3598"/>
                  </a:cubicBezTo>
                  <a:cubicBezTo>
                    <a:pt x="20504" y="3273"/>
                    <a:pt x="21397" y="2814"/>
                    <a:pt x="22208" y="2246"/>
                  </a:cubicBezTo>
                  <a:lnTo>
                    <a:pt x="22531" y="1922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1086673" y="2946741"/>
              <a:ext cx="294407" cy="38625"/>
            </a:xfrm>
            <a:custGeom>
              <a:avLst/>
              <a:gdLst/>
              <a:ahLst/>
              <a:cxnLst/>
              <a:rect l="l" t="t" r="r" b="b"/>
              <a:pathLst>
                <a:path w="18827" h="2470" extrusionOk="0">
                  <a:moveTo>
                    <a:pt x="9304" y="0"/>
                  </a:moveTo>
                  <a:cubicBezTo>
                    <a:pt x="8086" y="0"/>
                    <a:pt x="6856" y="115"/>
                    <a:pt x="5626" y="332"/>
                  </a:cubicBezTo>
                  <a:cubicBezTo>
                    <a:pt x="5058" y="441"/>
                    <a:pt x="4517" y="549"/>
                    <a:pt x="4058" y="765"/>
                  </a:cubicBezTo>
                  <a:cubicBezTo>
                    <a:pt x="3490" y="901"/>
                    <a:pt x="3030" y="1009"/>
                    <a:pt x="2597" y="1225"/>
                  </a:cubicBezTo>
                  <a:cubicBezTo>
                    <a:pt x="2245" y="1333"/>
                    <a:pt x="1812" y="1442"/>
                    <a:pt x="1569" y="1685"/>
                  </a:cubicBezTo>
                  <a:cubicBezTo>
                    <a:pt x="1244" y="1793"/>
                    <a:pt x="1001" y="1901"/>
                    <a:pt x="676" y="2010"/>
                  </a:cubicBezTo>
                  <a:cubicBezTo>
                    <a:pt x="460" y="2118"/>
                    <a:pt x="217" y="2253"/>
                    <a:pt x="0" y="2361"/>
                  </a:cubicBezTo>
                  <a:cubicBezTo>
                    <a:pt x="217" y="2361"/>
                    <a:pt x="568" y="2253"/>
                    <a:pt x="785" y="2118"/>
                  </a:cubicBezTo>
                  <a:cubicBezTo>
                    <a:pt x="1001" y="2010"/>
                    <a:pt x="1244" y="1901"/>
                    <a:pt x="1569" y="1793"/>
                  </a:cubicBezTo>
                  <a:cubicBezTo>
                    <a:pt x="1921" y="1685"/>
                    <a:pt x="2245" y="1442"/>
                    <a:pt x="2705" y="1333"/>
                  </a:cubicBezTo>
                  <a:cubicBezTo>
                    <a:pt x="3165" y="1225"/>
                    <a:pt x="3598" y="1117"/>
                    <a:pt x="4058" y="1009"/>
                  </a:cubicBezTo>
                  <a:cubicBezTo>
                    <a:pt x="4626" y="765"/>
                    <a:pt x="5058" y="657"/>
                    <a:pt x="5735" y="549"/>
                  </a:cubicBezTo>
                  <a:cubicBezTo>
                    <a:pt x="6979" y="441"/>
                    <a:pt x="8223" y="332"/>
                    <a:pt x="9467" y="332"/>
                  </a:cubicBezTo>
                  <a:cubicBezTo>
                    <a:pt x="10712" y="332"/>
                    <a:pt x="11956" y="441"/>
                    <a:pt x="13173" y="657"/>
                  </a:cubicBezTo>
                  <a:cubicBezTo>
                    <a:pt x="13849" y="765"/>
                    <a:pt x="14309" y="901"/>
                    <a:pt x="14877" y="1009"/>
                  </a:cubicBezTo>
                  <a:cubicBezTo>
                    <a:pt x="15337" y="1117"/>
                    <a:pt x="15770" y="1333"/>
                    <a:pt x="16230" y="1442"/>
                  </a:cubicBezTo>
                  <a:cubicBezTo>
                    <a:pt x="16689" y="1577"/>
                    <a:pt x="17014" y="1793"/>
                    <a:pt x="17366" y="1901"/>
                  </a:cubicBezTo>
                  <a:cubicBezTo>
                    <a:pt x="17690" y="2010"/>
                    <a:pt x="17907" y="2118"/>
                    <a:pt x="18150" y="2253"/>
                  </a:cubicBezTo>
                  <a:cubicBezTo>
                    <a:pt x="18367" y="2361"/>
                    <a:pt x="18583" y="2469"/>
                    <a:pt x="18826" y="2469"/>
                  </a:cubicBezTo>
                  <a:cubicBezTo>
                    <a:pt x="18718" y="2361"/>
                    <a:pt x="18475" y="2253"/>
                    <a:pt x="18258" y="2118"/>
                  </a:cubicBezTo>
                  <a:cubicBezTo>
                    <a:pt x="17907" y="1901"/>
                    <a:pt x="17690" y="1793"/>
                    <a:pt x="17366" y="1685"/>
                  </a:cubicBezTo>
                  <a:cubicBezTo>
                    <a:pt x="17014" y="1577"/>
                    <a:pt x="16689" y="1442"/>
                    <a:pt x="16338" y="1225"/>
                  </a:cubicBezTo>
                  <a:cubicBezTo>
                    <a:pt x="15878" y="1117"/>
                    <a:pt x="15445" y="1009"/>
                    <a:pt x="14877" y="765"/>
                  </a:cubicBezTo>
                  <a:cubicBezTo>
                    <a:pt x="14417" y="657"/>
                    <a:pt x="13849" y="549"/>
                    <a:pt x="13308" y="441"/>
                  </a:cubicBezTo>
                  <a:cubicBezTo>
                    <a:pt x="11998" y="142"/>
                    <a:pt x="10658" y="0"/>
                    <a:pt x="93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1393324" y="2963942"/>
              <a:ext cx="227166" cy="39188"/>
            </a:xfrm>
            <a:custGeom>
              <a:avLst/>
              <a:gdLst/>
              <a:ahLst/>
              <a:cxnLst/>
              <a:rect l="l" t="t" r="r" b="b"/>
              <a:pathLst>
                <a:path w="14527" h="2506" extrusionOk="0">
                  <a:moveTo>
                    <a:pt x="14473" y="0"/>
                  </a:moveTo>
                  <a:cubicBezTo>
                    <a:pt x="14269" y="0"/>
                    <a:pt x="13611" y="390"/>
                    <a:pt x="12497" y="801"/>
                  </a:cubicBezTo>
                  <a:cubicBezTo>
                    <a:pt x="11713" y="1153"/>
                    <a:pt x="11037" y="1369"/>
                    <a:pt x="10252" y="1586"/>
                  </a:cubicBezTo>
                  <a:cubicBezTo>
                    <a:pt x="9360" y="1829"/>
                    <a:pt x="8332" y="2046"/>
                    <a:pt x="7439" y="2154"/>
                  </a:cubicBezTo>
                  <a:cubicBezTo>
                    <a:pt x="6411" y="2262"/>
                    <a:pt x="5519" y="2262"/>
                    <a:pt x="4518" y="2262"/>
                  </a:cubicBezTo>
                  <a:cubicBezTo>
                    <a:pt x="3706" y="2262"/>
                    <a:pt x="2922" y="2154"/>
                    <a:pt x="2138" y="2154"/>
                  </a:cubicBezTo>
                  <a:cubicBezTo>
                    <a:pt x="893" y="1937"/>
                    <a:pt x="1" y="1694"/>
                    <a:pt x="1" y="1694"/>
                  </a:cubicBezTo>
                  <a:lnTo>
                    <a:pt x="1" y="1694"/>
                  </a:lnTo>
                  <a:cubicBezTo>
                    <a:pt x="217" y="1829"/>
                    <a:pt x="461" y="1937"/>
                    <a:pt x="569" y="1937"/>
                  </a:cubicBezTo>
                  <a:cubicBezTo>
                    <a:pt x="1137" y="2046"/>
                    <a:pt x="1570" y="2154"/>
                    <a:pt x="2138" y="2262"/>
                  </a:cubicBezTo>
                  <a:cubicBezTo>
                    <a:pt x="2922" y="2370"/>
                    <a:pt x="3706" y="2505"/>
                    <a:pt x="4518" y="2505"/>
                  </a:cubicBezTo>
                  <a:cubicBezTo>
                    <a:pt x="5519" y="2505"/>
                    <a:pt x="6411" y="2505"/>
                    <a:pt x="7439" y="2370"/>
                  </a:cubicBezTo>
                  <a:cubicBezTo>
                    <a:pt x="8440" y="2262"/>
                    <a:pt x="9360" y="2046"/>
                    <a:pt x="10252" y="1829"/>
                  </a:cubicBezTo>
                  <a:cubicBezTo>
                    <a:pt x="11037" y="1586"/>
                    <a:pt x="11821" y="1369"/>
                    <a:pt x="12497" y="1018"/>
                  </a:cubicBezTo>
                  <a:cubicBezTo>
                    <a:pt x="13065" y="801"/>
                    <a:pt x="13525" y="585"/>
                    <a:pt x="13985" y="233"/>
                  </a:cubicBezTo>
                  <a:cubicBezTo>
                    <a:pt x="14202" y="233"/>
                    <a:pt x="14310" y="125"/>
                    <a:pt x="14526" y="17"/>
                  </a:cubicBezTo>
                  <a:cubicBezTo>
                    <a:pt x="14515" y="6"/>
                    <a:pt x="14497" y="0"/>
                    <a:pt x="1447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1215260" y="2860140"/>
              <a:ext cx="377302" cy="38937"/>
            </a:xfrm>
            <a:custGeom>
              <a:avLst/>
              <a:gdLst/>
              <a:ahLst/>
              <a:cxnLst/>
              <a:rect l="l" t="t" r="r" b="b"/>
              <a:pathLst>
                <a:path w="24128" h="2490" extrusionOk="0">
                  <a:moveTo>
                    <a:pt x="24128" y="569"/>
                  </a:moveTo>
                  <a:cubicBezTo>
                    <a:pt x="24081" y="569"/>
                    <a:pt x="24008" y="610"/>
                    <a:pt x="23893" y="677"/>
                  </a:cubicBezTo>
                  <a:lnTo>
                    <a:pt x="23893" y="677"/>
                  </a:lnTo>
                  <a:cubicBezTo>
                    <a:pt x="23925" y="675"/>
                    <a:pt x="24036" y="660"/>
                    <a:pt x="24128" y="569"/>
                  </a:cubicBezTo>
                  <a:close/>
                  <a:moveTo>
                    <a:pt x="23893" y="677"/>
                  </a:moveTo>
                  <a:cubicBezTo>
                    <a:pt x="23888" y="677"/>
                    <a:pt x="23884" y="677"/>
                    <a:pt x="23884" y="677"/>
                  </a:cubicBezTo>
                  <a:cubicBezTo>
                    <a:pt x="23881" y="681"/>
                    <a:pt x="23877" y="685"/>
                    <a:pt x="23873" y="689"/>
                  </a:cubicBezTo>
                  <a:lnTo>
                    <a:pt x="23873" y="689"/>
                  </a:lnTo>
                  <a:cubicBezTo>
                    <a:pt x="23880" y="685"/>
                    <a:pt x="23887" y="681"/>
                    <a:pt x="23893" y="677"/>
                  </a:cubicBezTo>
                  <a:close/>
                  <a:moveTo>
                    <a:pt x="0" y="1"/>
                  </a:moveTo>
                  <a:cubicBezTo>
                    <a:pt x="0" y="109"/>
                    <a:pt x="352" y="109"/>
                    <a:pt x="893" y="109"/>
                  </a:cubicBezTo>
                  <a:cubicBezTo>
                    <a:pt x="1569" y="109"/>
                    <a:pt x="2489" y="217"/>
                    <a:pt x="3598" y="352"/>
                  </a:cubicBezTo>
                  <a:cubicBezTo>
                    <a:pt x="4625" y="461"/>
                    <a:pt x="5978" y="677"/>
                    <a:pt x="7439" y="1029"/>
                  </a:cubicBezTo>
                  <a:cubicBezTo>
                    <a:pt x="8791" y="1353"/>
                    <a:pt x="10360" y="1705"/>
                    <a:pt x="12064" y="2030"/>
                  </a:cubicBezTo>
                  <a:cubicBezTo>
                    <a:pt x="13633" y="2246"/>
                    <a:pt x="15229" y="2381"/>
                    <a:pt x="16906" y="2489"/>
                  </a:cubicBezTo>
                  <a:cubicBezTo>
                    <a:pt x="18150" y="2489"/>
                    <a:pt x="19502" y="2246"/>
                    <a:pt x="20747" y="2030"/>
                  </a:cubicBezTo>
                  <a:cubicBezTo>
                    <a:pt x="21639" y="1813"/>
                    <a:pt x="22424" y="1461"/>
                    <a:pt x="23208" y="1137"/>
                  </a:cubicBezTo>
                  <a:cubicBezTo>
                    <a:pt x="23447" y="1031"/>
                    <a:pt x="23660" y="898"/>
                    <a:pt x="23873" y="689"/>
                  </a:cubicBezTo>
                  <a:lnTo>
                    <a:pt x="23873" y="689"/>
                  </a:lnTo>
                  <a:cubicBezTo>
                    <a:pt x="23726" y="775"/>
                    <a:pt x="23514" y="898"/>
                    <a:pt x="23208" y="1029"/>
                  </a:cubicBezTo>
                  <a:cubicBezTo>
                    <a:pt x="22424" y="1353"/>
                    <a:pt x="21531" y="1705"/>
                    <a:pt x="20747" y="1813"/>
                  </a:cubicBezTo>
                  <a:cubicBezTo>
                    <a:pt x="19502" y="2138"/>
                    <a:pt x="18150" y="2246"/>
                    <a:pt x="16906" y="2246"/>
                  </a:cubicBezTo>
                  <a:cubicBezTo>
                    <a:pt x="15229" y="2138"/>
                    <a:pt x="13633" y="2030"/>
                    <a:pt x="12172" y="1813"/>
                  </a:cubicBezTo>
                  <a:cubicBezTo>
                    <a:pt x="10495" y="1461"/>
                    <a:pt x="8899" y="1137"/>
                    <a:pt x="7439" y="785"/>
                  </a:cubicBezTo>
                  <a:cubicBezTo>
                    <a:pt x="5978" y="569"/>
                    <a:pt x="4734" y="352"/>
                    <a:pt x="3598" y="217"/>
                  </a:cubicBezTo>
                  <a:cubicBezTo>
                    <a:pt x="2705" y="109"/>
                    <a:pt x="1812" y="1"/>
                    <a:pt x="89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1271508" y="2793321"/>
              <a:ext cx="303289" cy="20673"/>
            </a:xfrm>
            <a:custGeom>
              <a:avLst/>
              <a:gdLst/>
              <a:ahLst/>
              <a:cxnLst/>
              <a:rect l="l" t="t" r="r" b="b"/>
              <a:pathLst>
                <a:path w="19395" h="1322" extrusionOk="0">
                  <a:moveTo>
                    <a:pt x="1" y="216"/>
                  </a:moveTo>
                  <a:cubicBezTo>
                    <a:pt x="244" y="216"/>
                    <a:pt x="460" y="325"/>
                    <a:pt x="677" y="325"/>
                  </a:cubicBezTo>
                  <a:cubicBezTo>
                    <a:pt x="460" y="216"/>
                    <a:pt x="244" y="216"/>
                    <a:pt x="1" y="216"/>
                  </a:cubicBezTo>
                  <a:close/>
                  <a:moveTo>
                    <a:pt x="19395" y="0"/>
                  </a:moveTo>
                  <a:cubicBezTo>
                    <a:pt x="19178" y="0"/>
                    <a:pt x="18935" y="0"/>
                    <a:pt x="18719" y="108"/>
                  </a:cubicBezTo>
                  <a:cubicBezTo>
                    <a:pt x="18151" y="216"/>
                    <a:pt x="17474" y="325"/>
                    <a:pt x="16582" y="433"/>
                  </a:cubicBezTo>
                  <a:cubicBezTo>
                    <a:pt x="14337" y="784"/>
                    <a:pt x="12065" y="1001"/>
                    <a:pt x="9711" y="1001"/>
                  </a:cubicBezTo>
                  <a:cubicBezTo>
                    <a:pt x="9309" y="1020"/>
                    <a:pt x="8904" y="1029"/>
                    <a:pt x="8497" y="1029"/>
                  </a:cubicBezTo>
                  <a:cubicBezTo>
                    <a:pt x="6609" y="1029"/>
                    <a:pt x="4688" y="835"/>
                    <a:pt x="2841" y="568"/>
                  </a:cubicBezTo>
                  <a:cubicBezTo>
                    <a:pt x="1921" y="433"/>
                    <a:pt x="1245" y="325"/>
                    <a:pt x="677" y="325"/>
                  </a:cubicBezTo>
                  <a:cubicBezTo>
                    <a:pt x="1137" y="433"/>
                    <a:pt x="1921" y="676"/>
                    <a:pt x="2841" y="784"/>
                  </a:cubicBezTo>
                  <a:cubicBezTo>
                    <a:pt x="4932" y="1150"/>
                    <a:pt x="7076" y="1321"/>
                    <a:pt x="9226" y="1321"/>
                  </a:cubicBezTo>
                  <a:cubicBezTo>
                    <a:pt x="11693" y="1321"/>
                    <a:pt x="14168" y="1095"/>
                    <a:pt x="16582" y="676"/>
                  </a:cubicBezTo>
                  <a:cubicBezTo>
                    <a:pt x="17474" y="433"/>
                    <a:pt x="18259" y="325"/>
                    <a:pt x="18719" y="216"/>
                  </a:cubicBezTo>
                  <a:cubicBezTo>
                    <a:pt x="18935" y="108"/>
                    <a:pt x="19178" y="108"/>
                    <a:pt x="193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1044373" y="3062755"/>
              <a:ext cx="375191" cy="68961"/>
            </a:xfrm>
            <a:custGeom>
              <a:avLst/>
              <a:gdLst/>
              <a:ahLst/>
              <a:cxnLst/>
              <a:rect l="l" t="t" r="r" b="b"/>
              <a:pathLst>
                <a:path w="23993" h="4410" extrusionOk="0">
                  <a:moveTo>
                    <a:pt x="23776" y="1596"/>
                  </a:moveTo>
                  <a:cubicBezTo>
                    <a:pt x="23885" y="1596"/>
                    <a:pt x="23885" y="1704"/>
                    <a:pt x="23993" y="1704"/>
                  </a:cubicBezTo>
                  <a:cubicBezTo>
                    <a:pt x="23993" y="1596"/>
                    <a:pt x="23885" y="1596"/>
                    <a:pt x="23776" y="1596"/>
                  </a:cubicBezTo>
                  <a:close/>
                  <a:moveTo>
                    <a:pt x="16554" y="0"/>
                  </a:moveTo>
                  <a:cubicBezTo>
                    <a:pt x="14985" y="0"/>
                    <a:pt x="13308" y="0"/>
                    <a:pt x="11713" y="109"/>
                  </a:cubicBezTo>
                  <a:cubicBezTo>
                    <a:pt x="10144" y="352"/>
                    <a:pt x="8575" y="677"/>
                    <a:pt x="6979" y="1136"/>
                  </a:cubicBezTo>
                  <a:cubicBezTo>
                    <a:pt x="6195" y="1353"/>
                    <a:pt x="5518" y="1596"/>
                    <a:pt x="4950" y="1813"/>
                  </a:cubicBezTo>
                  <a:cubicBezTo>
                    <a:pt x="4626" y="1921"/>
                    <a:pt x="4274" y="2029"/>
                    <a:pt x="4058" y="2137"/>
                  </a:cubicBezTo>
                  <a:lnTo>
                    <a:pt x="3273" y="2597"/>
                  </a:lnTo>
                  <a:cubicBezTo>
                    <a:pt x="2705" y="2813"/>
                    <a:pt x="2245" y="3057"/>
                    <a:pt x="1921" y="3273"/>
                  </a:cubicBezTo>
                  <a:cubicBezTo>
                    <a:pt x="1461" y="3382"/>
                    <a:pt x="1136" y="3625"/>
                    <a:pt x="893" y="3841"/>
                  </a:cubicBezTo>
                  <a:cubicBezTo>
                    <a:pt x="1245" y="3733"/>
                    <a:pt x="1569" y="3490"/>
                    <a:pt x="1921" y="3382"/>
                  </a:cubicBezTo>
                  <a:cubicBezTo>
                    <a:pt x="2354" y="3165"/>
                    <a:pt x="2813" y="2949"/>
                    <a:pt x="3273" y="2705"/>
                  </a:cubicBezTo>
                  <a:lnTo>
                    <a:pt x="4058" y="2381"/>
                  </a:lnTo>
                  <a:cubicBezTo>
                    <a:pt x="4382" y="2273"/>
                    <a:pt x="4734" y="2137"/>
                    <a:pt x="4950" y="2029"/>
                  </a:cubicBezTo>
                  <a:cubicBezTo>
                    <a:pt x="5626" y="1813"/>
                    <a:pt x="6303" y="1596"/>
                    <a:pt x="6979" y="1353"/>
                  </a:cubicBezTo>
                  <a:cubicBezTo>
                    <a:pt x="8575" y="920"/>
                    <a:pt x="10144" y="568"/>
                    <a:pt x="11713" y="460"/>
                  </a:cubicBezTo>
                  <a:cubicBezTo>
                    <a:pt x="13308" y="244"/>
                    <a:pt x="14985" y="244"/>
                    <a:pt x="16554" y="244"/>
                  </a:cubicBezTo>
                  <a:cubicBezTo>
                    <a:pt x="17366" y="352"/>
                    <a:pt x="18042" y="352"/>
                    <a:pt x="18718" y="460"/>
                  </a:cubicBezTo>
                  <a:cubicBezTo>
                    <a:pt x="19043" y="568"/>
                    <a:pt x="19259" y="568"/>
                    <a:pt x="19611" y="568"/>
                  </a:cubicBezTo>
                  <a:lnTo>
                    <a:pt x="20503" y="785"/>
                  </a:lnTo>
                  <a:cubicBezTo>
                    <a:pt x="21072" y="920"/>
                    <a:pt x="21531" y="1028"/>
                    <a:pt x="21964" y="1136"/>
                  </a:cubicBezTo>
                  <a:cubicBezTo>
                    <a:pt x="22424" y="1245"/>
                    <a:pt x="22776" y="1353"/>
                    <a:pt x="23100" y="1353"/>
                  </a:cubicBezTo>
                  <a:cubicBezTo>
                    <a:pt x="22776" y="1245"/>
                    <a:pt x="22424" y="1136"/>
                    <a:pt x="21964" y="1028"/>
                  </a:cubicBezTo>
                  <a:cubicBezTo>
                    <a:pt x="21531" y="920"/>
                    <a:pt x="21072" y="677"/>
                    <a:pt x="20503" y="568"/>
                  </a:cubicBezTo>
                  <a:lnTo>
                    <a:pt x="19611" y="460"/>
                  </a:lnTo>
                  <a:cubicBezTo>
                    <a:pt x="19394" y="352"/>
                    <a:pt x="19043" y="352"/>
                    <a:pt x="18718" y="244"/>
                  </a:cubicBezTo>
                  <a:cubicBezTo>
                    <a:pt x="18042" y="109"/>
                    <a:pt x="17366" y="109"/>
                    <a:pt x="16554" y="0"/>
                  </a:cubicBezTo>
                  <a:close/>
                  <a:moveTo>
                    <a:pt x="893" y="3841"/>
                  </a:moveTo>
                  <a:lnTo>
                    <a:pt x="217" y="4166"/>
                  </a:lnTo>
                  <a:cubicBezTo>
                    <a:pt x="217" y="4301"/>
                    <a:pt x="108" y="4301"/>
                    <a:pt x="0" y="4409"/>
                  </a:cubicBezTo>
                  <a:cubicBezTo>
                    <a:pt x="108" y="4301"/>
                    <a:pt x="217" y="4301"/>
                    <a:pt x="325" y="4301"/>
                  </a:cubicBezTo>
                  <a:lnTo>
                    <a:pt x="893" y="384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1419548" y="3098284"/>
              <a:ext cx="243241" cy="35122"/>
            </a:xfrm>
            <a:custGeom>
              <a:avLst/>
              <a:gdLst/>
              <a:ahLst/>
              <a:cxnLst/>
              <a:rect l="l" t="t" r="r" b="b"/>
              <a:pathLst>
                <a:path w="15555" h="2246" extrusionOk="0">
                  <a:moveTo>
                    <a:pt x="1" y="325"/>
                  </a:moveTo>
                  <a:lnTo>
                    <a:pt x="1" y="325"/>
                  </a:lnTo>
                  <a:cubicBezTo>
                    <a:pt x="1" y="325"/>
                    <a:pt x="66" y="358"/>
                    <a:pt x="187" y="412"/>
                  </a:cubicBezTo>
                  <a:lnTo>
                    <a:pt x="187" y="412"/>
                  </a:lnTo>
                  <a:cubicBezTo>
                    <a:pt x="128" y="383"/>
                    <a:pt x="65" y="354"/>
                    <a:pt x="1" y="325"/>
                  </a:cubicBezTo>
                  <a:close/>
                  <a:moveTo>
                    <a:pt x="15554" y="1"/>
                  </a:moveTo>
                  <a:cubicBezTo>
                    <a:pt x="15554" y="1"/>
                    <a:pt x="14769" y="433"/>
                    <a:pt x="13417" y="1001"/>
                  </a:cubicBezTo>
                  <a:cubicBezTo>
                    <a:pt x="12984" y="1110"/>
                    <a:pt x="12633" y="1218"/>
                    <a:pt x="12308" y="1353"/>
                  </a:cubicBezTo>
                  <a:cubicBezTo>
                    <a:pt x="11848" y="1461"/>
                    <a:pt x="11388" y="1569"/>
                    <a:pt x="10956" y="1678"/>
                  </a:cubicBezTo>
                  <a:cubicBezTo>
                    <a:pt x="9789" y="1880"/>
                    <a:pt x="8577" y="2002"/>
                    <a:pt x="7372" y="2002"/>
                  </a:cubicBezTo>
                  <a:cubicBezTo>
                    <a:pt x="6482" y="2002"/>
                    <a:pt x="5596" y="1935"/>
                    <a:pt x="4734" y="1786"/>
                  </a:cubicBezTo>
                  <a:cubicBezTo>
                    <a:pt x="4302" y="1678"/>
                    <a:pt x="3842" y="1569"/>
                    <a:pt x="3382" y="1461"/>
                  </a:cubicBezTo>
                  <a:cubicBezTo>
                    <a:pt x="2949" y="1461"/>
                    <a:pt x="2598" y="1218"/>
                    <a:pt x="2273" y="1110"/>
                  </a:cubicBezTo>
                  <a:cubicBezTo>
                    <a:pt x="1281" y="871"/>
                    <a:pt x="521" y="560"/>
                    <a:pt x="187" y="412"/>
                  </a:cubicBezTo>
                  <a:lnTo>
                    <a:pt x="187" y="412"/>
                  </a:lnTo>
                  <a:cubicBezTo>
                    <a:pt x="351" y="493"/>
                    <a:pt x="489" y="577"/>
                    <a:pt x="569" y="677"/>
                  </a:cubicBezTo>
                  <a:cubicBezTo>
                    <a:pt x="812" y="785"/>
                    <a:pt x="1029" y="893"/>
                    <a:pt x="1245" y="1001"/>
                  </a:cubicBezTo>
                  <a:cubicBezTo>
                    <a:pt x="1597" y="1110"/>
                    <a:pt x="1921" y="1218"/>
                    <a:pt x="2165" y="1353"/>
                  </a:cubicBezTo>
                  <a:cubicBezTo>
                    <a:pt x="2598" y="1461"/>
                    <a:pt x="2949" y="1569"/>
                    <a:pt x="3274" y="1678"/>
                  </a:cubicBezTo>
                  <a:cubicBezTo>
                    <a:pt x="3734" y="1786"/>
                    <a:pt x="4193" y="1894"/>
                    <a:pt x="4626" y="2029"/>
                  </a:cubicBezTo>
                  <a:cubicBezTo>
                    <a:pt x="5762" y="2137"/>
                    <a:pt x="6763" y="2246"/>
                    <a:pt x="7791" y="2246"/>
                  </a:cubicBezTo>
                  <a:cubicBezTo>
                    <a:pt x="8927" y="2246"/>
                    <a:pt x="9928" y="2137"/>
                    <a:pt x="10956" y="1894"/>
                  </a:cubicBezTo>
                  <a:cubicBezTo>
                    <a:pt x="11497" y="1786"/>
                    <a:pt x="11848" y="1678"/>
                    <a:pt x="12308" y="1461"/>
                  </a:cubicBezTo>
                  <a:cubicBezTo>
                    <a:pt x="12741" y="1353"/>
                    <a:pt x="13093" y="1218"/>
                    <a:pt x="13417" y="1110"/>
                  </a:cubicBezTo>
                  <a:cubicBezTo>
                    <a:pt x="13769" y="1001"/>
                    <a:pt x="14093" y="893"/>
                    <a:pt x="14337" y="677"/>
                  </a:cubicBezTo>
                  <a:cubicBezTo>
                    <a:pt x="14553" y="677"/>
                    <a:pt x="14770" y="541"/>
                    <a:pt x="15013" y="325"/>
                  </a:cubicBezTo>
                  <a:cubicBezTo>
                    <a:pt x="15229" y="325"/>
                    <a:pt x="15338" y="217"/>
                    <a:pt x="1555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1024920" y="3153218"/>
              <a:ext cx="481354" cy="85928"/>
            </a:xfrm>
            <a:custGeom>
              <a:avLst/>
              <a:gdLst/>
              <a:ahLst/>
              <a:cxnLst/>
              <a:rect l="l" t="t" r="r" b="b"/>
              <a:pathLst>
                <a:path w="30782" h="5495" extrusionOk="0">
                  <a:moveTo>
                    <a:pt x="11167" y="1"/>
                  </a:moveTo>
                  <a:cubicBezTo>
                    <a:pt x="10601" y="1"/>
                    <a:pt x="10034" y="28"/>
                    <a:pt x="9467" y="85"/>
                  </a:cubicBezTo>
                  <a:cubicBezTo>
                    <a:pt x="7790" y="193"/>
                    <a:pt x="6086" y="545"/>
                    <a:pt x="4409" y="978"/>
                  </a:cubicBezTo>
                  <a:cubicBezTo>
                    <a:pt x="3273" y="1329"/>
                    <a:pt x="2245" y="1762"/>
                    <a:pt x="1136" y="2222"/>
                  </a:cubicBezTo>
                  <a:cubicBezTo>
                    <a:pt x="784" y="2438"/>
                    <a:pt x="568" y="2574"/>
                    <a:pt x="352" y="2682"/>
                  </a:cubicBezTo>
                  <a:cubicBezTo>
                    <a:pt x="216" y="2790"/>
                    <a:pt x="108" y="2790"/>
                    <a:pt x="0" y="2898"/>
                  </a:cubicBezTo>
                  <a:cubicBezTo>
                    <a:pt x="108" y="2790"/>
                    <a:pt x="216" y="2790"/>
                    <a:pt x="352" y="2790"/>
                  </a:cubicBezTo>
                  <a:lnTo>
                    <a:pt x="1244" y="2330"/>
                  </a:lnTo>
                  <a:cubicBezTo>
                    <a:pt x="2245" y="1897"/>
                    <a:pt x="3381" y="1438"/>
                    <a:pt x="4517" y="1086"/>
                  </a:cubicBezTo>
                  <a:cubicBezTo>
                    <a:pt x="6639" y="495"/>
                    <a:pt x="8884" y="178"/>
                    <a:pt x="11129" y="178"/>
                  </a:cubicBezTo>
                  <a:cubicBezTo>
                    <a:pt x="12689" y="178"/>
                    <a:pt x="14250" y="331"/>
                    <a:pt x="15770" y="653"/>
                  </a:cubicBezTo>
                  <a:cubicBezTo>
                    <a:pt x="16797" y="869"/>
                    <a:pt x="17934" y="1221"/>
                    <a:pt x="18934" y="1546"/>
                  </a:cubicBezTo>
                  <a:cubicBezTo>
                    <a:pt x="19962" y="2006"/>
                    <a:pt x="20855" y="2330"/>
                    <a:pt x="21747" y="2790"/>
                  </a:cubicBezTo>
                  <a:cubicBezTo>
                    <a:pt x="23208" y="3574"/>
                    <a:pt x="24804" y="4251"/>
                    <a:pt x="26481" y="4819"/>
                  </a:cubicBezTo>
                  <a:cubicBezTo>
                    <a:pt x="27617" y="5143"/>
                    <a:pt x="28753" y="5387"/>
                    <a:pt x="29862" y="5495"/>
                  </a:cubicBezTo>
                  <a:lnTo>
                    <a:pt x="30782" y="5495"/>
                  </a:lnTo>
                  <a:cubicBezTo>
                    <a:pt x="30538" y="5495"/>
                    <a:pt x="30322" y="5495"/>
                    <a:pt x="29862" y="5387"/>
                  </a:cubicBezTo>
                  <a:cubicBezTo>
                    <a:pt x="28753" y="5387"/>
                    <a:pt x="27617" y="5035"/>
                    <a:pt x="26481" y="4710"/>
                  </a:cubicBezTo>
                  <a:cubicBezTo>
                    <a:pt x="24912" y="4034"/>
                    <a:pt x="23343" y="3358"/>
                    <a:pt x="21747" y="2574"/>
                  </a:cubicBezTo>
                  <a:cubicBezTo>
                    <a:pt x="20855" y="2222"/>
                    <a:pt x="19962" y="1762"/>
                    <a:pt x="18934" y="1438"/>
                  </a:cubicBezTo>
                  <a:cubicBezTo>
                    <a:pt x="17934" y="978"/>
                    <a:pt x="16906" y="761"/>
                    <a:pt x="15770" y="545"/>
                  </a:cubicBezTo>
                  <a:cubicBezTo>
                    <a:pt x="14279" y="207"/>
                    <a:pt x="12731" y="1"/>
                    <a:pt x="111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1615392" y="3174986"/>
              <a:ext cx="104068" cy="21861"/>
            </a:xfrm>
            <a:custGeom>
              <a:avLst/>
              <a:gdLst/>
              <a:ahLst/>
              <a:cxnLst/>
              <a:rect l="l" t="t" r="r" b="b"/>
              <a:pathLst>
                <a:path w="6655" h="1398" extrusionOk="0">
                  <a:moveTo>
                    <a:pt x="4935" y="1"/>
                  </a:moveTo>
                  <a:cubicBezTo>
                    <a:pt x="4374" y="1"/>
                    <a:pt x="3796" y="77"/>
                    <a:pt x="3165" y="154"/>
                  </a:cubicBezTo>
                  <a:cubicBezTo>
                    <a:pt x="2354" y="262"/>
                    <a:pt x="1569" y="505"/>
                    <a:pt x="893" y="830"/>
                  </a:cubicBezTo>
                  <a:cubicBezTo>
                    <a:pt x="569" y="1046"/>
                    <a:pt x="217" y="1182"/>
                    <a:pt x="1" y="1398"/>
                  </a:cubicBezTo>
                  <a:cubicBezTo>
                    <a:pt x="1001" y="938"/>
                    <a:pt x="2137" y="614"/>
                    <a:pt x="3273" y="370"/>
                  </a:cubicBezTo>
                  <a:cubicBezTo>
                    <a:pt x="4382" y="262"/>
                    <a:pt x="5519" y="154"/>
                    <a:pt x="6655" y="154"/>
                  </a:cubicBezTo>
                  <a:cubicBezTo>
                    <a:pt x="6303" y="46"/>
                    <a:pt x="5978" y="46"/>
                    <a:pt x="5627" y="46"/>
                  </a:cubicBezTo>
                  <a:cubicBezTo>
                    <a:pt x="5397" y="14"/>
                    <a:pt x="5167" y="1"/>
                    <a:pt x="49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1014334" y="2565749"/>
              <a:ext cx="370124" cy="319724"/>
            </a:xfrm>
            <a:custGeom>
              <a:avLst/>
              <a:gdLst/>
              <a:ahLst/>
              <a:cxnLst/>
              <a:rect l="l" t="t" r="r" b="b"/>
              <a:pathLst>
                <a:path w="23669" h="20446" extrusionOk="0">
                  <a:moveTo>
                    <a:pt x="1" y="1"/>
                  </a:moveTo>
                  <a:cubicBezTo>
                    <a:pt x="1" y="1"/>
                    <a:pt x="1" y="17691"/>
                    <a:pt x="5762" y="20071"/>
                  </a:cubicBezTo>
                  <a:cubicBezTo>
                    <a:pt x="6434" y="20342"/>
                    <a:pt x="7170" y="20445"/>
                    <a:pt x="7901" y="20445"/>
                  </a:cubicBezTo>
                  <a:cubicBezTo>
                    <a:pt x="10235" y="20445"/>
                    <a:pt x="12525" y="19395"/>
                    <a:pt x="12525" y="19395"/>
                  </a:cubicBezTo>
                  <a:lnTo>
                    <a:pt x="23669" y="4626"/>
                  </a:lnTo>
                  <a:lnTo>
                    <a:pt x="20639" y="920"/>
                  </a:lnTo>
                  <a:lnTo>
                    <a:pt x="9252" y="7006"/>
                  </a:lnTo>
                  <a:lnTo>
                    <a:pt x="8467" y="3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1395013" y="2438850"/>
              <a:ext cx="137485" cy="241537"/>
            </a:xfrm>
            <a:custGeom>
              <a:avLst/>
              <a:gdLst/>
              <a:ahLst/>
              <a:cxnLst/>
              <a:rect l="l" t="t" r="r" b="b"/>
              <a:pathLst>
                <a:path w="8792" h="15446" extrusionOk="0">
                  <a:moveTo>
                    <a:pt x="1137" y="1"/>
                  </a:moveTo>
                  <a:cubicBezTo>
                    <a:pt x="569" y="1"/>
                    <a:pt x="1" y="569"/>
                    <a:pt x="1" y="1137"/>
                  </a:cubicBezTo>
                  <a:lnTo>
                    <a:pt x="1" y="14310"/>
                  </a:lnTo>
                  <a:cubicBezTo>
                    <a:pt x="1" y="14878"/>
                    <a:pt x="569" y="15446"/>
                    <a:pt x="1137" y="15446"/>
                  </a:cubicBezTo>
                  <a:lnTo>
                    <a:pt x="7656" y="15446"/>
                  </a:lnTo>
                  <a:cubicBezTo>
                    <a:pt x="8332" y="15446"/>
                    <a:pt x="8792" y="14878"/>
                    <a:pt x="8792" y="14310"/>
                  </a:cubicBezTo>
                  <a:lnTo>
                    <a:pt x="8792" y="1137"/>
                  </a:lnTo>
                  <a:cubicBezTo>
                    <a:pt x="8792" y="569"/>
                    <a:pt x="8332" y="1"/>
                    <a:pt x="76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1359907" y="2495161"/>
              <a:ext cx="35122" cy="84990"/>
            </a:xfrm>
            <a:custGeom>
              <a:avLst/>
              <a:gdLst/>
              <a:ahLst/>
              <a:cxnLst/>
              <a:rect l="l" t="t" r="r" b="b"/>
              <a:pathLst>
                <a:path w="2246" h="5435" extrusionOk="0">
                  <a:moveTo>
                    <a:pt x="1827" y="1"/>
                  </a:moveTo>
                  <a:cubicBezTo>
                    <a:pt x="1331" y="1"/>
                    <a:pt x="868" y="417"/>
                    <a:pt x="677" y="917"/>
                  </a:cubicBezTo>
                  <a:cubicBezTo>
                    <a:pt x="569" y="1485"/>
                    <a:pt x="434" y="2053"/>
                    <a:pt x="434" y="2594"/>
                  </a:cubicBezTo>
                  <a:cubicBezTo>
                    <a:pt x="434" y="3622"/>
                    <a:pt x="325" y="4515"/>
                    <a:pt x="1" y="5434"/>
                  </a:cubicBezTo>
                  <a:lnTo>
                    <a:pt x="2246" y="4298"/>
                  </a:lnTo>
                  <a:lnTo>
                    <a:pt x="2030" y="24"/>
                  </a:lnTo>
                  <a:cubicBezTo>
                    <a:pt x="1962" y="8"/>
                    <a:pt x="1894" y="1"/>
                    <a:pt x="182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1324378" y="2517882"/>
              <a:ext cx="188666" cy="153623"/>
            </a:xfrm>
            <a:custGeom>
              <a:avLst/>
              <a:gdLst/>
              <a:ahLst/>
              <a:cxnLst/>
              <a:rect l="l" t="t" r="r" b="b"/>
              <a:pathLst>
                <a:path w="12065" h="9824" extrusionOk="0">
                  <a:moveTo>
                    <a:pt x="7843" y="1"/>
                  </a:moveTo>
                  <a:cubicBezTo>
                    <a:pt x="7691" y="1"/>
                    <a:pt x="7521" y="10"/>
                    <a:pt x="7331" y="32"/>
                  </a:cubicBezTo>
                  <a:cubicBezTo>
                    <a:pt x="7115" y="32"/>
                    <a:pt x="3057" y="1385"/>
                    <a:pt x="3057" y="1385"/>
                  </a:cubicBezTo>
                  <a:lnTo>
                    <a:pt x="812" y="3170"/>
                  </a:lnTo>
                  <a:cubicBezTo>
                    <a:pt x="244" y="4089"/>
                    <a:pt x="1" y="5090"/>
                    <a:pt x="244" y="6226"/>
                  </a:cubicBezTo>
                  <a:cubicBezTo>
                    <a:pt x="461" y="8147"/>
                    <a:pt x="1245" y="8931"/>
                    <a:pt x="3382" y="9824"/>
                  </a:cubicBezTo>
                  <a:lnTo>
                    <a:pt x="7575" y="9824"/>
                  </a:lnTo>
                  <a:lnTo>
                    <a:pt x="9928" y="8471"/>
                  </a:lnTo>
                  <a:cubicBezTo>
                    <a:pt x="10388" y="8255"/>
                    <a:pt x="10604" y="7687"/>
                    <a:pt x="10496" y="7119"/>
                  </a:cubicBezTo>
                  <a:lnTo>
                    <a:pt x="10820" y="6686"/>
                  </a:lnTo>
                  <a:cubicBezTo>
                    <a:pt x="11064" y="6443"/>
                    <a:pt x="11064" y="6226"/>
                    <a:pt x="10956" y="5875"/>
                  </a:cubicBezTo>
                  <a:cubicBezTo>
                    <a:pt x="10798" y="5665"/>
                    <a:pt x="10562" y="5546"/>
                    <a:pt x="10320" y="5546"/>
                  </a:cubicBezTo>
                  <a:cubicBezTo>
                    <a:pt x="10187" y="5546"/>
                    <a:pt x="10052" y="5582"/>
                    <a:pt x="9928" y="5658"/>
                  </a:cubicBezTo>
                  <a:lnTo>
                    <a:pt x="7331" y="7011"/>
                  </a:lnTo>
                  <a:lnTo>
                    <a:pt x="5762" y="6903"/>
                  </a:lnTo>
                  <a:lnTo>
                    <a:pt x="5546" y="6335"/>
                  </a:lnTo>
                  <a:lnTo>
                    <a:pt x="8115" y="5550"/>
                  </a:lnTo>
                  <a:lnTo>
                    <a:pt x="11388" y="3630"/>
                  </a:lnTo>
                  <a:cubicBezTo>
                    <a:pt x="11848" y="3413"/>
                    <a:pt x="12065" y="2845"/>
                    <a:pt x="11740" y="2494"/>
                  </a:cubicBezTo>
                  <a:lnTo>
                    <a:pt x="11740" y="2385"/>
                  </a:lnTo>
                  <a:cubicBezTo>
                    <a:pt x="11557" y="2142"/>
                    <a:pt x="11268" y="2020"/>
                    <a:pt x="10987" y="2020"/>
                  </a:cubicBezTo>
                  <a:cubicBezTo>
                    <a:pt x="10893" y="2020"/>
                    <a:pt x="10800" y="2034"/>
                    <a:pt x="10712" y="2061"/>
                  </a:cubicBezTo>
                  <a:lnTo>
                    <a:pt x="7683" y="3305"/>
                  </a:lnTo>
                  <a:lnTo>
                    <a:pt x="4518" y="4089"/>
                  </a:lnTo>
                  <a:lnTo>
                    <a:pt x="5194" y="2953"/>
                  </a:lnTo>
                  <a:lnTo>
                    <a:pt x="9035" y="1033"/>
                  </a:lnTo>
                  <a:cubicBezTo>
                    <a:pt x="9035" y="1033"/>
                    <a:pt x="9394" y="1"/>
                    <a:pt x="784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1337076" y="2523449"/>
              <a:ext cx="84615" cy="44004"/>
            </a:xfrm>
            <a:custGeom>
              <a:avLst/>
              <a:gdLst/>
              <a:ahLst/>
              <a:cxnLst/>
              <a:rect l="l" t="t" r="r" b="b"/>
              <a:pathLst>
                <a:path w="5411" h="2814" extrusionOk="0">
                  <a:moveTo>
                    <a:pt x="5410" y="1"/>
                  </a:moveTo>
                  <a:cubicBezTo>
                    <a:pt x="4382" y="244"/>
                    <a:pt x="3381" y="569"/>
                    <a:pt x="2462" y="920"/>
                  </a:cubicBezTo>
                  <a:lnTo>
                    <a:pt x="2245" y="920"/>
                  </a:lnTo>
                  <a:cubicBezTo>
                    <a:pt x="1461" y="1461"/>
                    <a:pt x="676" y="2138"/>
                    <a:pt x="0" y="2814"/>
                  </a:cubicBezTo>
                  <a:cubicBezTo>
                    <a:pt x="893" y="2381"/>
                    <a:pt x="1677" y="1813"/>
                    <a:pt x="2354" y="1137"/>
                  </a:cubicBezTo>
                  <a:lnTo>
                    <a:pt x="2462" y="1137"/>
                  </a:lnTo>
                  <a:cubicBezTo>
                    <a:pt x="3490" y="785"/>
                    <a:pt x="4382" y="461"/>
                    <a:pt x="541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1396718" y="2630894"/>
              <a:ext cx="91792" cy="25818"/>
            </a:xfrm>
            <a:custGeom>
              <a:avLst/>
              <a:gdLst/>
              <a:ahLst/>
              <a:cxnLst/>
              <a:rect l="l" t="t" r="r" b="b"/>
              <a:pathLst>
                <a:path w="5870" h="1651" extrusionOk="0">
                  <a:moveTo>
                    <a:pt x="5870" y="0"/>
                  </a:moveTo>
                  <a:cubicBezTo>
                    <a:pt x="5518" y="0"/>
                    <a:pt x="5302" y="135"/>
                    <a:pt x="4977" y="352"/>
                  </a:cubicBezTo>
                  <a:lnTo>
                    <a:pt x="4058" y="812"/>
                  </a:lnTo>
                  <a:cubicBezTo>
                    <a:pt x="3733" y="1028"/>
                    <a:pt x="3381" y="1136"/>
                    <a:pt x="3057" y="1244"/>
                  </a:cubicBezTo>
                  <a:cubicBezTo>
                    <a:pt x="2647" y="1392"/>
                    <a:pt x="2197" y="1490"/>
                    <a:pt x="1756" y="1490"/>
                  </a:cubicBezTo>
                  <a:cubicBezTo>
                    <a:pt x="1469" y="1490"/>
                    <a:pt x="1186" y="1449"/>
                    <a:pt x="920" y="1353"/>
                  </a:cubicBezTo>
                  <a:cubicBezTo>
                    <a:pt x="568" y="1244"/>
                    <a:pt x="244" y="1244"/>
                    <a:pt x="0" y="1136"/>
                  </a:cubicBezTo>
                  <a:lnTo>
                    <a:pt x="0" y="1136"/>
                  </a:lnTo>
                  <a:cubicBezTo>
                    <a:pt x="244" y="1353"/>
                    <a:pt x="568" y="1488"/>
                    <a:pt x="785" y="1488"/>
                  </a:cubicBezTo>
                  <a:cubicBezTo>
                    <a:pt x="1190" y="1596"/>
                    <a:pt x="1589" y="1650"/>
                    <a:pt x="1971" y="1650"/>
                  </a:cubicBezTo>
                  <a:cubicBezTo>
                    <a:pt x="2353" y="1650"/>
                    <a:pt x="2719" y="1596"/>
                    <a:pt x="3057" y="1488"/>
                  </a:cubicBezTo>
                  <a:cubicBezTo>
                    <a:pt x="3489" y="1353"/>
                    <a:pt x="3841" y="1136"/>
                    <a:pt x="4166" y="920"/>
                  </a:cubicBezTo>
                  <a:lnTo>
                    <a:pt x="5085" y="460"/>
                  </a:lnTo>
                  <a:cubicBezTo>
                    <a:pt x="5302" y="352"/>
                    <a:pt x="5653" y="135"/>
                    <a:pt x="587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1830267" y="3279741"/>
              <a:ext cx="260990" cy="627298"/>
            </a:xfrm>
            <a:custGeom>
              <a:avLst/>
              <a:gdLst/>
              <a:ahLst/>
              <a:cxnLst/>
              <a:rect l="l" t="t" r="r" b="b"/>
              <a:pathLst>
                <a:path w="16690" h="40115" extrusionOk="0">
                  <a:moveTo>
                    <a:pt x="244" y="1"/>
                  </a:moveTo>
                  <a:cubicBezTo>
                    <a:pt x="244" y="217"/>
                    <a:pt x="0" y="17907"/>
                    <a:pt x="244" y="20179"/>
                  </a:cubicBezTo>
                  <a:cubicBezTo>
                    <a:pt x="460" y="22316"/>
                    <a:pt x="920" y="25454"/>
                    <a:pt x="2029" y="26590"/>
                  </a:cubicBezTo>
                  <a:cubicBezTo>
                    <a:pt x="4058" y="28510"/>
                    <a:pt x="15337" y="40115"/>
                    <a:pt x="15337" y="40115"/>
                  </a:cubicBezTo>
                  <a:lnTo>
                    <a:pt x="16690" y="26374"/>
                  </a:lnTo>
                  <a:lnTo>
                    <a:pt x="13417" y="20044"/>
                  </a:lnTo>
                  <a:lnTo>
                    <a:pt x="16014" y="9792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1982123" y="3635463"/>
              <a:ext cx="101941" cy="266494"/>
            </a:xfrm>
            <a:custGeom>
              <a:avLst/>
              <a:gdLst/>
              <a:ahLst/>
              <a:cxnLst/>
              <a:rect l="l" t="t" r="r" b="b"/>
              <a:pathLst>
                <a:path w="6519" h="17042" extrusionOk="0">
                  <a:moveTo>
                    <a:pt x="5166" y="1"/>
                  </a:moveTo>
                  <a:lnTo>
                    <a:pt x="0" y="11497"/>
                  </a:lnTo>
                  <a:lnTo>
                    <a:pt x="5275" y="17042"/>
                  </a:lnTo>
                  <a:lnTo>
                    <a:pt x="6519" y="2841"/>
                  </a:lnTo>
                  <a:lnTo>
                    <a:pt x="516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2233793" y="2358067"/>
              <a:ext cx="421306" cy="779420"/>
            </a:xfrm>
            <a:custGeom>
              <a:avLst/>
              <a:gdLst/>
              <a:ahLst/>
              <a:cxnLst/>
              <a:rect l="l" t="t" r="r" b="b"/>
              <a:pathLst>
                <a:path w="26942" h="49843" extrusionOk="0">
                  <a:moveTo>
                    <a:pt x="3057" y="0"/>
                  </a:moveTo>
                  <a:lnTo>
                    <a:pt x="3057" y="0"/>
                  </a:lnTo>
                  <a:cubicBezTo>
                    <a:pt x="0" y="11145"/>
                    <a:pt x="1028" y="23100"/>
                    <a:pt x="3273" y="34353"/>
                  </a:cubicBezTo>
                  <a:cubicBezTo>
                    <a:pt x="4409" y="40006"/>
                    <a:pt x="6438" y="46309"/>
                    <a:pt x="11631" y="48905"/>
                  </a:cubicBezTo>
                  <a:cubicBezTo>
                    <a:pt x="12934" y="49546"/>
                    <a:pt x="14354" y="49843"/>
                    <a:pt x="15783" y="49843"/>
                  </a:cubicBezTo>
                  <a:cubicBezTo>
                    <a:pt x="20142" y="49843"/>
                    <a:pt x="24575" y="47083"/>
                    <a:pt x="25940" y="42927"/>
                  </a:cubicBezTo>
                  <a:cubicBezTo>
                    <a:pt x="26941" y="39546"/>
                    <a:pt x="26265" y="35841"/>
                    <a:pt x="25156" y="32459"/>
                  </a:cubicBezTo>
                  <a:cubicBezTo>
                    <a:pt x="24128" y="29078"/>
                    <a:pt x="22667" y="25805"/>
                    <a:pt x="22208" y="22181"/>
                  </a:cubicBezTo>
                  <a:cubicBezTo>
                    <a:pt x="21775" y="18367"/>
                    <a:pt x="22667" y="14526"/>
                    <a:pt x="22316" y="10685"/>
                  </a:cubicBezTo>
                  <a:cubicBezTo>
                    <a:pt x="21883" y="6871"/>
                    <a:pt x="19746" y="2705"/>
                    <a:pt x="16013" y="2029"/>
                  </a:cubicBezTo>
                  <a:lnTo>
                    <a:pt x="3057" y="0"/>
                  </a:ln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2484196" y="2419397"/>
              <a:ext cx="95185" cy="717386"/>
            </a:xfrm>
            <a:custGeom>
              <a:avLst/>
              <a:gdLst/>
              <a:ahLst/>
              <a:cxnLst/>
              <a:rect l="l" t="t" r="r" b="b"/>
              <a:pathLst>
                <a:path w="6087" h="45876" extrusionOk="0">
                  <a:moveTo>
                    <a:pt x="109" y="1"/>
                  </a:moveTo>
                  <a:lnTo>
                    <a:pt x="109" y="352"/>
                  </a:lnTo>
                  <a:cubicBezTo>
                    <a:pt x="217" y="677"/>
                    <a:pt x="109" y="1137"/>
                    <a:pt x="217" y="1813"/>
                  </a:cubicBezTo>
                  <a:lnTo>
                    <a:pt x="217" y="352"/>
                  </a:lnTo>
                  <a:lnTo>
                    <a:pt x="109" y="1"/>
                  </a:lnTo>
                  <a:close/>
                  <a:moveTo>
                    <a:pt x="217" y="1813"/>
                  </a:moveTo>
                  <a:cubicBezTo>
                    <a:pt x="217" y="3057"/>
                    <a:pt x="352" y="4734"/>
                    <a:pt x="460" y="7006"/>
                  </a:cubicBezTo>
                  <a:cubicBezTo>
                    <a:pt x="1028" y="12741"/>
                    <a:pt x="1921" y="18502"/>
                    <a:pt x="3382" y="24128"/>
                  </a:cubicBezTo>
                  <a:cubicBezTo>
                    <a:pt x="4274" y="27401"/>
                    <a:pt x="5302" y="30431"/>
                    <a:pt x="5627" y="33379"/>
                  </a:cubicBezTo>
                  <a:cubicBezTo>
                    <a:pt x="5870" y="34732"/>
                    <a:pt x="5978" y="36084"/>
                    <a:pt x="5762" y="37437"/>
                  </a:cubicBezTo>
                  <a:cubicBezTo>
                    <a:pt x="5627" y="38681"/>
                    <a:pt x="5410" y="39790"/>
                    <a:pt x="4842" y="40926"/>
                  </a:cubicBezTo>
                  <a:cubicBezTo>
                    <a:pt x="4166" y="42495"/>
                    <a:pt x="3165" y="43955"/>
                    <a:pt x="1704" y="44983"/>
                  </a:cubicBezTo>
                  <a:cubicBezTo>
                    <a:pt x="3165" y="44091"/>
                    <a:pt x="4409" y="42603"/>
                    <a:pt x="5086" y="41034"/>
                  </a:cubicBezTo>
                  <a:cubicBezTo>
                    <a:pt x="5518" y="39898"/>
                    <a:pt x="5870" y="38681"/>
                    <a:pt x="5978" y="37437"/>
                  </a:cubicBezTo>
                  <a:cubicBezTo>
                    <a:pt x="6086" y="36084"/>
                    <a:pt x="6086" y="34732"/>
                    <a:pt x="5870" y="33271"/>
                  </a:cubicBezTo>
                  <a:cubicBezTo>
                    <a:pt x="5518" y="30323"/>
                    <a:pt x="4518" y="27293"/>
                    <a:pt x="3598" y="24020"/>
                  </a:cubicBezTo>
                  <a:cubicBezTo>
                    <a:pt x="2137" y="18394"/>
                    <a:pt x="1136" y="12741"/>
                    <a:pt x="568" y="7006"/>
                  </a:cubicBezTo>
                  <a:cubicBezTo>
                    <a:pt x="460" y="4734"/>
                    <a:pt x="352" y="3057"/>
                    <a:pt x="217" y="1813"/>
                  </a:cubicBezTo>
                  <a:close/>
                  <a:moveTo>
                    <a:pt x="1704" y="44983"/>
                  </a:moveTo>
                  <a:lnTo>
                    <a:pt x="1704" y="44983"/>
                  </a:lnTo>
                  <a:cubicBezTo>
                    <a:pt x="1300" y="45214"/>
                    <a:pt x="896" y="45459"/>
                    <a:pt x="492" y="45659"/>
                  </a:cubicBezTo>
                  <a:lnTo>
                    <a:pt x="492" y="45659"/>
                  </a:lnTo>
                  <a:cubicBezTo>
                    <a:pt x="698" y="45649"/>
                    <a:pt x="900" y="45546"/>
                    <a:pt x="1028" y="45443"/>
                  </a:cubicBezTo>
                  <a:lnTo>
                    <a:pt x="1353" y="45308"/>
                  </a:lnTo>
                  <a:lnTo>
                    <a:pt x="1704" y="44983"/>
                  </a:lnTo>
                  <a:close/>
                  <a:moveTo>
                    <a:pt x="492" y="45659"/>
                  </a:moveTo>
                  <a:lnTo>
                    <a:pt x="492" y="45659"/>
                  </a:lnTo>
                  <a:cubicBezTo>
                    <a:pt x="481" y="45659"/>
                    <a:pt x="471" y="45660"/>
                    <a:pt x="460" y="45660"/>
                  </a:cubicBezTo>
                  <a:lnTo>
                    <a:pt x="352" y="45726"/>
                  </a:lnTo>
                  <a:lnTo>
                    <a:pt x="352" y="45726"/>
                  </a:lnTo>
                  <a:cubicBezTo>
                    <a:pt x="399" y="45704"/>
                    <a:pt x="445" y="45682"/>
                    <a:pt x="492" y="45659"/>
                  </a:cubicBezTo>
                  <a:close/>
                  <a:moveTo>
                    <a:pt x="352" y="45726"/>
                  </a:moveTo>
                  <a:cubicBezTo>
                    <a:pt x="235" y="45781"/>
                    <a:pt x="118" y="45831"/>
                    <a:pt x="0" y="45876"/>
                  </a:cubicBezTo>
                  <a:lnTo>
                    <a:pt x="109" y="45876"/>
                  </a:lnTo>
                  <a:lnTo>
                    <a:pt x="352" y="4572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2559913" y="2849569"/>
              <a:ext cx="58375" cy="16826"/>
            </a:xfrm>
            <a:custGeom>
              <a:avLst/>
              <a:gdLst/>
              <a:ahLst/>
              <a:cxnLst/>
              <a:rect l="l" t="t" r="r" b="b"/>
              <a:pathLst>
                <a:path w="3733" h="1076" extrusionOk="0">
                  <a:moveTo>
                    <a:pt x="3733" y="1"/>
                  </a:moveTo>
                  <a:cubicBezTo>
                    <a:pt x="3165" y="217"/>
                    <a:pt x="2597" y="460"/>
                    <a:pt x="1921" y="677"/>
                  </a:cubicBezTo>
                  <a:cubicBezTo>
                    <a:pt x="1353" y="785"/>
                    <a:pt x="676" y="785"/>
                    <a:pt x="0" y="893"/>
                  </a:cubicBezTo>
                  <a:cubicBezTo>
                    <a:pt x="338" y="1015"/>
                    <a:pt x="676" y="1076"/>
                    <a:pt x="1014" y="1076"/>
                  </a:cubicBezTo>
                  <a:cubicBezTo>
                    <a:pt x="1353" y="1076"/>
                    <a:pt x="1691" y="1015"/>
                    <a:pt x="2029" y="893"/>
                  </a:cubicBezTo>
                  <a:cubicBezTo>
                    <a:pt x="2597" y="785"/>
                    <a:pt x="3273" y="460"/>
                    <a:pt x="37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2523102" y="2410937"/>
              <a:ext cx="61784" cy="444152"/>
            </a:xfrm>
            <a:custGeom>
              <a:avLst/>
              <a:gdLst/>
              <a:ahLst/>
              <a:cxnLst/>
              <a:rect l="l" t="t" r="r" b="b"/>
              <a:pathLst>
                <a:path w="3951" h="2840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09" y="325"/>
                    <a:pt x="434" y="1001"/>
                  </a:cubicBezTo>
                  <a:cubicBezTo>
                    <a:pt x="434" y="677"/>
                    <a:pt x="217" y="433"/>
                    <a:pt x="109" y="217"/>
                  </a:cubicBezTo>
                  <a:cubicBezTo>
                    <a:pt x="109" y="109"/>
                    <a:pt x="1" y="1"/>
                    <a:pt x="1" y="1"/>
                  </a:cubicBezTo>
                  <a:close/>
                  <a:moveTo>
                    <a:pt x="434" y="1001"/>
                  </a:moveTo>
                  <a:lnTo>
                    <a:pt x="434" y="1001"/>
                  </a:lnTo>
                  <a:cubicBezTo>
                    <a:pt x="785" y="1894"/>
                    <a:pt x="1002" y="2922"/>
                    <a:pt x="1110" y="3923"/>
                  </a:cubicBezTo>
                  <a:cubicBezTo>
                    <a:pt x="1245" y="5275"/>
                    <a:pt x="1110" y="6871"/>
                    <a:pt x="1110" y="8548"/>
                  </a:cubicBezTo>
                  <a:cubicBezTo>
                    <a:pt x="1245" y="10252"/>
                    <a:pt x="1245" y="12173"/>
                    <a:pt x="1462" y="14201"/>
                  </a:cubicBezTo>
                  <a:cubicBezTo>
                    <a:pt x="1678" y="17583"/>
                    <a:pt x="2138" y="20964"/>
                    <a:pt x="2922" y="24210"/>
                  </a:cubicBezTo>
                  <a:cubicBezTo>
                    <a:pt x="3139" y="25562"/>
                    <a:pt x="3490" y="26590"/>
                    <a:pt x="3598" y="27266"/>
                  </a:cubicBezTo>
                  <a:cubicBezTo>
                    <a:pt x="3707" y="27591"/>
                    <a:pt x="3815" y="27834"/>
                    <a:pt x="3815" y="28051"/>
                  </a:cubicBezTo>
                  <a:cubicBezTo>
                    <a:pt x="3950" y="28159"/>
                    <a:pt x="3950" y="28267"/>
                    <a:pt x="3950" y="28402"/>
                  </a:cubicBezTo>
                  <a:lnTo>
                    <a:pt x="3950" y="28051"/>
                  </a:lnTo>
                  <a:cubicBezTo>
                    <a:pt x="3815" y="27834"/>
                    <a:pt x="3815" y="27591"/>
                    <a:pt x="3707" y="27266"/>
                  </a:cubicBezTo>
                  <a:cubicBezTo>
                    <a:pt x="3598" y="26482"/>
                    <a:pt x="3382" y="25454"/>
                    <a:pt x="3030" y="24210"/>
                  </a:cubicBezTo>
                  <a:cubicBezTo>
                    <a:pt x="2354" y="20828"/>
                    <a:pt x="1921" y="17583"/>
                    <a:pt x="1678" y="14201"/>
                  </a:cubicBezTo>
                  <a:cubicBezTo>
                    <a:pt x="1462" y="12173"/>
                    <a:pt x="1462" y="10252"/>
                    <a:pt x="1353" y="8548"/>
                  </a:cubicBezTo>
                  <a:cubicBezTo>
                    <a:pt x="1353" y="6871"/>
                    <a:pt x="1353" y="5275"/>
                    <a:pt x="1245" y="3923"/>
                  </a:cubicBezTo>
                  <a:cubicBezTo>
                    <a:pt x="1110" y="2922"/>
                    <a:pt x="894" y="1894"/>
                    <a:pt x="434" y="10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2026111" y="3385482"/>
              <a:ext cx="331202" cy="897170"/>
            </a:xfrm>
            <a:custGeom>
              <a:avLst/>
              <a:gdLst/>
              <a:ahLst/>
              <a:cxnLst/>
              <a:rect l="l" t="t" r="r" b="b"/>
              <a:pathLst>
                <a:path w="21180" h="57373" extrusionOk="0">
                  <a:moveTo>
                    <a:pt x="21180" y="1"/>
                  </a:moveTo>
                  <a:lnTo>
                    <a:pt x="5302" y="3490"/>
                  </a:lnTo>
                  <a:lnTo>
                    <a:pt x="0" y="57372"/>
                  </a:lnTo>
                  <a:lnTo>
                    <a:pt x="7439" y="57372"/>
                  </a:lnTo>
                  <a:cubicBezTo>
                    <a:pt x="7439" y="57372"/>
                    <a:pt x="15986" y="24237"/>
                    <a:pt x="16554" y="20044"/>
                  </a:cubicBezTo>
                  <a:cubicBezTo>
                    <a:pt x="17122" y="15879"/>
                    <a:pt x="21180" y="1"/>
                    <a:pt x="2118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2026111" y="3775059"/>
              <a:ext cx="247166" cy="507593"/>
            </a:xfrm>
            <a:custGeom>
              <a:avLst/>
              <a:gdLst/>
              <a:ahLst/>
              <a:cxnLst/>
              <a:rect l="l" t="t" r="r" b="b"/>
              <a:pathLst>
                <a:path w="15806" h="32460" extrusionOk="0">
                  <a:moveTo>
                    <a:pt x="12487" y="0"/>
                  </a:moveTo>
                  <a:cubicBezTo>
                    <a:pt x="8680" y="0"/>
                    <a:pt x="2922" y="108"/>
                    <a:pt x="2922" y="108"/>
                  </a:cubicBezTo>
                  <a:lnTo>
                    <a:pt x="0" y="32459"/>
                  </a:lnTo>
                  <a:lnTo>
                    <a:pt x="7763" y="32459"/>
                  </a:lnTo>
                  <a:lnTo>
                    <a:pt x="15770" y="108"/>
                  </a:lnTo>
                  <a:cubicBezTo>
                    <a:pt x="15806" y="27"/>
                    <a:pt x="14390" y="0"/>
                    <a:pt x="1248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1863685" y="4157427"/>
              <a:ext cx="317254" cy="222084"/>
            </a:xfrm>
            <a:custGeom>
              <a:avLst/>
              <a:gdLst/>
              <a:ahLst/>
              <a:cxnLst/>
              <a:rect l="l" t="t" r="r" b="b"/>
              <a:pathLst>
                <a:path w="20288" h="14202" extrusionOk="0">
                  <a:moveTo>
                    <a:pt x="10712" y="1"/>
                  </a:moveTo>
                  <a:lnTo>
                    <a:pt x="9359" y="9224"/>
                  </a:lnTo>
                  <a:cubicBezTo>
                    <a:pt x="9359" y="9224"/>
                    <a:pt x="136" y="12281"/>
                    <a:pt x="0" y="14093"/>
                  </a:cubicBezTo>
                  <a:lnTo>
                    <a:pt x="18150" y="14201"/>
                  </a:lnTo>
                  <a:lnTo>
                    <a:pt x="20287" y="325"/>
                  </a:lnTo>
                  <a:lnTo>
                    <a:pt x="10712" y="1"/>
                  </a:ln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2082359" y="4287703"/>
              <a:ext cx="22862" cy="21173"/>
            </a:xfrm>
            <a:custGeom>
              <a:avLst/>
              <a:gdLst/>
              <a:ahLst/>
              <a:cxnLst/>
              <a:rect l="l" t="t" r="r" b="b"/>
              <a:pathLst>
                <a:path w="1462" h="1354" extrusionOk="0">
                  <a:moveTo>
                    <a:pt x="785" y="1"/>
                  </a:moveTo>
                  <a:cubicBezTo>
                    <a:pt x="461" y="1"/>
                    <a:pt x="217" y="109"/>
                    <a:pt x="109" y="461"/>
                  </a:cubicBezTo>
                  <a:cubicBezTo>
                    <a:pt x="1" y="785"/>
                    <a:pt x="217" y="1245"/>
                    <a:pt x="677" y="1353"/>
                  </a:cubicBezTo>
                  <a:lnTo>
                    <a:pt x="785" y="1353"/>
                  </a:lnTo>
                  <a:cubicBezTo>
                    <a:pt x="1137" y="1353"/>
                    <a:pt x="1353" y="1137"/>
                    <a:pt x="1461" y="785"/>
                  </a:cubicBezTo>
                  <a:cubicBezTo>
                    <a:pt x="1461" y="461"/>
                    <a:pt x="1245" y="109"/>
                    <a:pt x="893" y="1"/>
                  </a:cubicBezTo>
                  <a:close/>
                </a:path>
              </a:pathLst>
            </a:custGeom>
            <a:solidFill>
              <a:srgbClr val="F5F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1863685" y="4363420"/>
              <a:ext cx="8898" cy="14402"/>
            </a:xfrm>
            <a:custGeom>
              <a:avLst/>
              <a:gdLst/>
              <a:ahLst/>
              <a:cxnLst/>
              <a:rect l="l" t="t" r="r" b="b"/>
              <a:pathLst>
                <a:path w="569" h="921" extrusionOk="0">
                  <a:moveTo>
                    <a:pt x="568" y="1"/>
                  </a:moveTo>
                  <a:cubicBezTo>
                    <a:pt x="244" y="244"/>
                    <a:pt x="0" y="569"/>
                    <a:pt x="0" y="920"/>
                  </a:cubicBezTo>
                  <a:cubicBezTo>
                    <a:pt x="0" y="569"/>
                    <a:pt x="244" y="352"/>
                    <a:pt x="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1861996" y="4377806"/>
              <a:ext cx="285525" cy="1704"/>
            </a:xfrm>
            <a:custGeom>
              <a:avLst/>
              <a:gdLst/>
              <a:ahLst/>
              <a:cxnLst/>
              <a:rect l="l" t="t" r="r" b="b"/>
              <a:pathLst>
                <a:path w="18259" h="109" extrusionOk="0">
                  <a:moveTo>
                    <a:pt x="108" y="0"/>
                  </a:moveTo>
                  <a:cubicBezTo>
                    <a:pt x="0" y="0"/>
                    <a:pt x="0" y="0"/>
                    <a:pt x="0" y="108"/>
                  </a:cubicBezTo>
                  <a:lnTo>
                    <a:pt x="18258" y="108"/>
                  </a:lnTo>
                  <a:lnTo>
                    <a:pt x="2949" y="0"/>
                  </a:lnTo>
                  <a:close/>
                </a:path>
              </a:pathLst>
            </a:custGeom>
            <a:solidFill>
              <a:srgbClr val="A8A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1863685" y="4358353"/>
              <a:ext cx="285525" cy="21158"/>
            </a:xfrm>
            <a:custGeom>
              <a:avLst/>
              <a:gdLst/>
              <a:ahLst/>
              <a:cxnLst/>
              <a:rect l="l" t="t" r="r" b="b"/>
              <a:pathLst>
                <a:path w="18259" h="1353" extrusionOk="0">
                  <a:moveTo>
                    <a:pt x="18258" y="0"/>
                  </a:moveTo>
                  <a:lnTo>
                    <a:pt x="568" y="325"/>
                  </a:lnTo>
                  <a:cubicBezTo>
                    <a:pt x="244" y="676"/>
                    <a:pt x="0" y="893"/>
                    <a:pt x="0" y="1244"/>
                  </a:cubicBezTo>
                  <a:lnTo>
                    <a:pt x="2841" y="1244"/>
                  </a:lnTo>
                  <a:lnTo>
                    <a:pt x="18150" y="1352"/>
                  </a:lnTo>
                  <a:lnTo>
                    <a:pt x="18258" y="0"/>
                  </a:lnTo>
                  <a:close/>
                </a:path>
              </a:pathLst>
            </a:custGeom>
            <a:solidFill>
              <a:srgbClr val="F5F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2004954" y="4299556"/>
              <a:ext cx="27929" cy="16513"/>
            </a:xfrm>
            <a:custGeom>
              <a:avLst/>
              <a:gdLst/>
              <a:ahLst/>
              <a:cxnLst/>
              <a:rect l="l" t="t" r="r" b="b"/>
              <a:pathLst>
                <a:path w="1786" h="1056" extrusionOk="0">
                  <a:moveTo>
                    <a:pt x="352" y="0"/>
                  </a:moveTo>
                  <a:cubicBezTo>
                    <a:pt x="143" y="0"/>
                    <a:pt x="1" y="27"/>
                    <a:pt x="1" y="27"/>
                  </a:cubicBezTo>
                  <a:cubicBezTo>
                    <a:pt x="1" y="135"/>
                    <a:pt x="434" y="135"/>
                    <a:pt x="893" y="487"/>
                  </a:cubicBezTo>
                  <a:cubicBezTo>
                    <a:pt x="1353" y="703"/>
                    <a:pt x="1570" y="1055"/>
                    <a:pt x="1678" y="1055"/>
                  </a:cubicBezTo>
                  <a:cubicBezTo>
                    <a:pt x="1786" y="1055"/>
                    <a:pt x="1570" y="487"/>
                    <a:pt x="1110" y="135"/>
                  </a:cubicBezTo>
                  <a:cubicBezTo>
                    <a:pt x="839" y="27"/>
                    <a:pt x="562" y="0"/>
                    <a:pt x="3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1976619" y="4313130"/>
              <a:ext cx="19469" cy="22393"/>
            </a:xfrm>
            <a:custGeom>
              <a:avLst/>
              <a:gdLst/>
              <a:ahLst/>
              <a:cxnLst/>
              <a:rect l="l" t="t" r="r" b="b"/>
              <a:pathLst>
                <a:path w="1245" h="1432" extrusionOk="0">
                  <a:moveTo>
                    <a:pt x="150" y="1"/>
                  </a:moveTo>
                  <a:cubicBezTo>
                    <a:pt x="57" y="1"/>
                    <a:pt x="0" y="31"/>
                    <a:pt x="0" y="79"/>
                  </a:cubicBezTo>
                  <a:cubicBezTo>
                    <a:pt x="0" y="187"/>
                    <a:pt x="352" y="295"/>
                    <a:pt x="677" y="620"/>
                  </a:cubicBezTo>
                  <a:cubicBezTo>
                    <a:pt x="893" y="972"/>
                    <a:pt x="1028" y="1431"/>
                    <a:pt x="1137" y="1431"/>
                  </a:cubicBezTo>
                  <a:cubicBezTo>
                    <a:pt x="1245" y="1431"/>
                    <a:pt x="1245" y="863"/>
                    <a:pt x="893" y="403"/>
                  </a:cubicBezTo>
                  <a:cubicBezTo>
                    <a:pt x="612" y="105"/>
                    <a:pt x="320" y="1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1948283" y="4326187"/>
              <a:ext cx="14387" cy="23284"/>
            </a:xfrm>
            <a:custGeom>
              <a:avLst/>
              <a:gdLst/>
              <a:ahLst/>
              <a:cxnLst/>
              <a:rect l="l" t="t" r="r" b="b"/>
              <a:pathLst>
                <a:path w="920" h="1489" extrusionOk="0">
                  <a:moveTo>
                    <a:pt x="37" y="1"/>
                  </a:moveTo>
                  <a:cubicBezTo>
                    <a:pt x="14" y="1"/>
                    <a:pt x="0" y="10"/>
                    <a:pt x="0" y="28"/>
                  </a:cubicBezTo>
                  <a:cubicBezTo>
                    <a:pt x="0" y="137"/>
                    <a:pt x="244" y="353"/>
                    <a:pt x="460" y="705"/>
                  </a:cubicBezTo>
                  <a:cubicBezTo>
                    <a:pt x="568" y="1137"/>
                    <a:pt x="676" y="1489"/>
                    <a:pt x="812" y="1489"/>
                  </a:cubicBezTo>
                  <a:cubicBezTo>
                    <a:pt x="812" y="1489"/>
                    <a:pt x="920" y="1029"/>
                    <a:pt x="676" y="596"/>
                  </a:cubicBezTo>
                  <a:cubicBezTo>
                    <a:pt x="497" y="215"/>
                    <a:pt x="150" y="1"/>
                    <a:pt x="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2010036" y="4264872"/>
              <a:ext cx="31744" cy="7193"/>
            </a:xfrm>
            <a:custGeom>
              <a:avLst/>
              <a:gdLst/>
              <a:ahLst/>
              <a:cxnLst/>
              <a:rect l="l" t="t" r="r" b="b"/>
              <a:pathLst>
                <a:path w="2030" h="460" extrusionOk="0">
                  <a:moveTo>
                    <a:pt x="1028" y="0"/>
                  </a:moveTo>
                  <a:cubicBezTo>
                    <a:pt x="460" y="0"/>
                    <a:pt x="0" y="325"/>
                    <a:pt x="109" y="325"/>
                  </a:cubicBezTo>
                  <a:cubicBezTo>
                    <a:pt x="109" y="370"/>
                    <a:pt x="160" y="385"/>
                    <a:pt x="245" y="385"/>
                  </a:cubicBezTo>
                  <a:cubicBezTo>
                    <a:pt x="415" y="385"/>
                    <a:pt x="722" y="325"/>
                    <a:pt x="1028" y="325"/>
                  </a:cubicBezTo>
                  <a:cubicBezTo>
                    <a:pt x="1596" y="325"/>
                    <a:pt x="1921" y="460"/>
                    <a:pt x="2029" y="460"/>
                  </a:cubicBezTo>
                  <a:cubicBezTo>
                    <a:pt x="2029" y="325"/>
                    <a:pt x="1704" y="0"/>
                    <a:pt x="10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2015525" y="4225951"/>
              <a:ext cx="44020" cy="24973"/>
            </a:xfrm>
            <a:custGeom>
              <a:avLst/>
              <a:gdLst/>
              <a:ahLst/>
              <a:cxnLst/>
              <a:rect l="l" t="t" r="r" b="b"/>
              <a:pathLst>
                <a:path w="2815" h="1597" extrusionOk="0">
                  <a:moveTo>
                    <a:pt x="2273" y="271"/>
                  </a:moveTo>
                  <a:cubicBezTo>
                    <a:pt x="2327" y="271"/>
                    <a:pt x="2354" y="298"/>
                    <a:pt x="2354" y="352"/>
                  </a:cubicBezTo>
                  <a:cubicBezTo>
                    <a:pt x="2408" y="406"/>
                    <a:pt x="2408" y="406"/>
                    <a:pt x="2395" y="406"/>
                  </a:cubicBezTo>
                  <a:cubicBezTo>
                    <a:pt x="2381" y="406"/>
                    <a:pt x="2354" y="406"/>
                    <a:pt x="2354" y="460"/>
                  </a:cubicBezTo>
                  <a:lnTo>
                    <a:pt x="2246" y="569"/>
                  </a:lnTo>
                  <a:cubicBezTo>
                    <a:pt x="2030" y="677"/>
                    <a:pt x="1921" y="785"/>
                    <a:pt x="1786" y="920"/>
                  </a:cubicBezTo>
                  <a:cubicBezTo>
                    <a:pt x="1462" y="1028"/>
                    <a:pt x="1245" y="1137"/>
                    <a:pt x="894" y="1245"/>
                  </a:cubicBezTo>
                  <a:cubicBezTo>
                    <a:pt x="678" y="1317"/>
                    <a:pt x="497" y="1341"/>
                    <a:pt x="305" y="1381"/>
                  </a:cubicBezTo>
                  <a:lnTo>
                    <a:pt x="305" y="1381"/>
                  </a:lnTo>
                  <a:cubicBezTo>
                    <a:pt x="407" y="1286"/>
                    <a:pt x="530" y="1164"/>
                    <a:pt x="677" y="1028"/>
                  </a:cubicBezTo>
                  <a:cubicBezTo>
                    <a:pt x="894" y="785"/>
                    <a:pt x="1245" y="569"/>
                    <a:pt x="1462" y="460"/>
                  </a:cubicBezTo>
                  <a:cubicBezTo>
                    <a:pt x="1678" y="460"/>
                    <a:pt x="1786" y="352"/>
                    <a:pt x="2030" y="352"/>
                  </a:cubicBezTo>
                  <a:cubicBezTo>
                    <a:pt x="2138" y="298"/>
                    <a:pt x="2219" y="271"/>
                    <a:pt x="2273" y="271"/>
                  </a:cubicBezTo>
                  <a:close/>
                  <a:moveTo>
                    <a:pt x="1921" y="1"/>
                  </a:moveTo>
                  <a:cubicBezTo>
                    <a:pt x="1786" y="109"/>
                    <a:pt x="1570" y="109"/>
                    <a:pt x="1353" y="244"/>
                  </a:cubicBezTo>
                  <a:cubicBezTo>
                    <a:pt x="1110" y="352"/>
                    <a:pt x="785" y="569"/>
                    <a:pt x="569" y="785"/>
                  </a:cubicBezTo>
                  <a:cubicBezTo>
                    <a:pt x="296" y="1058"/>
                    <a:pt x="147" y="1294"/>
                    <a:pt x="71" y="1439"/>
                  </a:cubicBezTo>
                  <a:lnTo>
                    <a:pt x="71" y="1439"/>
                  </a:lnTo>
                  <a:cubicBezTo>
                    <a:pt x="48" y="1446"/>
                    <a:pt x="25" y="1453"/>
                    <a:pt x="1" y="1461"/>
                  </a:cubicBezTo>
                  <a:cubicBezTo>
                    <a:pt x="17" y="1468"/>
                    <a:pt x="33" y="1474"/>
                    <a:pt x="50" y="1481"/>
                  </a:cubicBezTo>
                  <a:lnTo>
                    <a:pt x="50" y="1481"/>
                  </a:lnTo>
                  <a:cubicBezTo>
                    <a:pt x="14" y="1555"/>
                    <a:pt x="1" y="1597"/>
                    <a:pt x="1" y="1597"/>
                  </a:cubicBezTo>
                  <a:cubicBezTo>
                    <a:pt x="39" y="1597"/>
                    <a:pt x="89" y="1567"/>
                    <a:pt x="155" y="1515"/>
                  </a:cubicBezTo>
                  <a:lnTo>
                    <a:pt x="155" y="1515"/>
                  </a:lnTo>
                  <a:cubicBezTo>
                    <a:pt x="268" y="1547"/>
                    <a:pt x="381" y="1563"/>
                    <a:pt x="488" y="1563"/>
                  </a:cubicBezTo>
                  <a:cubicBezTo>
                    <a:pt x="643" y="1563"/>
                    <a:pt x="785" y="1529"/>
                    <a:pt x="894" y="1461"/>
                  </a:cubicBezTo>
                  <a:cubicBezTo>
                    <a:pt x="1245" y="1353"/>
                    <a:pt x="1570" y="1245"/>
                    <a:pt x="1921" y="1137"/>
                  </a:cubicBezTo>
                  <a:cubicBezTo>
                    <a:pt x="2030" y="1028"/>
                    <a:pt x="2246" y="920"/>
                    <a:pt x="2354" y="920"/>
                  </a:cubicBezTo>
                  <a:cubicBezTo>
                    <a:pt x="2462" y="785"/>
                    <a:pt x="2598" y="677"/>
                    <a:pt x="2706" y="677"/>
                  </a:cubicBezTo>
                  <a:cubicBezTo>
                    <a:pt x="2814" y="460"/>
                    <a:pt x="2814" y="352"/>
                    <a:pt x="2706" y="109"/>
                  </a:cubicBezTo>
                  <a:cubicBezTo>
                    <a:pt x="2598" y="1"/>
                    <a:pt x="2462" y="1"/>
                    <a:pt x="22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997760" y="4206498"/>
              <a:ext cx="24551" cy="44426"/>
            </a:xfrm>
            <a:custGeom>
              <a:avLst/>
              <a:gdLst/>
              <a:ahLst/>
              <a:cxnLst/>
              <a:rect l="l" t="t" r="r" b="b"/>
              <a:pathLst>
                <a:path w="1570" h="2841" extrusionOk="0">
                  <a:moveTo>
                    <a:pt x="569" y="0"/>
                  </a:moveTo>
                  <a:cubicBezTo>
                    <a:pt x="353" y="0"/>
                    <a:pt x="217" y="136"/>
                    <a:pt x="109" y="244"/>
                  </a:cubicBezTo>
                  <a:lnTo>
                    <a:pt x="109" y="568"/>
                  </a:lnTo>
                  <a:cubicBezTo>
                    <a:pt x="1" y="812"/>
                    <a:pt x="1" y="1028"/>
                    <a:pt x="109" y="1136"/>
                  </a:cubicBezTo>
                  <a:cubicBezTo>
                    <a:pt x="109" y="1488"/>
                    <a:pt x="217" y="1813"/>
                    <a:pt x="461" y="2164"/>
                  </a:cubicBezTo>
                  <a:cubicBezTo>
                    <a:pt x="791" y="2495"/>
                    <a:pt x="1075" y="2636"/>
                    <a:pt x="1190" y="2636"/>
                  </a:cubicBezTo>
                  <a:cubicBezTo>
                    <a:pt x="1226" y="2636"/>
                    <a:pt x="1245" y="2623"/>
                    <a:pt x="1245" y="2597"/>
                  </a:cubicBezTo>
                  <a:cubicBezTo>
                    <a:pt x="1245" y="2597"/>
                    <a:pt x="894" y="2381"/>
                    <a:pt x="677" y="2029"/>
                  </a:cubicBezTo>
                  <a:cubicBezTo>
                    <a:pt x="461" y="1704"/>
                    <a:pt x="353" y="1488"/>
                    <a:pt x="353" y="1136"/>
                  </a:cubicBezTo>
                  <a:lnTo>
                    <a:pt x="353" y="568"/>
                  </a:lnTo>
                  <a:cubicBezTo>
                    <a:pt x="353" y="481"/>
                    <a:pt x="423" y="323"/>
                    <a:pt x="450" y="323"/>
                  </a:cubicBezTo>
                  <a:cubicBezTo>
                    <a:pt x="457" y="323"/>
                    <a:pt x="461" y="331"/>
                    <a:pt x="461" y="352"/>
                  </a:cubicBezTo>
                  <a:cubicBezTo>
                    <a:pt x="569" y="352"/>
                    <a:pt x="785" y="460"/>
                    <a:pt x="785" y="568"/>
                  </a:cubicBezTo>
                  <a:cubicBezTo>
                    <a:pt x="894" y="677"/>
                    <a:pt x="1029" y="920"/>
                    <a:pt x="1029" y="1028"/>
                  </a:cubicBezTo>
                  <a:cubicBezTo>
                    <a:pt x="1137" y="1353"/>
                    <a:pt x="1245" y="1704"/>
                    <a:pt x="1245" y="1921"/>
                  </a:cubicBezTo>
                  <a:cubicBezTo>
                    <a:pt x="1353" y="2489"/>
                    <a:pt x="1245" y="2841"/>
                    <a:pt x="1353" y="2841"/>
                  </a:cubicBezTo>
                  <a:cubicBezTo>
                    <a:pt x="1462" y="2597"/>
                    <a:pt x="1570" y="2272"/>
                    <a:pt x="1462" y="1921"/>
                  </a:cubicBezTo>
                  <a:cubicBezTo>
                    <a:pt x="1462" y="1596"/>
                    <a:pt x="1462" y="1245"/>
                    <a:pt x="1353" y="1028"/>
                  </a:cubicBezTo>
                  <a:cubicBezTo>
                    <a:pt x="1245" y="812"/>
                    <a:pt x="1245" y="568"/>
                    <a:pt x="1137" y="460"/>
                  </a:cubicBezTo>
                  <a:cubicBezTo>
                    <a:pt x="1029" y="244"/>
                    <a:pt x="785" y="0"/>
                    <a:pt x="5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1802354" y="3048791"/>
              <a:ext cx="630676" cy="391282"/>
            </a:xfrm>
            <a:custGeom>
              <a:avLst/>
              <a:gdLst/>
              <a:ahLst/>
              <a:cxnLst/>
              <a:rect l="l" t="t" r="r" b="b"/>
              <a:pathLst>
                <a:path w="40331" h="25022" extrusionOk="0">
                  <a:moveTo>
                    <a:pt x="2462" y="1"/>
                  </a:moveTo>
                  <a:lnTo>
                    <a:pt x="0" y="25021"/>
                  </a:lnTo>
                  <a:lnTo>
                    <a:pt x="17799" y="25021"/>
                  </a:lnTo>
                  <a:lnTo>
                    <a:pt x="19611" y="10929"/>
                  </a:lnTo>
                  <a:lnTo>
                    <a:pt x="19611" y="25021"/>
                  </a:lnTo>
                  <a:lnTo>
                    <a:pt x="35489" y="25021"/>
                  </a:lnTo>
                  <a:lnTo>
                    <a:pt x="40330" y="1813"/>
                  </a:lnTo>
                  <a:lnTo>
                    <a:pt x="246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1825185" y="3113937"/>
              <a:ext cx="61784" cy="327825"/>
            </a:xfrm>
            <a:custGeom>
              <a:avLst/>
              <a:gdLst/>
              <a:ahLst/>
              <a:cxnLst/>
              <a:rect l="l" t="t" r="r" b="b"/>
              <a:pathLst>
                <a:path w="3951" h="20964" extrusionOk="0">
                  <a:moveTo>
                    <a:pt x="3950" y="0"/>
                  </a:moveTo>
                  <a:lnTo>
                    <a:pt x="3815" y="568"/>
                  </a:lnTo>
                  <a:cubicBezTo>
                    <a:pt x="3707" y="1136"/>
                    <a:pt x="3598" y="1921"/>
                    <a:pt x="3382" y="2922"/>
                  </a:cubicBezTo>
                  <a:cubicBezTo>
                    <a:pt x="3030" y="4842"/>
                    <a:pt x="2598" y="7439"/>
                    <a:pt x="2030" y="10360"/>
                  </a:cubicBezTo>
                  <a:cubicBezTo>
                    <a:pt x="1570" y="13309"/>
                    <a:pt x="1002" y="16013"/>
                    <a:pt x="569" y="17934"/>
                  </a:cubicBezTo>
                  <a:cubicBezTo>
                    <a:pt x="434" y="18827"/>
                    <a:pt x="217" y="19611"/>
                    <a:pt x="109" y="20179"/>
                  </a:cubicBezTo>
                  <a:cubicBezTo>
                    <a:pt x="109" y="20395"/>
                    <a:pt x="1" y="20639"/>
                    <a:pt x="1" y="20747"/>
                  </a:cubicBezTo>
                  <a:lnTo>
                    <a:pt x="1" y="20963"/>
                  </a:lnTo>
                  <a:lnTo>
                    <a:pt x="109" y="20855"/>
                  </a:lnTo>
                  <a:cubicBezTo>
                    <a:pt x="109" y="20639"/>
                    <a:pt x="109" y="20395"/>
                    <a:pt x="217" y="20179"/>
                  </a:cubicBezTo>
                  <a:cubicBezTo>
                    <a:pt x="325" y="19611"/>
                    <a:pt x="569" y="18935"/>
                    <a:pt x="785" y="17934"/>
                  </a:cubicBezTo>
                  <a:cubicBezTo>
                    <a:pt x="1245" y="16013"/>
                    <a:pt x="1786" y="13417"/>
                    <a:pt x="2354" y="10495"/>
                  </a:cubicBezTo>
                  <a:cubicBezTo>
                    <a:pt x="2922" y="7547"/>
                    <a:pt x="3274" y="4842"/>
                    <a:pt x="3598" y="2922"/>
                  </a:cubicBezTo>
                  <a:cubicBezTo>
                    <a:pt x="3707" y="1921"/>
                    <a:pt x="3815" y="1136"/>
                    <a:pt x="3950" y="568"/>
                  </a:cubicBezTo>
                  <a:lnTo>
                    <a:pt x="395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2328963" y="3103366"/>
              <a:ext cx="77843" cy="329513"/>
            </a:xfrm>
            <a:custGeom>
              <a:avLst/>
              <a:gdLst/>
              <a:ahLst/>
              <a:cxnLst/>
              <a:rect l="l" t="t" r="r" b="b"/>
              <a:pathLst>
                <a:path w="4978" h="21072" extrusionOk="0">
                  <a:moveTo>
                    <a:pt x="4977" y="0"/>
                  </a:moveTo>
                  <a:lnTo>
                    <a:pt x="4869" y="676"/>
                  </a:lnTo>
                  <a:cubicBezTo>
                    <a:pt x="4977" y="460"/>
                    <a:pt x="4977" y="216"/>
                    <a:pt x="4977" y="108"/>
                  </a:cubicBezTo>
                  <a:lnTo>
                    <a:pt x="4977" y="0"/>
                  </a:lnTo>
                  <a:close/>
                  <a:moveTo>
                    <a:pt x="4869" y="676"/>
                  </a:moveTo>
                  <a:lnTo>
                    <a:pt x="4301" y="2921"/>
                  </a:lnTo>
                  <a:cubicBezTo>
                    <a:pt x="3950" y="4950"/>
                    <a:pt x="3381" y="7655"/>
                    <a:pt x="2597" y="10603"/>
                  </a:cubicBezTo>
                  <a:cubicBezTo>
                    <a:pt x="1921" y="13525"/>
                    <a:pt x="1245" y="16230"/>
                    <a:pt x="812" y="18150"/>
                  </a:cubicBezTo>
                  <a:cubicBezTo>
                    <a:pt x="568" y="19043"/>
                    <a:pt x="352" y="19827"/>
                    <a:pt x="136" y="20395"/>
                  </a:cubicBezTo>
                  <a:cubicBezTo>
                    <a:pt x="136" y="20747"/>
                    <a:pt x="0" y="20855"/>
                    <a:pt x="0" y="21071"/>
                  </a:cubicBezTo>
                  <a:cubicBezTo>
                    <a:pt x="136" y="20963"/>
                    <a:pt x="136" y="20747"/>
                    <a:pt x="244" y="20503"/>
                  </a:cubicBezTo>
                  <a:cubicBezTo>
                    <a:pt x="460" y="19962"/>
                    <a:pt x="677" y="19151"/>
                    <a:pt x="920" y="18258"/>
                  </a:cubicBezTo>
                  <a:cubicBezTo>
                    <a:pt x="1488" y="16338"/>
                    <a:pt x="2164" y="13633"/>
                    <a:pt x="2841" y="10712"/>
                  </a:cubicBezTo>
                  <a:cubicBezTo>
                    <a:pt x="3625" y="7655"/>
                    <a:pt x="4193" y="4950"/>
                    <a:pt x="4518" y="3057"/>
                  </a:cubicBezTo>
                  <a:cubicBezTo>
                    <a:pt x="4626" y="2029"/>
                    <a:pt x="4869" y="1244"/>
                    <a:pt x="4869" y="676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1802354" y="2010805"/>
              <a:ext cx="678464" cy="1099754"/>
            </a:xfrm>
            <a:custGeom>
              <a:avLst/>
              <a:gdLst/>
              <a:ahLst/>
              <a:cxnLst/>
              <a:rect l="l" t="t" r="r" b="b"/>
              <a:pathLst>
                <a:path w="43387" h="70328" extrusionOk="0">
                  <a:moveTo>
                    <a:pt x="24777" y="0"/>
                  </a:moveTo>
                  <a:cubicBezTo>
                    <a:pt x="24777" y="0"/>
                    <a:pt x="23885" y="4057"/>
                    <a:pt x="20044" y="4057"/>
                  </a:cubicBezTo>
                  <a:cubicBezTo>
                    <a:pt x="16338" y="4057"/>
                    <a:pt x="13849" y="676"/>
                    <a:pt x="13849" y="676"/>
                  </a:cubicBezTo>
                  <a:cubicBezTo>
                    <a:pt x="13849" y="676"/>
                    <a:pt x="1569" y="4734"/>
                    <a:pt x="0" y="6411"/>
                  </a:cubicBezTo>
                  <a:lnTo>
                    <a:pt x="0" y="6871"/>
                  </a:lnTo>
                  <a:lnTo>
                    <a:pt x="8656" y="34921"/>
                  </a:lnTo>
                  <a:cubicBezTo>
                    <a:pt x="8656" y="34921"/>
                    <a:pt x="3246" y="40006"/>
                    <a:pt x="2570" y="45199"/>
                  </a:cubicBezTo>
                  <a:cubicBezTo>
                    <a:pt x="1894" y="50366"/>
                    <a:pt x="1353" y="68975"/>
                    <a:pt x="1353" y="68975"/>
                  </a:cubicBezTo>
                  <a:lnTo>
                    <a:pt x="1569" y="70328"/>
                  </a:lnTo>
                  <a:lnTo>
                    <a:pt x="40439" y="69544"/>
                  </a:lnTo>
                  <a:lnTo>
                    <a:pt x="43387" y="68407"/>
                  </a:lnTo>
                  <a:lnTo>
                    <a:pt x="39221" y="37761"/>
                  </a:lnTo>
                  <a:lnTo>
                    <a:pt x="36165" y="3489"/>
                  </a:lnTo>
                  <a:lnTo>
                    <a:pt x="2477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2017229" y="2301381"/>
              <a:ext cx="195422" cy="186978"/>
            </a:xfrm>
            <a:custGeom>
              <a:avLst/>
              <a:gdLst/>
              <a:ahLst/>
              <a:cxnLst/>
              <a:rect l="l" t="t" r="r" b="b"/>
              <a:pathLst>
                <a:path w="12497" h="11957" extrusionOk="0">
                  <a:moveTo>
                    <a:pt x="6303" y="1"/>
                  </a:moveTo>
                  <a:lnTo>
                    <a:pt x="4382" y="3950"/>
                  </a:lnTo>
                  <a:lnTo>
                    <a:pt x="0" y="4626"/>
                  </a:lnTo>
                  <a:lnTo>
                    <a:pt x="3165" y="7683"/>
                  </a:lnTo>
                  <a:lnTo>
                    <a:pt x="2489" y="11957"/>
                  </a:lnTo>
                  <a:lnTo>
                    <a:pt x="6303" y="9928"/>
                  </a:lnTo>
                  <a:lnTo>
                    <a:pt x="10144" y="11957"/>
                  </a:lnTo>
                  <a:lnTo>
                    <a:pt x="9359" y="7683"/>
                  </a:lnTo>
                  <a:lnTo>
                    <a:pt x="12497" y="4626"/>
                  </a:lnTo>
                  <a:lnTo>
                    <a:pt x="8223" y="3950"/>
                  </a:lnTo>
                  <a:lnTo>
                    <a:pt x="63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1735097" y="2111041"/>
              <a:ext cx="234344" cy="409046"/>
            </a:xfrm>
            <a:custGeom>
              <a:avLst/>
              <a:gdLst/>
              <a:ahLst/>
              <a:cxnLst/>
              <a:rect l="l" t="t" r="r" b="b"/>
              <a:pathLst>
                <a:path w="14986" h="26158" extrusionOk="0">
                  <a:moveTo>
                    <a:pt x="4301" y="1"/>
                  </a:moveTo>
                  <a:cubicBezTo>
                    <a:pt x="4301" y="1"/>
                    <a:pt x="1245" y="2029"/>
                    <a:pt x="677" y="5519"/>
                  </a:cubicBezTo>
                  <a:cubicBezTo>
                    <a:pt x="109" y="9035"/>
                    <a:pt x="0" y="26157"/>
                    <a:pt x="0" y="26157"/>
                  </a:cubicBezTo>
                  <a:lnTo>
                    <a:pt x="14986" y="20964"/>
                  </a:lnTo>
                  <a:cubicBezTo>
                    <a:pt x="14986" y="20964"/>
                    <a:pt x="13092" y="12957"/>
                    <a:pt x="12173" y="11064"/>
                  </a:cubicBezTo>
                  <a:cubicBezTo>
                    <a:pt x="11280" y="9035"/>
                    <a:pt x="4301" y="1"/>
                    <a:pt x="4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2214762" y="2031947"/>
              <a:ext cx="156516" cy="375206"/>
            </a:xfrm>
            <a:custGeom>
              <a:avLst/>
              <a:gdLst/>
              <a:ahLst/>
              <a:cxnLst/>
              <a:rect l="l" t="t" r="r" b="b"/>
              <a:pathLst>
                <a:path w="10009" h="23994" extrusionOk="0">
                  <a:moveTo>
                    <a:pt x="6517" y="0"/>
                  </a:moveTo>
                  <a:cubicBezTo>
                    <a:pt x="6236" y="0"/>
                    <a:pt x="5939" y="34"/>
                    <a:pt x="5626" y="109"/>
                  </a:cubicBezTo>
                  <a:cubicBezTo>
                    <a:pt x="5626" y="109"/>
                    <a:pt x="0" y="11929"/>
                    <a:pt x="1217" y="23993"/>
                  </a:cubicBezTo>
                  <a:lnTo>
                    <a:pt x="5626" y="23993"/>
                  </a:lnTo>
                  <a:cubicBezTo>
                    <a:pt x="5626" y="23993"/>
                    <a:pt x="6979" y="3490"/>
                    <a:pt x="10008" y="2137"/>
                  </a:cubicBezTo>
                  <a:cubicBezTo>
                    <a:pt x="10008" y="2137"/>
                    <a:pt x="8769" y="0"/>
                    <a:pt x="6517" y="0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2302739" y="2065364"/>
              <a:ext cx="181473" cy="382384"/>
            </a:xfrm>
            <a:custGeom>
              <a:avLst/>
              <a:gdLst/>
              <a:ahLst/>
              <a:cxnLst/>
              <a:rect l="l" t="t" r="r" b="b"/>
              <a:pathLst>
                <a:path w="11605" h="24453" extrusionOk="0">
                  <a:moveTo>
                    <a:pt x="4166" y="0"/>
                  </a:moveTo>
                  <a:lnTo>
                    <a:pt x="2245" y="4626"/>
                  </a:lnTo>
                  <a:cubicBezTo>
                    <a:pt x="1921" y="5627"/>
                    <a:pt x="1569" y="6655"/>
                    <a:pt x="1353" y="7655"/>
                  </a:cubicBezTo>
                  <a:lnTo>
                    <a:pt x="0" y="21748"/>
                  </a:lnTo>
                  <a:lnTo>
                    <a:pt x="11388" y="24453"/>
                  </a:lnTo>
                  <a:cubicBezTo>
                    <a:pt x="11388" y="24453"/>
                    <a:pt x="11604" y="8115"/>
                    <a:pt x="10360" y="5302"/>
                  </a:cubicBezTo>
                  <a:cubicBezTo>
                    <a:pt x="9116" y="2489"/>
                    <a:pt x="4166" y="0"/>
                    <a:pt x="41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1962654" y="2407137"/>
              <a:ext cx="518164" cy="199566"/>
            </a:xfrm>
            <a:custGeom>
              <a:avLst/>
              <a:gdLst/>
              <a:ahLst/>
              <a:cxnLst/>
              <a:rect l="l" t="t" r="r" b="b"/>
              <a:pathLst>
                <a:path w="33136" h="12762" extrusionOk="0">
                  <a:moveTo>
                    <a:pt x="1" y="0"/>
                  </a:moveTo>
                  <a:lnTo>
                    <a:pt x="1110" y="4842"/>
                  </a:lnTo>
                  <a:cubicBezTo>
                    <a:pt x="1110" y="4842"/>
                    <a:pt x="11253" y="9143"/>
                    <a:pt x="12957" y="10144"/>
                  </a:cubicBezTo>
                  <a:cubicBezTo>
                    <a:pt x="14526" y="11171"/>
                    <a:pt x="18016" y="12280"/>
                    <a:pt x="21965" y="12524"/>
                  </a:cubicBezTo>
                  <a:cubicBezTo>
                    <a:pt x="23851" y="12627"/>
                    <a:pt x="25503" y="12762"/>
                    <a:pt x="26861" y="12762"/>
                  </a:cubicBezTo>
                  <a:cubicBezTo>
                    <a:pt x="28347" y="12762"/>
                    <a:pt x="29481" y="12601"/>
                    <a:pt x="30188" y="12064"/>
                  </a:cubicBezTo>
                  <a:cubicBezTo>
                    <a:pt x="31540" y="11063"/>
                    <a:pt x="32352" y="11063"/>
                    <a:pt x="32676" y="8683"/>
                  </a:cubicBezTo>
                  <a:cubicBezTo>
                    <a:pt x="32893" y="6330"/>
                    <a:pt x="33136" y="2380"/>
                    <a:pt x="33136" y="2380"/>
                  </a:cubicBezTo>
                  <a:lnTo>
                    <a:pt x="21748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1770626" y="2438850"/>
              <a:ext cx="494896" cy="226009"/>
            </a:xfrm>
            <a:custGeom>
              <a:avLst/>
              <a:gdLst/>
              <a:ahLst/>
              <a:cxnLst/>
              <a:rect l="l" t="t" r="r" b="b"/>
              <a:pathLst>
                <a:path w="31648" h="14453" extrusionOk="0">
                  <a:moveTo>
                    <a:pt x="12714" y="1"/>
                  </a:moveTo>
                  <a:lnTo>
                    <a:pt x="1" y="4302"/>
                  </a:lnTo>
                  <a:cubicBezTo>
                    <a:pt x="109" y="4734"/>
                    <a:pt x="893" y="9576"/>
                    <a:pt x="2354" y="11740"/>
                  </a:cubicBezTo>
                  <a:cubicBezTo>
                    <a:pt x="3923" y="13985"/>
                    <a:pt x="4599" y="14310"/>
                    <a:pt x="6411" y="14445"/>
                  </a:cubicBezTo>
                  <a:cubicBezTo>
                    <a:pt x="6454" y="14450"/>
                    <a:pt x="6508" y="14453"/>
                    <a:pt x="6573" y="14453"/>
                  </a:cubicBezTo>
                  <a:cubicBezTo>
                    <a:pt x="9287" y="14453"/>
                    <a:pt x="31220" y="10144"/>
                    <a:pt x="31432" y="10144"/>
                  </a:cubicBezTo>
                  <a:cubicBezTo>
                    <a:pt x="31648" y="10144"/>
                    <a:pt x="13390" y="2814"/>
                    <a:pt x="13390" y="2814"/>
                  </a:cubicBezTo>
                  <a:lnTo>
                    <a:pt x="1271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1962654" y="2407137"/>
              <a:ext cx="299489" cy="190355"/>
            </a:xfrm>
            <a:custGeom>
              <a:avLst/>
              <a:gdLst/>
              <a:ahLst/>
              <a:cxnLst/>
              <a:rect l="l" t="t" r="r" b="b"/>
              <a:pathLst>
                <a:path w="19152" h="12173" extrusionOk="0">
                  <a:moveTo>
                    <a:pt x="1" y="0"/>
                  </a:moveTo>
                  <a:cubicBezTo>
                    <a:pt x="1" y="108"/>
                    <a:pt x="1" y="244"/>
                    <a:pt x="109" y="352"/>
                  </a:cubicBezTo>
                  <a:cubicBezTo>
                    <a:pt x="109" y="244"/>
                    <a:pt x="109" y="108"/>
                    <a:pt x="1" y="0"/>
                  </a:cubicBezTo>
                  <a:close/>
                  <a:moveTo>
                    <a:pt x="109" y="352"/>
                  </a:moveTo>
                  <a:lnTo>
                    <a:pt x="217" y="1244"/>
                  </a:lnTo>
                  <a:cubicBezTo>
                    <a:pt x="434" y="2137"/>
                    <a:pt x="569" y="3381"/>
                    <a:pt x="1002" y="4842"/>
                  </a:cubicBezTo>
                  <a:cubicBezTo>
                    <a:pt x="2030" y="5302"/>
                    <a:pt x="3030" y="5762"/>
                    <a:pt x="4166" y="6194"/>
                  </a:cubicBezTo>
                  <a:cubicBezTo>
                    <a:pt x="5302" y="6654"/>
                    <a:pt x="6520" y="7114"/>
                    <a:pt x="7764" y="7682"/>
                  </a:cubicBezTo>
                  <a:cubicBezTo>
                    <a:pt x="10929" y="8899"/>
                    <a:pt x="13742" y="10144"/>
                    <a:pt x="15770" y="10928"/>
                  </a:cubicBezTo>
                  <a:cubicBezTo>
                    <a:pt x="16798" y="11388"/>
                    <a:pt x="17583" y="11604"/>
                    <a:pt x="18259" y="11848"/>
                  </a:cubicBezTo>
                  <a:lnTo>
                    <a:pt x="15770" y="10820"/>
                  </a:lnTo>
                  <a:lnTo>
                    <a:pt x="7872" y="7439"/>
                  </a:lnTo>
                  <a:cubicBezTo>
                    <a:pt x="6655" y="6871"/>
                    <a:pt x="5411" y="6438"/>
                    <a:pt x="4275" y="5978"/>
                  </a:cubicBezTo>
                  <a:cubicBezTo>
                    <a:pt x="3186" y="5537"/>
                    <a:pt x="2121" y="5121"/>
                    <a:pt x="1225" y="4778"/>
                  </a:cubicBezTo>
                  <a:lnTo>
                    <a:pt x="1225" y="4778"/>
                  </a:lnTo>
                  <a:cubicBezTo>
                    <a:pt x="779" y="3345"/>
                    <a:pt x="565" y="2124"/>
                    <a:pt x="325" y="1244"/>
                  </a:cubicBezTo>
                  <a:cubicBezTo>
                    <a:pt x="217" y="920"/>
                    <a:pt x="217" y="568"/>
                    <a:pt x="109" y="352"/>
                  </a:cubicBezTo>
                  <a:close/>
                  <a:moveTo>
                    <a:pt x="18935" y="12064"/>
                  </a:moveTo>
                  <a:cubicBezTo>
                    <a:pt x="18935" y="12172"/>
                    <a:pt x="19043" y="12172"/>
                    <a:pt x="19152" y="12172"/>
                  </a:cubicBezTo>
                  <a:cubicBezTo>
                    <a:pt x="19043" y="12172"/>
                    <a:pt x="18935" y="12064"/>
                    <a:pt x="18935" y="12064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1923748" y="2245133"/>
              <a:ext cx="38922" cy="162020"/>
            </a:xfrm>
            <a:custGeom>
              <a:avLst/>
              <a:gdLst/>
              <a:ahLst/>
              <a:cxnLst/>
              <a:rect l="l" t="t" r="r" b="b"/>
              <a:pathLst>
                <a:path w="2489" h="10361" extrusionOk="0">
                  <a:moveTo>
                    <a:pt x="0" y="0"/>
                  </a:moveTo>
                  <a:cubicBezTo>
                    <a:pt x="109" y="568"/>
                    <a:pt x="217" y="1001"/>
                    <a:pt x="352" y="1461"/>
                  </a:cubicBezTo>
                  <a:cubicBezTo>
                    <a:pt x="568" y="2489"/>
                    <a:pt x="893" y="3706"/>
                    <a:pt x="1136" y="5194"/>
                  </a:cubicBezTo>
                  <a:cubicBezTo>
                    <a:pt x="1461" y="6654"/>
                    <a:pt x="1813" y="7899"/>
                    <a:pt x="2029" y="8791"/>
                  </a:cubicBezTo>
                  <a:cubicBezTo>
                    <a:pt x="2137" y="9251"/>
                    <a:pt x="2245" y="9684"/>
                    <a:pt x="2381" y="9927"/>
                  </a:cubicBezTo>
                  <a:cubicBezTo>
                    <a:pt x="2381" y="10036"/>
                    <a:pt x="2489" y="10144"/>
                    <a:pt x="2489" y="10360"/>
                  </a:cubicBezTo>
                  <a:cubicBezTo>
                    <a:pt x="2489" y="9792"/>
                    <a:pt x="2381" y="9251"/>
                    <a:pt x="2245" y="8791"/>
                  </a:cubicBezTo>
                  <a:cubicBezTo>
                    <a:pt x="2029" y="7763"/>
                    <a:pt x="1704" y="6546"/>
                    <a:pt x="1353" y="5059"/>
                  </a:cubicBezTo>
                  <a:cubicBezTo>
                    <a:pt x="1136" y="3706"/>
                    <a:pt x="785" y="2354"/>
                    <a:pt x="460" y="1461"/>
                  </a:cubicBezTo>
                  <a:cubicBezTo>
                    <a:pt x="352" y="1001"/>
                    <a:pt x="217" y="677"/>
                    <a:pt x="109" y="325"/>
                  </a:cubicBezTo>
                  <a:cubicBezTo>
                    <a:pt x="109" y="217"/>
                    <a:pt x="109" y="109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2302739" y="2210027"/>
              <a:ext cx="19469" cy="193733"/>
            </a:xfrm>
            <a:custGeom>
              <a:avLst/>
              <a:gdLst/>
              <a:ahLst/>
              <a:cxnLst/>
              <a:rect l="l" t="t" r="r" b="b"/>
              <a:pathLst>
                <a:path w="1245" h="12389" extrusionOk="0">
                  <a:moveTo>
                    <a:pt x="1245" y="0"/>
                  </a:moveTo>
                  <a:cubicBezTo>
                    <a:pt x="1136" y="217"/>
                    <a:pt x="1136" y="325"/>
                    <a:pt x="1136" y="541"/>
                  </a:cubicBezTo>
                  <a:cubicBezTo>
                    <a:pt x="1001" y="785"/>
                    <a:pt x="1001" y="1217"/>
                    <a:pt x="893" y="1785"/>
                  </a:cubicBezTo>
                  <a:cubicBezTo>
                    <a:pt x="785" y="2922"/>
                    <a:pt x="568" y="4490"/>
                    <a:pt x="325" y="6194"/>
                  </a:cubicBezTo>
                  <a:cubicBezTo>
                    <a:pt x="217" y="7872"/>
                    <a:pt x="109" y="9467"/>
                    <a:pt x="0" y="10576"/>
                  </a:cubicBezTo>
                  <a:lnTo>
                    <a:pt x="0" y="11929"/>
                  </a:lnTo>
                  <a:lnTo>
                    <a:pt x="0" y="12389"/>
                  </a:lnTo>
                  <a:cubicBezTo>
                    <a:pt x="0" y="12172"/>
                    <a:pt x="0" y="12037"/>
                    <a:pt x="109" y="11929"/>
                  </a:cubicBezTo>
                  <a:cubicBezTo>
                    <a:pt x="109" y="11496"/>
                    <a:pt x="109" y="11036"/>
                    <a:pt x="217" y="10576"/>
                  </a:cubicBezTo>
                  <a:cubicBezTo>
                    <a:pt x="325" y="9332"/>
                    <a:pt x="460" y="7872"/>
                    <a:pt x="568" y="6194"/>
                  </a:cubicBezTo>
                  <a:cubicBezTo>
                    <a:pt x="785" y="4599"/>
                    <a:pt x="893" y="3030"/>
                    <a:pt x="1001" y="1894"/>
                  </a:cubicBezTo>
                  <a:cubicBezTo>
                    <a:pt x="1136" y="1353"/>
                    <a:pt x="1136" y="893"/>
                    <a:pt x="1245" y="541"/>
                  </a:cubicBezTo>
                  <a:lnTo>
                    <a:pt x="12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1999465" y="2606359"/>
              <a:ext cx="225884" cy="200926"/>
            </a:xfrm>
            <a:custGeom>
              <a:avLst/>
              <a:gdLst/>
              <a:ahLst/>
              <a:cxnLst/>
              <a:rect l="l" t="t" r="r" b="b"/>
              <a:pathLst>
                <a:path w="14445" h="12849" extrusionOk="0">
                  <a:moveTo>
                    <a:pt x="14444" y="0"/>
                  </a:moveTo>
                  <a:cubicBezTo>
                    <a:pt x="14201" y="109"/>
                    <a:pt x="14093" y="352"/>
                    <a:pt x="13984" y="568"/>
                  </a:cubicBezTo>
                  <a:cubicBezTo>
                    <a:pt x="13876" y="785"/>
                    <a:pt x="13633" y="1028"/>
                    <a:pt x="13416" y="1353"/>
                  </a:cubicBezTo>
                  <a:cubicBezTo>
                    <a:pt x="13308" y="1704"/>
                    <a:pt x="13092" y="2029"/>
                    <a:pt x="12740" y="2381"/>
                  </a:cubicBezTo>
                  <a:cubicBezTo>
                    <a:pt x="12280" y="3057"/>
                    <a:pt x="11604" y="3841"/>
                    <a:pt x="10820" y="4734"/>
                  </a:cubicBezTo>
                  <a:cubicBezTo>
                    <a:pt x="10035" y="5762"/>
                    <a:pt x="9143" y="6654"/>
                    <a:pt x="8223" y="7439"/>
                  </a:cubicBezTo>
                  <a:cubicBezTo>
                    <a:pt x="7222" y="8331"/>
                    <a:pt x="6194" y="9143"/>
                    <a:pt x="5194" y="9819"/>
                  </a:cubicBezTo>
                  <a:cubicBezTo>
                    <a:pt x="4166" y="10495"/>
                    <a:pt x="3273" y="11036"/>
                    <a:pt x="2597" y="11496"/>
                  </a:cubicBezTo>
                  <a:cubicBezTo>
                    <a:pt x="2137" y="11713"/>
                    <a:pt x="1812" y="11848"/>
                    <a:pt x="1461" y="12064"/>
                  </a:cubicBezTo>
                  <a:cubicBezTo>
                    <a:pt x="1136" y="12172"/>
                    <a:pt x="920" y="12281"/>
                    <a:pt x="676" y="12389"/>
                  </a:cubicBezTo>
                  <a:cubicBezTo>
                    <a:pt x="460" y="12524"/>
                    <a:pt x="244" y="12632"/>
                    <a:pt x="0" y="12849"/>
                  </a:cubicBezTo>
                  <a:cubicBezTo>
                    <a:pt x="244" y="12740"/>
                    <a:pt x="460" y="12632"/>
                    <a:pt x="676" y="12524"/>
                  </a:cubicBezTo>
                  <a:cubicBezTo>
                    <a:pt x="920" y="12389"/>
                    <a:pt x="1244" y="12281"/>
                    <a:pt x="1596" y="12172"/>
                  </a:cubicBezTo>
                  <a:cubicBezTo>
                    <a:pt x="1921" y="12064"/>
                    <a:pt x="2272" y="11848"/>
                    <a:pt x="2597" y="11604"/>
                  </a:cubicBezTo>
                  <a:cubicBezTo>
                    <a:pt x="3625" y="11172"/>
                    <a:pt x="4517" y="10604"/>
                    <a:pt x="5302" y="10036"/>
                  </a:cubicBezTo>
                  <a:cubicBezTo>
                    <a:pt x="6438" y="9251"/>
                    <a:pt x="7439" y="8467"/>
                    <a:pt x="8358" y="7655"/>
                  </a:cubicBezTo>
                  <a:cubicBezTo>
                    <a:pt x="9359" y="6763"/>
                    <a:pt x="10252" y="5870"/>
                    <a:pt x="11063" y="4950"/>
                  </a:cubicBezTo>
                  <a:cubicBezTo>
                    <a:pt x="11739" y="4166"/>
                    <a:pt x="12416" y="3273"/>
                    <a:pt x="12957" y="2489"/>
                  </a:cubicBezTo>
                  <a:cubicBezTo>
                    <a:pt x="13200" y="2029"/>
                    <a:pt x="13416" y="1704"/>
                    <a:pt x="13633" y="1461"/>
                  </a:cubicBezTo>
                  <a:cubicBezTo>
                    <a:pt x="13768" y="1136"/>
                    <a:pt x="13984" y="893"/>
                    <a:pt x="14093" y="677"/>
                  </a:cubicBezTo>
                  <a:cubicBezTo>
                    <a:pt x="14201" y="460"/>
                    <a:pt x="14309" y="217"/>
                    <a:pt x="144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2183034" y="1577146"/>
              <a:ext cx="154827" cy="459477"/>
            </a:xfrm>
            <a:custGeom>
              <a:avLst/>
              <a:gdLst/>
              <a:ahLst/>
              <a:cxnLst/>
              <a:rect l="l" t="t" r="r" b="b"/>
              <a:pathLst>
                <a:path w="9901" h="29383" extrusionOk="0">
                  <a:moveTo>
                    <a:pt x="1341" y="1"/>
                  </a:moveTo>
                  <a:cubicBezTo>
                    <a:pt x="1298" y="1"/>
                    <a:pt x="1257" y="3"/>
                    <a:pt x="1218" y="7"/>
                  </a:cubicBezTo>
                  <a:lnTo>
                    <a:pt x="1218" y="331"/>
                  </a:lnTo>
                  <a:cubicBezTo>
                    <a:pt x="541" y="1467"/>
                    <a:pt x="1353" y="2820"/>
                    <a:pt x="2029" y="3956"/>
                  </a:cubicBezTo>
                  <a:cubicBezTo>
                    <a:pt x="2814" y="4957"/>
                    <a:pt x="3246" y="5633"/>
                    <a:pt x="4058" y="6526"/>
                  </a:cubicBezTo>
                  <a:cubicBezTo>
                    <a:pt x="5167" y="8013"/>
                    <a:pt x="4950" y="10475"/>
                    <a:pt x="5059" y="12287"/>
                  </a:cubicBezTo>
                  <a:cubicBezTo>
                    <a:pt x="5167" y="14884"/>
                    <a:pt x="5275" y="17021"/>
                    <a:pt x="4058" y="19266"/>
                  </a:cubicBezTo>
                  <a:cubicBezTo>
                    <a:pt x="3382" y="20510"/>
                    <a:pt x="1677" y="20970"/>
                    <a:pt x="893" y="22079"/>
                  </a:cubicBezTo>
                  <a:cubicBezTo>
                    <a:pt x="0" y="23323"/>
                    <a:pt x="0" y="25920"/>
                    <a:pt x="217" y="27380"/>
                  </a:cubicBezTo>
                  <a:cubicBezTo>
                    <a:pt x="399" y="28612"/>
                    <a:pt x="1871" y="29383"/>
                    <a:pt x="3204" y="29383"/>
                  </a:cubicBezTo>
                  <a:cubicBezTo>
                    <a:pt x="3451" y="29383"/>
                    <a:pt x="3694" y="29356"/>
                    <a:pt x="3923" y="29301"/>
                  </a:cubicBezTo>
                  <a:cubicBezTo>
                    <a:pt x="3490" y="28625"/>
                    <a:pt x="3138" y="27840"/>
                    <a:pt x="3246" y="26948"/>
                  </a:cubicBezTo>
                  <a:lnTo>
                    <a:pt x="3246" y="26948"/>
                  </a:lnTo>
                  <a:cubicBezTo>
                    <a:pt x="3579" y="27265"/>
                    <a:pt x="3987" y="27443"/>
                    <a:pt x="4403" y="27443"/>
                  </a:cubicBezTo>
                  <a:cubicBezTo>
                    <a:pt x="4697" y="27443"/>
                    <a:pt x="4995" y="27354"/>
                    <a:pt x="5275" y="27164"/>
                  </a:cubicBezTo>
                  <a:cubicBezTo>
                    <a:pt x="4491" y="26596"/>
                    <a:pt x="3706" y="25920"/>
                    <a:pt x="3814" y="25027"/>
                  </a:cubicBezTo>
                  <a:cubicBezTo>
                    <a:pt x="4058" y="24459"/>
                    <a:pt x="4382" y="23891"/>
                    <a:pt x="4842" y="23566"/>
                  </a:cubicBezTo>
                  <a:cubicBezTo>
                    <a:pt x="6195" y="22214"/>
                    <a:pt x="7195" y="20618"/>
                    <a:pt x="7872" y="18833"/>
                  </a:cubicBezTo>
                  <a:lnTo>
                    <a:pt x="8332" y="19942"/>
                  </a:lnTo>
                  <a:cubicBezTo>
                    <a:pt x="9684" y="19374"/>
                    <a:pt x="9900" y="17697"/>
                    <a:pt x="9900" y="16236"/>
                  </a:cubicBezTo>
                  <a:cubicBezTo>
                    <a:pt x="9684" y="12179"/>
                    <a:pt x="8223" y="8338"/>
                    <a:pt x="6627" y="4497"/>
                  </a:cubicBezTo>
                  <a:cubicBezTo>
                    <a:pt x="6303" y="3604"/>
                    <a:pt x="5843" y="2712"/>
                    <a:pt x="5167" y="1927"/>
                  </a:cubicBezTo>
                  <a:cubicBezTo>
                    <a:pt x="4620" y="1277"/>
                    <a:pt x="2422" y="1"/>
                    <a:pt x="1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2003265" y="1577240"/>
              <a:ext cx="264383" cy="523309"/>
            </a:xfrm>
            <a:custGeom>
              <a:avLst/>
              <a:gdLst/>
              <a:ahLst/>
              <a:cxnLst/>
              <a:rect l="l" t="t" r="r" b="b"/>
              <a:pathLst>
                <a:path w="16907" h="33465" extrusionOk="0">
                  <a:moveTo>
                    <a:pt x="7547" y="1"/>
                  </a:moveTo>
                  <a:cubicBezTo>
                    <a:pt x="2570" y="109"/>
                    <a:pt x="1" y="4383"/>
                    <a:pt x="325" y="9360"/>
                  </a:cubicBezTo>
                  <a:lnTo>
                    <a:pt x="1001" y="28159"/>
                  </a:lnTo>
                  <a:cubicBezTo>
                    <a:pt x="1107" y="31148"/>
                    <a:pt x="3592" y="33464"/>
                    <a:pt x="6560" y="33464"/>
                  </a:cubicBezTo>
                  <a:cubicBezTo>
                    <a:pt x="6628" y="33464"/>
                    <a:pt x="6695" y="33463"/>
                    <a:pt x="6763" y="33460"/>
                  </a:cubicBezTo>
                  <a:lnTo>
                    <a:pt x="7087" y="33460"/>
                  </a:lnTo>
                  <a:cubicBezTo>
                    <a:pt x="10009" y="33244"/>
                    <a:pt x="12173" y="30647"/>
                    <a:pt x="11929" y="27726"/>
                  </a:cubicBezTo>
                  <a:lnTo>
                    <a:pt x="11929" y="24561"/>
                  </a:lnTo>
                  <a:cubicBezTo>
                    <a:pt x="11929" y="24561"/>
                    <a:pt x="16663" y="23425"/>
                    <a:pt x="16906" y="18692"/>
                  </a:cubicBezTo>
                  <a:cubicBezTo>
                    <a:pt x="16906" y="16447"/>
                    <a:pt x="16906" y="12606"/>
                    <a:pt x="16663" y="8332"/>
                  </a:cubicBezTo>
                  <a:cubicBezTo>
                    <a:pt x="16338" y="3706"/>
                    <a:pt x="12605" y="109"/>
                    <a:pt x="798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2094635" y="1931273"/>
              <a:ext cx="95185" cy="49837"/>
            </a:xfrm>
            <a:custGeom>
              <a:avLst/>
              <a:gdLst/>
              <a:ahLst/>
              <a:cxnLst/>
              <a:rect l="l" t="t" r="r" b="b"/>
              <a:pathLst>
                <a:path w="6087" h="3187" extrusionOk="0">
                  <a:moveTo>
                    <a:pt x="0" y="1"/>
                  </a:moveTo>
                  <a:cubicBezTo>
                    <a:pt x="0" y="1"/>
                    <a:pt x="1235" y="3187"/>
                    <a:pt x="5475" y="3187"/>
                  </a:cubicBezTo>
                  <a:cubicBezTo>
                    <a:pt x="5672" y="3187"/>
                    <a:pt x="5876" y="3180"/>
                    <a:pt x="6086" y="3166"/>
                  </a:cubicBezTo>
                  <a:lnTo>
                    <a:pt x="6086" y="1921"/>
                  </a:lnTo>
                  <a:cubicBezTo>
                    <a:pt x="3949" y="1921"/>
                    <a:pt x="1812" y="1245"/>
                    <a:pt x="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2219829" y="1755319"/>
              <a:ext cx="21173" cy="21158"/>
            </a:xfrm>
            <a:custGeom>
              <a:avLst/>
              <a:gdLst/>
              <a:ahLst/>
              <a:cxnLst/>
              <a:rect l="l" t="t" r="r" b="b"/>
              <a:pathLst>
                <a:path w="1354" h="1353" extrusionOk="0">
                  <a:moveTo>
                    <a:pt x="677" y="0"/>
                  </a:moveTo>
                  <a:cubicBezTo>
                    <a:pt x="352" y="109"/>
                    <a:pt x="1" y="325"/>
                    <a:pt x="1" y="677"/>
                  </a:cubicBezTo>
                  <a:cubicBezTo>
                    <a:pt x="1" y="1109"/>
                    <a:pt x="352" y="1353"/>
                    <a:pt x="677" y="1353"/>
                  </a:cubicBezTo>
                  <a:cubicBezTo>
                    <a:pt x="1137" y="1353"/>
                    <a:pt x="1353" y="1001"/>
                    <a:pt x="1353" y="677"/>
                  </a:cubicBezTo>
                  <a:cubicBezTo>
                    <a:pt x="1353" y="325"/>
                    <a:pt x="1029" y="0"/>
                    <a:pt x="6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2204175" y="1731394"/>
              <a:ext cx="42315" cy="11634"/>
            </a:xfrm>
            <a:custGeom>
              <a:avLst/>
              <a:gdLst/>
              <a:ahLst/>
              <a:cxnLst/>
              <a:rect l="l" t="t" r="r" b="b"/>
              <a:pathLst>
                <a:path w="2706" h="744" extrusionOk="0">
                  <a:moveTo>
                    <a:pt x="1124" y="1"/>
                  </a:moveTo>
                  <a:cubicBezTo>
                    <a:pt x="829" y="1"/>
                    <a:pt x="585" y="107"/>
                    <a:pt x="325" y="286"/>
                  </a:cubicBezTo>
                  <a:cubicBezTo>
                    <a:pt x="109" y="502"/>
                    <a:pt x="1" y="611"/>
                    <a:pt x="1" y="611"/>
                  </a:cubicBezTo>
                  <a:cubicBezTo>
                    <a:pt x="16" y="626"/>
                    <a:pt x="41" y="633"/>
                    <a:pt x="74" y="633"/>
                  </a:cubicBezTo>
                  <a:cubicBezTo>
                    <a:pt x="274" y="633"/>
                    <a:pt x="774" y="394"/>
                    <a:pt x="1353" y="394"/>
                  </a:cubicBezTo>
                  <a:cubicBezTo>
                    <a:pt x="2037" y="394"/>
                    <a:pt x="2454" y="744"/>
                    <a:pt x="2639" y="744"/>
                  </a:cubicBezTo>
                  <a:cubicBezTo>
                    <a:pt x="2666" y="744"/>
                    <a:pt x="2688" y="736"/>
                    <a:pt x="2706" y="719"/>
                  </a:cubicBezTo>
                  <a:cubicBezTo>
                    <a:pt x="2706" y="719"/>
                    <a:pt x="2706" y="502"/>
                    <a:pt x="2462" y="394"/>
                  </a:cubicBezTo>
                  <a:cubicBezTo>
                    <a:pt x="2138" y="178"/>
                    <a:pt x="1786" y="43"/>
                    <a:pt x="1462" y="43"/>
                  </a:cubicBezTo>
                  <a:cubicBezTo>
                    <a:pt x="1341" y="14"/>
                    <a:pt x="1229" y="1"/>
                    <a:pt x="11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2112399" y="1755319"/>
              <a:ext cx="21158" cy="21158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6" y="0"/>
                  </a:moveTo>
                  <a:cubicBezTo>
                    <a:pt x="217" y="0"/>
                    <a:pt x="0" y="325"/>
                    <a:pt x="0" y="677"/>
                  </a:cubicBezTo>
                  <a:cubicBezTo>
                    <a:pt x="0" y="1109"/>
                    <a:pt x="325" y="1353"/>
                    <a:pt x="676" y="1353"/>
                  </a:cubicBezTo>
                  <a:cubicBezTo>
                    <a:pt x="1001" y="1353"/>
                    <a:pt x="1353" y="1001"/>
                    <a:pt x="1353" y="677"/>
                  </a:cubicBezTo>
                  <a:cubicBezTo>
                    <a:pt x="1244" y="325"/>
                    <a:pt x="1001" y="0"/>
                    <a:pt x="6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2091241" y="1730362"/>
              <a:ext cx="44004" cy="12666"/>
            </a:xfrm>
            <a:custGeom>
              <a:avLst/>
              <a:gdLst/>
              <a:ahLst/>
              <a:cxnLst/>
              <a:rect l="l" t="t" r="r" b="b"/>
              <a:pathLst>
                <a:path w="2814" h="810" extrusionOk="0">
                  <a:moveTo>
                    <a:pt x="1461" y="0"/>
                  </a:moveTo>
                  <a:cubicBezTo>
                    <a:pt x="1002" y="0"/>
                    <a:pt x="677" y="109"/>
                    <a:pt x="325" y="352"/>
                  </a:cubicBezTo>
                  <a:cubicBezTo>
                    <a:pt x="109" y="460"/>
                    <a:pt x="1" y="568"/>
                    <a:pt x="109" y="677"/>
                  </a:cubicBezTo>
                  <a:cubicBezTo>
                    <a:pt x="109" y="692"/>
                    <a:pt x="121" y="699"/>
                    <a:pt x="143" y="699"/>
                  </a:cubicBezTo>
                  <a:cubicBezTo>
                    <a:pt x="276" y="699"/>
                    <a:pt x="789" y="460"/>
                    <a:pt x="1461" y="460"/>
                  </a:cubicBezTo>
                  <a:cubicBezTo>
                    <a:pt x="2051" y="460"/>
                    <a:pt x="2558" y="810"/>
                    <a:pt x="2679" y="810"/>
                  </a:cubicBezTo>
                  <a:cubicBezTo>
                    <a:pt x="2696" y="810"/>
                    <a:pt x="2706" y="802"/>
                    <a:pt x="2706" y="785"/>
                  </a:cubicBezTo>
                  <a:cubicBezTo>
                    <a:pt x="2814" y="677"/>
                    <a:pt x="2706" y="568"/>
                    <a:pt x="2489" y="352"/>
                  </a:cubicBezTo>
                  <a:cubicBezTo>
                    <a:pt x="2138" y="109"/>
                    <a:pt x="1813" y="0"/>
                    <a:pt x="14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2168647" y="1732051"/>
              <a:ext cx="35544" cy="97297"/>
            </a:xfrm>
            <a:custGeom>
              <a:avLst/>
              <a:gdLst/>
              <a:ahLst/>
              <a:cxnLst/>
              <a:rect l="l" t="t" r="r" b="b"/>
              <a:pathLst>
                <a:path w="2273" h="6222" extrusionOk="0">
                  <a:moveTo>
                    <a:pt x="109" y="1"/>
                  </a:moveTo>
                  <a:cubicBezTo>
                    <a:pt x="1" y="136"/>
                    <a:pt x="569" y="1705"/>
                    <a:pt x="1245" y="3842"/>
                  </a:cubicBezTo>
                  <a:lnTo>
                    <a:pt x="1813" y="5194"/>
                  </a:lnTo>
                  <a:cubicBezTo>
                    <a:pt x="1921" y="5410"/>
                    <a:pt x="1921" y="5546"/>
                    <a:pt x="1921" y="5762"/>
                  </a:cubicBezTo>
                  <a:cubicBezTo>
                    <a:pt x="1921" y="5870"/>
                    <a:pt x="1705" y="5979"/>
                    <a:pt x="1461" y="5979"/>
                  </a:cubicBezTo>
                  <a:cubicBezTo>
                    <a:pt x="1137" y="5979"/>
                    <a:pt x="677" y="5979"/>
                    <a:pt x="352" y="6087"/>
                  </a:cubicBezTo>
                  <a:cubicBezTo>
                    <a:pt x="677" y="6222"/>
                    <a:pt x="1137" y="6222"/>
                    <a:pt x="1461" y="6222"/>
                  </a:cubicBezTo>
                  <a:cubicBezTo>
                    <a:pt x="1597" y="6222"/>
                    <a:pt x="1705" y="6222"/>
                    <a:pt x="1813" y="6087"/>
                  </a:cubicBezTo>
                  <a:cubicBezTo>
                    <a:pt x="2029" y="6087"/>
                    <a:pt x="2138" y="5979"/>
                    <a:pt x="2138" y="5870"/>
                  </a:cubicBezTo>
                  <a:cubicBezTo>
                    <a:pt x="2273" y="5654"/>
                    <a:pt x="2138" y="5302"/>
                    <a:pt x="2029" y="5086"/>
                  </a:cubicBezTo>
                  <a:lnTo>
                    <a:pt x="1597" y="3733"/>
                  </a:lnTo>
                  <a:cubicBezTo>
                    <a:pt x="920" y="1705"/>
                    <a:pt x="244" y="1"/>
                    <a:pt x="1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2136934" y="1834414"/>
              <a:ext cx="38922" cy="33433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244" y="1"/>
                  </a:moveTo>
                  <a:cubicBezTo>
                    <a:pt x="108" y="1"/>
                    <a:pt x="0" y="217"/>
                    <a:pt x="108" y="569"/>
                  </a:cubicBezTo>
                  <a:cubicBezTo>
                    <a:pt x="108" y="1028"/>
                    <a:pt x="352" y="1461"/>
                    <a:pt x="676" y="1705"/>
                  </a:cubicBezTo>
                  <a:cubicBezTo>
                    <a:pt x="1028" y="2029"/>
                    <a:pt x="1461" y="2137"/>
                    <a:pt x="1921" y="2137"/>
                  </a:cubicBezTo>
                  <a:cubicBezTo>
                    <a:pt x="2272" y="2137"/>
                    <a:pt x="2489" y="2137"/>
                    <a:pt x="2489" y="2029"/>
                  </a:cubicBezTo>
                  <a:cubicBezTo>
                    <a:pt x="2489" y="1921"/>
                    <a:pt x="1596" y="1921"/>
                    <a:pt x="920" y="1353"/>
                  </a:cubicBezTo>
                  <a:cubicBezTo>
                    <a:pt x="352" y="785"/>
                    <a:pt x="352" y="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2080671" y="1696945"/>
              <a:ext cx="52886" cy="14621"/>
            </a:xfrm>
            <a:custGeom>
              <a:avLst/>
              <a:gdLst/>
              <a:ahLst/>
              <a:cxnLst/>
              <a:rect l="l" t="t" r="r" b="b"/>
              <a:pathLst>
                <a:path w="3382" h="935" extrusionOk="0">
                  <a:moveTo>
                    <a:pt x="1569" y="1"/>
                  </a:moveTo>
                  <a:cubicBezTo>
                    <a:pt x="1137" y="1"/>
                    <a:pt x="785" y="217"/>
                    <a:pt x="325" y="460"/>
                  </a:cubicBezTo>
                  <a:cubicBezTo>
                    <a:pt x="109" y="569"/>
                    <a:pt x="1" y="785"/>
                    <a:pt x="1" y="893"/>
                  </a:cubicBezTo>
                  <a:cubicBezTo>
                    <a:pt x="24" y="923"/>
                    <a:pt x="74" y="934"/>
                    <a:pt x="148" y="934"/>
                  </a:cubicBezTo>
                  <a:cubicBezTo>
                    <a:pt x="413" y="934"/>
                    <a:pt x="979" y="785"/>
                    <a:pt x="1678" y="785"/>
                  </a:cubicBezTo>
                  <a:cubicBezTo>
                    <a:pt x="2597" y="677"/>
                    <a:pt x="3273" y="785"/>
                    <a:pt x="3382" y="569"/>
                  </a:cubicBezTo>
                  <a:cubicBezTo>
                    <a:pt x="3382" y="460"/>
                    <a:pt x="3273" y="352"/>
                    <a:pt x="2922" y="217"/>
                  </a:cubicBezTo>
                  <a:cubicBezTo>
                    <a:pt x="2489" y="1"/>
                    <a:pt x="2029" y="1"/>
                    <a:pt x="1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2204175" y="1697820"/>
              <a:ext cx="40204" cy="13104"/>
            </a:xfrm>
            <a:custGeom>
              <a:avLst/>
              <a:gdLst/>
              <a:ahLst/>
              <a:cxnLst/>
              <a:rect l="l" t="t" r="r" b="b"/>
              <a:pathLst>
                <a:path w="2571" h="838" extrusionOk="0">
                  <a:moveTo>
                    <a:pt x="1149" y="1"/>
                  </a:moveTo>
                  <a:cubicBezTo>
                    <a:pt x="836" y="1"/>
                    <a:pt x="516" y="93"/>
                    <a:pt x="217" y="296"/>
                  </a:cubicBezTo>
                  <a:cubicBezTo>
                    <a:pt x="1" y="404"/>
                    <a:pt x="1" y="513"/>
                    <a:pt x="1" y="621"/>
                  </a:cubicBezTo>
                  <a:cubicBezTo>
                    <a:pt x="55" y="729"/>
                    <a:pt x="224" y="756"/>
                    <a:pt x="447" y="756"/>
                  </a:cubicBezTo>
                  <a:cubicBezTo>
                    <a:pt x="670" y="756"/>
                    <a:pt x="948" y="729"/>
                    <a:pt x="1218" y="729"/>
                  </a:cubicBezTo>
                  <a:cubicBezTo>
                    <a:pt x="1597" y="729"/>
                    <a:pt x="1975" y="837"/>
                    <a:pt x="2218" y="837"/>
                  </a:cubicBezTo>
                  <a:cubicBezTo>
                    <a:pt x="2339" y="837"/>
                    <a:pt x="2426" y="810"/>
                    <a:pt x="2462" y="729"/>
                  </a:cubicBezTo>
                  <a:cubicBezTo>
                    <a:pt x="2571" y="729"/>
                    <a:pt x="2462" y="513"/>
                    <a:pt x="2246" y="404"/>
                  </a:cubicBezTo>
                  <a:cubicBezTo>
                    <a:pt x="1929" y="148"/>
                    <a:pt x="1545" y="1"/>
                    <a:pt x="11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1962654" y="1775773"/>
              <a:ext cx="51197" cy="78469"/>
            </a:xfrm>
            <a:custGeom>
              <a:avLst/>
              <a:gdLst/>
              <a:ahLst/>
              <a:cxnLst/>
              <a:rect l="l" t="t" r="r" b="b"/>
              <a:pathLst>
                <a:path w="3274" h="5018" extrusionOk="0">
                  <a:moveTo>
                    <a:pt x="2098" y="0"/>
                  </a:moveTo>
                  <a:cubicBezTo>
                    <a:pt x="1185" y="0"/>
                    <a:pt x="1" y="388"/>
                    <a:pt x="1" y="2398"/>
                  </a:cubicBezTo>
                  <a:cubicBezTo>
                    <a:pt x="1" y="4607"/>
                    <a:pt x="1491" y="5017"/>
                    <a:pt x="2461" y="5017"/>
                  </a:cubicBezTo>
                  <a:cubicBezTo>
                    <a:pt x="2928" y="5017"/>
                    <a:pt x="3274" y="4922"/>
                    <a:pt x="3274" y="4887"/>
                  </a:cubicBezTo>
                  <a:cubicBezTo>
                    <a:pt x="3274" y="4778"/>
                    <a:pt x="3139" y="153"/>
                    <a:pt x="3139" y="153"/>
                  </a:cubicBezTo>
                  <a:cubicBezTo>
                    <a:pt x="3139" y="153"/>
                    <a:pt x="2672" y="0"/>
                    <a:pt x="209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1974930" y="1792114"/>
              <a:ext cx="22846" cy="44004"/>
            </a:xfrm>
            <a:custGeom>
              <a:avLst/>
              <a:gdLst/>
              <a:ahLst/>
              <a:cxnLst/>
              <a:rect l="l" t="t" r="r" b="b"/>
              <a:pathLst>
                <a:path w="1461" h="2814" extrusionOk="0">
                  <a:moveTo>
                    <a:pt x="1461" y="2597"/>
                  </a:moveTo>
                  <a:lnTo>
                    <a:pt x="1353" y="2706"/>
                  </a:lnTo>
                  <a:cubicBezTo>
                    <a:pt x="1461" y="2706"/>
                    <a:pt x="1461" y="2597"/>
                    <a:pt x="1461" y="2597"/>
                  </a:cubicBezTo>
                  <a:close/>
                  <a:moveTo>
                    <a:pt x="785" y="1"/>
                  </a:moveTo>
                  <a:cubicBezTo>
                    <a:pt x="568" y="1"/>
                    <a:pt x="325" y="217"/>
                    <a:pt x="217" y="460"/>
                  </a:cubicBezTo>
                  <a:cubicBezTo>
                    <a:pt x="108" y="785"/>
                    <a:pt x="0" y="1137"/>
                    <a:pt x="0" y="1353"/>
                  </a:cubicBezTo>
                  <a:cubicBezTo>
                    <a:pt x="0" y="2029"/>
                    <a:pt x="325" y="2706"/>
                    <a:pt x="893" y="2814"/>
                  </a:cubicBezTo>
                  <a:cubicBezTo>
                    <a:pt x="1001" y="2814"/>
                    <a:pt x="1245" y="2814"/>
                    <a:pt x="1353" y="2706"/>
                  </a:cubicBezTo>
                  <a:lnTo>
                    <a:pt x="893" y="2706"/>
                  </a:lnTo>
                  <a:cubicBezTo>
                    <a:pt x="460" y="2381"/>
                    <a:pt x="217" y="1921"/>
                    <a:pt x="217" y="1461"/>
                  </a:cubicBezTo>
                  <a:cubicBezTo>
                    <a:pt x="217" y="1137"/>
                    <a:pt x="325" y="893"/>
                    <a:pt x="460" y="569"/>
                  </a:cubicBezTo>
                  <a:cubicBezTo>
                    <a:pt x="460" y="352"/>
                    <a:pt x="568" y="217"/>
                    <a:pt x="785" y="109"/>
                  </a:cubicBezTo>
                  <a:cubicBezTo>
                    <a:pt x="893" y="109"/>
                    <a:pt x="1136" y="217"/>
                    <a:pt x="1136" y="352"/>
                  </a:cubicBezTo>
                  <a:cubicBezTo>
                    <a:pt x="1245" y="460"/>
                    <a:pt x="1136" y="460"/>
                    <a:pt x="1245" y="460"/>
                  </a:cubicBezTo>
                  <a:lnTo>
                    <a:pt x="1245" y="217"/>
                  </a:lnTo>
                  <a:lnTo>
                    <a:pt x="1136" y="109"/>
                  </a:lnTo>
                  <a:cubicBezTo>
                    <a:pt x="1001" y="1"/>
                    <a:pt x="893" y="1"/>
                    <a:pt x="78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2092930" y="1787048"/>
              <a:ext cx="3409" cy="3393"/>
            </a:xfrm>
            <a:custGeom>
              <a:avLst/>
              <a:gdLst/>
              <a:ahLst/>
              <a:cxnLst/>
              <a:rect l="l" t="t" r="r" b="b"/>
              <a:pathLst>
                <a:path w="218" h="217" extrusionOk="0">
                  <a:moveTo>
                    <a:pt x="109" y="0"/>
                  </a:moveTo>
                  <a:lnTo>
                    <a:pt x="1" y="108"/>
                  </a:lnTo>
                  <a:cubicBezTo>
                    <a:pt x="1" y="216"/>
                    <a:pt x="109" y="216"/>
                    <a:pt x="109" y="216"/>
                  </a:cubicBezTo>
                  <a:lnTo>
                    <a:pt x="217" y="108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2115777" y="1783232"/>
              <a:ext cx="1704" cy="1704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1" y="1"/>
                  </a:moveTo>
                  <a:lnTo>
                    <a:pt x="1" y="109"/>
                  </a:lnTo>
                  <a:lnTo>
                    <a:pt x="109" y="109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2130163" y="1781544"/>
              <a:ext cx="3393" cy="3393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08" y="0"/>
                  </a:moveTo>
                  <a:cubicBezTo>
                    <a:pt x="0" y="0"/>
                    <a:pt x="0" y="109"/>
                    <a:pt x="0" y="109"/>
                  </a:cubicBezTo>
                  <a:cubicBezTo>
                    <a:pt x="0" y="217"/>
                    <a:pt x="108" y="217"/>
                    <a:pt x="108" y="217"/>
                  </a:cubicBezTo>
                  <a:cubicBezTo>
                    <a:pt x="108" y="217"/>
                    <a:pt x="217" y="217"/>
                    <a:pt x="217" y="109"/>
                  </a:cubicBezTo>
                  <a:cubicBezTo>
                    <a:pt x="217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2103517" y="1802685"/>
              <a:ext cx="3393" cy="1720"/>
            </a:xfrm>
            <a:custGeom>
              <a:avLst/>
              <a:gdLst/>
              <a:ahLst/>
              <a:cxnLst/>
              <a:rect l="l" t="t" r="r" b="b"/>
              <a:pathLst>
                <a:path w="217" h="110" extrusionOk="0">
                  <a:moveTo>
                    <a:pt x="0" y="1"/>
                  </a:moveTo>
                  <a:cubicBezTo>
                    <a:pt x="0" y="109"/>
                    <a:pt x="108" y="109"/>
                    <a:pt x="108" y="109"/>
                  </a:cubicBezTo>
                  <a:cubicBezTo>
                    <a:pt x="217" y="109"/>
                    <a:pt x="217" y="109"/>
                    <a:pt x="21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2124659" y="1797619"/>
              <a:ext cx="1704" cy="1704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1" y="0"/>
                  </a:moveTo>
                  <a:lnTo>
                    <a:pt x="1" y="108"/>
                  </a:lnTo>
                  <a:lnTo>
                    <a:pt x="109" y="108"/>
                  </a:lnTo>
                  <a:cubicBezTo>
                    <a:pt x="109" y="0"/>
                    <a:pt x="109" y="0"/>
                    <a:pt x="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2228711" y="1787048"/>
              <a:ext cx="1704" cy="3393"/>
            </a:xfrm>
            <a:custGeom>
              <a:avLst/>
              <a:gdLst/>
              <a:ahLst/>
              <a:cxnLst/>
              <a:rect l="l" t="t" r="r" b="b"/>
              <a:pathLst>
                <a:path w="109" h="217" extrusionOk="0">
                  <a:moveTo>
                    <a:pt x="1" y="0"/>
                  </a:moveTo>
                  <a:lnTo>
                    <a:pt x="1" y="108"/>
                  </a:lnTo>
                  <a:cubicBezTo>
                    <a:pt x="1" y="216"/>
                    <a:pt x="1" y="216"/>
                    <a:pt x="109" y="216"/>
                  </a:cubicBezTo>
                  <a:lnTo>
                    <a:pt x="109" y="108"/>
                  </a:lnTo>
                  <a:cubicBezTo>
                    <a:pt x="109" y="0"/>
                    <a:pt x="109" y="0"/>
                    <a:pt x="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2242675" y="1784921"/>
              <a:ext cx="3816" cy="3831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09" y="1"/>
                  </a:moveTo>
                  <a:cubicBezTo>
                    <a:pt x="109" y="136"/>
                    <a:pt x="0" y="136"/>
                    <a:pt x="0" y="136"/>
                  </a:cubicBezTo>
                  <a:cubicBezTo>
                    <a:pt x="0" y="244"/>
                    <a:pt x="109" y="244"/>
                    <a:pt x="109" y="244"/>
                  </a:cubicBezTo>
                  <a:cubicBezTo>
                    <a:pt x="244" y="244"/>
                    <a:pt x="244" y="244"/>
                    <a:pt x="244" y="136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2214762" y="1787986"/>
              <a:ext cx="3393" cy="2455"/>
            </a:xfrm>
            <a:custGeom>
              <a:avLst/>
              <a:gdLst/>
              <a:ahLst/>
              <a:cxnLst/>
              <a:rect l="l" t="t" r="r" b="b"/>
              <a:pathLst>
                <a:path w="217" h="157" extrusionOk="0">
                  <a:moveTo>
                    <a:pt x="136" y="0"/>
                  </a:moveTo>
                  <a:cubicBezTo>
                    <a:pt x="120" y="0"/>
                    <a:pt x="108" y="12"/>
                    <a:pt x="108" y="48"/>
                  </a:cubicBezTo>
                  <a:lnTo>
                    <a:pt x="0" y="48"/>
                  </a:lnTo>
                  <a:lnTo>
                    <a:pt x="108" y="156"/>
                  </a:lnTo>
                  <a:lnTo>
                    <a:pt x="216" y="48"/>
                  </a:lnTo>
                  <a:cubicBezTo>
                    <a:pt x="216" y="48"/>
                    <a:pt x="168" y="0"/>
                    <a:pt x="13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2225333" y="1802685"/>
              <a:ext cx="3393" cy="1720"/>
            </a:xfrm>
            <a:custGeom>
              <a:avLst/>
              <a:gdLst/>
              <a:ahLst/>
              <a:cxnLst/>
              <a:rect l="l" t="t" r="r" b="b"/>
              <a:pathLst>
                <a:path w="217" h="110" extrusionOk="0">
                  <a:moveTo>
                    <a:pt x="109" y="1"/>
                  </a:moveTo>
                  <a:cubicBezTo>
                    <a:pt x="0" y="1"/>
                    <a:pt x="0" y="1"/>
                    <a:pt x="0" y="109"/>
                  </a:cubicBezTo>
                  <a:lnTo>
                    <a:pt x="109" y="109"/>
                  </a:lnTo>
                  <a:cubicBezTo>
                    <a:pt x="217" y="109"/>
                    <a:pt x="217" y="109"/>
                    <a:pt x="21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2239282" y="1800997"/>
              <a:ext cx="1720" cy="1704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1" y="1"/>
                  </a:moveTo>
                  <a:lnTo>
                    <a:pt x="109" y="109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1892020" y="1532735"/>
              <a:ext cx="320631" cy="376410"/>
            </a:xfrm>
            <a:custGeom>
              <a:avLst/>
              <a:gdLst/>
              <a:ahLst/>
              <a:cxnLst/>
              <a:rect l="l" t="t" r="r" b="b"/>
              <a:pathLst>
                <a:path w="20504" h="24071" extrusionOk="0">
                  <a:moveTo>
                    <a:pt x="14426" y="1"/>
                  </a:moveTo>
                  <a:cubicBezTo>
                    <a:pt x="12205" y="1"/>
                    <a:pt x="10090" y="1078"/>
                    <a:pt x="8467" y="2603"/>
                  </a:cubicBezTo>
                  <a:cubicBezTo>
                    <a:pt x="6655" y="4307"/>
                    <a:pt x="5410" y="6552"/>
                    <a:pt x="4274" y="8825"/>
                  </a:cubicBezTo>
                  <a:cubicBezTo>
                    <a:pt x="3598" y="10285"/>
                    <a:pt x="2922" y="11854"/>
                    <a:pt x="1461" y="12638"/>
                  </a:cubicBezTo>
                  <a:cubicBezTo>
                    <a:pt x="893" y="12990"/>
                    <a:pt x="1" y="13423"/>
                    <a:pt x="217" y="14099"/>
                  </a:cubicBezTo>
                  <a:cubicBezTo>
                    <a:pt x="352" y="14234"/>
                    <a:pt x="460" y="14451"/>
                    <a:pt x="569" y="14667"/>
                  </a:cubicBezTo>
                  <a:cubicBezTo>
                    <a:pt x="785" y="15127"/>
                    <a:pt x="893" y="15587"/>
                    <a:pt x="785" y="16128"/>
                  </a:cubicBezTo>
                  <a:cubicBezTo>
                    <a:pt x="677" y="17047"/>
                    <a:pt x="569" y="17940"/>
                    <a:pt x="460" y="18833"/>
                  </a:cubicBezTo>
                  <a:cubicBezTo>
                    <a:pt x="352" y="19401"/>
                    <a:pt x="217" y="19969"/>
                    <a:pt x="352" y="20537"/>
                  </a:cubicBezTo>
                  <a:cubicBezTo>
                    <a:pt x="352" y="21213"/>
                    <a:pt x="677" y="21673"/>
                    <a:pt x="1245" y="21997"/>
                  </a:cubicBezTo>
                  <a:lnTo>
                    <a:pt x="109" y="22890"/>
                  </a:lnTo>
                  <a:cubicBezTo>
                    <a:pt x="217" y="23458"/>
                    <a:pt x="677" y="23918"/>
                    <a:pt x="1245" y="24026"/>
                  </a:cubicBezTo>
                  <a:cubicBezTo>
                    <a:pt x="1411" y="24058"/>
                    <a:pt x="1578" y="24071"/>
                    <a:pt x="1741" y="24071"/>
                  </a:cubicBezTo>
                  <a:cubicBezTo>
                    <a:pt x="2134" y="24071"/>
                    <a:pt x="2508" y="23994"/>
                    <a:pt x="2814" y="23918"/>
                  </a:cubicBezTo>
                  <a:cubicBezTo>
                    <a:pt x="4518" y="23566"/>
                    <a:pt x="6195" y="23242"/>
                    <a:pt x="7439" y="22106"/>
                  </a:cubicBezTo>
                  <a:cubicBezTo>
                    <a:pt x="8792" y="20997"/>
                    <a:pt x="9360" y="19076"/>
                    <a:pt x="9684" y="17264"/>
                  </a:cubicBezTo>
                  <a:cubicBezTo>
                    <a:pt x="9928" y="15587"/>
                    <a:pt x="9928" y="13883"/>
                    <a:pt x="10144" y="12206"/>
                  </a:cubicBezTo>
                  <a:cubicBezTo>
                    <a:pt x="10252" y="10502"/>
                    <a:pt x="10820" y="8933"/>
                    <a:pt x="11713" y="7472"/>
                  </a:cubicBezTo>
                  <a:cubicBezTo>
                    <a:pt x="12592" y="6180"/>
                    <a:pt x="14064" y="5085"/>
                    <a:pt x="15680" y="5085"/>
                  </a:cubicBezTo>
                  <a:cubicBezTo>
                    <a:pt x="15755" y="5085"/>
                    <a:pt x="15830" y="5087"/>
                    <a:pt x="15906" y="5092"/>
                  </a:cubicBezTo>
                  <a:cubicBezTo>
                    <a:pt x="16563" y="5092"/>
                    <a:pt x="17297" y="5339"/>
                    <a:pt x="17980" y="5339"/>
                  </a:cubicBezTo>
                  <a:cubicBezTo>
                    <a:pt x="18111" y="5339"/>
                    <a:pt x="18240" y="5330"/>
                    <a:pt x="18367" y="5308"/>
                  </a:cubicBezTo>
                  <a:cubicBezTo>
                    <a:pt x="19287" y="5308"/>
                    <a:pt x="20179" y="4632"/>
                    <a:pt x="20071" y="3739"/>
                  </a:cubicBezTo>
                  <a:lnTo>
                    <a:pt x="20071" y="3739"/>
                  </a:lnTo>
                  <a:lnTo>
                    <a:pt x="20504" y="4416"/>
                  </a:lnTo>
                  <a:cubicBezTo>
                    <a:pt x="19963" y="1927"/>
                    <a:pt x="17583" y="142"/>
                    <a:pt x="15094" y="34"/>
                  </a:cubicBezTo>
                  <a:cubicBezTo>
                    <a:pt x="14871" y="11"/>
                    <a:pt x="14648" y="1"/>
                    <a:pt x="14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1909784" y="1814961"/>
              <a:ext cx="156938" cy="243226"/>
            </a:xfrm>
            <a:custGeom>
              <a:avLst/>
              <a:gdLst/>
              <a:ahLst/>
              <a:cxnLst/>
              <a:rect l="l" t="t" r="r" b="b"/>
              <a:pathLst>
                <a:path w="10036" h="15554" extrusionOk="0">
                  <a:moveTo>
                    <a:pt x="7439" y="0"/>
                  </a:moveTo>
                  <a:lnTo>
                    <a:pt x="2246" y="2272"/>
                  </a:lnTo>
                  <a:cubicBezTo>
                    <a:pt x="1570" y="5086"/>
                    <a:pt x="2246" y="8791"/>
                    <a:pt x="1" y="10495"/>
                  </a:cubicBezTo>
                  <a:cubicBezTo>
                    <a:pt x="365" y="10653"/>
                    <a:pt x="746" y="10724"/>
                    <a:pt x="1123" y="10724"/>
                  </a:cubicBezTo>
                  <a:cubicBezTo>
                    <a:pt x="1781" y="10724"/>
                    <a:pt x="2423" y="10505"/>
                    <a:pt x="2922" y="10144"/>
                  </a:cubicBezTo>
                  <a:lnTo>
                    <a:pt x="2922" y="10144"/>
                  </a:lnTo>
                  <a:cubicBezTo>
                    <a:pt x="3138" y="10820"/>
                    <a:pt x="2029" y="11496"/>
                    <a:pt x="2354" y="12064"/>
                  </a:cubicBezTo>
                  <a:cubicBezTo>
                    <a:pt x="2530" y="12221"/>
                    <a:pt x="2749" y="12335"/>
                    <a:pt x="2938" y="12335"/>
                  </a:cubicBezTo>
                  <a:cubicBezTo>
                    <a:pt x="3010" y="12335"/>
                    <a:pt x="3078" y="12318"/>
                    <a:pt x="3138" y="12281"/>
                  </a:cubicBezTo>
                  <a:cubicBezTo>
                    <a:pt x="3490" y="12172"/>
                    <a:pt x="3706" y="12064"/>
                    <a:pt x="3950" y="11848"/>
                  </a:cubicBezTo>
                  <a:lnTo>
                    <a:pt x="3950" y="11848"/>
                  </a:lnTo>
                  <a:cubicBezTo>
                    <a:pt x="3598" y="12740"/>
                    <a:pt x="2922" y="13417"/>
                    <a:pt x="2029" y="13633"/>
                  </a:cubicBezTo>
                  <a:cubicBezTo>
                    <a:pt x="2483" y="13890"/>
                    <a:pt x="2963" y="14009"/>
                    <a:pt x="3437" y="14009"/>
                  </a:cubicBezTo>
                  <a:cubicBezTo>
                    <a:pt x="4009" y="14009"/>
                    <a:pt x="4570" y="13836"/>
                    <a:pt x="5059" y="13525"/>
                  </a:cubicBezTo>
                  <a:lnTo>
                    <a:pt x="5059" y="13525"/>
                  </a:lnTo>
                  <a:lnTo>
                    <a:pt x="4491" y="15554"/>
                  </a:lnTo>
                  <a:cubicBezTo>
                    <a:pt x="5627" y="15121"/>
                    <a:pt x="6520" y="14309"/>
                    <a:pt x="6979" y="13200"/>
                  </a:cubicBezTo>
                  <a:cubicBezTo>
                    <a:pt x="7439" y="14553"/>
                    <a:pt x="8683" y="15337"/>
                    <a:pt x="9901" y="15337"/>
                  </a:cubicBezTo>
                  <a:cubicBezTo>
                    <a:pt x="10036" y="14093"/>
                    <a:pt x="9684" y="12957"/>
                    <a:pt x="8900" y="11956"/>
                  </a:cubicBezTo>
                  <a:lnTo>
                    <a:pt x="8900" y="11956"/>
                  </a:lnTo>
                  <a:cubicBezTo>
                    <a:pt x="9062" y="12064"/>
                    <a:pt x="9231" y="12118"/>
                    <a:pt x="9400" y="12118"/>
                  </a:cubicBezTo>
                  <a:cubicBezTo>
                    <a:pt x="9569" y="12118"/>
                    <a:pt x="9738" y="12064"/>
                    <a:pt x="9901" y="11956"/>
                  </a:cubicBezTo>
                  <a:cubicBezTo>
                    <a:pt x="8440" y="10820"/>
                    <a:pt x="6655" y="2272"/>
                    <a:pt x="7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1968409" y="1791942"/>
              <a:ext cx="52214" cy="77953"/>
            </a:xfrm>
            <a:custGeom>
              <a:avLst/>
              <a:gdLst/>
              <a:ahLst/>
              <a:cxnLst/>
              <a:rect l="l" t="t" r="r" b="b"/>
              <a:pathLst>
                <a:path w="3339" h="4985" extrusionOk="0">
                  <a:moveTo>
                    <a:pt x="2047" y="0"/>
                  </a:moveTo>
                  <a:cubicBezTo>
                    <a:pt x="1121" y="0"/>
                    <a:pt x="1" y="422"/>
                    <a:pt x="66" y="2392"/>
                  </a:cubicBezTo>
                  <a:cubicBezTo>
                    <a:pt x="66" y="4577"/>
                    <a:pt x="1549" y="4985"/>
                    <a:pt x="2519" y="4985"/>
                  </a:cubicBezTo>
                  <a:cubicBezTo>
                    <a:pt x="2989" y="4985"/>
                    <a:pt x="3339" y="4889"/>
                    <a:pt x="3339" y="4853"/>
                  </a:cubicBezTo>
                  <a:cubicBezTo>
                    <a:pt x="3339" y="4745"/>
                    <a:pt x="3230" y="228"/>
                    <a:pt x="3230" y="228"/>
                  </a:cubicBezTo>
                  <a:cubicBezTo>
                    <a:pt x="3187" y="185"/>
                    <a:pt x="2660" y="0"/>
                    <a:pt x="204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1982123" y="1808190"/>
              <a:ext cx="22846" cy="44708"/>
            </a:xfrm>
            <a:custGeom>
              <a:avLst/>
              <a:gdLst/>
              <a:ahLst/>
              <a:cxnLst/>
              <a:rect l="l" t="t" r="r" b="b"/>
              <a:pathLst>
                <a:path w="1461" h="2859" extrusionOk="0">
                  <a:moveTo>
                    <a:pt x="785" y="1"/>
                  </a:moveTo>
                  <a:cubicBezTo>
                    <a:pt x="433" y="109"/>
                    <a:pt x="216" y="325"/>
                    <a:pt x="216" y="541"/>
                  </a:cubicBezTo>
                  <a:cubicBezTo>
                    <a:pt x="0" y="785"/>
                    <a:pt x="0" y="1110"/>
                    <a:pt x="0" y="1461"/>
                  </a:cubicBezTo>
                  <a:cubicBezTo>
                    <a:pt x="0" y="2137"/>
                    <a:pt x="325" y="2705"/>
                    <a:pt x="785" y="2814"/>
                  </a:cubicBezTo>
                  <a:cubicBezTo>
                    <a:pt x="848" y="2845"/>
                    <a:pt x="911" y="2858"/>
                    <a:pt x="973" y="2858"/>
                  </a:cubicBezTo>
                  <a:cubicBezTo>
                    <a:pt x="1121" y="2858"/>
                    <a:pt x="1257" y="2782"/>
                    <a:pt x="1353" y="2705"/>
                  </a:cubicBezTo>
                  <a:cubicBezTo>
                    <a:pt x="1461" y="2705"/>
                    <a:pt x="1461" y="2570"/>
                    <a:pt x="1461" y="2570"/>
                  </a:cubicBezTo>
                  <a:lnTo>
                    <a:pt x="1461" y="2570"/>
                  </a:lnTo>
                  <a:cubicBezTo>
                    <a:pt x="1461" y="2570"/>
                    <a:pt x="1353" y="2705"/>
                    <a:pt x="1217" y="2705"/>
                  </a:cubicBezTo>
                  <a:cubicBezTo>
                    <a:pt x="1163" y="2760"/>
                    <a:pt x="1109" y="2787"/>
                    <a:pt x="1055" y="2787"/>
                  </a:cubicBezTo>
                  <a:cubicBezTo>
                    <a:pt x="1001" y="2787"/>
                    <a:pt x="947" y="2760"/>
                    <a:pt x="893" y="2705"/>
                  </a:cubicBezTo>
                  <a:cubicBezTo>
                    <a:pt x="433" y="2462"/>
                    <a:pt x="216" y="1894"/>
                    <a:pt x="216" y="1461"/>
                  </a:cubicBezTo>
                  <a:cubicBezTo>
                    <a:pt x="216" y="1110"/>
                    <a:pt x="216" y="893"/>
                    <a:pt x="325" y="677"/>
                  </a:cubicBezTo>
                  <a:cubicBezTo>
                    <a:pt x="433" y="433"/>
                    <a:pt x="541" y="217"/>
                    <a:pt x="785" y="217"/>
                  </a:cubicBezTo>
                  <a:cubicBezTo>
                    <a:pt x="816" y="185"/>
                    <a:pt x="848" y="172"/>
                    <a:pt x="880" y="172"/>
                  </a:cubicBezTo>
                  <a:cubicBezTo>
                    <a:pt x="956" y="172"/>
                    <a:pt x="1033" y="249"/>
                    <a:pt x="1109" y="325"/>
                  </a:cubicBezTo>
                  <a:lnTo>
                    <a:pt x="1109" y="541"/>
                  </a:lnTo>
                  <a:cubicBezTo>
                    <a:pt x="1109" y="541"/>
                    <a:pt x="1217" y="433"/>
                    <a:pt x="1217" y="325"/>
                  </a:cubicBezTo>
                  <a:cubicBezTo>
                    <a:pt x="1217" y="217"/>
                    <a:pt x="1109" y="109"/>
                    <a:pt x="1109" y="109"/>
                  </a:cubicBezTo>
                  <a:cubicBezTo>
                    <a:pt x="1001" y="1"/>
                    <a:pt x="893" y="1"/>
                    <a:pt x="78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1985501" y="1858199"/>
              <a:ext cx="12275" cy="15153"/>
            </a:xfrm>
            <a:custGeom>
              <a:avLst/>
              <a:gdLst/>
              <a:ahLst/>
              <a:cxnLst/>
              <a:rect l="l" t="t" r="r" b="b"/>
              <a:pathLst>
                <a:path w="785" h="969" extrusionOk="0">
                  <a:moveTo>
                    <a:pt x="416" y="0"/>
                  </a:moveTo>
                  <a:cubicBezTo>
                    <a:pt x="364" y="0"/>
                    <a:pt x="298" y="12"/>
                    <a:pt x="217" y="48"/>
                  </a:cubicBezTo>
                  <a:cubicBezTo>
                    <a:pt x="109" y="48"/>
                    <a:pt x="109" y="184"/>
                    <a:pt x="0" y="292"/>
                  </a:cubicBezTo>
                  <a:lnTo>
                    <a:pt x="0" y="616"/>
                  </a:lnTo>
                  <a:cubicBezTo>
                    <a:pt x="109" y="860"/>
                    <a:pt x="217" y="860"/>
                    <a:pt x="325" y="968"/>
                  </a:cubicBezTo>
                  <a:lnTo>
                    <a:pt x="677" y="968"/>
                  </a:lnTo>
                  <a:cubicBezTo>
                    <a:pt x="785" y="860"/>
                    <a:pt x="785" y="725"/>
                    <a:pt x="785" y="725"/>
                  </a:cubicBezTo>
                  <a:lnTo>
                    <a:pt x="569" y="725"/>
                  </a:lnTo>
                  <a:cubicBezTo>
                    <a:pt x="536" y="765"/>
                    <a:pt x="501" y="781"/>
                    <a:pt x="466" y="781"/>
                  </a:cubicBezTo>
                  <a:cubicBezTo>
                    <a:pt x="382" y="781"/>
                    <a:pt x="293" y="692"/>
                    <a:pt x="217" y="616"/>
                  </a:cubicBezTo>
                  <a:cubicBezTo>
                    <a:pt x="109" y="508"/>
                    <a:pt x="217" y="292"/>
                    <a:pt x="325" y="184"/>
                  </a:cubicBezTo>
                  <a:cubicBezTo>
                    <a:pt x="460" y="48"/>
                    <a:pt x="569" y="48"/>
                    <a:pt x="569" y="48"/>
                  </a:cubicBezTo>
                  <a:cubicBezTo>
                    <a:pt x="569" y="48"/>
                    <a:pt x="520" y="0"/>
                    <a:pt x="41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1997760" y="1855134"/>
              <a:ext cx="21173" cy="24973"/>
            </a:xfrm>
            <a:custGeom>
              <a:avLst/>
              <a:gdLst/>
              <a:ahLst/>
              <a:cxnLst/>
              <a:rect l="l" t="t" r="r" b="b"/>
              <a:pathLst>
                <a:path w="1354" h="1597" extrusionOk="0">
                  <a:moveTo>
                    <a:pt x="758" y="1"/>
                  </a:moveTo>
                  <a:cubicBezTo>
                    <a:pt x="677" y="1"/>
                    <a:pt x="569" y="28"/>
                    <a:pt x="461" y="136"/>
                  </a:cubicBezTo>
                  <a:cubicBezTo>
                    <a:pt x="109" y="380"/>
                    <a:pt x="1" y="812"/>
                    <a:pt x="217" y="1164"/>
                  </a:cubicBezTo>
                  <a:cubicBezTo>
                    <a:pt x="353" y="1380"/>
                    <a:pt x="461" y="1489"/>
                    <a:pt x="677" y="1597"/>
                  </a:cubicBezTo>
                  <a:cubicBezTo>
                    <a:pt x="785" y="1597"/>
                    <a:pt x="1029" y="1597"/>
                    <a:pt x="1137" y="1489"/>
                  </a:cubicBezTo>
                  <a:cubicBezTo>
                    <a:pt x="1353" y="1272"/>
                    <a:pt x="1353" y="1056"/>
                    <a:pt x="1353" y="1056"/>
                  </a:cubicBezTo>
                  <a:cubicBezTo>
                    <a:pt x="1245" y="1056"/>
                    <a:pt x="1245" y="1164"/>
                    <a:pt x="1137" y="1380"/>
                  </a:cubicBezTo>
                  <a:lnTo>
                    <a:pt x="1029" y="1380"/>
                  </a:lnTo>
                  <a:cubicBezTo>
                    <a:pt x="984" y="1400"/>
                    <a:pt x="940" y="1409"/>
                    <a:pt x="898" y="1409"/>
                  </a:cubicBezTo>
                  <a:cubicBezTo>
                    <a:pt x="710" y="1409"/>
                    <a:pt x="549" y="1233"/>
                    <a:pt x="461" y="1056"/>
                  </a:cubicBezTo>
                  <a:cubicBezTo>
                    <a:pt x="353" y="812"/>
                    <a:pt x="353" y="488"/>
                    <a:pt x="569" y="244"/>
                  </a:cubicBezTo>
                  <a:cubicBezTo>
                    <a:pt x="785" y="28"/>
                    <a:pt x="894" y="136"/>
                    <a:pt x="894" y="28"/>
                  </a:cubicBezTo>
                  <a:cubicBezTo>
                    <a:pt x="894" y="28"/>
                    <a:pt x="839" y="1"/>
                    <a:pt x="7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1908095" y="1558850"/>
              <a:ext cx="287214" cy="333954"/>
            </a:xfrm>
            <a:custGeom>
              <a:avLst/>
              <a:gdLst/>
              <a:ahLst/>
              <a:cxnLst/>
              <a:rect l="l" t="t" r="r" b="b"/>
              <a:pathLst>
                <a:path w="18367" h="21356" extrusionOk="0">
                  <a:moveTo>
                    <a:pt x="12922" y="0"/>
                  </a:moveTo>
                  <a:cubicBezTo>
                    <a:pt x="12714" y="0"/>
                    <a:pt x="12501" y="14"/>
                    <a:pt x="12281" y="41"/>
                  </a:cubicBezTo>
                  <a:cubicBezTo>
                    <a:pt x="11361" y="149"/>
                    <a:pt x="10360" y="500"/>
                    <a:pt x="9576" y="1068"/>
                  </a:cubicBezTo>
                  <a:cubicBezTo>
                    <a:pt x="8656" y="1745"/>
                    <a:pt x="7980" y="2529"/>
                    <a:pt x="7547" y="3422"/>
                  </a:cubicBezTo>
                  <a:cubicBezTo>
                    <a:pt x="6979" y="4450"/>
                    <a:pt x="6628" y="5559"/>
                    <a:pt x="6519" y="6695"/>
                  </a:cubicBezTo>
                  <a:cubicBezTo>
                    <a:pt x="6411" y="7831"/>
                    <a:pt x="6195" y="8940"/>
                    <a:pt x="5843" y="10076"/>
                  </a:cubicBezTo>
                  <a:cubicBezTo>
                    <a:pt x="5735" y="10644"/>
                    <a:pt x="5519" y="11077"/>
                    <a:pt x="5167" y="11536"/>
                  </a:cubicBezTo>
                  <a:cubicBezTo>
                    <a:pt x="4842" y="11888"/>
                    <a:pt x="4491" y="12213"/>
                    <a:pt x="4058" y="12564"/>
                  </a:cubicBezTo>
                  <a:cubicBezTo>
                    <a:pt x="3382" y="13241"/>
                    <a:pt x="2570" y="13782"/>
                    <a:pt x="1894" y="14458"/>
                  </a:cubicBezTo>
                  <a:cubicBezTo>
                    <a:pt x="1353" y="15134"/>
                    <a:pt x="893" y="15810"/>
                    <a:pt x="541" y="16622"/>
                  </a:cubicBezTo>
                  <a:cubicBezTo>
                    <a:pt x="1" y="17731"/>
                    <a:pt x="1" y="19083"/>
                    <a:pt x="433" y="20219"/>
                  </a:cubicBezTo>
                  <a:cubicBezTo>
                    <a:pt x="541" y="20544"/>
                    <a:pt x="785" y="20787"/>
                    <a:pt x="1001" y="21112"/>
                  </a:cubicBezTo>
                  <a:cubicBezTo>
                    <a:pt x="1001" y="21112"/>
                    <a:pt x="1001" y="21220"/>
                    <a:pt x="1110" y="21220"/>
                  </a:cubicBezTo>
                  <a:lnTo>
                    <a:pt x="1218" y="21355"/>
                  </a:lnTo>
                  <a:cubicBezTo>
                    <a:pt x="217" y="20003"/>
                    <a:pt x="1" y="18191"/>
                    <a:pt x="677" y="16730"/>
                  </a:cubicBezTo>
                  <a:cubicBezTo>
                    <a:pt x="1001" y="15946"/>
                    <a:pt x="1461" y="15269"/>
                    <a:pt x="2029" y="14701"/>
                  </a:cubicBezTo>
                  <a:cubicBezTo>
                    <a:pt x="2705" y="14025"/>
                    <a:pt x="3490" y="13349"/>
                    <a:pt x="4274" y="12781"/>
                  </a:cubicBezTo>
                  <a:cubicBezTo>
                    <a:pt x="4599" y="12429"/>
                    <a:pt x="4950" y="12105"/>
                    <a:pt x="5275" y="11645"/>
                  </a:cubicBezTo>
                  <a:cubicBezTo>
                    <a:pt x="5627" y="11212"/>
                    <a:pt x="5843" y="10644"/>
                    <a:pt x="6087" y="10184"/>
                  </a:cubicBezTo>
                  <a:cubicBezTo>
                    <a:pt x="6411" y="9048"/>
                    <a:pt x="6628" y="7939"/>
                    <a:pt x="6763" y="6803"/>
                  </a:cubicBezTo>
                  <a:cubicBezTo>
                    <a:pt x="6871" y="5667"/>
                    <a:pt x="7196" y="4666"/>
                    <a:pt x="7764" y="3638"/>
                  </a:cubicBezTo>
                  <a:cubicBezTo>
                    <a:pt x="8223" y="2637"/>
                    <a:pt x="8900" y="1853"/>
                    <a:pt x="9684" y="1285"/>
                  </a:cubicBezTo>
                  <a:cubicBezTo>
                    <a:pt x="10469" y="717"/>
                    <a:pt x="11361" y="392"/>
                    <a:pt x="12389" y="257"/>
                  </a:cubicBezTo>
                  <a:cubicBezTo>
                    <a:pt x="12595" y="229"/>
                    <a:pt x="12802" y="215"/>
                    <a:pt x="13008" y="215"/>
                  </a:cubicBezTo>
                  <a:cubicBezTo>
                    <a:pt x="13586" y="215"/>
                    <a:pt x="14164" y="321"/>
                    <a:pt x="14742" y="500"/>
                  </a:cubicBezTo>
                  <a:cubicBezTo>
                    <a:pt x="15418" y="717"/>
                    <a:pt x="15987" y="1068"/>
                    <a:pt x="16663" y="1393"/>
                  </a:cubicBezTo>
                  <a:cubicBezTo>
                    <a:pt x="17123" y="1609"/>
                    <a:pt x="17447" y="1961"/>
                    <a:pt x="17907" y="2286"/>
                  </a:cubicBezTo>
                  <a:cubicBezTo>
                    <a:pt x="18123" y="2529"/>
                    <a:pt x="18259" y="2854"/>
                    <a:pt x="18367" y="3205"/>
                  </a:cubicBezTo>
                  <a:lnTo>
                    <a:pt x="18367" y="3097"/>
                  </a:lnTo>
                  <a:cubicBezTo>
                    <a:pt x="18259" y="2854"/>
                    <a:pt x="18123" y="2529"/>
                    <a:pt x="17907" y="2177"/>
                  </a:cubicBezTo>
                  <a:cubicBezTo>
                    <a:pt x="17582" y="1853"/>
                    <a:pt x="17123" y="1501"/>
                    <a:pt x="16663" y="1285"/>
                  </a:cubicBezTo>
                  <a:cubicBezTo>
                    <a:pt x="16095" y="933"/>
                    <a:pt x="15418" y="609"/>
                    <a:pt x="14742" y="392"/>
                  </a:cubicBezTo>
                  <a:cubicBezTo>
                    <a:pt x="14151" y="127"/>
                    <a:pt x="13560" y="0"/>
                    <a:pt x="129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2068411" y="3817358"/>
              <a:ext cx="181473" cy="15653"/>
            </a:xfrm>
            <a:custGeom>
              <a:avLst/>
              <a:gdLst/>
              <a:ahLst/>
              <a:cxnLst/>
              <a:rect l="l" t="t" r="r" b="b"/>
              <a:pathLst>
                <a:path w="11605" h="1001" extrusionOk="0">
                  <a:moveTo>
                    <a:pt x="0" y="0"/>
                  </a:moveTo>
                  <a:cubicBezTo>
                    <a:pt x="217" y="108"/>
                    <a:pt x="325" y="108"/>
                    <a:pt x="433" y="108"/>
                  </a:cubicBezTo>
                  <a:cubicBezTo>
                    <a:pt x="785" y="217"/>
                    <a:pt x="1244" y="325"/>
                    <a:pt x="1785" y="325"/>
                  </a:cubicBezTo>
                  <a:cubicBezTo>
                    <a:pt x="2921" y="541"/>
                    <a:pt x="4382" y="676"/>
                    <a:pt x="6086" y="785"/>
                  </a:cubicBezTo>
                  <a:cubicBezTo>
                    <a:pt x="7655" y="893"/>
                    <a:pt x="9224" y="1001"/>
                    <a:pt x="10360" y="1001"/>
                  </a:cubicBezTo>
                  <a:cubicBezTo>
                    <a:pt x="10820" y="1001"/>
                    <a:pt x="11253" y="893"/>
                    <a:pt x="11604" y="893"/>
                  </a:cubicBezTo>
                  <a:lnTo>
                    <a:pt x="10360" y="785"/>
                  </a:lnTo>
                  <a:cubicBezTo>
                    <a:pt x="9224" y="785"/>
                    <a:pt x="7763" y="676"/>
                    <a:pt x="6086" y="541"/>
                  </a:cubicBezTo>
                  <a:cubicBezTo>
                    <a:pt x="4382" y="433"/>
                    <a:pt x="2921" y="325"/>
                    <a:pt x="1785" y="217"/>
                  </a:cubicBezTo>
                  <a:lnTo>
                    <a:pt x="568" y="108"/>
                  </a:lnTo>
                  <a:cubicBezTo>
                    <a:pt x="325" y="0"/>
                    <a:pt x="217" y="0"/>
                    <a:pt x="0" y="0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2066706" y="3834700"/>
              <a:ext cx="188244" cy="16075"/>
            </a:xfrm>
            <a:custGeom>
              <a:avLst/>
              <a:gdLst/>
              <a:ahLst/>
              <a:cxnLst/>
              <a:rect l="l" t="t" r="r" b="b"/>
              <a:pathLst>
                <a:path w="12038" h="1028" extrusionOk="0">
                  <a:moveTo>
                    <a:pt x="1" y="0"/>
                  </a:moveTo>
                  <a:cubicBezTo>
                    <a:pt x="109" y="108"/>
                    <a:pt x="326" y="108"/>
                    <a:pt x="434" y="108"/>
                  </a:cubicBezTo>
                  <a:cubicBezTo>
                    <a:pt x="785" y="244"/>
                    <a:pt x="1218" y="352"/>
                    <a:pt x="1786" y="352"/>
                  </a:cubicBezTo>
                  <a:cubicBezTo>
                    <a:pt x="2814" y="568"/>
                    <a:pt x="4383" y="676"/>
                    <a:pt x="5952" y="785"/>
                  </a:cubicBezTo>
                  <a:cubicBezTo>
                    <a:pt x="7656" y="920"/>
                    <a:pt x="9225" y="1028"/>
                    <a:pt x="10253" y="1028"/>
                  </a:cubicBezTo>
                  <a:lnTo>
                    <a:pt x="11605" y="1028"/>
                  </a:lnTo>
                  <a:cubicBezTo>
                    <a:pt x="11713" y="1028"/>
                    <a:pt x="11930" y="920"/>
                    <a:pt x="12038" y="920"/>
                  </a:cubicBezTo>
                  <a:cubicBezTo>
                    <a:pt x="11930" y="920"/>
                    <a:pt x="11713" y="785"/>
                    <a:pt x="11605" y="785"/>
                  </a:cubicBezTo>
                  <a:lnTo>
                    <a:pt x="10361" y="785"/>
                  </a:lnTo>
                  <a:cubicBezTo>
                    <a:pt x="9225" y="785"/>
                    <a:pt x="7656" y="676"/>
                    <a:pt x="6087" y="568"/>
                  </a:cubicBezTo>
                  <a:cubicBezTo>
                    <a:pt x="4383" y="460"/>
                    <a:pt x="2922" y="352"/>
                    <a:pt x="1786" y="24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2004954" y="3662125"/>
              <a:ext cx="72355" cy="176391"/>
            </a:xfrm>
            <a:custGeom>
              <a:avLst/>
              <a:gdLst/>
              <a:ahLst/>
              <a:cxnLst/>
              <a:rect l="l" t="t" r="r" b="b"/>
              <a:pathLst>
                <a:path w="4627" h="11280" extrusionOk="0">
                  <a:moveTo>
                    <a:pt x="4626" y="0"/>
                  </a:moveTo>
                  <a:lnTo>
                    <a:pt x="4626" y="0"/>
                  </a:lnTo>
                  <a:cubicBezTo>
                    <a:pt x="4491" y="108"/>
                    <a:pt x="4491" y="216"/>
                    <a:pt x="4491" y="460"/>
                  </a:cubicBezTo>
                  <a:cubicBezTo>
                    <a:pt x="4626" y="216"/>
                    <a:pt x="4626" y="108"/>
                    <a:pt x="4626" y="0"/>
                  </a:cubicBezTo>
                  <a:close/>
                  <a:moveTo>
                    <a:pt x="4491" y="460"/>
                  </a:moveTo>
                  <a:lnTo>
                    <a:pt x="4491" y="460"/>
                  </a:lnTo>
                  <a:cubicBezTo>
                    <a:pt x="4383" y="784"/>
                    <a:pt x="4166" y="1136"/>
                    <a:pt x="4058" y="1677"/>
                  </a:cubicBezTo>
                  <a:cubicBezTo>
                    <a:pt x="3706" y="2705"/>
                    <a:pt x="3138" y="4166"/>
                    <a:pt x="2462" y="5734"/>
                  </a:cubicBezTo>
                  <a:cubicBezTo>
                    <a:pt x="1921" y="7330"/>
                    <a:pt x="1245" y="8683"/>
                    <a:pt x="677" y="9684"/>
                  </a:cubicBezTo>
                  <a:lnTo>
                    <a:pt x="109" y="10820"/>
                  </a:lnTo>
                  <a:cubicBezTo>
                    <a:pt x="109" y="11036"/>
                    <a:pt x="1" y="11144"/>
                    <a:pt x="1" y="11280"/>
                  </a:cubicBezTo>
                  <a:cubicBezTo>
                    <a:pt x="109" y="11144"/>
                    <a:pt x="109" y="11036"/>
                    <a:pt x="217" y="10928"/>
                  </a:cubicBezTo>
                  <a:cubicBezTo>
                    <a:pt x="325" y="10712"/>
                    <a:pt x="569" y="10252"/>
                    <a:pt x="893" y="9792"/>
                  </a:cubicBezTo>
                  <a:cubicBezTo>
                    <a:pt x="1570" y="8439"/>
                    <a:pt x="2138" y="7222"/>
                    <a:pt x="2706" y="5870"/>
                  </a:cubicBezTo>
                  <a:cubicBezTo>
                    <a:pt x="3274" y="4517"/>
                    <a:pt x="3815" y="3030"/>
                    <a:pt x="4166" y="1677"/>
                  </a:cubicBezTo>
                  <a:cubicBezTo>
                    <a:pt x="4383" y="1136"/>
                    <a:pt x="4491" y="676"/>
                    <a:pt x="4491" y="460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2022296" y="3728944"/>
              <a:ext cx="60079" cy="130729"/>
            </a:xfrm>
            <a:custGeom>
              <a:avLst/>
              <a:gdLst/>
              <a:ahLst/>
              <a:cxnLst/>
              <a:rect l="l" t="t" r="r" b="b"/>
              <a:pathLst>
                <a:path w="3842" h="8360" extrusionOk="0">
                  <a:moveTo>
                    <a:pt x="3842" y="1"/>
                  </a:moveTo>
                  <a:lnTo>
                    <a:pt x="3842" y="1"/>
                  </a:lnTo>
                  <a:cubicBezTo>
                    <a:pt x="3625" y="461"/>
                    <a:pt x="3517" y="785"/>
                    <a:pt x="3382" y="1245"/>
                  </a:cubicBezTo>
                  <a:cubicBezTo>
                    <a:pt x="2706" y="3382"/>
                    <a:pt x="1813" y="5302"/>
                    <a:pt x="677" y="7115"/>
                  </a:cubicBezTo>
                  <a:cubicBezTo>
                    <a:pt x="461" y="7548"/>
                    <a:pt x="244" y="7899"/>
                    <a:pt x="1" y="8359"/>
                  </a:cubicBezTo>
                  <a:cubicBezTo>
                    <a:pt x="352" y="8007"/>
                    <a:pt x="569" y="7683"/>
                    <a:pt x="812" y="7223"/>
                  </a:cubicBezTo>
                  <a:cubicBezTo>
                    <a:pt x="1488" y="6330"/>
                    <a:pt x="1921" y="5411"/>
                    <a:pt x="2381" y="4410"/>
                  </a:cubicBezTo>
                  <a:cubicBezTo>
                    <a:pt x="2841" y="3382"/>
                    <a:pt x="3274" y="2381"/>
                    <a:pt x="3517" y="1353"/>
                  </a:cubicBezTo>
                  <a:cubicBezTo>
                    <a:pt x="3625" y="921"/>
                    <a:pt x="3734" y="461"/>
                    <a:pt x="3842" y="1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0" name="Google Shape;1980;p46"/>
          <p:cNvGrpSpPr/>
          <p:nvPr/>
        </p:nvGrpSpPr>
        <p:grpSpPr>
          <a:xfrm>
            <a:off x="2290391" y="1204158"/>
            <a:ext cx="5116250" cy="3392007"/>
            <a:chOff x="235800" y="830650"/>
            <a:chExt cx="6978450" cy="4588844"/>
          </a:xfrm>
        </p:grpSpPr>
        <p:sp>
          <p:nvSpPr>
            <p:cNvPr id="1981" name="Google Shape;1981;p46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6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6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6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6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6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7" name="Google Shape;1987;p46"/>
          <p:cNvSpPr txBox="1">
            <a:spLocks noGrp="1"/>
          </p:cNvSpPr>
          <p:nvPr>
            <p:ph type="title"/>
          </p:nvPr>
        </p:nvSpPr>
        <p:spPr>
          <a:xfrm>
            <a:off x="713225" y="488975"/>
            <a:ext cx="771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COVERAGE</a:t>
            </a:r>
            <a:endParaRPr dirty="0"/>
          </a:p>
        </p:txBody>
      </p:sp>
      <p:grpSp>
        <p:nvGrpSpPr>
          <p:cNvPr id="1988" name="Google Shape;1988;p46"/>
          <p:cNvGrpSpPr/>
          <p:nvPr/>
        </p:nvGrpSpPr>
        <p:grpSpPr>
          <a:xfrm rot="469714">
            <a:off x="786737" y="612351"/>
            <a:ext cx="1143346" cy="1076835"/>
            <a:chOff x="713225" y="1111350"/>
            <a:chExt cx="1363701" cy="1284371"/>
          </a:xfrm>
        </p:grpSpPr>
        <p:sp>
          <p:nvSpPr>
            <p:cNvPr id="1989" name="Google Shape;1989;p46"/>
            <p:cNvSpPr/>
            <p:nvPr/>
          </p:nvSpPr>
          <p:spPr>
            <a:xfrm>
              <a:off x="944449" y="1438580"/>
              <a:ext cx="194058" cy="402967"/>
            </a:xfrm>
            <a:custGeom>
              <a:avLst/>
              <a:gdLst/>
              <a:ahLst/>
              <a:cxnLst/>
              <a:rect l="l" t="t" r="r" b="b"/>
              <a:pathLst>
                <a:path w="8546" h="17746" extrusionOk="0">
                  <a:moveTo>
                    <a:pt x="8069" y="1"/>
                  </a:moveTo>
                  <a:lnTo>
                    <a:pt x="0" y="17478"/>
                  </a:lnTo>
                  <a:lnTo>
                    <a:pt x="507" y="17746"/>
                  </a:lnTo>
                  <a:lnTo>
                    <a:pt x="8546" y="239"/>
                  </a:lnTo>
                  <a:lnTo>
                    <a:pt x="80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6"/>
            <p:cNvSpPr/>
            <p:nvPr/>
          </p:nvSpPr>
          <p:spPr>
            <a:xfrm>
              <a:off x="969472" y="1443984"/>
              <a:ext cx="206230" cy="425289"/>
            </a:xfrm>
            <a:custGeom>
              <a:avLst/>
              <a:gdLst/>
              <a:ahLst/>
              <a:cxnLst/>
              <a:rect l="l" t="t" r="r" b="b"/>
              <a:pathLst>
                <a:path w="9082" h="18729" extrusionOk="0">
                  <a:moveTo>
                    <a:pt x="8575" y="1"/>
                  </a:moveTo>
                  <a:lnTo>
                    <a:pt x="0" y="18491"/>
                  </a:lnTo>
                  <a:lnTo>
                    <a:pt x="625" y="18729"/>
                  </a:lnTo>
                  <a:lnTo>
                    <a:pt x="9081" y="239"/>
                  </a:lnTo>
                  <a:lnTo>
                    <a:pt x="85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6"/>
            <p:cNvSpPr/>
            <p:nvPr/>
          </p:nvSpPr>
          <p:spPr>
            <a:xfrm>
              <a:off x="1293977" y="1725913"/>
              <a:ext cx="75752" cy="44643"/>
            </a:xfrm>
            <a:custGeom>
              <a:avLst/>
              <a:gdLst/>
              <a:ahLst/>
              <a:cxnLst/>
              <a:rect l="l" t="t" r="r" b="b"/>
              <a:pathLst>
                <a:path w="3336" h="1966" extrusionOk="0">
                  <a:moveTo>
                    <a:pt x="120" y="1"/>
                  </a:moveTo>
                  <a:lnTo>
                    <a:pt x="1" y="477"/>
                  </a:lnTo>
                  <a:lnTo>
                    <a:pt x="3097" y="1966"/>
                  </a:lnTo>
                  <a:lnTo>
                    <a:pt x="3335" y="1489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6"/>
            <p:cNvSpPr/>
            <p:nvPr/>
          </p:nvSpPr>
          <p:spPr>
            <a:xfrm>
              <a:off x="1273699" y="1762426"/>
              <a:ext cx="79136" cy="45324"/>
            </a:xfrm>
            <a:custGeom>
              <a:avLst/>
              <a:gdLst/>
              <a:ahLst/>
              <a:cxnLst/>
              <a:rect l="l" t="t" r="r" b="b"/>
              <a:pathLst>
                <a:path w="3485" h="1996" extrusionOk="0">
                  <a:moveTo>
                    <a:pt x="268" y="0"/>
                  </a:moveTo>
                  <a:lnTo>
                    <a:pt x="0" y="626"/>
                  </a:lnTo>
                  <a:lnTo>
                    <a:pt x="3246" y="1995"/>
                  </a:lnTo>
                  <a:lnTo>
                    <a:pt x="3484" y="1489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6"/>
            <p:cNvSpPr/>
            <p:nvPr/>
          </p:nvSpPr>
          <p:spPr>
            <a:xfrm>
              <a:off x="713225" y="1408697"/>
              <a:ext cx="651115" cy="505878"/>
            </a:xfrm>
            <a:custGeom>
              <a:avLst/>
              <a:gdLst/>
              <a:ahLst/>
              <a:cxnLst/>
              <a:rect l="l" t="t" r="r" b="b"/>
              <a:pathLst>
                <a:path w="28674" h="22278" extrusionOk="0">
                  <a:moveTo>
                    <a:pt x="8597" y="0"/>
                  </a:moveTo>
                  <a:cubicBezTo>
                    <a:pt x="5730" y="0"/>
                    <a:pt x="3016" y="1613"/>
                    <a:pt x="1757" y="4413"/>
                  </a:cubicBezTo>
                  <a:cubicBezTo>
                    <a:pt x="1" y="8254"/>
                    <a:pt x="1609" y="12720"/>
                    <a:pt x="5479" y="14447"/>
                  </a:cubicBezTo>
                  <a:lnTo>
                    <a:pt x="22331" y="22278"/>
                  </a:lnTo>
                  <a:lnTo>
                    <a:pt x="28673" y="8492"/>
                  </a:lnTo>
                  <a:lnTo>
                    <a:pt x="11791" y="691"/>
                  </a:lnTo>
                  <a:cubicBezTo>
                    <a:pt x="10750" y="223"/>
                    <a:pt x="9663" y="0"/>
                    <a:pt x="8597" y="0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6"/>
            <p:cNvSpPr/>
            <p:nvPr/>
          </p:nvSpPr>
          <p:spPr>
            <a:xfrm>
              <a:off x="899149" y="1576365"/>
              <a:ext cx="394861" cy="180797"/>
            </a:xfrm>
            <a:custGeom>
              <a:avLst/>
              <a:gdLst/>
              <a:ahLst/>
              <a:cxnLst/>
              <a:rect l="l" t="t" r="r" b="b"/>
              <a:pathLst>
                <a:path w="17389" h="7962" extrusionOk="0">
                  <a:moveTo>
                    <a:pt x="132" y="1"/>
                  </a:moveTo>
                  <a:cubicBezTo>
                    <a:pt x="124" y="1"/>
                    <a:pt x="120" y="3"/>
                    <a:pt x="120" y="7"/>
                  </a:cubicBezTo>
                  <a:cubicBezTo>
                    <a:pt x="1" y="7"/>
                    <a:pt x="3841" y="1853"/>
                    <a:pt x="8695" y="4086"/>
                  </a:cubicBezTo>
                  <a:cubicBezTo>
                    <a:pt x="13248" y="6247"/>
                    <a:pt x="16992" y="7962"/>
                    <a:pt x="17363" y="7962"/>
                  </a:cubicBezTo>
                  <a:cubicBezTo>
                    <a:pt x="17375" y="7962"/>
                    <a:pt x="17384" y="7960"/>
                    <a:pt x="17389" y="7956"/>
                  </a:cubicBezTo>
                  <a:cubicBezTo>
                    <a:pt x="17389" y="7956"/>
                    <a:pt x="13518" y="6080"/>
                    <a:pt x="8814" y="3847"/>
                  </a:cubicBezTo>
                  <a:cubicBezTo>
                    <a:pt x="4148" y="1687"/>
                    <a:pt x="373" y="1"/>
                    <a:pt x="1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6"/>
            <p:cNvSpPr/>
            <p:nvPr/>
          </p:nvSpPr>
          <p:spPr>
            <a:xfrm>
              <a:off x="1028964" y="1111350"/>
              <a:ext cx="413776" cy="405692"/>
            </a:xfrm>
            <a:custGeom>
              <a:avLst/>
              <a:gdLst/>
              <a:ahLst/>
              <a:cxnLst/>
              <a:rect l="l" t="t" r="r" b="b"/>
              <a:pathLst>
                <a:path w="18222" h="17866" extrusionOk="0">
                  <a:moveTo>
                    <a:pt x="7444" y="1"/>
                  </a:moveTo>
                  <a:lnTo>
                    <a:pt x="2978" y="5837"/>
                  </a:lnTo>
                  <a:lnTo>
                    <a:pt x="0" y="12923"/>
                  </a:lnTo>
                  <a:lnTo>
                    <a:pt x="11523" y="17865"/>
                  </a:lnTo>
                  <a:lnTo>
                    <a:pt x="14024" y="10422"/>
                  </a:lnTo>
                  <a:lnTo>
                    <a:pt x="18222" y="4348"/>
                  </a:lnTo>
                  <a:lnTo>
                    <a:pt x="744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6"/>
            <p:cNvSpPr/>
            <p:nvPr/>
          </p:nvSpPr>
          <p:spPr>
            <a:xfrm>
              <a:off x="1155374" y="1159352"/>
              <a:ext cx="160951" cy="287363"/>
            </a:xfrm>
            <a:custGeom>
              <a:avLst/>
              <a:gdLst/>
              <a:ahLst/>
              <a:cxnLst/>
              <a:rect l="l" t="t" r="r" b="b"/>
              <a:pathLst>
                <a:path w="7088" h="12655" extrusionOk="0">
                  <a:moveTo>
                    <a:pt x="7087" y="1"/>
                  </a:moveTo>
                  <a:lnTo>
                    <a:pt x="7087" y="1"/>
                  </a:lnTo>
                  <a:cubicBezTo>
                    <a:pt x="6849" y="120"/>
                    <a:pt x="6700" y="269"/>
                    <a:pt x="6700" y="388"/>
                  </a:cubicBezTo>
                  <a:cubicBezTo>
                    <a:pt x="6462" y="626"/>
                    <a:pt x="6105" y="1132"/>
                    <a:pt x="5718" y="1609"/>
                  </a:cubicBezTo>
                  <a:cubicBezTo>
                    <a:pt x="5092" y="2740"/>
                    <a:pt x="3991" y="4348"/>
                    <a:pt x="3127" y="6075"/>
                  </a:cubicBezTo>
                  <a:cubicBezTo>
                    <a:pt x="2115" y="7832"/>
                    <a:pt x="1251" y="9439"/>
                    <a:pt x="745" y="10690"/>
                  </a:cubicBezTo>
                  <a:cubicBezTo>
                    <a:pt x="507" y="11285"/>
                    <a:pt x="269" y="11791"/>
                    <a:pt x="150" y="12179"/>
                  </a:cubicBezTo>
                  <a:cubicBezTo>
                    <a:pt x="1" y="12298"/>
                    <a:pt x="1" y="12536"/>
                    <a:pt x="1" y="12655"/>
                  </a:cubicBezTo>
                  <a:cubicBezTo>
                    <a:pt x="150" y="12536"/>
                    <a:pt x="150" y="12417"/>
                    <a:pt x="269" y="12179"/>
                  </a:cubicBezTo>
                  <a:lnTo>
                    <a:pt x="894" y="10809"/>
                  </a:lnTo>
                  <a:cubicBezTo>
                    <a:pt x="1490" y="9558"/>
                    <a:pt x="2383" y="7951"/>
                    <a:pt x="3365" y="6224"/>
                  </a:cubicBezTo>
                  <a:cubicBezTo>
                    <a:pt x="4229" y="4467"/>
                    <a:pt x="5211" y="2859"/>
                    <a:pt x="5956" y="1758"/>
                  </a:cubicBezTo>
                  <a:lnTo>
                    <a:pt x="6700" y="507"/>
                  </a:lnTo>
                  <a:cubicBezTo>
                    <a:pt x="6849" y="269"/>
                    <a:pt x="6968" y="120"/>
                    <a:pt x="70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6"/>
            <p:cNvSpPr/>
            <p:nvPr/>
          </p:nvSpPr>
          <p:spPr>
            <a:xfrm>
              <a:off x="1099265" y="1238259"/>
              <a:ext cx="248148" cy="109745"/>
            </a:xfrm>
            <a:custGeom>
              <a:avLst/>
              <a:gdLst/>
              <a:ahLst/>
              <a:cxnLst/>
              <a:rect l="l" t="t" r="r" b="b"/>
              <a:pathLst>
                <a:path w="10928" h="4833" extrusionOk="0">
                  <a:moveTo>
                    <a:pt x="138" y="1"/>
                  </a:moveTo>
                  <a:cubicBezTo>
                    <a:pt x="126" y="1"/>
                    <a:pt x="120" y="4"/>
                    <a:pt x="120" y="10"/>
                  </a:cubicBezTo>
                  <a:cubicBezTo>
                    <a:pt x="1" y="10"/>
                    <a:pt x="2472" y="1260"/>
                    <a:pt x="5449" y="2481"/>
                  </a:cubicBezTo>
                  <a:cubicBezTo>
                    <a:pt x="8427" y="3850"/>
                    <a:pt x="10809" y="4833"/>
                    <a:pt x="10928" y="4833"/>
                  </a:cubicBezTo>
                  <a:cubicBezTo>
                    <a:pt x="10928" y="4714"/>
                    <a:pt x="8576" y="3612"/>
                    <a:pt x="5598" y="2243"/>
                  </a:cubicBezTo>
                  <a:cubicBezTo>
                    <a:pt x="2769" y="1054"/>
                    <a:pt x="370" y="1"/>
                    <a:pt x="1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6"/>
            <p:cNvSpPr/>
            <p:nvPr/>
          </p:nvSpPr>
          <p:spPr>
            <a:xfrm>
              <a:off x="724715" y="1787449"/>
              <a:ext cx="366476" cy="439481"/>
            </a:xfrm>
            <a:custGeom>
              <a:avLst/>
              <a:gdLst/>
              <a:ahLst/>
              <a:cxnLst/>
              <a:rect l="l" t="t" r="r" b="b"/>
              <a:pathLst>
                <a:path w="16139" h="19354" extrusionOk="0">
                  <a:moveTo>
                    <a:pt x="5092" y="0"/>
                  </a:moveTo>
                  <a:lnTo>
                    <a:pt x="1490" y="6848"/>
                  </a:lnTo>
                  <a:lnTo>
                    <a:pt x="1" y="14024"/>
                  </a:lnTo>
                  <a:lnTo>
                    <a:pt x="10184" y="19353"/>
                  </a:lnTo>
                  <a:lnTo>
                    <a:pt x="12030" y="12297"/>
                  </a:lnTo>
                  <a:lnTo>
                    <a:pt x="16138" y="5598"/>
                  </a:lnTo>
                  <a:lnTo>
                    <a:pt x="509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6"/>
            <p:cNvSpPr/>
            <p:nvPr/>
          </p:nvSpPr>
          <p:spPr>
            <a:xfrm>
              <a:off x="834253" y="1855048"/>
              <a:ext cx="118329" cy="307641"/>
            </a:xfrm>
            <a:custGeom>
              <a:avLst/>
              <a:gdLst/>
              <a:ahLst/>
              <a:cxnLst/>
              <a:rect l="l" t="t" r="r" b="b"/>
              <a:pathLst>
                <a:path w="5211" h="13548" extrusionOk="0">
                  <a:moveTo>
                    <a:pt x="5211" y="1"/>
                  </a:moveTo>
                  <a:lnTo>
                    <a:pt x="5211" y="1"/>
                  </a:lnTo>
                  <a:cubicBezTo>
                    <a:pt x="5092" y="149"/>
                    <a:pt x="4973" y="268"/>
                    <a:pt x="4853" y="507"/>
                  </a:cubicBezTo>
                  <a:cubicBezTo>
                    <a:pt x="4734" y="745"/>
                    <a:pt x="4466" y="1251"/>
                    <a:pt x="4109" y="1876"/>
                  </a:cubicBezTo>
                  <a:cubicBezTo>
                    <a:pt x="3603" y="3127"/>
                    <a:pt x="2859" y="4735"/>
                    <a:pt x="2114" y="6581"/>
                  </a:cubicBezTo>
                  <a:cubicBezTo>
                    <a:pt x="1370" y="8456"/>
                    <a:pt x="894" y="10183"/>
                    <a:pt x="506" y="11553"/>
                  </a:cubicBezTo>
                  <a:cubicBezTo>
                    <a:pt x="387" y="12178"/>
                    <a:pt x="268" y="12654"/>
                    <a:pt x="149" y="13042"/>
                  </a:cubicBezTo>
                  <a:cubicBezTo>
                    <a:pt x="0" y="13161"/>
                    <a:pt x="0" y="13399"/>
                    <a:pt x="0" y="13548"/>
                  </a:cubicBezTo>
                  <a:cubicBezTo>
                    <a:pt x="149" y="13399"/>
                    <a:pt x="149" y="13280"/>
                    <a:pt x="268" y="13042"/>
                  </a:cubicBezTo>
                  <a:lnTo>
                    <a:pt x="745" y="11553"/>
                  </a:lnTo>
                  <a:cubicBezTo>
                    <a:pt x="1132" y="10302"/>
                    <a:pt x="1757" y="8575"/>
                    <a:pt x="2382" y="6700"/>
                  </a:cubicBezTo>
                  <a:cubicBezTo>
                    <a:pt x="3127" y="4854"/>
                    <a:pt x="3871" y="3127"/>
                    <a:pt x="4347" y="1995"/>
                  </a:cubicBezTo>
                  <a:lnTo>
                    <a:pt x="4973" y="507"/>
                  </a:lnTo>
                  <a:cubicBezTo>
                    <a:pt x="5092" y="388"/>
                    <a:pt x="5092" y="149"/>
                    <a:pt x="52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6"/>
            <p:cNvSpPr/>
            <p:nvPr/>
          </p:nvSpPr>
          <p:spPr>
            <a:xfrm>
              <a:off x="758525" y="1942946"/>
              <a:ext cx="239360" cy="123733"/>
            </a:xfrm>
            <a:custGeom>
              <a:avLst/>
              <a:gdLst/>
              <a:ahLst/>
              <a:cxnLst/>
              <a:rect l="l" t="t" r="r" b="b"/>
              <a:pathLst>
                <a:path w="10541" h="5449" extrusionOk="0">
                  <a:moveTo>
                    <a:pt x="1" y="0"/>
                  </a:moveTo>
                  <a:lnTo>
                    <a:pt x="1" y="0"/>
                  </a:lnTo>
                  <a:cubicBezTo>
                    <a:pt x="507" y="238"/>
                    <a:pt x="983" y="596"/>
                    <a:pt x="1608" y="864"/>
                  </a:cubicBezTo>
                  <a:cubicBezTo>
                    <a:pt x="2472" y="1340"/>
                    <a:pt x="3841" y="1965"/>
                    <a:pt x="5211" y="2829"/>
                  </a:cubicBezTo>
                  <a:cubicBezTo>
                    <a:pt x="6700" y="3573"/>
                    <a:pt x="7950" y="4317"/>
                    <a:pt x="8933" y="4704"/>
                  </a:cubicBezTo>
                  <a:cubicBezTo>
                    <a:pt x="9558" y="4943"/>
                    <a:pt x="10034" y="5211"/>
                    <a:pt x="10541" y="5449"/>
                  </a:cubicBezTo>
                  <a:cubicBezTo>
                    <a:pt x="10183" y="5062"/>
                    <a:pt x="9558" y="4824"/>
                    <a:pt x="9052" y="4585"/>
                  </a:cubicBezTo>
                  <a:cubicBezTo>
                    <a:pt x="8188" y="4079"/>
                    <a:pt x="6819" y="3335"/>
                    <a:pt x="5330" y="2590"/>
                  </a:cubicBezTo>
                  <a:cubicBezTo>
                    <a:pt x="3961" y="1727"/>
                    <a:pt x="2591" y="1102"/>
                    <a:pt x="1608" y="596"/>
                  </a:cubicBezTo>
                  <a:cubicBezTo>
                    <a:pt x="1102" y="357"/>
                    <a:pt x="626" y="119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6"/>
            <p:cNvSpPr/>
            <p:nvPr/>
          </p:nvSpPr>
          <p:spPr>
            <a:xfrm>
              <a:off x="1133075" y="1533903"/>
              <a:ext cx="185952" cy="228551"/>
            </a:xfrm>
            <a:custGeom>
              <a:avLst/>
              <a:gdLst/>
              <a:ahLst/>
              <a:cxnLst/>
              <a:rect l="l" t="t" r="r" b="b"/>
              <a:pathLst>
                <a:path w="8189" h="10065" extrusionOk="0">
                  <a:moveTo>
                    <a:pt x="3722" y="1"/>
                  </a:moveTo>
                  <a:lnTo>
                    <a:pt x="0" y="7950"/>
                  </a:lnTo>
                  <a:lnTo>
                    <a:pt x="4467" y="10064"/>
                  </a:lnTo>
                  <a:lnTo>
                    <a:pt x="8188" y="2115"/>
                  </a:lnTo>
                  <a:lnTo>
                    <a:pt x="372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6"/>
            <p:cNvSpPr/>
            <p:nvPr/>
          </p:nvSpPr>
          <p:spPr>
            <a:xfrm>
              <a:off x="1166886" y="1683315"/>
              <a:ext cx="25705" cy="24070"/>
            </a:xfrm>
            <a:custGeom>
              <a:avLst/>
              <a:gdLst/>
              <a:ahLst/>
              <a:cxnLst/>
              <a:rect l="l" t="t" r="r" b="b"/>
              <a:pathLst>
                <a:path w="1132" h="1060" extrusionOk="0">
                  <a:moveTo>
                    <a:pt x="744" y="1"/>
                  </a:moveTo>
                  <a:cubicBezTo>
                    <a:pt x="506" y="1"/>
                    <a:pt x="238" y="120"/>
                    <a:pt x="119" y="269"/>
                  </a:cubicBezTo>
                  <a:lnTo>
                    <a:pt x="119" y="388"/>
                  </a:lnTo>
                  <a:cubicBezTo>
                    <a:pt x="0" y="626"/>
                    <a:pt x="119" y="864"/>
                    <a:pt x="387" y="1013"/>
                  </a:cubicBezTo>
                  <a:cubicBezTo>
                    <a:pt x="450" y="1044"/>
                    <a:pt x="521" y="1059"/>
                    <a:pt x="594" y="1059"/>
                  </a:cubicBezTo>
                  <a:cubicBezTo>
                    <a:pt x="799" y="1059"/>
                    <a:pt x="1022" y="943"/>
                    <a:pt x="1132" y="745"/>
                  </a:cubicBezTo>
                  <a:cubicBezTo>
                    <a:pt x="1132" y="507"/>
                    <a:pt x="983" y="120"/>
                    <a:pt x="74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6"/>
            <p:cNvSpPr/>
            <p:nvPr/>
          </p:nvSpPr>
          <p:spPr>
            <a:xfrm>
              <a:off x="1206101" y="1704955"/>
              <a:ext cx="25705" cy="22026"/>
            </a:xfrm>
            <a:custGeom>
              <a:avLst/>
              <a:gdLst/>
              <a:ahLst/>
              <a:cxnLst/>
              <a:rect l="l" t="t" r="r" b="b"/>
              <a:pathLst>
                <a:path w="1132" h="970" extrusionOk="0">
                  <a:moveTo>
                    <a:pt x="484" y="1"/>
                  </a:moveTo>
                  <a:cubicBezTo>
                    <a:pt x="336" y="1"/>
                    <a:pt x="149" y="126"/>
                    <a:pt x="149" y="298"/>
                  </a:cubicBezTo>
                  <a:cubicBezTo>
                    <a:pt x="0" y="537"/>
                    <a:pt x="149" y="805"/>
                    <a:pt x="387" y="924"/>
                  </a:cubicBezTo>
                  <a:cubicBezTo>
                    <a:pt x="450" y="955"/>
                    <a:pt x="514" y="970"/>
                    <a:pt x="578" y="970"/>
                  </a:cubicBezTo>
                  <a:cubicBezTo>
                    <a:pt x="756" y="970"/>
                    <a:pt x="925" y="853"/>
                    <a:pt x="1012" y="656"/>
                  </a:cubicBezTo>
                  <a:cubicBezTo>
                    <a:pt x="1131" y="417"/>
                    <a:pt x="1012" y="179"/>
                    <a:pt x="744" y="60"/>
                  </a:cubicBezTo>
                  <a:lnTo>
                    <a:pt x="625" y="60"/>
                  </a:lnTo>
                  <a:cubicBezTo>
                    <a:pt x="592" y="19"/>
                    <a:pt x="541" y="1"/>
                    <a:pt x="48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6"/>
            <p:cNvSpPr/>
            <p:nvPr/>
          </p:nvSpPr>
          <p:spPr>
            <a:xfrm>
              <a:off x="1175674" y="1621802"/>
              <a:ext cx="104137" cy="44643"/>
            </a:xfrm>
            <a:custGeom>
              <a:avLst/>
              <a:gdLst/>
              <a:ahLst/>
              <a:cxnLst/>
              <a:rect l="l" t="t" r="r" b="b"/>
              <a:pathLst>
                <a:path w="4586" h="1966" extrusionOk="0">
                  <a:moveTo>
                    <a:pt x="0" y="0"/>
                  </a:moveTo>
                  <a:cubicBezTo>
                    <a:pt x="745" y="358"/>
                    <a:pt x="1489" y="864"/>
                    <a:pt x="2233" y="1102"/>
                  </a:cubicBezTo>
                  <a:cubicBezTo>
                    <a:pt x="2978" y="1489"/>
                    <a:pt x="3722" y="1846"/>
                    <a:pt x="4585" y="1966"/>
                  </a:cubicBezTo>
                  <a:cubicBezTo>
                    <a:pt x="3841" y="1608"/>
                    <a:pt x="3097" y="1102"/>
                    <a:pt x="2352" y="864"/>
                  </a:cubicBezTo>
                  <a:cubicBezTo>
                    <a:pt x="1608" y="477"/>
                    <a:pt x="864" y="12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6"/>
            <p:cNvSpPr/>
            <p:nvPr/>
          </p:nvSpPr>
          <p:spPr>
            <a:xfrm>
              <a:off x="828849" y="1424320"/>
              <a:ext cx="144011" cy="304326"/>
            </a:xfrm>
            <a:custGeom>
              <a:avLst/>
              <a:gdLst/>
              <a:ahLst/>
              <a:cxnLst/>
              <a:rect l="l" t="t" r="r" b="b"/>
              <a:pathLst>
                <a:path w="6342" h="13402" extrusionOk="0">
                  <a:moveTo>
                    <a:pt x="6332" y="0"/>
                  </a:moveTo>
                  <a:cubicBezTo>
                    <a:pt x="6138" y="0"/>
                    <a:pt x="4674" y="3048"/>
                    <a:pt x="3097" y="6583"/>
                  </a:cubicBezTo>
                  <a:cubicBezTo>
                    <a:pt x="1370" y="10305"/>
                    <a:pt x="0" y="13402"/>
                    <a:pt x="119" y="13402"/>
                  </a:cubicBezTo>
                  <a:cubicBezTo>
                    <a:pt x="119" y="13402"/>
                    <a:pt x="1608" y="10424"/>
                    <a:pt x="3365" y="6703"/>
                  </a:cubicBezTo>
                  <a:cubicBezTo>
                    <a:pt x="4972" y="2981"/>
                    <a:pt x="6342" y="3"/>
                    <a:pt x="6342" y="3"/>
                  </a:cubicBezTo>
                  <a:cubicBezTo>
                    <a:pt x="6339" y="1"/>
                    <a:pt x="6336" y="0"/>
                    <a:pt x="63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6"/>
            <p:cNvSpPr/>
            <p:nvPr/>
          </p:nvSpPr>
          <p:spPr>
            <a:xfrm>
              <a:off x="1290593" y="1638401"/>
              <a:ext cx="332665" cy="422882"/>
            </a:xfrm>
            <a:custGeom>
              <a:avLst/>
              <a:gdLst/>
              <a:ahLst/>
              <a:cxnLst/>
              <a:rect l="l" t="t" r="r" b="b"/>
              <a:pathLst>
                <a:path w="14650" h="18623" extrusionOk="0">
                  <a:moveTo>
                    <a:pt x="11138" y="1"/>
                  </a:moveTo>
                  <a:cubicBezTo>
                    <a:pt x="7077" y="1"/>
                    <a:pt x="3285" y="2396"/>
                    <a:pt x="1757" y="6445"/>
                  </a:cubicBezTo>
                  <a:cubicBezTo>
                    <a:pt x="1" y="11030"/>
                    <a:pt x="1996" y="16241"/>
                    <a:pt x="6343" y="18623"/>
                  </a:cubicBezTo>
                  <a:lnTo>
                    <a:pt x="14650" y="609"/>
                  </a:lnTo>
                  <a:cubicBezTo>
                    <a:pt x="13488" y="198"/>
                    <a:pt x="12302" y="1"/>
                    <a:pt x="11138" y="1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6"/>
            <p:cNvSpPr/>
            <p:nvPr/>
          </p:nvSpPr>
          <p:spPr>
            <a:xfrm>
              <a:off x="1448792" y="1810429"/>
              <a:ext cx="137948" cy="81724"/>
            </a:xfrm>
            <a:custGeom>
              <a:avLst/>
              <a:gdLst/>
              <a:ahLst/>
              <a:cxnLst/>
              <a:rect l="l" t="t" r="r" b="b"/>
              <a:pathLst>
                <a:path w="6075" h="3599" extrusionOk="0">
                  <a:moveTo>
                    <a:pt x="626" y="0"/>
                  </a:moveTo>
                  <a:lnTo>
                    <a:pt x="1" y="1221"/>
                  </a:lnTo>
                  <a:lnTo>
                    <a:pt x="5092" y="3454"/>
                  </a:lnTo>
                  <a:cubicBezTo>
                    <a:pt x="5223" y="3552"/>
                    <a:pt x="5358" y="3599"/>
                    <a:pt x="5483" y="3599"/>
                  </a:cubicBezTo>
                  <a:cubicBezTo>
                    <a:pt x="5698" y="3599"/>
                    <a:pt x="5880" y="3461"/>
                    <a:pt x="5956" y="3216"/>
                  </a:cubicBezTo>
                  <a:cubicBezTo>
                    <a:pt x="6075" y="2859"/>
                    <a:pt x="5956" y="2472"/>
                    <a:pt x="5569" y="2233"/>
                  </a:cubicBezTo>
                  <a:lnTo>
                    <a:pt x="626" y="0"/>
                  </a:ln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6"/>
            <p:cNvSpPr/>
            <p:nvPr/>
          </p:nvSpPr>
          <p:spPr>
            <a:xfrm>
              <a:off x="1412302" y="1658315"/>
              <a:ext cx="208250" cy="402967"/>
            </a:xfrm>
            <a:custGeom>
              <a:avLst/>
              <a:gdLst/>
              <a:ahLst/>
              <a:cxnLst/>
              <a:rect l="l" t="t" r="r" b="b"/>
              <a:pathLst>
                <a:path w="9171" h="17746" extrusionOk="0">
                  <a:moveTo>
                    <a:pt x="8932" y="0"/>
                  </a:moveTo>
                  <a:cubicBezTo>
                    <a:pt x="8783" y="119"/>
                    <a:pt x="8664" y="119"/>
                    <a:pt x="8426" y="238"/>
                  </a:cubicBezTo>
                  <a:cubicBezTo>
                    <a:pt x="7682" y="625"/>
                    <a:pt x="7057" y="983"/>
                    <a:pt x="6431" y="1489"/>
                  </a:cubicBezTo>
                  <a:cubicBezTo>
                    <a:pt x="2233" y="4585"/>
                    <a:pt x="0" y="9558"/>
                    <a:pt x="477" y="14768"/>
                  </a:cubicBezTo>
                  <a:cubicBezTo>
                    <a:pt x="477" y="15513"/>
                    <a:pt x="596" y="16257"/>
                    <a:pt x="864" y="17001"/>
                  </a:cubicBezTo>
                  <a:cubicBezTo>
                    <a:pt x="864" y="17120"/>
                    <a:pt x="983" y="17359"/>
                    <a:pt x="983" y="17597"/>
                  </a:cubicBezTo>
                  <a:cubicBezTo>
                    <a:pt x="983" y="17746"/>
                    <a:pt x="1102" y="17746"/>
                    <a:pt x="1102" y="17746"/>
                  </a:cubicBezTo>
                  <a:cubicBezTo>
                    <a:pt x="1102" y="17478"/>
                    <a:pt x="983" y="17239"/>
                    <a:pt x="983" y="17001"/>
                  </a:cubicBezTo>
                  <a:cubicBezTo>
                    <a:pt x="744" y="16257"/>
                    <a:pt x="596" y="15513"/>
                    <a:pt x="596" y="14619"/>
                  </a:cubicBezTo>
                  <a:cubicBezTo>
                    <a:pt x="238" y="9677"/>
                    <a:pt x="2471" y="4705"/>
                    <a:pt x="6550" y="1608"/>
                  </a:cubicBezTo>
                  <a:cubicBezTo>
                    <a:pt x="7176" y="1221"/>
                    <a:pt x="7801" y="745"/>
                    <a:pt x="8426" y="358"/>
                  </a:cubicBezTo>
                  <a:cubicBezTo>
                    <a:pt x="8664" y="238"/>
                    <a:pt x="8932" y="119"/>
                    <a:pt x="9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6"/>
            <p:cNvSpPr/>
            <p:nvPr/>
          </p:nvSpPr>
          <p:spPr>
            <a:xfrm>
              <a:off x="1451517" y="1810429"/>
              <a:ext cx="135223" cy="81838"/>
            </a:xfrm>
            <a:custGeom>
              <a:avLst/>
              <a:gdLst/>
              <a:ahLst/>
              <a:cxnLst/>
              <a:rect l="l" t="t" r="r" b="b"/>
              <a:pathLst>
                <a:path w="5955" h="3604" extrusionOk="0">
                  <a:moveTo>
                    <a:pt x="506" y="0"/>
                  </a:moveTo>
                  <a:cubicBezTo>
                    <a:pt x="357" y="358"/>
                    <a:pt x="119" y="864"/>
                    <a:pt x="0" y="1221"/>
                  </a:cubicBezTo>
                  <a:lnTo>
                    <a:pt x="4972" y="3454"/>
                  </a:lnTo>
                  <a:cubicBezTo>
                    <a:pt x="5091" y="3603"/>
                    <a:pt x="5091" y="3603"/>
                    <a:pt x="5210" y="3603"/>
                  </a:cubicBezTo>
                  <a:cubicBezTo>
                    <a:pt x="5449" y="3603"/>
                    <a:pt x="5717" y="3454"/>
                    <a:pt x="5836" y="3216"/>
                  </a:cubicBezTo>
                  <a:cubicBezTo>
                    <a:pt x="5955" y="3097"/>
                    <a:pt x="5955" y="2978"/>
                    <a:pt x="5955" y="2859"/>
                  </a:cubicBezTo>
                  <a:cubicBezTo>
                    <a:pt x="5955" y="2591"/>
                    <a:pt x="5836" y="2353"/>
                    <a:pt x="5449" y="2233"/>
                  </a:cubicBezTo>
                  <a:lnTo>
                    <a:pt x="506" y="0"/>
                  </a:ln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6"/>
            <p:cNvSpPr/>
            <p:nvPr/>
          </p:nvSpPr>
          <p:spPr>
            <a:xfrm>
              <a:off x="1448792" y="1810429"/>
              <a:ext cx="14238" cy="27749"/>
            </a:xfrm>
            <a:custGeom>
              <a:avLst/>
              <a:gdLst/>
              <a:ahLst/>
              <a:cxnLst/>
              <a:rect l="l" t="t" r="r" b="b"/>
              <a:pathLst>
                <a:path w="627" h="1222" extrusionOk="0">
                  <a:moveTo>
                    <a:pt x="626" y="0"/>
                  </a:moveTo>
                  <a:lnTo>
                    <a:pt x="1" y="1221"/>
                  </a:lnTo>
                  <a:lnTo>
                    <a:pt x="120" y="1221"/>
                  </a:lnTo>
                  <a:cubicBezTo>
                    <a:pt x="239" y="864"/>
                    <a:pt x="477" y="358"/>
                    <a:pt x="626" y="0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6"/>
            <p:cNvSpPr/>
            <p:nvPr/>
          </p:nvSpPr>
          <p:spPr>
            <a:xfrm>
              <a:off x="1488007" y="1610312"/>
              <a:ext cx="402990" cy="636900"/>
            </a:xfrm>
            <a:custGeom>
              <a:avLst/>
              <a:gdLst/>
              <a:ahLst/>
              <a:cxnLst/>
              <a:rect l="l" t="t" r="r" b="b"/>
              <a:pathLst>
                <a:path w="17747" h="28048" extrusionOk="0">
                  <a:moveTo>
                    <a:pt x="13637" y="0"/>
                  </a:moveTo>
                  <a:cubicBezTo>
                    <a:pt x="13786" y="119"/>
                    <a:pt x="13786" y="238"/>
                    <a:pt x="13905" y="358"/>
                  </a:cubicBezTo>
                  <a:cubicBezTo>
                    <a:pt x="13905" y="238"/>
                    <a:pt x="13786" y="119"/>
                    <a:pt x="13637" y="0"/>
                  </a:cubicBezTo>
                  <a:close/>
                  <a:moveTo>
                    <a:pt x="13905" y="358"/>
                  </a:moveTo>
                  <a:cubicBezTo>
                    <a:pt x="14024" y="626"/>
                    <a:pt x="14263" y="864"/>
                    <a:pt x="14531" y="1370"/>
                  </a:cubicBezTo>
                  <a:cubicBezTo>
                    <a:pt x="15394" y="2472"/>
                    <a:pt x="16019" y="3722"/>
                    <a:pt x="16377" y="5092"/>
                  </a:cubicBezTo>
                  <a:cubicBezTo>
                    <a:pt x="16764" y="5955"/>
                    <a:pt x="17002" y="6938"/>
                    <a:pt x="17121" y="7801"/>
                  </a:cubicBezTo>
                  <a:cubicBezTo>
                    <a:pt x="17359" y="8932"/>
                    <a:pt x="17508" y="10034"/>
                    <a:pt x="17508" y="11166"/>
                  </a:cubicBezTo>
                  <a:cubicBezTo>
                    <a:pt x="17508" y="16257"/>
                    <a:pt x="15126" y="21080"/>
                    <a:pt x="11047" y="24177"/>
                  </a:cubicBezTo>
                  <a:cubicBezTo>
                    <a:pt x="10184" y="24921"/>
                    <a:pt x="9171" y="25427"/>
                    <a:pt x="8189" y="25933"/>
                  </a:cubicBezTo>
                  <a:cubicBezTo>
                    <a:pt x="7325" y="26410"/>
                    <a:pt x="6462" y="26797"/>
                    <a:pt x="5598" y="27035"/>
                  </a:cubicBezTo>
                  <a:cubicBezTo>
                    <a:pt x="4229" y="27541"/>
                    <a:pt x="2859" y="27779"/>
                    <a:pt x="1490" y="27899"/>
                  </a:cubicBezTo>
                  <a:lnTo>
                    <a:pt x="1" y="27899"/>
                  </a:lnTo>
                  <a:cubicBezTo>
                    <a:pt x="120" y="28047"/>
                    <a:pt x="239" y="28047"/>
                    <a:pt x="388" y="28047"/>
                  </a:cubicBezTo>
                  <a:lnTo>
                    <a:pt x="1490" y="28047"/>
                  </a:lnTo>
                  <a:cubicBezTo>
                    <a:pt x="2859" y="27899"/>
                    <a:pt x="4348" y="27660"/>
                    <a:pt x="5598" y="27303"/>
                  </a:cubicBezTo>
                  <a:cubicBezTo>
                    <a:pt x="7683" y="26678"/>
                    <a:pt x="9558" y="25666"/>
                    <a:pt x="11166" y="24445"/>
                  </a:cubicBezTo>
                  <a:cubicBezTo>
                    <a:pt x="15394" y="21348"/>
                    <a:pt x="17746" y="16376"/>
                    <a:pt x="17746" y="11166"/>
                  </a:cubicBezTo>
                  <a:cubicBezTo>
                    <a:pt x="17746" y="10034"/>
                    <a:pt x="17627" y="8932"/>
                    <a:pt x="17359" y="7801"/>
                  </a:cubicBezTo>
                  <a:cubicBezTo>
                    <a:pt x="17240" y="6819"/>
                    <a:pt x="17002" y="5955"/>
                    <a:pt x="16615" y="4973"/>
                  </a:cubicBezTo>
                  <a:cubicBezTo>
                    <a:pt x="16138" y="3603"/>
                    <a:pt x="15513" y="2352"/>
                    <a:pt x="14650" y="1251"/>
                  </a:cubicBezTo>
                  <a:cubicBezTo>
                    <a:pt x="14382" y="983"/>
                    <a:pt x="14144" y="626"/>
                    <a:pt x="13905" y="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6"/>
            <p:cNvSpPr/>
            <p:nvPr/>
          </p:nvSpPr>
          <p:spPr>
            <a:xfrm>
              <a:off x="1476517" y="1528499"/>
              <a:ext cx="600409" cy="867222"/>
            </a:xfrm>
            <a:custGeom>
              <a:avLst/>
              <a:gdLst/>
              <a:ahLst/>
              <a:cxnLst/>
              <a:rect l="l" t="t" r="r" b="b"/>
              <a:pathLst>
                <a:path w="26441" h="38191" extrusionOk="0">
                  <a:moveTo>
                    <a:pt x="20366" y="1"/>
                  </a:moveTo>
                  <a:lnTo>
                    <a:pt x="20485" y="120"/>
                  </a:lnTo>
                  <a:cubicBezTo>
                    <a:pt x="20485" y="120"/>
                    <a:pt x="20485" y="1"/>
                    <a:pt x="20366" y="1"/>
                  </a:cubicBezTo>
                  <a:close/>
                  <a:moveTo>
                    <a:pt x="20485" y="120"/>
                  </a:moveTo>
                  <a:cubicBezTo>
                    <a:pt x="20604" y="239"/>
                    <a:pt x="20723" y="388"/>
                    <a:pt x="20723" y="507"/>
                  </a:cubicBezTo>
                  <a:lnTo>
                    <a:pt x="21230" y="983"/>
                  </a:lnTo>
                  <a:lnTo>
                    <a:pt x="21230" y="983"/>
                  </a:lnTo>
                  <a:lnTo>
                    <a:pt x="20843" y="388"/>
                  </a:lnTo>
                  <a:lnTo>
                    <a:pt x="20485" y="120"/>
                  </a:lnTo>
                  <a:close/>
                  <a:moveTo>
                    <a:pt x="21230" y="983"/>
                  </a:moveTo>
                  <a:lnTo>
                    <a:pt x="21230" y="983"/>
                  </a:lnTo>
                  <a:cubicBezTo>
                    <a:pt x="21468" y="1251"/>
                    <a:pt x="21587" y="1489"/>
                    <a:pt x="21855" y="1727"/>
                  </a:cubicBezTo>
                  <a:cubicBezTo>
                    <a:pt x="21736" y="1370"/>
                    <a:pt x="21468" y="1132"/>
                    <a:pt x="21230" y="983"/>
                  </a:cubicBezTo>
                  <a:close/>
                  <a:moveTo>
                    <a:pt x="1" y="37843"/>
                  </a:moveTo>
                  <a:lnTo>
                    <a:pt x="507" y="37963"/>
                  </a:lnTo>
                  <a:lnTo>
                    <a:pt x="1132" y="38082"/>
                  </a:lnTo>
                  <a:lnTo>
                    <a:pt x="2115" y="38082"/>
                  </a:lnTo>
                  <a:cubicBezTo>
                    <a:pt x="1757" y="38082"/>
                    <a:pt x="1489" y="37963"/>
                    <a:pt x="1132" y="37963"/>
                  </a:cubicBezTo>
                  <a:lnTo>
                    <a:pt x="507" y="37843"/>
                  </a:lnTo>
                  <a:close/>
                  <a:moveTo>
                    <a:pt x="21855" y="1727"/>
                  </a:moveTo>
                  <a:lnTo>
                    <a:pt x="21855" y="1727"/>
                  </a:lnTo>
                  <a:cubicBezTo>
                    <a:pt x="22956" y="3365"/>
                    <a:pt x="23969" y="5211"/>
                    <a:pt x="24564" y="7087"/>
                  </a:cubicBezTo>
                  <a:cubicBezTo>
                    <a:pt x="24832" y="7563"/>
                    <a:pt x="25070" y="8308"/>
                    <a:pt x="25190" y="8933"/>
                  </a:cubicBezTo>
                  <a:cubicBezTo>
                    <a:pt x="25457" y="9558"/>
                    <a:pt x="25696" y="10302"/>
                    <a:pt x="25696" y="11047"/>
                  </a:cubicBezTo>
                  <a:cubicBezTo>
                    <a:pt x="25815" y="11791"/>
                    <a:pt x="26053" y="12535"/>
                    <a:pt x="26053" y="13280"/>
                  </a:cubicBezTo>
                  <a:cubicBezTo>
                    <a:pt x="26053" y="13637"/>
                    <a:pt x="26202" y="14143"/>
                    <a:pt x="26202" y="14530"/>
                  </a:cubicBezTo>
                  <a:lnTo>
                    <a:pt x="26202" y="15751"/>
                  </a:lnTo>
                  <a:cubicBezTo>
                    <a:pt x="26202" y="23195"/>
                    <a:pt x="22331" y="30013"/>
                    <a:pt x="16138" y="34122"/>
                  </a:cubicBezTo>
                  <a:lnTo>
                    <a:pt x="15156" y="34747"/>
                  </a:lnTo>
                  <a:cubicBezTo>
                    <a:pt x="14769" y="34985"/>
                    <a:pt x="14411" y="35104"/>
                    <a:pt x="14024" y="35372"/>
                  </a:cubicBezTo>
                  <a:cubicBezTo>
                    <a:pt x="13399" y="35729"/>
                    <a:pt x="12655" y="36117"/>
                    <a:pt x="12059" y="36355"/>
                  </a:cubicBezTo>
                  <a:cubicBezTo>
                    <a:pt x="11315" y="36593"/>
                    <a:pt x="10690" y="36861"/>
                    <a:pt x="9945" y="37099"/>
                  </a:cubicBezTo>
                  <a:cubicBezTo>
                    <a:pt x="9320" y="37218"/>
                    <a:pt x="8695" y="37456"/>
                    <a:pt x="8069" y="37605"/>
                  </a:cubicBezTo>
                  <a:cubicBezTo>
                    <a:pt x="6104" y="37963"/>
                    <a:pt x="4109" y="38082"/>
                    <a:pt x="2115" y="38082"/>
                  </a:cubicBezTo>
                  <a:cubicBezTo>
                    <a:pt x="2680" y="38158"/>
                    <a:pt x="3246" y="38191"/>
                    <a:pt x="3810" y="38191"/>
                  </a:cubicBezTo>
                  <a:cubicBezTo>
                    <a:pt x="5238" y="38191"/>
                    <a:pt x="6661" y="37980"/>
                    <a:pt x="8069" y="37724"/>
                  </a:cubicBezTo>
                  <a:cubicBezTo>
                    <a:pt x="8695" y="37605"/>
                    <a:pt x="9320" y="37456"/>
                    <a:pt x="10064" y="37218"/>
                  </a:cubicBezTo>
                  <a:cubicBezTo>
                    <a:pt x="10690" y="36980"/>
                    <a:pt x="11434" y="36861"/>
                    <a:pt x="12059" y="36474"/>
                  </a:cubicBezTo>
                  <a:cubicBezTo>
                    <a:pt x="12804" y="36236"/>
                    <a:pt x="13548" y="35849"/>
                    <a:pt x="14143" y="35491"/>
                  </a:cubicBezTo>
                  <a:cubicBezTo>
                    <a:pt x="14530" y="35372"/>
                    <a:pt x="14888" y="35104"/>
                    <a:pt x="15275" y="34985"/>
                  </a:cubicBezTo>
                  <a:lnTo>
                    <a:pt x="16257" y="34241"/>
                  </a:lnTo>
                  <a:cubicBezTo>
                    <a:pt x="22599" y="30281"/>
                    <a:pt x="26440" y="23195"/>
                    <a:pt x="26321" y="15751"/>
                  </a:cubicBezTo>
                  <a:cubicBezTo>
                    <a:pt x="26321" y="15275"/>
                    <a:pt x="26440" y="14888"/>
                    <a:pt x="26321" y="14530"/>
                  </a:cubicBezTo>
                  <a:lnTo>
                    <a:pt x="26321" y="13280"/>
                  </a:lnTo>
                  <a:cubicBezTo>
                    <a:pt x="26202" y="12416"/>
                    <a:pt x="26053" y="11672"/>
                    <a:pt x="25934" y="10928"/>
                  </a:cubicBezTo>
                  <a:cubicBezTo>
                    <a:pt x="25815" y="10183"/>
                    <a:pt x="25696" y="9558"/>
                    <a:pt x="25457" y="8814"/>
                  </a:cubicBezTo>
                  <a:cubicBezTo>
                    <a:pt x="25190" y="8188"/>
                    <a:pt x="25070" y="7563"/>
                    <a:pt x="24832" y="6938"/>
                  </a:cubicBezTo>
                  <a:cubicBezTo>
                    <a:pt x="24088" y="5092"/>
                    <a:pt x="23076" y="3365"/>
                    <a:pt x="21855" y="17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6"/>
            <p:cNvSpPr/>
            <p:nvPr/>
          </p:nvSpPr>
          <p:spPr>
            <a:xfrm>
              <a:off x="1558330" y="1753661"/>
              <a:ext cx="205548" cy="335344"/>
            </a:xfrm>
            <a:custGeom>
              <a:avLst/>
              <a:gdLst/>
              <a:ahLst/>
              <a:cxnLst/>
              <a:rect l="l" t="t" r="r" b="b"/>
              <a:pathLst>
                <a:path w="9052" h="14768" extrusionOk="0">
                  <a:moveTo>
                    <a:pt x="6224" y="0"/>
                  </a:moveTo>
                  <a:lnTo>
                    <a:pt x="6342" y="148"/>
                  </a:lnTo>
                  <a:cubicBezTo>
                    <a:pt x="6343" y="149"/>
                    <a:pt x="6343" y="149"/>
                    <a:pt x="6344" y="150"/>
                  </a:cubicBezTo>
                  <a:lnTo>
                    <a:pt x="6344" y="150"/>
                  </a:lnTo>
                  <a:cubicBezTo>
                    <a:pt x="6304" y="100"/>
                    <a:pt x="6264" y="50"/>
                    <a:pt x="6224" y="0"/>
                  </a:cubicBezTo>
                  <a:close/>
                  <a:moveTo>
                    <a:pt x="6344" y="150"/>
                  </a:moveTo>
                  <a:cubicBezTo>
                    <a:pt x="6902" y="845"/>
                    <a:pt x="7478" y="1548"/>
                    <a:pt x="7950" y="2381"/>
                  </a:cubicBezTo>
                  <a:cubicBezTo>
                    <a:pt x="8307" y="3364"/>
                    <a:pt x="8694" y="4346"/>
                    <a:pt x="8694" y="5478"/>
                  </a:cubicBezTo>
                  <a:cubicBezTo>
                    <a:pt x="8813" y="6699"/>
                    <a:pt x="8575" y="8068"/>
                    <a:pt x="7950" y="9200"/>
                  </a:cubicBezTo>
                  <a:cubicBezTo>
                    <a:pt x="7444" y="10301"/>
                    <a:pt x="6580" y="11433"/>
                    <a:pt x="5598" y="12177"/>
                  </a:cubicBezTo>
                  <a:cubicBezTo>
                    <a:pt x="4734" y="12921"/>
                    <a:pt x="3841" y="13398"/>
                    <a:pt x="2859" y="13904"/>
                  </a:cubicBezTo>
                  <a:cubicBezTo>
                    <a:pt x="1876" y="14142"/>
                    <a:pt x="1013" y="14529"/>
                    <a:pt x="0" y="14767"/>
                  </a:cubicBezTo>
                  <a:lnTo>
                    <a:pt x="268" y="14767"/>
                  </a:lnTo>
                  <a:cubicBezTo>
                    <a:pt x="387" y="14767"/>
                    <a:pt x="506" y="14767"/>
                    <a:pt x="745" y="14648"/>
                  </a:cubicBezTo>
                  <a:cubicBezTo>
                    <a:pt x="1489" y="14529"/>
                    <a:pt x="2233" y="14291"/>
                    <a:pt x="2859" y="14023"/>
                  </a:cubicBezTo>
                  <a:cubicBezTo>
                    <a:pt x="3841" y="13666"/>
                    <a:pt x="4853" y="13040"/>
                    <a:pt x="5717" y="12415"/>
                  </a:cubicBezTo>
                  <a:cubicBezTo>
                    <a:pt x="6699" y="11552"/>
                    <a:pt x="7563" y="10569"/>
                    <a:pt x="8188" y="9319"/>
                  </a:cubicBezTo>
                  <a:cubicBezTo>
                    <a:pt x="8813" y="8187"/>
                    <a:pt x="9052" y="6847"/>
                    <a:pt x="8933" y="5478"/>
                  </a:cubicBezTo>
                  <a:cubicBezTo>
                    <a:pt x="8813" y="4346"/>
                    <a:pt x="8575" y="3245"/>
                    <a:pt x="8069" y="2381"/>
                  </a:cubicBezTo>
                  <a:cubicBezTo>
                    <a:pt x="7712" y="1637"/>
                    <a:pt x="7325" y="1012"/>
                    <a:pt x="6819" y="506"/>
                  </a:cubicBezTo>
                  <a:cubicBezTo>
                    <a:pt x="6581" y="387"/>
                    <a:pt x="6462" y="268"/>
                    <a:pt x="6344" y="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0" name="Google Shape;2030;p46"/>
          <p:cNvGrpSpPr/>
          <p:nvPr/>
        </p:nvGrpSpPr>
        <p:grpSpPr>
          <a:xfrm>
            <a:off x="5074337" y="2308215"/>
            <a:ext cx="170700" cy="267625"/>
            <a:chOff x="2838121" y="2374786"/>
            <a:chExt cx="170700" cy="267625"/>
          </a:xfrm>
        </p:grpSpPr>
        <p:cxnSp>
          <p:nvCxnSpPr>
            <p:cNvPr id="2031" name="Google Shape;2031;p46"/>
            <p:cNvCxnSpPr/>
            <p:nvPr/>
          </p:nvCxnSpPr>
          <p:spPr>
            <a:xfrm>
              <a:off x="2934922" y="2440510"/>
              <a:ext cx="0" cy="2019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2032" name="Google Shape;2032;p46"/>
            <p:cNvSpPr/>
            <p:nvPr/>
          </p:nvSpPr>
          <p:spPr>
            <a:xfrm rot="-5400000">
              <a:off x="2868681" y="2403715"/>
              <a:ext cx="132600" cy="132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6"/>
            <p:cNvSpPr/>
            <p:nvPr/>
          </p:nvSpPr>
          <p:spPr>
            <a:xfrm rot="-5400000">
              <a:off x="2838121" y="2374786"/>
              <a:ext cx="170700" cy="1707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8" name="Google Shape;2038;p46"/>
          <p:cNvSpPr txBox="1"/>
          <p:nvPr/>
        </p:nvSpPr>
        <p:spPr>
          <a:xfrm flipH="1">
            <a:off x="968129" y="3985695"/>
            <a:ext cx="18183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36 Countries covered</a:t>
            </a:r>
            <a:endParaRPr dirty="0">
              <a:solidFill>
                <a:schemeClr val="l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grpSp>
        <p:nvGrpSpPr>
          <p:cNvPr id="61" name="Google Shape;2030;p46"/>
          <p:cNvGrpSpPr/>
          <p:nvPr/>
        </p:nvGrpSpPr>
        <p:grpSpPr>
          <a:xfrm>
            <a:off x="4896097" y="2204724"/>
            <a:ext cx="170700" cy="267625"/>
            <a:chOff x="2838121" y="2374786"/>
            <a:chExt cx="170700" cy="267625"/>
          </a:xfrm>
        </p:grpSpPr>
        <p:cxnSp>
          <p:nvCxnSpPr>
            <p:cNvPr id="62" name="Google Shape;2031;p46"/>
            <p:cNvCxnSpPr/>
            <p:nvPr/>
          </p:nvCxnSpPr>
          <p:spPr>
            <a:xfrm>
              <a:off x="2934922" y="2440510"/>
              <a:ext cx="0" cy="2019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63" name="Google Shape;2032;p46"/>
            <p:cNvSpPr/>
            <p:nvPr/>
          </p:nvSpPr>
          <p:spPr>
            <a:xfrm rot="-5400000">
              <a:off x="2868681" y="2403715"/>
              <a:ext cx="132600" cy="132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033;p46"/>
            <p:cNvSpPr/>
            <p:nvPr/>
          </p:nvSpPr>
          <p:spPr>
            <a:xfrm rot="-5400000">
              <a:off x="2838121" y="2374786"/>
              <a:ext cx="170700" cy="1707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2030;p46"/>
          <p:cNvGrpSpPr/>
          <p:nvPr/>
        </p:nvGrpSpPr>
        <p:grpSpPr>
          <a:xfrm>
            <a:off x="5119719" y="2120497"/>
            <a:ext cx="170700" cy="267625"/>
            <a:chOff x="2838121" y="2374786"/>
            <a:chExt cx="170700" cy="267625"/>
          </a:xfrm>
        </p:grpSpPr>
        <p:cxnSp>
          <p:nvCxnSpPr>
            <p:cNvPr id="66" name="Google Shape;2031;p46"/>
            <p:cNvCxnSpPr/>
            <p:nvPr/>
          </p:nvCxnSpPr>
          <p:spPr>
            <a:xfrm>
              <a:off x="2934922" y="2440510"/>
              <a:ext cx="0" cy="2019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67" name="Google Shape;2032;p46"/>
            <p:cNvSpPr/>
            <p:nvPr/>
          </p:nvSpPr>
          <p:spPr>
            <a:xfrm rot="-5400000">
              <a:off x="2868681" y="2403715"/>
              <a:ext cx="132600" cy="132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33;p46"/>
            <p:cNvSpPr/>
            <p:nvPr/>
          </p:nvSpPr>
          <p:spPr>
            <a:xfrm rot="-5400000">
              <a:off x="2838121" y="2374786"/>
              <a:ext cx="170700" cy="1707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" grpId="0"/>
      <p:bldP spid="20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8" name="Google Shape;3118;p63"/>
          <p:cNvGrpSpPr/>
          <p:nvPr/>
        </p:nvGrpSpPr>
        <p:grpSpPr>
          <a:xfrm>
            <a:off x="3629627" y="3113211"/>
            <a:ext cx="363066" cy="357008"/>
            <a:chOff x="2866317" y="3817357"/>
            <a:chExt cx="362920" cy="356865"/>
          </a:xfrm>
        </p:grpSpPr>
        <p:sp>
          <p:nvSpPr>
            <p:cNvPr id="3119" name="Google Shape;3119;p63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rgbClr val="FF00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63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FF00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63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2" name="Google Shape;3122;p63"/>
          <p:cNvGrpSpPr/>
          <p:nvPr/>
        </p:nvGrpSpPr>
        <p:grpSpPr>
          <a:xfrm>
            <a:off x="4387242" y="3112583"/>
            <a:ext cx="363066" cy="357008"/>
            <a:chOff x="3314750" y="3817357"/>
            <a:chExt cx="362920" cy="356865"/>
          </a:xfrm>
        </p:grpSpPr>
        <p:sp>
          <p:nvSpPr>
            <p:cNvPr id="3123" name="Google Shape;3123;p63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rgbClr val="FF00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63"/>
            <p:cNvSpPr/>
            <p:nvPr/>
          </p:nvSpPr>
          <p:spPr>
            <a:xfrm>
              <a:off x="3469891" y="3817357"/>
              <a:ext cx="207780" cy="356865"/>
            </a:xfrm>
            <a:custGeom>
              <a:avLst/>
              <a:gdLst/>
              <a:ahLst/>
              <a:cxnLst/>
              <a:rect l="l" t="t" r="r" b="b"/>
              <a:pathLst>
                <a:path w="7926" h="13613" extrusionOk="0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rgbClr val="FF00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63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63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63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8" name="Google Shape;3128;p63"/>
          <p:cNvGrpSpPr/>
          <p:nvPr/>
        </p:nvGrpSpPr>
        <p:grpSpPr>
          <a:xfrm>
            <a:off x="5130399" y="3112583"/>
            <a:ext cx="363459" cy="356719"/>
            <a:chOff x="3763184" y="3817357"/>
            <a:chExt cx="363314" cy="356576"/>
          </a:xfrm>
        </p:grpSpPr>
        <p:sp>
          <p:nvSpPr>
            <p:cNvPr id="3129" name="Google Shape;3129;p63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rgbClr val="FF00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63"/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FF00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63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63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63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2258292" y="3645776"/>
            <a:ext cx="4454013" cy="973394"/>
          </a:xfrm>
          <a:prstGeom prst="rect">
            <a:avLst/>
          </a:prstGeom>
          <a:solidFill>
            <a:srgbClr val="453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22297" y="2636332"/>
            <a:ext cx="9380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partan"/>
              </a:rPr>
              <a:t>More on</a:t>
            </a:r>
            <a:endParaRPr lang="en-US" sz="1600" dirty="0">
              <a:solidFill>
                <a:schemeClr val="bg1"/>
              </a:solidFill>
              <a:latin typeface="Spart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38832" y="3660626"/>
            <a:ext cx="17050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partan"/>
              </a:rPr>
              <a:t>Or on website</a:t>
            </a:r>
          </a:p>
          <a:p>
            <a:endParaRPr lang="en-US" sz="1600" dirty="0">
              <a:solidFill>
                <a:schemeClr val="bg1"/>
              </a:solidFill>
              <a:latin typeface="Spartan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Spartan"/>
              </a:rPr>
              <a:t>Aquarius.com</a:t>
            </a:r>
            <a:endParaRPr lang="en-US" sz="1600" dirty="0">
              <a:solidFill>
                <a:schemeClr val="tx1"/>
              </a:solidFill>
              <a:latin typeface="Spartan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96296" y="1071716"/>
            <a:ext cx="3738900" cy="1284522"/>
          </a:xfrm>
        </p:spPr>
        <p:txBody>
          <a:bodyPr/>
          <a:lstStyle/>
          <a:p>
            <a:r>
              <a:rPr lang="en-US" sz="3600" dirty="0" smtClean="0"/>
              <a:t>Thanks for your attention!</a:t>
            </a:r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3"/>
          <p:cNvSpPr txBox="1">
            <a:spLocks noGrp="1"/>
          </p:cNvSpPr>
          <p:nvPr>
            <p:ph type="title" idx="2"/>
          </p:nvPr>
        </p:nvSpPr>
        <p:spPr>
          <a:xfrm>
            <a:off x="1457725" y="2812000"/>
            <a:ext cx="360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US</a:t>
            </a:r>
            <a:endParaRPr dirty="0"/>
          </a:p>
        </p:txBody>
      </p:sp>
      <p:sp>
        <p:nvSpPr>
          <p:cNvPr id="918" name="Google Shape;918;p33"/>
          <p:cNvSpPr txBox="1">
            <a:spLocks noGrp="1"/>
          </p:cNvSpPr>
          <p:nvPr>
            <p:ph type="title"/>
          </p:nvPr>
        </p:nvSpPr>
        <p:spPr>
          <a:xfrm>
            <a:off x="1457725" y="1259507"/>
            <a:ext cx="3738900" cy="10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20" name="Google Shape;920;p33"/>
          <p:cNvSpPr/>
          <p:nvPr/>
        </p:nvSpPr>
        <p:spPr>
          <a:xfrm>
            <a:off x="3604700" y="4544078"/>
            <a:ext cx="46674" cy="3206"/>
          </a:xfrm>
          <a:custGeom>
            <a:avLst/>
            <a:gdLst/>
            <a:ahLst/>
            <a:cxnLst/>
            <a:rect l="l" t="t" r="r" b="b"/>
            <a:pathLst>
              <a:path w="2824" h="194" extrusionOk="0">
                <a:moveTo>
                  <a:pt x="2634" y="0"/>
                </a:moveTo>
                <a:cubicBezTo>
                  <a:pt x="2393" y="0"/>
                  <a:pt x="1944" y="69"/>
                  <a:pt x="1427" y="69"/>
                </a:cubicBezTo>
                <a:lnTo>
                  <a:pt x="0" y="69"/>
                </a:lnTo>
                <a:cubicBezTo>
                  <a:pt x="497" y="193"/>
                  <a:pt x="900" y="193"/>
                  <a:pt x="1427" y="193"/>
                </a:cubicBezTo>
                <a:cubicBezTo>
                  <a:pt x="1924" y="193"/>
                  <a:pt x="2327" y="193"/>
                  <a:pt x="2823" y="69"/>
                </a:cubicBezTo>
                <a:cubicBezTo>
                  <a:pt x="2823" y="17"/>
                  <a:pt x="2754" y="0"/>
                  <a:pt x="263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3"/>
          <p:cNvSpPr/>
          <p:nvPr/>
        </p:nvSpPr>
        <p:spPr>
          <a:xfrm>
            <a:off x="3572406" y="4545219"/>
            <a:ext cx="6677" cy="8214"/>
          </a:xfrm>
          <a:custGeom>
            <a:avLst/>
            <a:gdLst/>
            <a:ahLst/>
            <a:cxnLst/>
            <a:rect l="l" t="t" r="r" b="b"/>
            <a:pathLst>
              <a:path w="404" h="497" extrusionOk="0">
                <a:moveTo>
                  <a:pt x="0" y="0"/>
                </a:moveTo>
                <a:cubicBezTo>
                  <a:pt x="0" y="124"/>
                  <a:pt x="124" y="124"/>
                  <a:pt x="124" y="248"/>
                </a:cubicBezTo>
                <a:cubicBezTo>
                  <a:pt x="279" y="372"/>
                  <a:pt x="279" y="496"/>
                  <a:pt x="279" y="496"/>
                </a:cubicBezTo>
                <a:cubicBezTo>
                  <a:pt x="403" y="496"/>
                  <a:pt x="403" y="372"/>
                  <a:pt x="279" y="248"/>
                </a:cubicBezTo>
                <a:cubicBezTo>
                  <a:pt x="124" y="124"/>
                  <a:pt x="0" y="0"/>
                  <a:pt x="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2" name="Google Shape;922;p33"/>
          <p:cNvGrpSpPr/>
          <p:nvPr/>
        </p:nvGrpSpPr>
        <p:grpSpPr>
          <a:xfrm>
            <a:off x="4850795" y="1234584"/>
            <a:ext cx="2514826" cy="2996366"/>
            <a:chOff x="4850795" y="1234584"/>
            <a:chExt cx="2514826" cy="2996366"/>
          </a:xfrm>
        </p:grpSpPr>
        <p:sp>
          <p:nvSpPr>
            <p:cNvPr id="923" name="Google Shape;923;p33"/>
            <p:cNvSpPr/>
            <p:nvPr/>
          </p:nvSpPr>
          <p:spPr>
            <a:xfrm>
              <a:off x="4850800" y="4208175"/>
              <a:ext cx="2514821" cy="22775"/>
            </a:xfrm>
            <a:custGeom>
              <a:avLst/>
              <a:gdLst/>
              <a:ahLst/>
              <a:cxnLst/>
              <a:rect l="l" t="t" r="r" b="b"/>
              <a:pathLst>
                <a:path w="204790" h="217" extrusionOk="0">
                  <a:moveTo>
                    <a:pt x="102436" y="0"/>
                  </a:moveTo>
                  <a:cubicBezTo>
                    <a:pt x="45876" y="0"/>
                    <a:pt x="1" y="0"/>
                    <a:pt x="1" y="108"/>
                  </a:cubicBezTo>
                  <a:cubicBezTo>
                    <a:pt x="1" y="108"/>
                    <a:pt x="45876" y="217"/>
                    <a:pt x="102436" y="217"/>
                  </a:cubicBezTo>
                  <a:cubicBezTo>
                    <a:pt x="159023" y="217"/>
                    <a:pt x="204790" y="108"/>
                    <a:pt x="204790" y="108"/>
                  </a:cubicBezTo>
                  <a:cubicBezTo>
                    <a:pt x="204790" y="0"/>
                    <a:pt x="159023" y="0"/>
                    <a:pt x="102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4855851" y="1234584"/>
              <a:ext cx="147424" cy="157964"/>
            </a:xfrm>
            <a:custGeom>
              <a:avLst/>
              <a:gdLst/>
              <a:ahLst/>
              <a:cxnLst/>
              <a:rect l="l" t="t" r="r" b="b"/>
              <a:pathLst>
                <a:path w="10351" h="11091" extrusionOk="0">
                  <a:moveTo>
                    <a:pt x="1" y="1"/>
                  </a:moveTo>
                  <a:lnTo>
                    <a:pt x="1" y="622"/>
                  </a:lnTo>
                  <a:lnTo>
                    <a:pt x="1" y="8015"/>
                  </a:lnTo>
                  <a:cubicBezTo>
                    <a:pt x="1" y="8991"/>
                    <a:pt x="119" y="9730"/>
                    <a:pt x="119" y="10351"/>
                  </a:cubicBezTo>
                  <a:lnTo>
                    <a:pt x="119" y="11090"/>
                  </a:lnTo>
                  <a:cubicBezTo>
                    <a:pt x="237" y="10854"/>
                    <a:pt x="237" y="10588"/>
                    <a:pt x="237" y="10351"/>
                  </a:cubicBezTo>
                  <a:lnTo>
                    <a:pt x="237" y="8015"/>
                  </a:lnTo>
                  <a:lnTo>
                    <a:pt x="237" y="622"/>
                  </a:lnTo>
                  <a:lnTo>
                    <a:pt x="237" y="356"/>
                  </a:lnTo>
                  <a:lnTo>
                    <a:pt x="237" y="356"/>
                  </a:lnTo>
                  <a:cubicBezTo>
                    <a:pt x="3030" y="356"/>
                    <a:pt x="5586" y="354"/>
                    <a:pt x="7394" y="237"/>
                  </a:cubicBezTo>
                  <a:lnTo>
                    <a:pt x="9493" y="237"/>
                  </a:lnTo>
                  <a:cubicBezTo>
                    <a:pt x="9848" y="237"/>
                    <a:pt x="10114" y="237"/>
                    <a:pt x="10351" y="119"/>
                  </a:cubicBezTo>
                  <a:lnTo>
                    <a:pt x="7394" y="119"/>
                  </a:lnTo>
                  <a:cubicBezTo>
                    <a:pt x="5560" y="1"/>
                    <a:pt x="2958" y="1"/>
                    <a:pt x="1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5149005" y="1496148"/>
              <a:ext cx="68236" cy="72039"/>
            </a:xfrm>
            <a:custGeom>
              <a:avLst/>
              <a:gdLst/>
              <a:ahLst/>
              <a:cxnLst/>
              <a:rect l="l" t="t" r="r" b="b"/>
              <a:pathLst>
                <a:path w="4791" h="5058" extrusionOk="0">
                  <a:moveTo>
                    <a:pt x="0" y="0"/>
                  </a:moveTo>
                  <a:lnTo>
                    <a:pt x="0" y="355"/>
                  </a:lnTo>
                  <a:cubicBezTo>
                    <a:pt x="0" y="1597"/>
                    <a:pt x="118" y="2839"/>
                    <a:pt x="118" y="3697"/>
                  </a:cubicBezTo>
                  <a:cubicBezTo>
                    <a:pt x="118" y="4170"/>
                    <a:pt x="118" y="4673"/>
                    <a:pt x="237" y="5057"/>
                  </a:cubicBezTo>
                  <a:cubicBezTo>
                    <a:pt x="237" y="4673"/>
                    <a:pt x="355" y="4170"/>
                    <a:pt x="237" y="3697"/>
                  </a:cubicBezTo>
                  <a:cubicBezTo>
                    <a:pt x="355" y="2839"/>
                    <a:pt x="355" y="1597"/>
                    <a:pt x="355" y="355"/>
                  </a:cubicBezTo>
                  <a:lnTo>
                    <a:pt x="355" y="237"/>
                  </a:lnTo>
                  <a:lnTo>
                    <a:pt x="3460" y="237"/>
                  </a:lnTo>
                  <a:cubicBezTo>
                    <a:pt x="3933" y="237"/>
                    <a:pt x="4318" y="237"/>
                    <a:pt x="4791" y="118"/>
                  </a:cubicBezTo>
                  <a:cubicBezTo>
                    <a:pt x="4318" y="118"/>
                    <a:pt x="3933" y="0"/>
                    <a:pt x="346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5147310" y="1633032"/>
              <a:ext cx="72039" cy="68236"/>
            </a:xfrm>
            <a:custGeom>
              <a:avLst/>
              <a:gdLst/>
              <a:ahLst/>
              <a:cxnLst/>
              <a:rect l="l" t="t" r="r" b="b"/>
              <a:pathLst>
                <a:path w="5058" h="4791" extrusionOk="0">
                  <a:moveTo>
                    <a:pt x="119" y="0"/>
                  </a:moveTo>
                  <a:cubicBezTo>
                    <a:pt x="119" y="355"/>
                    <a:pt x="1" y="858"/>
                    <a:pt x="1" y="1361"/>
                  </a:cubicBezTo>
                  <a:lnTo>
                    <a:pt x="1" y="4554"/>
                  </a:lnTo>
                  <a:lnTo>
                    <a:pt x="1" y="4791"/>
                  </a:lnTo>
                  <a:lnTo>
                    <a:pt x="356" y="4791"/>
                  </a:lnTo>
                  <a:cubicBezTo>
                    <a:pt x="1598" y="4791"/>
                    <a:pt x="2840" y="4673"/>
                    <a:pt x="3697" y="4673"/>
                  </a:cubicBezTo>
                  <a:cubicBezTo>
                    <a:pt x="4170" y="4673"/>
                    <a:pt x="4673" y="4673"/>
                    <a:pt x="5058" y="4554"/>
                  </a:cubicBezTo>
                  <a:cubicBezTo>
                    <a:pt x="4673" y="4554"/>
                    <a:pt x="4170" y="4436"/>
                    <a:pt x="3697" y="4436"/>
                  </a:cubicBezTo>
                  <a:lnTo>
                    <a:pt x="237" y="4436"/>
                  </a:lnTo>
                  <a:lnTo>
                    <a:pt x="237" y="1361"/>
                  </a:lnTo>
                  <a:cubicBezTo>
                    <a:pt x="237" y="858"/>
                    <a:pt x="237" y="355"/>
                    <a:pt x="1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5352430" y="1629244"/>
              <a:ext cx="68663" cy="73719"/>
            </a:xfrm>
            <a:custGeom>
              <a:avLst/>
              <a:gdLst/>
              <a:ahLst/>
              <a:cxnLst/>
              <a:rect l="l" t="t" r="r" b="b"/>
              <a:pathLst>
                <a:path w="4821" h="5176" extrusionOk="0">
                  <a:moveTo>
                    <a:pt x="4703" y="0"/>
                  </a:moveTo>
                  <a:cubicBezTo>
                    <a:pt x="4555" y="503"/>
                    <a:pt x="4555" y="1006"/>
                    <a:pt x="4555" y="1479"/>
                  </a:cubicBezTo>
                  <a:cubicBezTo>
                    <a:pt x="4436" y="2366"/>
                    <a:pt x="4436" y="3578"/>
                    <a:pt x="4436" y="4820"/>
                  </a:cubicBezTo>
                  <a:lnTo>
                    <a:pt x="4436" y="4939"/>
                  </a:lnTo>
                  <a:lnTo>
                    <a:pt x="1361" y="4939"/>
                  </a:lnTo>
                  <a:cubicBezTo>
                    <a:pt x="1006" y="4939"/>
                    <a:pt x="503" y="4939"/>
                    <a:pt x="0" y="5057"/>
                  </a:cubicBezTo>
                  <a:cubicBezTo>
                    <a:pt x="503" y="5057"/>
                    <a:pt x="1006" y="5175"/>
                    <a:pt x="1361" y="5175"/>
                  </a:cubicBezTo>
                  <a:lnTo>
                    <a:pt x="4821" y="5175"/>
                  </a:lnTo>
                  <a:lnTo>
                    <a:pt x="4821" y="4820"/>
                  </a:lnTo>
                  <a:lnTo>
                    <a:pt x="4821" y="1479"/>
                  </a:lnTo>
                  <a:cubicBezTo>
                    <a:pt x="4821" y="1006"/>
                    <a:pt x="4703" y="503"/>
                    <a:pt x="47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5350750" y="1496148"/>
              <a:ext cx="72039" cy="68236"/>
            </a:xfrm>
            <a:custGeom>
              <a:avLst/>
              <a:gdLst/>
              <a:ahLst/>
              <a:cxnLst/>
              <a:rect l="l" t="t" r="r" b="b"/>
              <a:pathLst>
                <a:path w="5058" h="4791" extrusionOk="0">
                  <a:moveTo>
                    <a:pt x="1361" y="0"/>
                  </a:moveTo>
                  <a:cubicBezTo>
                    <a:pt x="976" y="0"/>
                    <a:pt x="503" y="0"/>
                    <a:pt x="0" y="118"/>
                  </a:cubicBezTo>
                  <a:cubicBezTo>
                    <a:pt x="503" y="237"/>
                    <a:pt x="976" y="237"/>
                    <a:pt x="1361" y="237"/>
                  </a:cubicBezTo>
                  <a:lnTo>
                    <a:pt x="4821" y="237"/>
                  </a:lnTo>
                  <a:lnTo>
                    <a:pt x="4821" y="3431"/>
                  </a:lnTo>
                  <a:cubicBezTo>
                    <a:pt x="4821" y="3815"/>
                    <a:pt x="4939" y="4318"/>
                    <a:pt x="4939" y="4791"/>
                  </a:cubicBezTo>
                  <a:cubicBezTo>
                    <a:pt x="5057" y="4318"/>
                    <a:pt x="5057" y="3815"/>
                    <a:pt x="5057" y="3431"/>
                  </a:cubicBezTo>
                  <a:lnTo>
                    <a:pt x="5057" y="118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4850795" y="1813713"/>
              <a:ext cx="157964" cy="145744"/>
            </a:xfrm>
            <a:custGeom>
              <a:avLst/>
              <a:gdLst/>
              <a:ahLst/>
              <a:cxnLst/>
              <a:rect l="l" t="t" r="r" b="b"/>
              <a:pathLst>
                <a:path w="11091" h="10233" extrusionOk="0">
                  <a:moveTo>
                    <a:pt x="119" y="1"/>
                  </a:moveTo>
                  <a:lnTo>
                    <a:pt x="119" y="740"/>
                  </a:lnTo>
                  <a:cubicBezTo>
                    <a:pt x="119" y="1361"/>
                    <a:pt x="1" y="1982"/>
                    <a:pt x="1" y="2958"/>
                  </a:cubicBezTo>
                  <a:lnTo>
                    <a:pt x="1" y="10115"/>
                  </a:lnTo>
                  <a:lnTo>
                    <a:pt x="1" y="10233"/>
                  </a:lnTo>
                  <a:lnTo>
                    <a:pt x="10203" y="10233"/>
                  </a:lnTo>
                  <a:cubicBezTo>
                    <a:pt x="10469" y="10233"/>
                    <a:pt x="10824" y="10233"/>
                    <a:pt x="11090" y="10115"/>
                  </a:cubicBezTo>
                  <a:lnTo>
                    <a:pt x="10203" y="10115"/>
                  </a:lnTo>
                  <a:lnTo>
                    <a:pt x="7985" y="9967"/>
                  </a:lnTo>
                  <a:lnTo>
                    <a:pt x="237" y="9967"/>
                  </a:lnTo>
                  <a:lnTo>
                    <a:pt x="237" y="2958"/>
                  </a:lnTo>
                  <a:lnTo>
                    <a:pt x="237" y="740"/>
                  </a:lnTo>
                  <a:cubicBezTo>
                    <a:pt x="237" y="503"/>
                    <a:pt x="119" y="237"/>
                    <a:pt x="1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5559659" y="1801507"/>
              <a:ext cx="147424" cy="157949"/>
            </a:xfrm>
            <a:custGeom>
              <a:avLst/>
              <a:gdLst/>
              <a:ahLst/>
              <a:cxnLst/>
              <a:rect l="l" t="t" r="r" b="b"/>
              <a:pathLst>
                <a:path w="10351" h="11090" extrusionOk="0">
                  <a:moveTo>
                    <a:pt x="10232" y="0"/>
                  </a:moveTo>
                  <a:cubicBezTo>
                    <a:pt x="10232" y="355"/>
                    <a:pt x="10114" y="621"/>
                    <a:pt x="10232" y="858"/>
                  </a:cubicBezTo>
                  <a:cubicBezTo>
                    <a:pt x="10350" y="621"/>
                    <a:pt x="10232" y="355"/>
                    <a:pt x="10232" y="0"/>
                  </a:cubicBezTo>
                  <a:close/>
                  <a:moveTo>
                    <a:pt x="10232" y="858"/>
                  </a:moveTo>
                  <a:cubicBezTo>
                    <a:pt x="10114" y="1479"/>
                    <a:pt x="10114" y="2218"/>
                    <a:pt x="10114" y="3076"/>
                  </a:cubicBezTo>
                  <a:lnTo>
                    <a:pt x="10114" y="10587"/>
                  </a:lnTo>
                  <a:lnTo>
                    <a:pt x="10114" y="10824"/>
                  </a:lnTo>
                  <a:lnTo>
                    <a:pt x="2957" y="10824"/>
                  </a:lnTo>
                  <a:lnTo>
                    <a:pt x="858" y="10972"/>
                  </a:lnTo>
                  <a:lnTo>
                    <a:pt x="0" y="10972"/>
                  </a:lnTo>
                  <a:cubicBezTo>
                    <a:pt x="237" y="11090"/>
                    <a:pt x="621" y="11090"/>
                    <a:pt x="858" y="11090"/>
                  </a:cubicBezTo>
                  <a:lnTo>
                    <a:pt x="10350" y="11090"/>
                  </a:lnTo>
                  <a:lnTo>
                    <a:pt x="10350" y="10587"/>
                  </a:lnTo>
                  <a:lnTo>
                    <a:pt x="10350" y="3076"/>
                  </a:lnTo>
                  <a:cubicBezTo>
                    <a:pt x="10350" y="2218"/>
                    <a:pt x="10232" y="1479"/>
                    <a:pt x="10232" y="858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5554175" y="1234584"/>
              <a:ext cx="157964" cy="147438"/>
            </a:xfrm>
            <a:custGeom>
              <a:avLst/>
              <a:gdLst/>
              <a:ahLst/>
              <a:cxnLst/>
              <a:rect l="l" t="t" r="r" b="b"/>
              <a:pathLst>
                <a:path w="11091" h="10352" extrusionOk="0">
                  <a:moveTo>
                    <a:pt x="10617" y="1"/>
                  </a:moveTo>
                  <a:cubicBezTo>
                    <a:pt x="7660" y="1"/>
                    <a:pt x="5058" y="119"/>
                    <a:pt x="3106" y="119"/>
                  </a:cubicBezTo>
                  <a:lnTo>
                    <a:pt x="1" y="119"/>
                  </a:lnTo>
                  <a:cubicBezTo>
                    <a:pt x="385" y="237"/>
                    <a:pt x="622" y="237"/>
                    <a:pt x="888" y="237"/>
                  </a:cubicBezTo>
                  <a:lnTo>
                    <a:pt x="3106" y="237"/>
                  </a:lnTo>
                  <a:cubicBezTo>
                    <a:pt x="5058" y="356"/>
                    <a:pt x="7660" y="356"/>
                    <a:pt x="10617" y="356"/>
                  </a:cubicBezTo>
                  <a:lnTo>
                    <a:pt x="10854" y="356"/>
                  </a:lnTo>
                  <a:lnTo>
                    <a:pt x="10854" y="7394"/>
                  </a:lnTo>
                  <a:cubicBezTo>
                    <a:pt x="10854" y="8251"/>
                    <a:pt x="10972" y="8991"/>
                    <a:pt x="10972" y="9612"/>
                  </a:cubicBezTo>
                  <a:lnTo>
                    <a:pt x="10972" y="10351"/>
                  </a:lnTo>
                  <a:cubicBezTo>
                    <a:pt x="10972" y="10114"/>
                    <a:pt x="11090" y="9848"/>
                    <a:pt x="11090" y="9612"/>
                  </a:cubicBezTo>
                  <a:lnTo>
                    <a:pt x="11090" y="7394"/>
                  </a:lnTo>
                  <a:lnTo>
                    <a:pt x="11090" y="119"/>
                  </a:lnTo>
                  <a:lnTo>
                    <a:pt x="1109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5626200" y="1280075"/>
              <a:ext cx="28229" cy="29923"/>
            </a:xfrm>
            <a:custGeom>
              <a:avLst/>
              <a:gdLst/>
              <a:ahLst/>
              <a:cxnLst/>
              <a:rect l="l" t="t" r="r" b="b"/>
              <a:pathLst>
                <a:path w="1982" h="2101" extrusionOk="0">
                  <a:moveTo>
                    <a:pt x="1006" y="1"/>
                  </a:moveTo>
                  <a:cubicBezTo>
                    <a:pt x="503" y="1"/>
                    <a:pt x="1" y="503"/>
                    <a:pt x="1" y="1124"/>
                  </a:cubicBezTo>
                  <a:cubicBezTo>
                    <a:pt x="1" y="1597"/>
                    <a:pt x="503" y="2100"/>
                    <a:pt x="1006" y="2100"/>
                  </a:cubicBezTo>
                  <a:cubicBezTo>
                    <a:pt x="1597" y="2100"/>
                    <a:pt x="1982" y="1597"/>
                    <a:pt x="1982" y="1124"/>
                  </a:cubicBezTo>
                  <a:cubicBezTo>
                    <a:pt x="1982" y="503"/>
                    <a:pt x="1597" y="1"/>
                    <a:pt x="10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4892924" y="1280075"/>
              <a:ext cx="66555" cy="29923"/>
            </a:xfrm>
            <a:custGeom>
              <a:avLst/>
              <a:gdLst/>
              <a:ahLst/>
              <a:cxnLst/>
              <a:rect l="l" t="t" r="r" b="b"/>
              <a:pathLst>
                <a:path w="4673" h="2101" extrusionOk="0">
                  <a:moveTo>
                    <a:pt x="237" y="1"/>
                  </a:moveTo>
                  <a:cubicBezTo>
                    <a:pt x="118" y="1"/>
                    <a:pt x="0" y="119"/>
                    <a:pt x="0" y="267"/>
                  </a:cubicBezTo>
                  <a:lnTo>
                    <a:pt x="0" y="1864"/>
                  </a:lnTo>
                  <a:cubicBezTo>
                    <a:pt x="0" y="1982"/>
                    <a:pt x="118" y="2100"/>
                    <a:pt x="237" y="2100"/>
                  </a:cubicBezTo>
                  <a:lnTo>
                    <a:pt x="4436" y="2100"/>
                  </a:lnTo>
                  <a:cubicBezTo>
                    <a:pt x="4672" y="2100"/>
                    <a:pt x="4672" y="1982"/>
                    <a:pt x="4672" y="1864"/>
                  </a:cubicBezTo>
                  <a:lnTo>
                    <a:pt x="4672" y="267"/>
                  </a:lnTo>
                  <a:cubicBezTo>
                    <a:pt x="4672" y="119"/>
                    <a:pt x="4672" y="1"/>
                    <a:pt x="44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4964521" y="1288919"/>
              <a:ext cx="12647" cy="12234"/>
            </a:xfrm>
            <a:custGeom>
              <a:avLst/>
              <a:gdLst/>
              <a:ahLst/>
              <a:cxnLst/>
              <a:rect l="l" t="t" r="r" b="b"/>
              <a:pathLst>
                <a:path w="88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8" y="858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7026636" y="2875519"/>
              <a:ext cx="165128" cy="398462"/>
            </a:xfrm>
            <a:custGeom>
              <a:avLst/>
              <a:gdLst/>
              <a:ahLst/>
              <a:cxnLst/>
              <a:rect l="l" t="t" r="r" b="b"/>
              <a:pathLst>
                <a:path w="11594" h="27977" extrusionOk="0">
                  <a:moveTo>
                    <a:pt x="1" y="1"/>
                  </a:moveTo>
                  <a:cubicBezTo>
                    <a:pt x="1" y="356"/>
                    <a:pt x="267" y="740"/>
                    <a:pt x="385" y="1095"/>
                  </a:cubicBezTo>
                  <a:cubicBezTo>
                    <a:pt x="740" y="1834"/>
                    <a:pt x="1243" y="2840"/>
                    <a:pt x="1745" y="4052"/>
                  </a:cubicBezTo>
                  <a:cubicBezTo>
                    <a:pt x="2840" y="6536"/>
                    <a:pt x="4318" y="10085"/>
                    <a:pt x="5797" y="14048"/>
                  </a:cubicBezTo>
                  <a:cubicBezTo>
                    <a:pt x="7275" y="17863"/>
                    <a:pt x="8636" y="21441"/>
                    <a:pt x="9730" y="24014"/>
                  </a:cubicBezTo>
                  <a:cubicBezTo>
                    <a:pt x="10233" y="25256"/>
                    <a:pt x="10735" y="26231"/>
                    <a:pt x="11090" y="26971"/>
                  </a:cubicBezTo>
                  <a:cubicBezTo>
                    <a:pt x="11209" y="27355"/>
                    <a:pt x="11356" y="27592"/>
                    <a:pt x="11593" y="27976"/>
                  </a:cubicBezTo>
                  <a:cubicBezTo>
                    <a:pt x="11475" y="27592"/>
                    <a:pt x="11356" y="27237"/>
                    <a:pt x="11209" y="26853"/>
                  </a:cubicBezTo>
                  <a:cubicBezTo>
                    <a:pt x="10854" y="25995"/>
                    <a:pt x="10469" y="25019"/>
                    <a:pt x="9996" y="23777"/>
                  </a:cubicBezTo>
                  <a:cubicBezTo>
                    <a:pt x="8991" y="21175"/>
                    <a:pt x="7778" y="17744"/>
                    <a:pt x="6300" y="13782"/>
                  </a:cubicBezTo>
                  <a:cubicBezTo>
                    <a:pt x="4703" y="9848"/>
                    <a:pt x="3224" y="6388"/>
                    <a:pt x="2100" y="3934"/>
                  </a:cubicBezTo>
                  <a:cubicBezTo>
                    <a:pt x="1479" y="2692"/>
                    <a:pt x="1006" y="1716"/>
                    <a:pt x="622" y="977"/>
                  </a:cubicBezTo>
                  <a:cubicBezTo>
                    <a:pt x="385" y="622"/>
                    <a:pt x="267" y="356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5394545" y="2852774"/>
              <a:ext cx="559773" cy="849821"/>
            </a:xfrm>
            <a:custGeom>
              <a:avLst/>
              <a:gdLst/>
              <a:ahLst/>
              <a:cxnLst/>
              <a:rect l="l" t="t" r="r" b="b"/>
              <a:pathLst>
                <a:path w="39303" h="59668" extrusionOk="0">
                  <a:moveTo>
                    <a:pt x="17271" y="1"/>
                  </a:moveTo>
                  <a:lnTo>
                    <a:pt x="1479" y="356"/>
                  </a:lnTo>
                  <a:lnTo>
                    <a:pt x="1" y="45099"/>
                  </a:lnTo>
                  <a:cubicBezTo>
                    <a:pt x="1" y="50008"/>
                    <a:pt x="2485" y="54562"/>
                    <a:pt x="6536" y="57283"/>
                  </a:cubicBezTo>
                  <a:cubicBezTo>
                    <a:pt x="9036" y="58877"/>
                    <a:pt x="11855" y="59668"/>
                    <a:pt x="14648" y="59668"/>
                  </a:cubicBezTo>
                  <a:cubicBezTo>
                    <a:pt x="18333" y="59668"/>
                    <a:pt x="21974" y="58292"/>
                    <a:pt x="24782" y="55567"/>
                  </a:cubicBezTo>
                  <a:lnTo>
                    <a:pt x="39302" y="41521"/>
                  </a:lnTo>
                  <a:lnTo>
                    <a:pt x="37706" y="8488"/>
                  </a:lnTo>
                  <a:lnTo>
                    <a:pt x="18247" y="28568"/>
                  </a:lnTo>
                  <a:lnTo>
                    <a:pt x="17271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5677159" y="2615651"/>
              <a:ext cx="570298" cy="879446"/>
            </a:xfrm>
            <a:custGeom>
              <a:avLst/>
              <a:gdLst/>
              <a:ahLst/>
              <a:cxnLst/>
              <a:rect l="l" t="t" r="r" b="b"/>
              <a:pathLst>
                <a:path w="40042" h="61748" extrusionOk="0">
                  <a:moveTo>
                    <a:pt x="40042" y="1"/>
                  </a:moveTo>
                  <a:lnTo>
                    <a:pt x="20583" y="8872"/>
                  </a:lnTo>
                  <a:lnTo>
                    <a:pt x="1" y="39184"/>
                  </a:lnTo>
                  <a:lnTo>
                    <a:pt x="17123" y="61748"/>
                  </a:lnTo>
                  <a:lnTo>
                    <a:pt x="30312" y="55952"/>
                  </a:lnTo>
                  <a:lnTo>
                    <a:pt x="40042" y="1"/>
                  </a:ln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5648945" y="3256278"/>
              <a:ext cx="3803" cy="212284"/>
            </a:xfrm>
            <a:custGeom>
              <a:avLst/>
              <a:gdLst/>
              <a:ahLst/>
              <a:cxnLst/>
              <a:rect l="l" t="t" r="r" b="b"/>
              <a:pathLst>
                <a:path w="267" h="14905" extrusionOk="0">
                  <a:moveTo>
                    <a:pt x="148" y="0"/>
                  </a:moveTo>
                  <a:cubicBezTo>
                    <a:pt x="0" y="0"/>
                    <a:pt x="0" y="3312"/>
                    <a:pt x="0" y="7512"/>
                  </a:cubicBezTo>
                  <a:cubicBezTo>
                    <a:pt x="0" y="11593"/>
                    <a:pt x="0" y="14905"/>
                    <a:pt x="148" y="14905"/>
                  </a:cubicBezTo>
                  <a:cubicBezTo>
                    <a:pt x="267" y="14905"/>
                    <a:pt x="267" y="11593"/>
                    <a:pt x="267" y="7512"/>
                  </a:cubicBezTo>
                  <a:cubicBezTo>
                    <a:pt x="267" y="3312"/>
                    <a:pt x="267" y="0"/>
                    <a:pt x="14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5970313" y="2512037"/>
              <a:ext cx="1082872" cy="1690229"/>
            </a:xfrm>
            <a:custGeom>
              <a:avLst/>
              <a:gdLst/>
              <a:ahLst/>
              <a:cxnLst/>
              <a:rect l="l" t="t" r="r" b="b"/>
              <a:pathLst>
                <a:path w="76031" h="118675" extrusionOk="0">
                  <a:moveTo>
                    <a:pt x="50155" y="1"/>
                  </a:moveTo>
                  <a:lnTo>
                    <a:pt x="23037" y="1864"/>
                  </a:lnTo>
                  <a:lnTo>
                    <a:pt x="17241" y="8399"/>
                  </a:lnTo>
                  <a:lnTo>
                    <a:pt x="7157" y="13693"/>
                  </a:lnTo>
                  <a:lnTo>
                    <a:pt x="0" y="63345"/>
                  </a:lnTo>
                  <a:lnTo>
                    <a:pt x="0" y="118675"/>
                  </a:lnTo>
                  <a:lnTo>
                    <a:pt x="76031" y="118675"/>
                  </a:lnTo>
                  <a:lnTo>
                    <a:pt x="72216" y="61985"/>
                  </a:lnTo>
                  <a:lnTo>
                    <a:pt x="76031" y="11357"/>
                  </a:lnTo>
                  <a:lnTo>
                    <a:pt x="57548" y="5797"/>
                  </a:lnTo>
                  <a:lnTo>
                    <a:pt x="50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3"/>
            <p:cNvSpPr/>
            <p:nvPr/>
          </p:nvSpPr>
          <p:spPr>
            <a:xfrm>
              <a:off x="5966937" y="3152664"/>
              <a:ext cx="5070" cy="929993"/>
            </a:xfrm>
            <a:custGeom>
              <a:avLst/>
              <a:gdLst/>
              <a:ahLst/>
              <a:cxnLst/>
              <a:rect l="l" t="t" r="r" b="b"/>
              <a:pathLst>
                <a:path w="356" h="65297" extrusionOk="0">
                  <a:moveTo>
                    <a:pt x="119" y="0"/>
                  </a:moveTo>
                  <a:cubicBezTo>
                    <a:pt x="1" y="0"/>
                    <a:pt x="1" y="14668"/>
                    <a:pt x="1" y="32648"/>
                  </a:cubicBezTo>
                  <a:cubicBezTo>
                    <a:pt x="119" y="50776"/>
                    <a:pt x="119" y="65296"/>
                    <a:pt x="237" y="65296"/>
                  </a:cubicBezTo>
                  <a:cubicBezTo>
                    <a:pt x="237" y="65296"/>
                    <a:pt x="355" y="50776"/>
                    <a:pt x="237" y="32648"/>
                  </a:cubicBezTo>
                  <a:cubicBezTo>
                    <a:pt x="237" y="14668"/>
                    <a:pt x="237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3"/>
            <p:cNvSpPr/>
            <p:nvPr/>
          </p:nvSpPr>
          <p:spPr>
            <a:xfrm>
              <a:off x="6440771" y="2843930"/>
              <a:ext cx="73719" cy="412363"/>
            </a:xfrm>
            <a:custGeom>
              <a:avLst/>
              <a:gdLst/>
              <a:ahLst/>
              <a:cxnLst/>
              <a:rect l="l" t="t" r="r" b="b"/>
              <a:pathLst>
                <a:path w="5176" h="28953" extrusionOk="0">
                  <a:moveTo>
                    <a:pt x="740" y="1"/>
                  </a:moveTo>
                  <a:cubicBezTo>
                    <a:pt x="592" y="977"/>
                    <a:pt x="592" y="2219"/>
                    <a:pt x="474" y="3816"/>
                  </a:cubicBezTo>
                  <a:cubicBezTo>
                    <a:pt x="474" y="7009"/>
                    <a:pt x="355" y="11445"/>
                    <a:pt x="237" y="16384"/>
                  </a:cubicBezTo>
                  <a:cubicBezTo>
                    <a:pt x="119" y="21175"/>
                    <a:pt x="1" y="25492"/>
                    <a:pt x="1" y="28568"/>
                  </a:cubicBezTo>
                  <a:lnTo>
                    <a:pt x="119" y="28568"/>
                  </a:lnTo>
                  <a:cubicBezTo>
                    <a:pt x="237" y="25492"/>
                    <a:pt x="355" y="21175"/>
                    <a:pt x="474" y="16384"/>
                  </a:cubicBezTo>
                  <a:cubicBezTo>
                    <a:pt x="592" y="11445"/>
                    <a:pt x="592" y="7009"/>
                    <a:pt x="740" y="3816"/>
                  </a:cubicBezTo>
                  <a:lnTo>
                    <a:pt x="740" y="1"/>
                  </a:lnTo>
                  <a:close/>
                  <a:moveTo>
                    <a:pt x="1" y="28568"/>
                  </a:moveTo>
                  <a:lnTo>
                    <a:pt x="1" y="28716"/>
                  </a:lnTo>
                  <a:lnTo>
                    <a:pt x="4052" y="28952"/>
                  </a:lnTo>
                  <a:lnTo>
                    <a:pt x="5176" y="28952"/>
                  </a:lnTo>
                  <a:lnTo>
                    <a:pt x="4052" y="28834"/>
                  </a:lnTo>
                  <a:lnTo>
                    <a:pt x="1" y="2856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3"/>
            <p:cNvSpPr/>
            <p:nvPr/>
          </p:nvSpPr>
          <p:spPr>
            <a:xfrm>
              <a:off x="6470253" y="2922691"/>
              <a:ext cx="50974" cy="47613"/>
            </a:xfrm>
            <a:custGeom>
              <a:avLst/>
              <a:gdLst/>
              <a:ahLst/>
              <a:cxnLst/>
              <a:rect l="l" t="t" r="r" b="b"/>
              <a:pathLst>
                <a:path w="3579" h="3343" extrusionOk="0">
                  <a:moveTo>
                    <a:pt x="1361" y="1"/>
                  </a:moveTo>
                  <a:cubicBezTo>
                    <a:pt x="1006" y="119"/>
                    <a:pt x="740" y="385"/>
                    <a:pt x="503" y="622"/>
                  </a:cubicBezTo>
                  <a:cubicBezTo>
                    <a:pt x="148" y="1006"/>
                    <a:pt x="1" y="1598"/>
                    <a:pt x="148" y="2219"/>
                  </a:cubicBezTo>
                  <a:cubicBezTo>
                    <a:pt x="148" y="2485"/>
                    <a:pt x="385" y="2840"/>
                    <a:pt x="622" y="2958"/>
                  </a:cubicBezTo>
                  <a:cubicBezTo>
                    <a:pt x="1006" y="3224"/>
                    <a:pt x="1243" y="3343"/>
                    <a:pt x="1627" y="3343"/>
                  </a:cubicBezTo>
                  <a:cubicBezTo>
                    <a:pt x="1982" y="3343"/>
                    <a:pt x="2366" y="3343"/>
                    <a:pt x="2721" y="3224"/>
                  </a:cubicBezTo>
                  <a:cubicBezTo>
                    <a:pt x="2958" y="2958"/>
                    <a:pt x="3224" y="2722"/>
                    <a:pt x="3342" y="2485"/>
                  </a:cubicBezTo>
                  <a:cubicBezTo>
                    <a:pt x="3579" y="1864"/>
                    <a:pt x="3461" y="1361"/>
                    <a:pt x="3224" y="858"/>
                  </a:cubicBezTo>
                  <a:cubicBezTo>
                    <a:pt x="2958" y="504"/>
                    <a:pt x="2721" y="267"/>
                    <a:pt x="2366" y="119"/>
                  </a:cubicBezTo>
                  <a:cubicBezTo>
                    <a:pt x="2219" y="1"/>
                    <a:pt x="2100" y="1"/>
                    <a:pt x="1982" y="1"/>
                  </a:cubicBezTo>
                  <a:cubicBezTo>
                    <a:pt x="1982" y="119"/>
                    <a:pt x="2100" y="119"/>
                    <a:pt x="2366" y="267"/>
                  </a:cubicBezTo>
                  <a:cubicBezTo>
                    <a:pt x="2603" y="385"/>
                    <a:pt x="2840" y="622"/>
                    <a:pt x="3106" y="858"/>
                  </a:cubicBezTo>
                  <a:cubicBezTo>
                    <a:pt x="3342" y="1361"/>
                    <a:pt x="3342" y="1864"/>
                    <a:pt x="3106" y="2337"/>
                  </a:cubicBezTo>
                  <a:cubicBezTo>
                    <a:pt x="2958" y="2603"/>
                    <a:pt x="2721" y="2840"/>
                    <a:pt x="2366" y="2958"/>
                  </a:cubicBezTo>
                  <a:cubicBezTo>
                    <a:pt x="2133" y="3059"/>
                    <a:pt x="1901" y="3107"/>
                    <a:pt x="1682" y="3107"/>
                  </a:cubicBezTo>
                  <a:cubicBezTo>
                    <a:pt x="1071" y="3107"/>
                    <a:pt x="559" y="2732"/>
                    <a:pt x="385" y="2101"/>
                  </a:cubicBezTo>
                  <a:cubicBezTo>
                    <a:pt x="267" y="1598"/>
                    <a:pt x="385" y="1125"/>
                    <a:pt x="622" y="740"/>
                  </a:cubicBezTo>
                  <a:cubicBezTo>
                    <a:pt x="888" y="504"/>
                    <a:pt x="1124" y="267"/>
                    <a:pt x="1479" y="119"/>
                  </a:cubicBezTo>
                  <a:cubicBezTo>
                    <a:pt x="1627" y="1"/>
                    <a:pt x="1864" y="1"/>
                    <a:pt x="18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3"/>
            <p:cNvSpPr/>
            <p:nvPr/>
          </p:nvSpPr>
          <p:spPr>
            <a:xfrm>
              <a:off x="6468572" y="3061797"/>
              <a:ext cx="50974" cy="48766"/>
            </a:xfrm>
            <a:custGeom>
              <a:avLst/>
              <a:gdLst/>
              <a:ahLst/>
              <a:cxnLst/>
              <a:rect l="l" t="t" r="r" b="b"/>
              <a:pathLst>
                <a:path w="3579" h="3424" extrusionOk="0">
                  <a:moveTo>
                    <a:pt x="1671" y="0"/>
                  </a:moveTo>
                  <a:cubicBezTo>
                    <a:pt x="1605" y="0"/>
                    <a:pt x="1538" y="37"/>
                    <a:pt x="1479" y="111"/>
                  </a:cubicBezTo>
                  <a:lnTo>
                    <a:pt x="1863" y="111"/>
                  </a:lnTo>
                  <a:cubicBezTo>
                    <a:pt x="1804" y="37"/>
                    <a:pt x="1738" y="0"/>
                    <a:pt x="1671" y="0"/>
                  </a:cubicBezTo>
                  <a:close/>
                  <a:moveTo>
                    <a:pt x="1479" y="111"/>
                  </a:moveTo>
                  <a:cubicBezTo>
                    <a:pt x="1124" y="111"/>
                    <a:pt x="740" y="348"/>
                    <a:pt x="503" y="584"/>
                  </a:cubicBezTo>
                  <a:cubicBezTo>
                    <a:pt x="119" y="1087"/>
                    <a:pt x="0" y="1590"/>
                    <a:pt x="119" y="2181"/>
                  </a:cubicBezTo>
                  <a:cubicBezTo>
                    <a:pt x="266" y="2566"/>
                    <a:pt x="385" y="2802"/>
                    <a:pt x="740" y="3068"/>
                  </a:cubicBezTo>
                  <a:cubicBezTo>
                    <a:pt x="1006" y="3187"/>
                    <a:pt x="1361" y="3305"/>
                    <a:pt x="1745" y="3423"/>
                  </a:cubicBezTo>
                  <a:cubicBezTo>
                    <a:pt x="2100" y="3423"/>
                    <a:pt x="2337" y="3305"/>
                    <a:pt x="2721" y="3187"/>
                  </a:cubicBezTo>
                  <a:cubicBezTo>
                    <a:pt x="3076" y="3068"/>
                    <a:pt x="3224" y="2802"/>
                    <a:pt x="3460" y="2447"/>
                  </a:cubicBezTo>
                  <a:cubicBezTo>
                    <a:pt x="3579" y="1945"/>
                    <a:pt x="3579" y="1324"/>
                    <a:pt x="3224" y="850"/>
                  </a:cubicBezTo>
                  <a:cubicBezTo>
                    <a:pt x="3076" y="466"/>
                    <a:pt x="2839" y="229"/>
                    <a:pt x="2484" y="111"/>
                  </a:cubicBezTo>
                  <a:lnTo>
                    <a:pt x="2100" y="111"/>
                  </a:lnTo>
                  <a:cubicBezTo>
                    <a:pt x="2100" y="111"/>
                    <a:pt x="2218" y="111"/>
                    <a:pt x="2337" y="229"/>
                  </a:cubicBezTo>
                  <a:cubicBezTo>
                    <a:pt x="2721" y="348"/>
                    <a:pt x="2958" y="584"/>
                    <a:pt x="3076" y="969"/>
                  </a:cubicBezTo>
                  <a:cubicBezTo>
                    <a:pt x="3342" y="1324"/>
                    <a:pt x="3342" y="1945"/>
                    <a:pt x="3224" y="2329"/>
                  </a:cubicBezTo>
                  <a:cubicBezTo>
                    <a:pt x="2958" y="2684"/>
                    <a:pt x="2721" y="2920"/>
                    <a:pt x="2337" y="3068"/>
                  </a:cubicBezTo>
                  <a:cubicBezTo>
                    <a:pt x="2192" y="3114"/>
                    <a:pt x="2044" y="3137"/>
                    <a:pt x="1895" y="3137"/>
                  </a:cubicBezTo>
                  <a:cubicBezTo>
                    <a:pt x="1282" y="3137"/>
                    <a:pt x="670" y="2753"/>
                    <a:pt x="385" y="2063"/>
                  </a:cubicBezTo>
                  <a:cubicBezTo>
                    <a:pt x="266" y="1708"/>
                    <a:pt x="385" y="1087"/>
                    <a:pt x="740" y="703"/>
                  </a:cubicBezTo>
                  <a:cubicBezTo>
                    <a:pt x="858" y="466"/>
                    <a:pt x="1242" y="229"/>
                    <a:pt x="1479" y="1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3"/>
            <p:cNvSpPr/>
            <p:nvPr/>
          </p:nvSpPr>
          <p:spPr>
            <a:xfrm>
              <a:off x="6137092" y="3286173"/>
              <a:ext cx="893347" cy="628009"/>
            </a:xfrm>
            <a:custGeom>
              <a:avLst/>
              <a:gdLst/>
              <a:ahLst/>
              <a:cxnLst/>
              <a:rect l="l" t="t" r="r" b="b"/>
              <a:pathLst>
                <a:path w="62724" h="44094" extrusionOk="0">
                  <a:moveTo>
                    <a:pt x="237" y="1"/>
                  </a:moveTo>
                  <a:lnTo>
                    <a:pt x="1" y="356"/>
                  </a:lnTo>
                  <a:cubicBezTo>
                    <a:pt x="6891" y="9730"/>
                    <a:pt x="12185" y="20081"/>
                    <a:pt x="19844" y="28834"/>
                  </a:cubicBezTo>
                  <a:cubicBezTo>
                    <a:pt x="27237" y="37203"/>
                    <a:pt x="37439" y="44093"/>
                    <a:pt x="48529" y="44093"/>
                  </a:cubicBezTo>
                  <a:cubicBezTo>
                    <a:pt x="49032" y="44093"/>
                    <a:pt x="49416" y="44093"/>
                    <a:pt x="49889" y="43975"/>
                  </a:cubicBezTo>
                  <a:cubicBezTo>
                    <a:pt x="53586" y="43857"/>
                    <a:pt x="60003" y="42615"/>
                    <a:pt x="62724" y="40042"/>
                  </a:cubicBezTo>
                  <a:lnTo>
                    <a:pt x="61985" y="32767"/>
                  </a:lnTo>
                  <a:cubicBezTo>
                    <a:pt x="59146" y="35222"/>
                    <a:pt x="55686" y="36966"/>
                    <a:pt x="51752" y="37706"/>
                  </a:cubicBezTo>
                  <a:cubicBezTo>
                    <a:pt x="50274" y="37942"/>
                    <a:pt x="48677" y="38179"/>
                    <a:pt x="47050" y="38179"/>
                  </a:cubicBezTo>
                  <a:cubicBezTo>
                    <a:pt x="40397" y="38179"/>
                    <a:pt x="33891" y="35488"/>
                    <a:pt x="29070" y="30549"/>
                  </a:cubicBezTo>
                  <a:lnTo>
                    <a:pt x="237" y="1"/>
                  </a:ln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6080663" y="1911858"/>
              <a:ext cx="217768" cy="233349"/>
            </a:xfrm>
            <a:custGeom>
              <a:avLst/>
              <a:gdLst/>
              <a:ahLst/>
              <a:cxnLst/>
              <a:rect l="l" t="t" r="r" b="b"/>
              <a:pathLst>
                <a:path w="15290" h="16384" extrusionOk="0">
                  <a:moveTo>
                    <a:pt x="7659" y="0"/>
                  </a:moveTo>
                  <a:cubicBezTo>
                    <a:pt x="3460" y="0"/>
                    <a:pt x="0" y="3697"/>
                    <a:pt x="0" y="8251"/>
                  </a:cubicBezTo>
                  <a:cubicBezTo>
                    <a:pt x="0" y="12687"/>
                    <a:pt x="3460" y="16383"/>
                    <a:pt x="7659" y="16383"/>
                  </a:cubicBezTo>
                  <a:cubicBezTo>
                    <a:pt x="11829" y="16383"/>
                    <a:pt x="15289" y="12687"/>
                    <a:pt x="15289" y="8251"/>
                  </a:cubicBezTo>
                  <a:cubicBezTo>
                    <a:pt x="15289" y="3697"/>
                    <a:pt x="11829" y="0"/>
                    <a:pt x="7659" y="0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6135412" y="1911858"/>
              <a:ext cx="138580" cy="229133"/>
            </a:xfrm>
            <a:custGeom>
              <a:avLst/>
              <a:gdLst/>
              <a:ahLst/>
              <a:cxnLst/>
              <a:rect l="l" t="t" r="r" b="b"/>
              <a:pathLst>
                <a:path w="9730" h="16088" extrusionOk="0">
                  <a:moveTo>
                    <a:pt x="4436" y="0"/>
                  </a:moveTo>
                  <a:cubicBezTo>
                    <a:pt x="4673" y="266"/>
                    <a:pt x="4910" y="385"/>
                    <a:pt x="5294" y="503"/>
                  </a:cubicBezTo>
                  <a:cubicBezTo>
                    <a:pt x="6033" y="858"/>
                    <a:pt x="6654" y="1360"/>
                    <a:pt x="7246" y="1981"/>
                  </a:cubicBezTo>
                  <a:cubicBezTo>
                    <a:pt x="8133" y="2957"/>
                    <a:pt x="8606" y="4081"/>
                    <a:pt x="8872" y="5294"/>
                  </a:cubicBezTo>
                  <a:cubicBezTo>
                    <a:pt x="9345" y="6772"/>
                    <a:pt x="9345" y="8399"/>
                    <a:pt x="8872" y="9877"/>
                  </a:cubicBezTo>
                  <a:cubicBezTo>
                    <a:pt x="8488" y="11356"/>
                    <a:pt x="7749" y="12687"/>
                    <a:pt x="6654" y="13810"/>
                  </a:cubicBezTo>
                  <a:cubicBezTo>
                    <a:pt x="5767" y="14668"/>
                    <a:pt x="4673" y="15407"/>
                    <a:pt x="3431" y="15644"/>
                  </a:cubicBezTo>
                  <a:cubicBezTo>
                    <a:pt x="2916" y="15804"/>
                    <a:pt x="2402" y="15867"/>
                    <a:pt x="1913" y="15867"/>
                  </a:cubicBezTo>
                  <a:cubicBezTo>
                    <a:pt x="1587" y="15867"/>
                    <a:pt x="1272" y="15839"/>
                    <a:pt x="976" y="15792"/>
                  </a:cubicBezTo>
                  <a:cubicBezTo>
                    <a:pt x="355" y="15526"/>
                    <a:pt x="119" y="15407"/>
                    <a:pt x="1" y="15407"/>
                  </a:cubicBezTo>
                  <a:cubicBezTo>
                    <a:pt x="1" y="15407"/>
                    <a:pt x="119" y="15526"/>
                    <a:pt x="237" y="15526"/>
                  </a:cubicBezTo>
                  <a:cubicBezTo>
                    <a:pt x="474" y="15644"/>
                    <a:pt x="740" y="15792"/>
                    <a:pt x="858" y="15910"/>
                  </a:cubicBezTo>
                  <a:cubicBezTo>
                    <a:pt x="1287" y="16028"/>
                    <a:pt x="1716" y="16088"/>
                    <a:pt x="2145" y="16088"/>
                  </a:cubicBezTo>
                  <a:cubicBezTo>
                    <a:pt x="2573" y="16088"/>
                    <a:pt x="3002" y="16028"/>
                    <a:pt x="3431" y="15910"/>
                  </a:cubicBezTo>
                  <a:cubicBezTo>
                    <a:pt x="4791" y="15644"/>
                    <a:pt x="5915" y="15052"/>
                    <a:pt x="6891" y="14047"/>
                  </a:cubicBezTo>
                  <a:cubicBezTo>
                    <a:pt x="7985" y="12953"/>
                    <a:pt x="8872" y="11593"/>
                    <a:pt x="9227" y="9996"/>
                  </a:cubicBezTo>
                  <a:cubicBezTo>
                    <a:pt x="9730" y="8399"/>
                    <a:pt x="9730" y="6772"/>
                    <a:pt x="9227" y="5294"/>
                  </a:cubicBezTo>
                  <a:cubicBezTo>
                    <a:pt x="8991" y="3963"/>
                    <a:pt x="8370" y="2839"/>
                    <a:pt x="7512" y="1863"/>
                  </a:cubicBezTo>
                  <a:cubicBezTo>
                    <a:pt x="6891" y="1242"/>
                    <a:pt x="6152" y="739"/>
                    <a:pt x="5294" y="385"/>
                  </a:cubicBezTo>
                  <a:cubicBezTo>
                    <a:pt x="5176" y="266"/>
                    <a:pt x="4910" y="266"/>
                    <a:pt x="4673" y="118"/>
                  </a:cubicBezTo>
                  <a:cubicBezTo>
                    <a:pt x="4555" y="0"/>
                    <a:pt x="4436" y="0"/>
                    <a:pt x="44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6257983" y="2066218"/>
              <a:ext cx="28229" cy="22973"/>
            </a:xfrm>
            <a:custGeom>
              <a:avLst/>
              <a:gdLst/>
              <a:ahLst/>
              <a:cxnLst/>
              <a:rect l="l" t="t" r="r" b="b"/>
              <a:pathLst>
                <a:path w="1982" h="1613" extrusionOk="0">
                  <a:moveTo>
                    <a:pt x="684" y="1"/>
                  </a:moveTo>
                  <a:cubicBezTo>
                    <a:pt x="625" y="1"/>
                    <a:pt x="564" y="5"/>
                    <a:pt x="503" y="15"/>
                  </a:cubicBezTo>
                  <a:cubicBezTo>
                    <a:pt x="266" y="15"/>
                    <a:pt x="0" y="133"/>
                    <a:pt x="118" y="133"/>
                  </a:cubicBezTo>
                  <a:cubicBezTo>
                    <a:pt x="118" y="133"/>
                    <a:pt x="739" y="133"/>
                    <a:pt x="1242" y="636"/>
                  </a:cubicBezTo>
                  <a:cubicBezTo>
                    <a:pt x="1745" y="991"/>
                    <a:pt x="1745" y="1612"/>
                    <a:pt x="1863" y="1612"/>
                  </a:cubicBezTo>
                  <a:cubicBezTo>
                    <a:pt x="1863" y="1612"/>
                    <a:pt x="1981" y="1494"/>
                    <a:pt x="1863" y="1257"/>
                  </a:cubicBezTo>
                  <a:cubicBezTo>
                    <a:pt x="1863" y="579"/>
                    <a:pt x="1341" y="1"/>
                    <a:pt x="6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6263452" y="2048742"/>
              <a:ext cx="15596" cy="5483"/>
            </a:xfrm>
            <a:custGeom>
              <a:avLst/>
              <a:gdLst/>
              <a:ahLst/>
              <a:cxnLst/>
              <a:rect l="l" t="t" r="r" b="b"/>
              <a:pathLst>
                <a:path w="1095" h="385" extrusionOk="0">
                  <a:moveTo>
                    <a:pt x="622" y="0"/>
                  </a:moveTo>
                  <a:cubicBezTo>
                    <a:pt x="237" y="0"/>
                    <a:pt x="1" y="266"/>
                    <a:pt x="1" y="266"/>
                  </a:cubicBezTo>
                  <a:cubicBezTo>
                    <a:pt x="119" y="385"/>
                    <a:pt x="355" y="385"/>
                    <a:pt x="622" y="385"/>
                  </a:cubicBezTo>
                  <a:lnTo>
                    <a:pt x="1095" y="385"/>
                  </a:lnTo>
                  <a:cubicBezTo>
                    <a:pt x="1095" y="266"/>
                    <a:pt x="976" y="0"/>
                    <a:pt x="6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6256288" y="1954229"/>
              <a:ext cx="23927" cy="11964"/>
            </a:xfrm>
            <a:custGeom>
              <a:avLst/>
              <a:gdLst/>
              <a:ahLst/>
              <a:cxnLst/>
              <a:rect l="l" t="t" r="r" b="b"/>
              <a:pathLst>
                <a:path w="1680" h="840" extrusionOk="0">
                  <a:moveTo>
                    <a:pt x="1137" y="0"/>
                  </a:moveTo>
                  <a:cubicBezTo>
                    <a:pt x="987" y="0"/>
                    <a:pt x="811" y="28"/>
                    <a:pt x="622" y="101"/>
                  </a:cubicBezTo>
                  <a:cubicBezTo>
                    <a:pt x="119" y="367"/>
                    <a:pt x="1" y="722"/>
                    <a:pt x="1" y="840"/>
                  </a:cubicBezTo>
                  <a:cubicBezTo>
                    <a:pt x="119" y="840"/>
                    <a:pt x="385" y="603"/>
                    <a:pt x="858" y="485"/>
                  </a:cubicBezTo>
                  <a:cubicBezTo>
                    <a:pt x="1243" y="249"/>
                    <a:pt x="1598" y="367"/>
                    <a:pt x="1598" y="249"/>
                  </a:cubicBezTo>
                  <a:cubicBezTo>
                    <a:pt x="1680" y="146"/>
                    <a:pt x="1477" y="0"/>
                    <a:pt x="1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6133304" y="1695514"/>
              <a:ext cx="616216" cy="1117239"/>
            </a:xfrm>
            <a:custGeom>
              <a:avLst/>
              <a:gdLst/>
              <a:ahLst/>
              <a:cxnLst/>
              <a:rect l="l" t="t" r="r" b="b"/>
              <a:pathLst>
                <a:path w="43266" h="78444" extrusionOk="0">
                  <a:moveTo>
                    <a:pt x="17626" y="1"/>
                  </a:moveTo>
                  <a:cubicBezTo>
                    <a:pt x="12348" y="1"/>
                    <a:pt x="7031" y="1069"/>
                    <a:pt x="1982" y="3243"/>
                  </a:cubicBezTo>
                  <a:cubicBezTo>
                    <a:pt x="1982" y="3243"/>
                    <a:pt x="1" y="29237"/>
                    <a:pt x="149" y="40593"/>
                  </a:cubicBezTo>
                  <a:cubicBezTo>
                    <a:pt x="267" y="51919"/>
                    <a:pt x="11593" y="53634"/>
                    <a:pt x="11593" y="53634"/>
                  </a:cubicBezTo>
                  <a:cubicBezTo>
                    <a:pt x="11593" y="53634"/>
                    <a:pt x="11356" y="58455"/>
                    <a:pt x="11090" y="63748"/>
                  </a:cubicBezTo>
                  <a:cubicBezTo>
                    <a:pt x="10735" y="71259"/>
                    <a:pt x="16413" y="77795"/>
                    <a:pt x="23925" y="78416"/>
                  </a:cubicBezTo>
                  <a:lnTo>
                    <a:pt x="24043" y="78416"/>
                  </a:lnTo>
                  <a:cubicBezTo>
                    <a:pt x="24342" y="78434"/>
                    <a:pt x="24639" y="78444"/>
                    <a:pt x="24934" y="78444"/>
                  </a:cubicBezTo>
                  <a:cubicBezTo>
                    <a:pt x="32184" y="78444"/>
                    <a:pt x="38351" y="72936"/>
                    <a:pt x="38947" y="65463"/>
                  </a:cubicBezTo>
                  <a:lnTo>
                    <a:pt x="43265" y="9542"/>
                  </a:lnTo>
                  <a:lnTo>
                    <a:pt x="41550" y="8181"/>
                  </a:lnTo>
                  <a:cubicBezTo>
                    <a:pt x="34541" y="2779"/>
                    <a:pt x="26135" y="1"/>
                    <a:pt x="17626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6298417" y="2397897"/>
              <a:ext cx="210604" cy="103101"/>
            </a:xfrm>
            <a:custGeom>
              <a:avLst/>
              <a:gdLst/>
              <a:ahLst/>
              <a:cxnLst/>
              <a:rect l="l" t="t" r="r" b="b"/>
              <a:pathLst>
                <a:path w="14787" h="7239" extrusionOk="0">
                  <a:moveTo>
                    <a:pt x="14786" y="1"/>
                  </a:moveTo>
                  <a:lnTo>
                    <a:pt x="14786" y="1"/>
                  </a:lnTo>
                  <a:cubicBezTo>
                    <a:pt x="8720" y="3833"/>
                    <a:pt x="2952" y="4226"/>
                    <a:pt x="844" y="4226"/>
                  </a:cubicBezTo>
                  <a:cubicBezTo>
                    <a:pt x="300" y="4226"/>
                    <a:pt x="0" y="4200"/>
                    <a:pt x="0" y="4200"/>
                  </a:cubicBezTo>
                  <a:lnTo>
                    <a:pt x="0" y="7157"/>
                  </a:lnTo>
                  <a:cubicBezTo>
                    <a:pt x="641" y="7212"/>
                    <a:pt x="1257" y="7238"/>
                    <a:pt x="1849" y="7238"/>
                  </a:cubicBezTo>
                  <a:cubicBezTo>
                    <a:pt x="11707" y="7238"/>
                    <a:pt x="14786" y="1"/>
                    <a:pt x="1478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3"/>
            <p:cNvSpPr/>
            <p:nvPr/>
          </p:nvSpPr>
          <p:spPr>
            <a:xfrm>
              <a:off x="6338837" y="2173407"/>
              <a:ext cx="84259" cy="72039"/>
            </a:xfrm>
            <a:custGeom>
              <a:avLst/>
              <a:gdLst/>
              <a:ahLst/>
              <a:cxnLst/>
              <a:rect l="l" t="t" r="r" b="b"/>
              <a:pathLst>
                <a:path w="5916" h="5058" extrusionOk="0">
                  <a:moveTo>
                    <a:pt x="5679" y="1"/>
                  </a:moveTo>
                  <a:cubicBezTo>
                    <a:pt x="5294" y="1"/>
                    <a:pt x="5294" y="1982"/>
                    <a:pt x="3698" y="3342"/>
                  </a:cubicBezTo>
                  <a:cubicBezTo>
                    <a:pt x="2101" y="4555"/>
                    <a:pt x="119" y="4436"/>
                    <a:pt x="119" y="4673"/>
                  </a:cubicBezTo>
                  <a:cubicBezTo>
                    <a:pt x="1" y="4821"/>
                    <a:pt x="504" y="5057"/>
                    <a:pt x="1361" y="5057"/>
                  </a:cubicBezTo>
                  <a:cubicBezTo>
                    <a:pt x="2456" y="5057"/>
                    <a:pt x="3579" y="4673"/>
                    <a:pt x="4437" y="3934"/>
                  </a:cubicBezTo>
                  <a:cubicBezTo>
                    <a:pt x="5294" y="3342"/>
                    <a:pt x="5797" y="2337"/>
                    <a:pt x="5915" y="1361"/>
                  </a:cubicBezTo>
                  <a:cubicBezTo>
                    <a:pt x="5915" y="503"/>
                    <a:pt x="5797" y="1"/>
                    <a:pt x="5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3"/>
            <p:cNvSpPr/>
            <p:nvPr/>
          </p:nvSpPr>
          <p:spPr>
            <a:xfrm>
              <a:off x="6428138" y="1856924"/>
              <a:ext cx="115834" cy="33228"/>
            </a:xfrm>
            <a:custGeom>
              <a:avLst/>
              <a:gdLst/>
              <a:ahLst/>
              <a:cxnLst/>
              <a:rect l="l" t="t" r="r" b="b"/>
              <a:pathLst>
                <a:path w="8133" h="2333" extrusionOk="0">
                  <a:moveTo>
                    <a:pt x="3533" y="0"/>
                  </a:moveTo>
                  <a:cubicBezTo>
                    <a:pt x="2715" y="0"/>
                    <a:pt x="1893" y="140"/>
                    <a:pt x="1124" y="427"/>
                  </a:cubicBezTo>
                  <a:cubicBezTo>
                    <a:pt x="385" y="663"/>
                    <a:pt x="0" y="1166"/>
                    <a:pt x="148" y="1284"/>
                  </a:cubicBezTo>
                  <a:cubicBezTo>
                    <a:pt x="266" y="1757"/>
                    <a:pt x="1982" y="1521"/>
                    <a:pt x="4081" y="1757"/>
                  </a:cubicBezTo>
                  <a:cubicBezTo>
                    <a:pt x="5523" y="1951"/>
                    <a:pt x="6823" y="2332"/>
                    <a:pt x="7516" y="2332"/>
                  </a:cubicBezTo>
                  <a:cubicBezTo>
                    <a:pt x="7776" y="2332"/>
                    <a:pt x="7950" y="2279"/>
                    <a:pt x="8014" y="2142"/>
                  </a:cubicBezTo>
                  <a:cubicBezTo>
                    <a:pt x="8133" y="2024"/>
                    <a:pt x="7896" y="1521"/>
                    <a:pt x="7157" y="1018"/>
                  </a:cubicBezTo>
                  <a:cubicBezTo>
                    <a:pt x="6107" y="348"/>
                    <a:pt x="4824" y="0"/>
                    <a:pt x="35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3"/>
            <p:cNvSpPr/>
            <p:nvPr/>
          </p:nvSpPr>
          <p:spPr>
            <a:xfrm>
              <a:off x="6185958" y="1910647"/>
              <a:ext cx="100253" cy="29881"/>
            </a:xfrm>
            <a:custGeom>
              <a:avLst/>
              <a:gdLst/>
              <a:ahLst/>
              <a:cxnLst/>
              <a:rect l="l" t="t" r="r" b="b"/>
              <a:pathLst>
                <a:path w="7039" h="2098" extrusionOk="0">
                  <a:moveTo>
                    <a:pt x="3180" y="1"/>
                  </a:moveTo>
                  <a:cubicBezTo>
                    <a:pt x="2392" y="1"/>
                    <a:pt x="1606" y="160"/>
                    <a:pt x="887" y="470"/>
                  </a:cubicBezTo>
                  <a:cubicBezTo>
                    <a:pt x="266" y="824"/>
                    <a:pt x="0" y="1209"/>
                    <a:pt x="148" y="1445"/>
                  </a:cubicBezTo>
                  <a:cubicBezTo>
                    <a:pt x="299" y="1659"/>
                    <a:pt x="631" y="1712"/>
                    <a:pt x="1085" y="1712"/>
                  </a:cubicBezTo>
                  <a:cubicBezTo>
                    <a:pt x="1542" y="1712"/>
                    <a:pt x="2124" y="1658"/>
                    <a:pt x="2770" y="1658"/>
                  </a:cubicBezTo>
                  <a:cubicBezTo>
                    <a:pt x="2993" y="1658"/>
                    <a:pt x="3224" y="1665"/>
                    <a:pt x="3460" y="1682"/>
                  </a:cubicBezTo>
                  <a:cubicBezTo>
                    <a:pt x="4659" y="1868"/>
                    <a:pt x="5685" y="2097"/>
                    <a:pt x="6325" y="2097"/>
                  </a:cubicBezTo>
                  <a:cubicBezTo>
                    <a:pt x="6600" y="2097"/>
                    <a:pt x="6804" y="2055"/>
                    <a:pt x="6920" y="1948"/>
                  </a:cubicBezTo>
                  <a:cubicBezTo>
                    <a:pt x="7038" y="1682"/>
                    <a:pt x="6920" y="1327"/>
                    <a:pt x="6299" y="943"/>
                  </a:cubicBezTo>
                  <a:cubicBezTo>
                    <a:pt x="5371" y="307"/>
                    <a:pt x="4274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3"/>
            <p:cNvSpPr/>
            <p:nvPr/>
          </p:nvSpPr>
          <p:spPr>
            <a:xfrm>
              <a:off x="6722972" y="1992342"/>
              <a:ext cx="116518" cy="168759"/>
            </a:xfrm>
            <a:custGeom>
              <a:avLst/>
              <a:gdLst/>
              <a:ahLst/>
              <a:cxnLst/>
              <a:rect l="l" t="t" r="r" b="b"/>
              <a:pathLst>
                <a:path w="8181" h="11849" extrusionOk="0">
                  <a:moveTo>
                    <a:pt x="2984" y="1"/>
                  </a:moveTo>
                  <a:cubicBezTo>
                    <a:pt x="1642" y="1"/>
                    <a:pt x="547" y="338"/>
                    <a:pt x="503" y="382"/>
                  </a:cubicBezTo>
                  <a:cubicBezTo>
                    <a:pt x="503" y="382"/>
                    <a:pt x="0" y="11235"/>
                    <a:pt x="0" y="11472"/>
                  </a:cubicBezTo>
                  <a:cubicBezTo>
                    <a:pt x="0" y="11565"/>
                    <a:pt x="950" y="11849"/>
                    <a:pt x="2196" y="11849"/>
                  </a:cubicBezTo>
                  <a:cubicBezTo>
                    <a:pt x="4515" y="11849"/>
                    <a:pt x="7860" y="10863"/>
                    <a:pt x="8014" y="5823"/>
                  </a:cubicBezTo>
                  <a:cubicBezTo>
                    <a:pt x="8181" y="950"/>
                    <a:pt x="5236" y="1"/>
                    <a:pt x="298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3"/>
            <p:cNvSpPr/>
            <p:nvPr/>
          </p:nvSpPr>
          <p:spPr>
            <a:xfrm>
              <a:off x="6758350" y="2027678"/>
              <a:ext cx="50974" cy="97775"/>
            </a:xfrm>
            <a:custGeom>
              <a:avLst/>
              <a:gdLst/>
              <a:ahLst/>
              <a:cxnLst/>
              <a:rect l="l" t="t" r="r" b="b"/>
              <a:pathLst>
                <a:path w="3579" h="6865" extrusionOk="0">
                  <a:moveTo>
                    <a:pt x="1715" y="1"/>
                  </a:moveTo>
                  <a:cubicBezTo>
                    <a:pt x="1479" y="1"/>
                    <a:pt x="1213" y="119"/>
                    <a:pt x="976" y="267"/>
                  </a:cubicBezTo>
                  <a:cubicBezTo>
                    <a:pt x="858" y="385"/>
                    <a:pt x="739" y="503"/>
                    <a:pt x="621" y="740"/>
                  </a:cubicBezTo>
                  <a:cubicBezTo>
                    <a:pt x="621" y="1006"/>
                    <a:pt x="739" y="1243"/>
                    <a:pt x="739" y="1243"/>
                  </a:cubicBezTo>
                  <a:cubicBezTo>
                    <a:pt x="858" y="1124"/>
                    <a:pt x="739" y="1006"/>
                    <a:pt x="858" y="740"/>
                  </a:cubicBezTo>
                  <a:cubicBezTo>
                    <a:pt x="944" y="567"/>
                    <a:pt x="1173" y="457"/>
                    <a:pt x="1429" y="457"/>
                  </a:cubicBezTo>
                  <a:cubicBezTo>
                    <a:pt x="1523" y="457"/>
                    <a:pt x="1620" y="472"/>
                    <a:pt x="1715" y="503"/>
                  </a:cubicBezTo>
                  <a:cubicBezTo>
                    <a:pt x="2218" y="622"/>
                    <a:pt x="2573" y="1006"/>
                    <a:pt x="2691" y="1479"/>
                  </a:cubicBezTo>
                  <a:cubicBezTo>
                    <a:pt x="2957" y="2100"/>
                    <a:pt x="3076" y="2839"/>
                    <a:pt x="2957" y="3461"/>
                  </a:cubicBezTo>
                  <a:cubicBezTo>
                    <a:pt x="2957" y="4939"/>
                    <a:pt x="2218" y="6181"/>
                    <a:pt x="1360" y="6418"/>
                  </a:cubicBezTo>
                  <a:cubicBezTo>
                    <a:pt x="1168" y="6477"/>
                    <a:pt x="983" y="6506"/>
                    <a:pt x="813" y="6506"/>
                  </a:cubicBezTo>
                  <a:cubicBezTo>
                    <a:pt x="643" y="6506"/>
                    <a:pt x="488" y="6477"/>
                    <a:pt x="355" y="6418"/>
                  </a:cubicBezTo>
                  <a:cubicBezTo>
                    <a:pt x="118" y="6299"/>
                    <a:pt x="0" y="6181"/>
                    <a:pt x="0" y="6181"/>
                  </a:cubicBezTo>
                  <a:lnTo>
                    <a:pt x="0" y="6181"/>
                  </a:lnTo>
                  <a:cubicBezTo>
                    <a:pt x="0" y="6181"/>
                    <a:pt x="0" y="6418"/>
                    <a:pt x="237" y="6536"/>
                  </a:cubicBezTo>
                  <a:cubicBezTo>
                    <a:pt x="474" y="6773"/>
                    <a:pt x="745" y="6864"/>
                    <a:pt x="1008" y="6864"/>
                  </a:cubicBezTo>
                  <a:cubicBezTo>
                    <a:pt x="1171" y="6864"/>
                    <a:pt x="1332" y="6829"/>
                    <a:pt x="1479" y="6773"/>
                  </a:cubicBezTo>
                  <a:cubicBezTo>
                    <a:pt x="2573" y="6536"/>
                    <a:pt x="3430" y="5057"/>
                    <a:pt x="3578" y="3579"/>
                  </a:cubicBezTo>
                  <a:cubicBezTo>
                    <a:pt x="3578" y="2839"/>
                    <a:pt x="3430" y="2100"/>
                    <a:pt x="3194" y="1361"/>
                  </a:cubicBezTo>
                  <a:cubicBezTo>
                    <a:pt x="2957" y="740"/>
                    <a:pt x="2455" y="267"/>
                    <a:pt x="171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6080663" y="1458747"/>
              <a:ext cx="809102" cy="618224"/>
            </a:xfrm>
            <a:custGeom>
              <a:avLst/>
              <a:gdLst/>
              <a:ahLst/>
              <a:cxnLst/>
              <a:rect l="l" t="t" r="r" b="b"/>
              <a:pathLst>
                <a:path w="56809" h="43407" extrusionOk="0">
                  <a:moveTo>
                    <a:pt x="30373" y="0"/>
                  </a:moveTo>
                  <a:cubicBezTo>
                    <a:pt x="30156" y="0"/>
                    <a:pt x="29939" y="8"/>
                    <a:pt x="29720" y="24"/>
                  </a:cubicBezTo>
                  <a:lnTo>
                    <a:pt x="28981" y="24"/>
                  </a:lnTo>
                  <a:cubicBezTo>
                    <a:pt x="25018" y="645"/>
                    <a:pt x="21706" y="2981"/>
                    <a:pt x="19961" y="6441"/>
                  </a:cubicBezTo>
                  <a:cubicBezTo>
                    <a:pt x="19222" y="5820"/>
                    <a:pt x="18365" y="5199"/>
                    <a:pt x="17389" y="4726"/>
                  </a:cubicBezTo>
                  <a:cubicBezTo>
                    <a:pt x="15689" y="3859"/>
                    <a:pt x="13862" y="3447"/>
                    <a:pt x="12054" y="3447"/>
                  </a:cubicBezTo>
                  <a:cubicBezTo>
                    <a:pt x="7697" y="3447"/>
                    <a:pt x="3450" y="5839"/>
                    <a:pt x="1360" y="10019"/>
                  </a:cubicBezTo>
                  <a:cubicBezTo>
                    <a:pt x="266" y="11971"/>
                    <a:pt x="0" y="14337"/>
                    <a:pt x="503" y="16555"/>
                  </a:cubicBezTo>
                  <a:cubicBezTo>
                    <a:pt x="1124" y="18625"/>
                    <a:pt x="2839" y="20488"/>
                    <a:pt x="5057" y="20843"/>
                  </a:cubicBezTo>
                  <a:lnTo>
                    <a:pt x="5175" y="20843"/>
                  </a:lnTo>
                  <a:cubicBezTo>
                    <a:pt x="5915" y="22588"/>
                    <a:pt x="7541" y="23682"/>
                    <a:pt x="9256" y="23800"/>
                  </a:cubicBezTo>
                  <a:cubicBezTo>
                    <a:pt x="9637" y="23880"/>
                    <a:pt x="10024" y="23916"/>
                    <a:pt x="10414" y="23916"/>
                  </a:cubicBezTo>
                  <a:cubicBezTo>
                    <a:pt x="11901" y="23916"/>
                    <a:pt x="13427" y="23385"/>
                    <a:pt x="14786" y="22706"/>
                  </a:cubicBezTo>
                  <a:cubicBezTo>
                    <a:pt x="15407" y="22469"/>
                    <a:pt x="16028" y="22085"/>
                    <a:pt x="16768" y="22085"/>
                  </a:cubicBezTo>
                  <a:cubicBezTo>
                    <a:pt x="17389" y="22321"/>
                    <a:pt x="18010" y="22588"/>
                    <a:pt x="18365" y="22942"/>
                  </a:cubicBezTo>
                  <a:cubicBezTo>
                    <a:pt x="19969" y="23806"/>
                    <a:pt x="21733" y="24244"/>
                    <a:pt x="23481" y="24244"/>
                  </a:cubicBezTo>
                  <a:cubicBezTo>
                    <a:pt x="25503" y="24244"/>
                    <a:pt x="27505" y="23659"/>
                    <a:pt x="29218" y="22469"/>
                  </a:cubicBezTo>
                  <a:cubicBezTo>
                    <a:pt x="31016" y="24912"/>
                    <a:pt x="33821" y="26270"/>
                    <a:pt x="36695" y="26270"/>
                  </a:cubicBezTo>
                  <a:cubicBezTo>
                    <a:pt x="38170" y="26270"/>
                    <a:pt x="39663" y="25913"/>
                    <a:pt x="41047" y="25160"/>
                  </a:cubicBezTo>
                  <a:lnTo>
                    <a:pt x="41401" y="25160"/>
                  </a:lnTo>
                  <a:cubicBezTo>
                    <a:pt x="38592" y="30957"/>
                    <a:pt x="39450" y="37995"/>
                    <a:pt x="43767" y="42904"/>
                  </a:cubicBezTo>
                  <a:lnTo>
                    <a:pt x="44861" y="43407"/>
                  </a:lnTo>
                  <a:cubicBezTo>
                    <a:pt x="49534" y="41543"/>
                    <a:pt x="51900" y="35274"/>
                    <a:pt x="49416" y="30957"/>
                  </a:cubicBezTo>
                  <a:cubicBezTo>
                    <a:pt x="51160" y="30454"/>
                    <a:pt x="52757" y="29478"/>
                    <a:pt x="53851" y="27999"/>
                  </a:cubicBezTo>
                  <a:cubicBezTo>
                    <a:pt x="56809" y="24303"/>
                    <a:pt x="56188" y="19009"/>
                    <a:pt x="52491" y="16052"/>
                  </a:cubicBezTo>
                  <a:cubicBezTo>
                    <a:pt x="50273" y="14189"/>
                    <a:pt x="40662" y="10995"/>
                    <a:pt x="40662" y="10995"/>
                  </a:cubicBezTo>
                  <a:lnTo>
                    <a:pt x="40189" y="8274"/>
                  </a:lnTo>
                  <a:cubicBezTo>
                    <a:pt x="39115" y="3584"/>
                    <a:pt x="35018" y="0"/>
                    <a:pt x="303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3"/>
            <p:cNvSpPr/>
            <p:nvPr/>
          </p:nvSpPr>
          <p:spPr>
            <a:xfrm>
              <a:off x="6659792" y="1615343"/>
              <a:ext cx="219448" cy="377398"/>
            </a:xfrm>
            <a:custGeom>
              <a:avLst/>
              <a:gdLst/>
              <a:ahLst/>
              <a:cxnLst/>
              <a:rect l="l" t="t" r="r" b="b"/>
              <a:pathLst>
                <a:path w="15408" h="26498" extrusionOk="0">
                  <a:moveTo>
                    <a:pt x="0" y="0"/>
                  </a:moveTo>
                  <a:cubicBezTo>
                    <a:pt x="0" y="0"/>
                    <a:pt x="9493" y="7275"/>
                    <a:pt x="6299" y="25758"/>
                  </a:cubicBezTo>
                  <a:lnTo>
                    <a:pt x="10617" y="26497"/>
                  </a:lnTo>
                  <a:lnTo>
                    <a:pt x="10617" y="26497"/>
                  </a:lnTo>
                  <a:cubicBezTo>
                    <a:pt x="10617" y="26497"/>
                    <a:pt x="15407" y="3578"/>
                    <a:pt x="2100" y="0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6649253" y="1973343"/>
              <a:ext cx="217768" cy="231669"/>
            </a:xfrm>
            <a:custGeom>
              <a:avLst/>
              <a:gdLst/>
              <a:ahLst/>
              <a:cxnLst/>
              <a:rect l="l" t="t" r="r" b="b"/>
              <a:pathLst>
                <a:path w="15290" h="16266" extrusionOk="0">
                  <a:moveTo>
                    <a:pt x="7660" y="1"/>
                  </a:moveTo>
                  <a:cubicBezTo>
                    <a:pt x="3461" y="1"/>
                    <a:pt x="1" y="3579"/>
                    <a:pt x="1" y="8133"/>
                  </a:cubicBezTo>
                  <a:cubicBezTo>
                    <a:pt x="1" y="12687"/>
                    <a:pt x="3461" y="16266"/>
                    <a:pt x="7660" y="16266"/>
                  </a:cubicBezTo>
                  <a:cubicBezTo>
                    <a:pt x="11830" y="16266"/>
                    <a:pt x="15290" y="12687"/>
                    <a:pt x="15290" y="8133"/>
                  </a:cubicBezTo>
                  <a:cubicBezTo>
                    <a:pt x="15290" y="3579"/>
                    <a:pt x="11830" y="1"/>
                    <a:pt x="7660" y="1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3"/>
            <p:cNvSpPr/>
            <p:nvPr/>
          </p:nvSpPr>
          <p:spPr>
            <a:xfrm>
              <a:off x="6668637" y="1973343"/>
              <a:ext cx="144049" cy="227353"/>
            </a:xfrm>
            <a:custGeom>
              <a:avLst/>
              <a:gdLst/>
              <a:ahLst/>
              <a:cxnLst/>
              <a:rect l="l" t="t" r="r" b="b"/>
              <a:pathLst>
                <a:path w="10114" h="15963" extrusionOk="0">
                  <a:moveTo>
                    <a:pt x="5441" y="1"/>
                  </a:moveTo>
                  <a:cubicBezTo>
                    <a:pt x="5175" y="119"/>
                    <a:pt x="4939" y="119"/>
                    <a:pt x="4820" y="237"/>
                  </a:cubicBezTo>
                  <a:cubicBezTo>
                    <a:pt x="3963" y="622"/>
                    <a:pt x="3224" y="1124"/>
                    <a:pt x="2603" y="1716"/>
                  </a:cubicBezTo>
                  <a:cubicBezTo>
                    <a:pt x="1745" y="2721"/>
                    <a:pt x="1124" y="3934"/>
                    <a:pt x="858" y="5176"/>
                  </a:cubicBezTo>
                  <a:cubicBezTo>
                    <a:pt x="0" y="8251"/>
                    <a:pt x="858" y="11711"/>
                    <a:pt x="3224" y="13929"/>
                  </a:cubicBezTo>
                  <a:cubicBezTo>
                    <a:pt x="4199" y="14905"/>
                    <a:pt x="5294" y="15526"/>
                    <a:pt x="6654" y="15763"/>
                  </a:cubicBezTo>
                  <a:cubicBezTo>
                    <a:pt x="7083" y="15896"/>
                    <a:pt x="7519" y="15962"/>
                    <a:pt x="7955" y="15962"/>
                  </a:cubicBezTo>
                  <a:cubicBezTo>
                    <a:pt x="8391" y="15962"/>
                    <a:pt x="8828" y="15896"/>
                    <a:pt x="9256" y="15763"/>
                  </a:cubicBezTo>
                  <a:cubicBezTo>
                    <a:pt x="9493" y="15644"/>
                    <a:pt x="9611" y="15526"/>
                    <a:pt x="9877" y="15408"/>
                  </a:cubicBezTo>
                  <a:cubicBezTo>
                    <a:pt x="9996" y="15408"/>
                    <a:pt x="10114" y="15290"/>
                    <a:pt x="10114" y="15290"/>
                  </a:cubicBezTo>
                  <a:lnTo>
                    <a:pt x="10114" y="15290"/>
                  </a:lnTo>
                  <a:cubicBezTo>
                    <a:pt x="10114" y="15290"/>
                    <a:pt x="9729" y="15408"/>
                    <a:pt x="9138" y="15644"/>
                  </a:cubicBezTo>
                  <a:cubicBezTo>
                    <a:pt x="8832" y="15693"/>
                    <a:pt x="8500" y="15722"/>
                    <a:pt x="8156" y="15722"/>
                  </a:cubicBezTo>
                  <a:cubicBezTo>
                    <a:pt x="7669" y="15722"/>
                    <a:pt x="7156" y="15665"/>
                    <a:pt x="6654" y="15526"/>
                  </a:cubicBezTo>
                  <a:cubicBezTo>
                    <a:pt x="5441" y="15290"/>
                    <a:pt x="4318" y="14550"/>
                    <a:pt x="3460" y="13693"/>
                  </a:cubicBezTo>
                  <a:cubicBezTo>
                    <a:pt x="2336" y="12569"/>
                    <a:pt x="1597" y="11209"/>
                    <a:pt x="1242" y="9730"/>
                  </a:cubicBezTo>
                  <a:cubicBezTo>
                    <a:pt x="739" y="8251"/>
                    <a:pt x="739" y="6654"/>
                    <a:pt x="1242" y="5176"/>
                  </a:cubicBezTo>
                  <a:cubicBezTo>
                    <a:pt x="1479" y="3934"/>
                    <a:pt x="1982" y="2840"/>
                    <a:pt x="2839" y="1864"/>
                  </a:cubicBezTo>
                  <a:cubicBezTo>
                    <a:pt x="3460" y="1243"/>
                    <a:pt x="4081" y="740"/>
                    <a:pt x="4820" y="385"/>
                  </a:cubicBezTo>
                  <a:cubicBezTo>
                    <a:pt x="5441" y="119"/>
                    <a:pt x="5678" y="1"/>
                    <a:pt x="56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>
              <a:off x="6661900" y="2126236"/>
              <a:ext cx="27801" cy="22760"/>
            </a:xfrm>
            <a:custGeom>
              <a:avLst/>
              <a:gdLst/>
              <a:ahLst/>
              <a:cxnLst/>
              <a:rect l="l" t="t" r="r" b="b"/>
              <a:pathLst>
                <a:path w="1952" h="1598" extrusionOk="0">
                  <a:moveTo>
                    <a:pt x="1479" y="0"/>
                  </a:moveTo>
                  <a:cubicBezTo>
                    <a:pt x="1094" y="0"/>
                    <a:pt x="858" y="119"/>
                    <a:pt x="473" y="355"/>
                  </a:cubicBezTo>
                  <a:cubicBezTo>
                    <a:pt x="237" y="592"/>
                    <a:pt x="118" y="858"/>
                    <a:pt x="0" y="1213"/>
                  </a:cubicBezTo>
                  <a:cubicBezTo>
                    <a:pt x="0" y="1479"/>
                    <a:pt x="118" y="1597"/>
                    <a:pt x="118" y="1597"/>
                  </a:cubicBezTo>
                  <a:cubicBezTo>
                    <a:pt x="237" y="1597"/>
                    <a:pt x="237" y="976"/>
                    <a:pt x="739" y="592"/>
                  </a:cubicBezTo>
                  <a:cubicBezTo>
                    <a:pt x="1212" y="237"/>
                    <a:pt x="1833" y="237"/>
                    <a:pt x="1833" y="119"/>
                  </a:cubicBezTo>
                  <a:cubicBezTo>
                    <a:pt x="1952" y="0"/>
                    <a:pt x="1715" y="0"/>
                    <a:pt x="14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6668637" y="2110227"/>
              <a:ext cx="16009" cy="5498"/>
            </a:xfrm>
            <a:custGeom>
              <a:avLst/>
              <a:gdLst/>
              <a:ahLst/>
              <a:cxnLst/>
              <a:rect l="l" t="t" r="r" b="b"/>
              <a:pathLst>
                <a:path w="1124" h="386" extrusionOk="0">
                  <a:moveTo>
                    <a:pt x="503" y="1"/>
                  </a:moveTo>
                  <a:cubicBezTo>
                    <a:pt x="118" y="1"/>
                    <a:pt x="0" y="119"/>
                    <a:pt x="0" y="237"/>
                  </a:cubicBezTo>
                  <a:cubicBezTo>
                    <a:pt x="0" y="385"/>
                    <a:pt x="266" y="385"/>
                    <a:pt x="503" y="385"/>
                  </a:cubicBezTo>
                  <a:cubicBezTo>
                    <a:pt x="739" y="385"/>
                    <a:pt x="1006" y="385"/>
                    <a:pt x="1124" y="237"/>
                  </a:cubicBezTo>
                  <a:cubicBezTo>
                    <a:pt x="1124" y="119"/>
                    <a:pt x="858" y="1"/>
                    <a:pt x="5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>
              <a:off x="6667469" y="2014019"/>
              <a:ext cx="23927" cy="12334"/>
            </a:xfrm>
            <a:custGeom>
              <a:avLst/>
              <a:gdLst/>
              <a:ahLst/>
              <a:cxnLst/>
              <a:rect l="l" t="t" r="r" b="b"/>
              <a:pathLst>
                <a:path w="1680" h="866" extrusionOk="0">
                  <a:moveTo>
                    <a:pt x="510" y="1"/>
                  </a:moveTo>
                  <a:cubicBezTo>
                    <a:pt x="215" y="1"/>
                    <a:pt x="1" y="139"/>
                    <a:pt x="82" y="220"/>
                  </a:cubicBezTo>
                  <a:cubicBezTo>
                    <a:pt x="82" y="339"/>
                    <a:pt x="467" y="339"/>
                    <a:pt x="821" y="486"/>
                  </a:cubicBezTo>
                  <a:cubicBezTo>
                    <a:pt x="1254" y="588"/>
                    <a:pt x="1490" y="865"/>
                    <a:pt x="1622" y="865"/>
                  </a:cubicBezTo>
                  <a:cubicBezTo>
                    <a:pt x="1644" y="865"/>
                    <a:pt x="1663" y="858"/>
                    <a:pt x="1679" y="841"/>
                  </a:cubicBezTo>
                  <a:cubicBezTo>
                    <a:pt x="1679" y="841"/>
                    <a:pt x="1561" y="339"/>
                    <a:pt x="940" y="102"/>
                  </a:cubicBezTo>
                  <a:cubicBezTo>
                    <a:pt x="793" y="29"/>
                    <a:pt x="643" y="1"/>
                    <a:pt x="5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>
              <a:off x="6542277" y="1490664"/>
              <a:ext cx="135218" cy="135218"/>
            </a:xfrm>
            <a:custGeom>
              <a:avLst/>
              <a:gdLst/>
              <a:ahLst/>
              <a:cxnLst/>
              <a:rect l="l" t="t" r="r" b="b"/>
              <a:pathLst>
                <a:path w="9494" h="9494" extrusionOk="0">
                  <a:moveTo>
                    <a:pt x="2485" y="1"/>
                  </a:moveTo>
                  <a:cubicBezTo>
                    <a:pt x="1745" y="1"/>
                    <a:pt x="1124" y="1"/>
                    <a:pt x="621" y="119"/>
                  </a:cubicBezTo>
                  <a:lnTo>
                    <a:pt x="0" y="119"/>
                  </a:lnTo>
                  <a:cubicBezTo>
                    <a:pt x="0" y="267"/>
                    <a:pt x="1006" y="267"/>
                    <a:pt x="2485" y="267"/>
                  </a:cubicBezTo>
                  <a:cubicBezTo>
                    <a:pt x="3342" y="385"/>
                    <a:pt x="4200" y="503"/>
                    <a:pt x="5057" y="740"/>
                  </a:cubicBezTo>
                  <a:cubicBezTo>
                    <a:pt x="6033" y="1006"/>
                    <a:pt x="6920" y="1479"/>
                    <a:pt x="7778" y="2219"/>
                  </a:cubicBezTo>
                  <a:cubicBezTo>
                    <a:pt x="8517" y="2840"/>
                    <a:pt x="8990" y="3816"/>
                    <a:pt x="9138" y="4821"/>
                  </a:cubicBezTo>
                  <a:cubicBezTo>
                    <a:pt x="9257" y="5679"/>
                    <a:pt x="9138" y="6536"/>
                    <a:pt x="8754" y="7394"/>
                  </a:cubicBezTo>
                  <a:cubicBezTo>
                    <a:pt x="8251" y="8754"/>
                    <a:pt x="7660" y="9493"/>
                    <a:pt x="7660" y="9493"/>
                  </a:cubicBezTo>
                  <a:cubicBezTo>
                    <a:pt x="7778" y="9375"/>
                    <a:pt x="8015" y="9257"/>
                    <a:pt x="8133" y="8991"/>
                  </a:cubicBezTo>
                  <a:cubicBezTo>
                    <a:pt x="8517" y="8518"/>
                    <a:pt x="8754" y="8015"/>
                    <a:pt x="8990" y="7512"/>
                  </a:cubicBezTo>
                  <a:cubicBezTo>
                    <a:pt x="9375" y="6655"/>
                    <a:pt x="9493" y="5797"/>
                    <a:pt x="9493" y="4821"/>
                  </a:cubicBezTo>
                  <a:cubicBezTo>
                    <a:pt x="9375" y="3697"/>
                    <a:pt x="8872" y="2721"/>
                    <a:pt x="8015" y="1982"/>
                  </a:cubicBezTo>
                  <a:cubicBezTo>
                    <a:pt x="7157" y="1124"/>
                    <a:pt x="6181" y="622"/>
                    <a:pt x="5057" y="385"/>
                  </a:cubicBezTo>
                  <a:cubicBezTo>
                    <a:pt x="4200" y="119"/>
                    <a:pt x="3342" y="1"/>
                    <a:pt x="24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>
              <a:off x="6653041" y="1487303"/>
              <a:ext cx="52669" cy="131416"/>
            </a:xfrm>
            <a:custGeom>
              <a:avLst/>
              <a:gdLst/>
              <a:ahLst/>
              <a:cxnLst/>
              <a:rect l="l" t="t" r="r" b="b"/>
              <a:pathLst>
                <a:path w="3698" h="9227" extrusionOk="0">
                  <a:moveTo>
                    <a:pt x="1716" y="0"/>
                  </a:moveTo>
                  <a:cubicBezTo>
                    <a:pt x="1716" y="0"/>
                    <a:pt x="1953" y="503"/>
                    <a:pt x="2337" y="1360"/>
                  </a:cubicBezTo>
                  <a:cubicBezTo>
                    <a:pt x="3195" y="3697"/>
                    <a:pt x="2840" y="6269"/>
                    <a:pt x="1095" y="8133"/>
                  </a:cubicBezTo>
                  <a:cubicBezTo>
                    <a:pt x="474" y="8872"/>
                    <a:pt x="1" y="9227"/>
                    <a:pt x="1" y="9227"/>
                  </a:cubicBezTo>
                  <a:cubicBezTo>
                    <a:pt x="474" y="8990"/>
                    <a:pt x="977" y="8754"/>
                    <a:pt x="1361" y="8369"/>
                  </a:cubicBezTo>
                  <a:cubicBezTo>
                    <a:pt x="3195" y="6536"/>
                    <a:pt x="3698" y="3697"/>
                    <a:pt x="2574" y="1360"/>
                  </a:cubicBezTo>
                  <a:cubicBezTo>
                    <a:pt x="2455" y="858"/>
                    <a:pt x="2101" y="355"/>
                    <a:pt x="17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>
              <a:off x="6198591" y="1624188"/>
              <a:ext cx="352545" cy="99826"/>
            </a:xfrm>
            <a:custGeom>
              <a:avLst/>
              <a:gdLst/>
              <a:ahLst/>
              <a:cxnLst/>
              <a:rect l="l" t="t" r="r" b="b"/>
              <a:pathLst>
                <a:path w="24753" h="7009" extrusionOk="0">
                  <a:moveTo>
                    <a:pt x="0" y="0"/>
                  </a:moveTo>
                  <a:cubicBezTo>
                    <a:pt x="0" y="118"/>
                    <a:pt x="119" y="118"/>
                    <a:pt x="119" y="237"/>
                  </a:cubicBezTo>
                  <a:cubicBezTo>
                    <a:pt x="119" y="503"/>
                    <a:pt x="237" y="739"/>
                    <a:pt x="355" y="976"/>
                  </a:cubicBezTo>
                  <a:cubicBezTo>
                    <a:pt x="1331" y="3312"/>
                    <a:pt x="3431" y="4939"/>
                    <a:pt x="6033" y="5175"/>
                  </a:cubicBezTo>
                  <a:cubicBezTo>
                    <a:pt x="6172" y="5185"/>
                    <a:pt x="6313" y="5190"/>
                    <a:pt x="6454" y="5190"/>
                  </a:cubicBezTo>
                  <a:cubicBezTo>
                    <a:pt x="8006" y="5190"/>
                    <a:pt x="9643" y="4615"/>
                    <a:pt x="10982" y="3657"/>
                  </a:cubicBezTo>
                  <a:lnTo>
                    <a:pt x="10982" y="3657"/>
                  </a:lnTo>
                  <a:cubicBezTo>
                    <a:pt x="11307" y="4069"/>
                    <a:pt x="11616" y="4485"/>
                    <a:pt x="11948" y="4791"/>
                  </a:cubicBezTo>
                  <a:cubicBezTo>
                    <a:pt x="13426" y="6151"/>
                    <a:pt x="15378" y="7009"/>
                    <a:pt x="17478" y="7009"/>
                  </a:cubicBezTo>
                  <a:cubicBezTo>
                    <a:pt x="20317" y="6891"/>
                    <a:pt x="22919" y="5412"/>
                    <a:pt x="24250" y="2957"/>
                  </a:cubicBezTo>
                  <a:cubicBezTo>
                    <a:pt x="24516" y="2721"/>
                    <a:pt x="24634" y="2455"/>
                    <a:pt x="24752" y="2218"/>
                  </a:cubicBezTo>
                  <a:lnTo>
                    <a:pt x="24752" y="1834"/>
                  </a:lnTo>
                  <a:cubicBezTo>
                    <a:pt x="24752" y="1834"/>
                    <a:pt x="24634" y="2218"/>
                    <a:pt x="24131" y="2957"/>
                  </a:cubicBezTo>
                  <a:cubicBezTo>
                    <a:pt x="23658" y="3815"/>
                    <a:pt x="22919" y="4554"/>
                    <a:pt x="21914" y="5175"/>
                  </a:cubicBezTo>
                  <a:cubicBezTo>
                    <a:pt x="20701" y="6151"/>
                    <a:pt x="19075" y="6654"/>
                    <a:pt x="17478" y="6654"/>
                  </a:cubicBezTo>
                  <a:cubicBezTo>
                    <a:pt x="15526" y="6654"/>
                    <a:pt x="13663" y="5915"/>
                    <a:pt x="12184" y="4554"/>
                  </a:cubicBezTo>
                  <a:cubicBezTo>
                    <a:pt x="11829" y="4199"/>
                    <a:pt x="11445" y="3815"/>
                    <a:pt x="11090" y="3312"/>
                  </a:cubicBezTo>
                  <a:lnTo>
                    <a:pt x="10942" y="3076"/>
                  </a:lnTo>
                  <a:lnTo>
                    <a:pt x="10824" y="3312"/>
                  </a:lnTo>
                  <a:cubicBezTo>
                    <a:pt x="9619" y="4308"/>
                    <a:pt x="8135" y="4816"/>
                    <a:pt x="6619" y="4816"/>
                  </a:cubicBezTo>
                  <a:cubicBezTo>
                    <a:pt x="6424" y="4816"/>
                    <a:pt x="6229" y="4808"/>
                    <a:pt x="6033" y="4791"/>
                  </a:cubicBezTo>
                  <a:cubicBezTo>
                    <a:pt x="4555" y="4673"/>
                    <a:pt x="3194" y="4199"/>
                    <a:pt x="2218" y="3194"/>
                  </a:cubicBezTo>
                  <a:cubicBezTo>
                    <a:pt x="1479" y="2573"/>
                    <a:pt x="858" y="1834"/>
                    <a:pt x="474" y="976"/>
                  </a:cubicBezTo>
                  <a:cubicBezTo>
                    <a:pt x="237" y="355"/>
                    <a:pt x="119" y="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6188066" y="1737999"/>
              <a:ext cx="115834" cy="26690"/>
            </a:xfrm>
            <a:custGeom>
              <a:avLst/>
              <a:gdLst/>
              <a:ahLst/>
              <a:cxnLst/>
              <a:rect l="l" t="t" r="r" b="b"/>
              <a:pathLst>
                <a:path w="8133" h="1874" extrusionOk="0">
                  <a:moveTo>
                    <a:pt x="60" y="0"/>
                  </a:moveTo>
                  <a:cubicBezTo>
                    <a:pt x="36" y="0"/>
                    <a:pt x="16" y="8"/>
                    <a:pt x="0" y="23"/>
                  </a:cubicBezTo>
                  <a:cubicBezTo>
                    <a:pt x="0" y="23"/>
                    <a:pt x="237" y="378"/>
                    <a:pt x="976" y="881"/>
                  </a:cubicBezTo>
                  <a:cubicBezTo>
                    <a:pt x="1936" y="1531"/>
                    <a:pt x="3043" y="1874"/>
                    <a:pt x="4159" y="1874"/>
                  </a:cubicBezTo>
                  <a:cubicBezTo>
                    <a:pt x="5174" y="1874"/>
                    <a:pt x="6198" y="1591"/>
                    <a:pt x="7127" y="999"/>
                  </a:cubicBezTo>
                  <a:cubicBezTo>
                    <a:pt x="7511" y="881"/>
                    <a:pt x="7866" y="496"/>
                    <a:pt x="8132" y="142"/>
                  </a:cubicBezTo>
                  <a:lnTo>
                    <a:pt x="8132" y="142"/>
                  </a:lnTo>
                  <a:cubicBezTo>
                    <a:pt x="8132" y="142"/>
                    <a:pt x="7630" y="497"/>
                    <a:pt x="7009" y="881"/>
                  </a:cubicBezTo>
                  <a:cubicBezTo>
                    <a:pt x="6148" y="1284"/>
                    <a:pt x="5202" y="1497"/>
                    <a:pt x="4248" y="1497"/>
                  </a:cubicBezTo>
                  <a:cubicBezTo>
                    <a:pt x="3170" y="1497"/>
                    <a:pt x="2082" y="1225"/>
                    <a:pt x="1094" y="644"/>
                  </a:cubicBezTo>
                  <a:cubicBezTo>
                    <a:pt x="556" y="311"/>
                    <a:pt x="218" y="0"/>
                    <a:pt x="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6188066" y="1980507"/>
              <a:ext cx="94770" cy="24967"/>
            </a:xfrm>
            <a:custGeom>
              <a:avLst/>
              <a:gdLst/>
              <a:ahLst/>
              <a:cxnLst/>
              <a:rect l="l" t="t" r="r" b="b"/>
              <a:pathLst>
                <a:path w="6654" h="1753" extrusionOk="0">
                  <a:moveTo>
                    <a:pt x="3312" y="0"/>
                  </a:moveTo>
                  <a:cubicBezTo>
                    <a:pt x="2336" y="0"/>
                    <a:pt x="1479" y="237"/>
                    <a:pt x="739" y="858"/>
                  </a:cubicBezTo>
                  <a:cubicBezTo>
                    <a:pt x="237" y="1213"/>
                    <a:pt x="0" y="1597"/>
                    <a:pt x="118" y="1716"/>
                  </a:cubicBezTo>
                  <a:cubicBezTo>
                    <a:pt x="144" y="1741"/>
                    <a:pt x="181" y="1753"/>
                    <a:pt x="230" y="1753"/>
                  </a:cubicBezTo>
                  <a:cubicBezTo>
                    <a:pt x="629" y="1753"/>
                    <a:pt x="1782" y="976"/>
                    <a:pt x="3312" y="976"/>
                  </a:cubicBezTo>
                  <a:cubicBezTo>
                    <a:pt x="4842" y="976"/>
                    <a:pt x="5995" y="1753"/>
                    <a:pt x="6395" y="1753"/>
                  </a:cubicBezTo>
                  <a:cubicBezTo>
                    <a:pt x="6443" y="1753"/>
                    <a:pt x="6480" y="1741"/>
                    <a:pt x="6506" y="1716"/>
                  </a:cubicBezTo>
                  <a:cubicBezTo>
                    <a:pt x="6654" y="1597"/>
                    <a:pt x="6388" y="1213"/>
                    <a:pt x="5915" y="858"/>
                  </a:cubicBezTo>
                  <a:cubicBezTo>
                    <a:pt x="5027" y="237"/>
                    <a:pt x="4170" y="0"/>
                    <a:pt x="33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>
              <a:off x="6456352" y="1982187"/>
              <a:ext cx="47613" cy="45505"/>
            </a:xfrm>
            <a:custGeom>
              <a:avLst/>
              <a:gdLst/>
              <a:ahLst/>
              <a:cxnLst/>
              <a:rect l="l" t="t" r="r" b="b"/>
              <a:pathLst>
                <a:path w="3343" h="3195" extrusionOk="0">
                  <a:moveTo>
                    <a:pt x="1716" y="1"/>
                  </a:moveTo>
                  <a:cubicBezTo>
                    <a:pt x="858" y="1"/>
                    <a:pt x="119" y="622"/>
                    <a:pt x="1" y="1479"/>
                  </a:cubicBezTo>
                  <a:cubicBezTo>
                    <a:pt x="1" y="2337"/>
                    <a:pt x="740" y="3076"/>
                    <a:pt x="1598" y="3195"/>
                  </a:cubicBezTo>
                  <a:cubicBezTo>
                    <a:pt x="2455" y="3195"/>
                    <a:pt x="3195" y="2574"/>
                    <a:pt x="3195" y="1716"/>
                  </a:cubicBezTo>
                  <a:cubicBezTo>
                    <a:pt x="3342" y="740"/>
                    <a:pt x="2603" y="1"/>
                    <a:pt x="17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>
              <a:off x="6433607" y="1952292"/>
              <a:ext cx="93103" cy="24668"/>
            </a:xfrm>
            <a:custGeom>
              <a:avLst/>
              <a:gdLst/>
              <a:ahLst/>
              <a:cxnLst/>
              <a:rect l="l" t="t" r="r" b="b"/>
              <a:pathLst>
                <a:path w="6537" h="1732" extrusionOk="0">
                  <a:moveTo>
                    <a:pt x="3195" y="0"/>
                  </a:moveTo>
                  <a:cubicBezTo>
                    <a:pt x="2337" y="0"/>
                    <a:pt x="1361" y="237"/>
                    <a:pt x="622" y="858"/>
                  </a:cubicBezTo>
                  <a:cubicBezTo>
                    <a:pt x="119" y="1242"/>
                    <a:pt x="1" y="1597"/>
                    <a:pt x="1" y="1715"/>
                  </a:cubicBezTo>
                  <a:cubicBezTo>
                    <a:pt x="19" y="1727"/>
                    <a:pt x="43" y="1732"/>
                    <a:pt x="73" y="1732"/>
                  </a:cubicBezTo>
                  <a:cubicBezTo>
                    <a:pt x="431" y="1732"/>
                    <a:pt x="1611" y="976"/>
                    <a:pt x="3195" y="976"/>
                  </a:cubicBezTo>
                  <a:cubicBezTo>
                    <a:pt x="4805" y="976"/>
                    <a:pt x="6063" y="1732"/>
                    <a:pt x="6363" y="1732"/>
                  </a:cubicBezTo>
                  <a:cubicBezTo>
                    <a:pt x="6388" y="1732"/>
                    <a:pt x="6407" y="1727"/>
                    <a:pt x="6418" y="1715"/>
                  </a:cubicBezTo>
                  <a:cubicBezTo>
                    <a:pt x="6536" y="1597"/>
                    <a:pt x="6270" y="1242"/>
                    <a:pt x="5797" y="739"/>
                  </a:cubicBezTo>
                  <a:cubicBezTo>
                    <a:pt x="5058" y="237"/>
                    <a:pt x="4052" y="0"/>
                    <a:pt x="31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>
              <a:off x="6279033" y="1953930"/>
              <a:ext cx="79203" cy="208539"/>
            </a:xfrm>
            <a:custGeom>
              <a:avLst/>
              <a:gdLst/>
              <a:ahLst/>
              <a:cxnLst/>
              <a:rect l="l" t="t" r="r" b="b"/>
              <a:pathLst>
                <a:path w="5561" h="14642" extrusionOk="0">
                  <a:moveTo>
                    <a:pt x="5288" y="1"/>
                  </a:moveTo>
                  <a:cubicBezTo>
                    <a:pt x="5126" y="1"/>
                    <a:pt x="3436" y="3889"/>
                    <a:pt x="1745" y="8639"/>
                  </a:cubicBezTo>
                  <a:cubicBezTo>
                    <a:pt x="1243" y="9881"/>
                    <a:pt x="858" y="10975"/>
                    <a:pt x="385" y="12098"/>
                  </a:cubicBezTo>
                  <a:cubicBezTo>
                    <a:pt x="267" y="12572"/>
                    <a:pt x="1" y="13074"/>
                    <a:pt x="119" y="13814"/>
                  </a:cubicBezTo>
                  <a:cubicBezTo>
                    <a:pt x="385" y="14050"/>
                    <a:pt x="622" y="14316"/>
                    <a:pt x="858" y="14435"/>
                  </a:cubicBezTo>
                  <a:cubicBezTo>
                    <a:pt x="1124" y="14553"/>
                    <a:pt x="1361" y="14553"/>
                    <a:pt x="1745" y="14553"/>
                  </a:cubicBezTo>
                  <a:cubicBezTo>
                    <a:pt x="2603" y="14612"/>
                    <a:pt x="3305" y="14642"/>
                    <a:pt x="3793" y="14642"/>
                  </a:cubicBezTo>
                  <a:cubicBezTo>
                    <a:pt x="4281" y="14642"/>
                    <a:pt x="4555" y="14612"/>
                    <a:pt x="4555" y="14553"/>
                  </a:cubicBezTo>
                  <a:cubicBezTo>
                    <a:pt x="4555" y="14435"/>
                    <a:pt x="3461" y="14316"/>
                    <a:pt x="1745" y="14050"/>
                  </a:cubicBezTo>
                  <a:cubicBezTo>
                    <a:pt x="1243" y="13932"/>
                    <a:pt x="858" y="13932"/>
                    <a:pt x="740" y="13577"/>
                  </a:cubicBezTo>
                  <a:cubicBezTo>
                    <a:pt x="740" y="13193"/>
                    <a:pt x="858" y="12690"/>
                    <a:pt x="1124" y="12335"/>
                  </a:cubicBezTo>
                  <a:lnTo>
                    <a:pt x="2337" y="8875"/>
                  </a:lnTo>
                  <a:cubicBezTo>
                    <a:pt x="4200" y="4084"/>
                    <a:pt x="5560" y="122"/>
                    <a:pt x="5294" y="3"/>
                  </a:cubicBezTo>
                  <a:cubicBezTo>
                    <a:pt x="5292" y="2"/>
                    <a:pt x="5290" y="1"/>
                    <a:pt x="5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6256288" y="2531421"/>
              <a:ext cx="452798" cy="326424"/>
            </a:xfrm>
            <a:custGeom>
              <a:avLst/>
              <a:gdLst/>
              <a:ahLst/>
              <a:cxnLst/>
              <a:rect l="l" t="t" r="r" b="b"/>
              <a:pathLst>
                <a:path w="31792" h="22919" extrusionOk="0">
                  <a:moveTo>
                    <a:pt x="31791" y="0"/>
                  </a:moveTo>
                  <a:lnTo>
                    <a:pt x="15645" y="15644"/>
                  </a:lnTo>
                  <a:lnTo>
                    <a:pt x="14048" y="19459"/>
                  </a:lnTo>
                  <a:lnTo>
                    <a:pt x="13072" y="15644"/>
                  </a:lnTo>
                  <a:lnTo>
                    <a:pt x="2721" y="739"/>
                  </a:lnTo>
                  <a:lnTo>
                    <a:pt x="1" y="13071"/>
                  </a:lnTo>
                  <a:lnTo>
                    <a:pt x="2958" y="19104"/>
                  </a:lnTo>
                  <a:lnTo>
                    <a:pt x="13072" y="22919"/>
                  </a:lnTo>
                  <a:lnTo>
                    <a:pt x="19726" y="22179"/>
                  </a:lnTo>
                  <a:lnTo>
                    <a:pt x="31791" y="15023"/>
                  </a:lnTo>
                  <a:lnTo>
                    <a:pt x="31791" y="0"/>
                  </a:ln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6215853" y="2631659"/>
              <a:ext cx="221143" cy="226185"/>
            </a:xfrm>
            <a:custGeom>
              <a:avLst/>
              <a:gdLst/>
              <a:ahLst/>
              <a:cxnLst/>
              <a:rect l="l" t="t" r="r" b="b"/>
              <a:pathLst>
                <a:path w="15527" h="15881" extrusionOk="0">
                  <a:moveTo>
                    <a:pt x="1" y="0"/>
                  </a:moveTo>
                  <a:cubicBezTo>
                    <a:pt x="1" y="119"/>
                    <a:pt x="1" y="237"/>
                    <a:pt x="119" y="355"/>
                  </a:cubicBezTo>
                  <a:cubicBezTo>
                    <a:pt x="267" y="474"/>
                    <a:pt x="385" y="740"/>
                    <a:pt x="504" y="976"/>
                  </a:cubicBezTo>
                  <a:cubicBezTo>
                    <a:pt x="858" y="1716"/>
                    <a:pt x="1361" y="2573"/>
                    <a:pt x="1864" y="3697"/>
                  </a:cubicBezTo>
                  <a:cubicBezTo>
                    <a:pt x="3224" y="5915"/>
                    <a:pt x="4821" y="8990"/>
                    <a:pt x="6773" y="12302"/>
                  </a:cubicBezTo>
                  <a:lnTo>
                    <a:pt x="8539" y="15470"/>
                  </a:lnTo>
                  <a:lnTo>
                    <a:pt x="8539" y="15470"/>
                  </a:lnTo>
                  <a:cubicBezTo>
                    <a:pt x="8532" y="15489"/>
                    <a:pt x="8525" y="15507"/>
                    <a:pt x="8518" y="15526"/>
                  </a:cubicBezTo>
                  <a:lnTo>
                    <a:pt x="8570" y="15526"/>
                  </a:lnTo>
                  <a:lnTo>
                    <a:pt x="8636" y="15644"/>
                  </a:lnTo>
                  <a:lnTo>
                    <a:pt x="8754" y="15881"/>
                  </a:lnTo>
                  <a:lnTo>
                    <a:pt x="8754" y="15644"/>
                  </a:lnTo>
                  <a:cubicBezTo>
                    <a:pt x="9878" y="12805"/>
                    <a:pt x="11357" y="10706"/>
                    <a:pt x="12835" y="9611"/>
                  </a:cubicBezTo>
                  <a:cubicBezTo>
                    <a:pt x="13427" y="9109"/>
                    <a:pt x="14048" y="8872"/>
                    <a:pt x="14669" y="8724"/>
                  </a:cubicBezTo>
                  <a:cubicBezTo>
                    <a:pt x="15171" y="8606"/>
                    <a:pt x="15526" y="8606"/>
                    <a:pt x="15526" y="8606"/>
                  </a:cubicBezTo>
                  <a:lnTo>
                    <a:pt x="14669" y="8606"/>
                  </a:lnTo>
                  <a:cubicBezTo>
                    <a:pt x="14048" y="8724"/>
                    <a:pt x="13308" y="8990"/>
                    <a:pt x="12687" y="9464"/>
                  </a:cubicBezTo>
                  <a:cubicBezTo>
                    <a:pt x="11257" y="10550"/>
                    <a:pt x="9717" y="12550"/>
                    <a:pt x="8627" y="15249"/>
                  </a:cubicBezTo>
                  <a:lnTo>
                    <a:pt x="8627" y="15249"/>
                  </a:lnTo>
                  <a:cubicBezTo>
                    <a:pt x="8152" y="14238"/>
                    <a:pt x="7599" y="13323"/>
                    <a:pt x="6921" y="12184"/>
                  </a:cubicBezTo>
                  <a:lnTo>
                    <a:pt x="2101" y="3549"/>
                  </a:lnTo>
                  <a:cubicBezTo>
                    <a:pt x="1479" y="2455"/>
                    <a:pt x="1006" y="1597"/>
                    <a:pt x="622" y="976"/>
                  </a:cubicBezTo>
                  <a:cubicBezTo>
                    <a:pt x="385" y="740"/>
                    <a:pt x="267" y="474"/>
                    <a:pt x="119" y="237"/>
                  </a:cubicBezTo>
                  <a:cubicBezTo>
                    <a:pt x="119" y="237"/>
                    <a:pt x="1" y="119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>
              <a:off x="6484581" y="2594600"/>
              <a:ext cx="291045" cy="273784"/>
            </a:xfrm>
            <a:custGeom>
              <a:avLst/>
              <a:gdLst/>
              <a:ahLst/>
              <a:cxnLst/>
              <a:rect l="l" t="t" r="r" b="b"/>
              <a:pathLst>
                <a:path w="20435" h="19223" extrusionOk="0">
                  <a:moveTo>
                    <a:pt x="20434" y="0"/>
                  </a:moveTo>
                  <a:cubicBezTo>
                    <a:pt x="20360" y="74"/>
                    <a:pt x="20286" y="149"/>
                    <a:pt x="20241" y="230"/>
                  </a:cubicBezTo>
                  <a:lnTo>
                    <a:pt x="20241" y="230"/>
                  </a:lnTo>
                  <a:cubicBezTo>
                    <a:pt x="20319" y="204"/>
                    <a:pt x="20333" y="102"/>
                    <a:pt x="20434" y="0"/>
                  </a:cubicBezTo>
                  <a:close/>
                  <a:moveTo>
                    <a:pt x="20241" y="230"/>
                  </a:moveTo>
                  <a:cubicBezTo>
                    <a:pt x="20229" y="234"/>
                    <a:pt x="20214" y="237"/>
                    <a:pt x="20198" y="237"/>
                  </a:cubicBezTo>
                  <a:cubicBezTo>
                    <a:pt x="20146" y="353"/>
                    <a:pt x="20094" y="464"/>
                    <a:pt x="20030" y="584"/>
                  </a:cubicBezTo>
                  <a:lnTo>
                    <a:pt x="20030" y="584"/>
                  </a:lnTo>
                  <a:lnTo>
                    <a:pt x="20198" y="384"/>
                  </a:lnTo>
                  <a:cubicBezTo>
                    <a:pt x="20198" y="329"/>
                    <a:pt x="20214" y="278"/>
                    <a:pt x="20241" y="230"/>
                  </a:cubicBezTo>
                  <a:close/>
                  <a:moveTo>
                    <a:pt x="0" y="11474"/>
                  </a:moveTo>
                  <a:cubicBezTo>
                    <a:pt x="118" y="11711"/>
                    <a:pt x="237" y="11829"/>
                    <a:pt x="355" y="11947"/>
                  </a:cubicBezTo>
                  <a:lnTo>
                    <a:pt x="118" y="11592"/>
                  </a:lnTo>
                  <a:cubicBezTo>
                    <a:pt x="118" y="11592"/>
                    <a:pt x="118" y="11474"/>
                    <a:pt x="0" y="11474"/>
                  </a:cubicBezTo>
                  <a:close/>
                  <a:moveTo>
                    <a:pt x="20030" y="584"/>
                  </a:moveTo>
                  <a:lnTo>
                    <a:pt x="19577" y="1124"/>
                  </a:lnTo>
                  <a:cubicBezTo>
                    <a:pt x="19104" y="1863"/>
                    <a:pt x="18364" y="2839"/>
                    <a:pt x="17477" y="3933"/>
                  </a:cubicBezTo>
                  <a:cubicBezTo>
                    <a:pt x="15526" y="6417"/>
                    <a:pt x="12923" y="9729"/>
                    <a:pt x="9729" y="13071"/>
                  </a:cubicBezTo>
                  <a:cubicBezTo>
                    <a:pt x="7780" y="15253"/>
                    <a:pt x="5717" y="17177"/>
                    <a:pt x="4017" y="18900"/>
                  </a:cubicBezTo>
                  <a:lnTo>
                    <a:pt x="4017" y="18900"/>
                  </a:lnTo>
                  <a:cubicBezTo>
                    <a:pt x="3286" y="17063"/>
                    <a:pt x="2438" y="15144"/>
                    <a:pt x="1360" y="13426"/>
                  </a:cubicBezTo>
                  <a:cubicBezTo>
                    <a:pt x="976" y="12805"/>
                    <a:pt x="621" y="12332"/>
                    <a:pt x="355" y="11947"/>
                  </a:cubicBezTo>
                  <a:lnTo>
                    <a:pt x="355" y="11947"/>
                  </a:lnTo>
                  <a:cubicBezTo>
                    <a:pt x="621" y="12332"/>
                    <a:pt x="858" y="12805"/>
                    <a:pt x="1213" y="13426"/>
                  </a:cubicBezTo>
                  <a:cubicBezTo>
                    <a:pt x="2336" y="15289"/>
                    <a:pt x="3194" y="17122"/>
                    <a:pt x="3933" y="19104"/>
                  </a:cubicBezTo>
                  <a:lnTo>
                    <a:pt x="3933" y="19222"/>
                  </a:lnTo>
                  <a:lnTo>
                    <a:pt x="4051" y="19104"/>
                  </a:lnTo>
                  <a:cubicBezTo>
                    <a:pt x="5915" y="17507"/>
                    <a:pt x="7866" y="15407"/>
                    <a:pt x="9966" y="13189"/>
                  </a:cubicBezTo>
                  <a:cubicBezTo>
                    <a:pt x="12687" y="10350"/>
                    <a:pt x="15141" y="7275"/>
                    <a:pt x="17625" y="4081"/>
                  </a:cubicBezTo>
                  <a:cubicBezTo>
                    <a:pt x="18483" y="2839"/>
                    <a:pt x="19222" y="1863"/>
                    <a:pt x="19695" y="1124"/>
                  </a:cubicBezTo>
                  <a:cubicBezTo>
                    <a:pt x="19845" y="908"/>
                    <a:pt x="19948" y="738"/>
                    <a:pt x="20030" y="5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3"/>
            <p:cNvSpPr/>
            <p:nvPr/>
          </p:nvSpPr>
          <p:spPr>
            <a:xfrm>
              <a:off x="6343893" y="2633340"/>
              <a:ext cx="407307" cy="293168"/>
            </a:xfrm>
            <a:custGeom>
              <a:avLst/>
              <a:gdLst/>
              <a:ahLst/>
              <a:cxnLst/>
              <a:rect l="l" t="t" r="r" b="b"/>
              <a:pathLst>
                <a:path w="28598" h="20584" extrusionOk="0">
                  <a:moveTo>
                    <a:pt x="28597" y="1"/>
                  </a:moveTo>
                  <a:cubicBezTo>
                    <a:pt x="28479" y="119"/>
                    <a:pt x="28361" y="356"/>
                    <a:pt x="28361" y="474"/>
                  </a:cubicBezTo>
                  <a:cubicBezTo>
                    <a:pt x="28361" y="474"/>
                    <a:pt x="28479" y="474"/>
                    <a:pt x="28597" y="356"/>
                  </a:cubicBezTo>
                  <a:lnTo>
                    <a:pt x="28597" y="1"/>
                  </a:lnTo>
                  <a:close/>
                  <a:moveTo>
                    <a:pt x="740" y="13427"/>
                  </a:moveTo>
                  <a:cubicBezTo>
                    <a:pt x="504" y="13929"/>
                    <a:pt x="267" y="14402"/>
                    <a:pt x="1" y="14905"/>
                  </a:cubicBezTo>
                  <a:lnTo>
                    <a:pt x="1" y="15260"/>
                  </a:lnTo>
                  <a:cubicBezTo>
                    <a:pt x="740" y="15023"/>
                    <a:pt x="1361" y="14521"/>
                    <a:pt x="1982" y="13929"/>
                  </a:cubicBezTo>
                  <a:lnTo>
                    <a:pt x="740" y="13427"/>
                  </a:lnTo>
                  <a:close/>
                  <a:moveTo>
                    <a:pt x="7039" y="15763"/>
                  </a:moveTo>
                  <a:cubicBezTo>
                    <a:pt x="7039" y="16620"/>
                    <a:pt x="7039" y="17478"/>
                    <a:pt x="7394" y="18365"/>
                  </a:cubicBezTo>
                  <a:lnTo>
                    <a:pt x="7394" y="15763"/>
                  </a:lnTo>
                  <a:close/>
                  <a:moveTo>
                    <a:pt x="8754" y="15526"/>
                  </a:moveTo>
                  <a:lnTo>
                    <a:pt x="7542" y="15644"/>
                  </a:lnTo>
                  <a:lnTo>
                    <a:pt x="7542" y="18365"/>
                  </a:lnTo>
                  <a:cubicBezTo>
                    <a:pt x="8133" y="17478"/>
                    <a:pt x="8281" y="16265"/>
                    <a:pt x="8754" y="15526"/>
                  </a:cubicBezTo>
                  <a:close/>
                  <a:moveTo>
                    <a:pt x="28095" y="622"/>
                  </a:moveTo>
                  <a:cubicBezTo>
                    <a:pt x="27237" y="1716"/>
                    <a:pt x="26498" y="2692"/>
                    <a:pt x="25640" y="3815"/>
                  </a:cubicBezTo>
                  <a:lnTo>
                    <a:pt x="25640" y="7867"/>
                  </a:lnTo>
                  <a:lnTo>
                    <a:pt x="18129" y="12303"/>
                  </a:lnTo>
                  <a:cubicBezTo>
                    <a:pt x="16650" y="13781"/>
                    <a:pt x="15171" y="15142"/>
                    <a:pt x="13929" y="16384"/>
                  </a:cubicBezTo>
                  <a:lnTo>
                    <a:pt x="13811" y="16502"/>
                  </a:lnTo>
                  <a:lnTo>
                    <a:pt x="13811" y="16384"/>
                  </a:lnTo>
                  <a:cubicBezTo>
                    <a:pt x="13575" y="15881"/>
                    <a:pt x="13456" y="15526"/>
                    <a:pt x="13308" y="15023"/>
                  </a:cubicBezTo>
                  <a:lnTo>
                    <a:pt x="11091" y="15260"/>
                  </a:lnTo>
                  <a:cubicBezTo>
                    <a:pt x="11238" y="15408"/>
                    <a:pt x="11238" y="15408"/>
                    <a:pt x="11238" y="15526"/>
                  </a:cubicBezTo>
                  <a:cubicBezTo>
                    <a:pt x="12451" y="16739"/>
                    <a:pt x="12096" y="18602"/>
                    <a:pt x="13190" y="19844"/>
                  </a:cubicBezTo>
                  <a:cubicBezTo>
                    <a:pt x="13308" y="20080"/>
                    <a:pt x="13575" y="20317"/>
                    <a:pt x="13811" y="20435"/>
                  </a:cubicBezTo>
                  <a:cubicBezTo>
                    <a:pt x="14048" y="20583"/>
                    <a:pt x="14314" y="20583"/>
                    <a:pt x="14550" y="20583"/>
                  </a:cubicBezTo>
                  <a:cubicBezTo>
                    <a:pt x="15408" y="20583"/>
                    <a:pt x="16147" y="19844"/>
                    <a:pt x="16768" y="19223"/>
                  </a:cubicBezTo>
                  <a:cubicBezTo>
                    <a:pt x="18247" y="17626"/>
                    <a:pt x="19726" y="15999"/>
                    <a:pt x="21204" y="14402"/>
                  </a:cubicBezTo>
                  <a:cubicBezTo>
                    <a:pt x="23067" y="12451"/>
                    <a:pt x="24783" y="10233"/>
                    <a:pt x="26261" y="7867"/>
                  </a:cubicBezTo>
                  <a:cubicBezTo>
                    <a:pt x="27621" y="5649"/>
                    <a:pt x="28361" y="3194"/>
                    <a:pt x="28597" y="622"/>
                  </a:cubicBezTo>
                  <a:lnTo>
                    <a:pt x="28597" y="622"/>
                  </a:lnTo>
                  <a:cubicBezTo>
                    <a:pt x="28479" y="740"/>
                    <a:pt x="28479" y="740"/>
                    <a:pt x="28361" y="740"/>
                  </a:cubicBezTo>
                  <a:cubicBezTo>
                    <a:pt x="28242" y="740"/>
                    <a:pt x="28242" y="740"/>
                    <a:pt x="28095" y="622"/>
                  </a:cubicBez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3"/>
            <p:cNvSpPr/>
            <p:nvPr/>
          </p:nvSpPr>
          <p:spPr>
            <a:xfrm>
              <a:off x="6449188" y="2856150"/>
              <a:ext cx="2122" cy="40449"/>
            </a:xfrm>
            <a:custGeom>
              <a:avLst/>
              <a:gdLst/>
              <a:ahLst/>
              <a:cxnLst/>
              <a:rect l="l" t="t" r="r" b="b"/>
              <a:pathLst>
                <a:path w="149" h="2840" extrusionOk="0">
                  <a:moveTo>
                    <a:pt x="149" y="0"/>
                  </a:moveTo>
                  <a:lnTo>
                    <a:pt x="1" y="119"/>
                  </a:lnTo>
                  <a:lnTo>
                    <a:pt x="1" y="2721"/>
                  </a:lnTo>
                  <a:lnTo>
                    <a:pt x="1" y="2839"/>
                  </a:lnTo>
                  <a:lnTo>
                    <a:pt x="149" y="2721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6442451" y="2754216"/>
              <a:ext cx="13915" cy="54349"/>
            </a:xfrm>
            <a:custGeom>
              <a:avLst/>
              <a:gdLst/>
              <a:ahLst/>
              <a:cxnLst/>
              <a:rect l="l" t="t" r="r" b="b"/>
              <a:pathLst>
                <a:path w="977" h="3816" extrusionOk="0">
                  <a:moveTo>
                    <a:pt x="1" y="1"/>
                  </a:moveTo>
                  <a:lnTo>
                    <a:pt x="797" y="3112"/>
                  </a:lnTo>
                  <a:lnTo>
                    <a:pt x="797" y="3112"/>
                  </a:lnTo>
                  <a:cubicBezTo>
                    <a:pt x="560" y="2128"/>
                    <a:pt x="176" y="460"/>
                    <a:pt x="1" y="1"/>
                  </a:cubicBezTo>
                  <a:close/>
                  <a:moveTo>
                    <a:pt x="797" y="3112"/>
                  </a:moveTo>
                  <a:cubicBezTo>
                    <a:pt x="880" y="3460"/>
                    <a:pt x="946" y="3723"/>
                    <a:pt x="977" y="3816"/>
                  </a:cubicBezTo>
                  <a:lnTo>
                    <a:pt x="797" y="3112"/>
                  </a:lnTo>
                  <a:close/>
                </a:path>
              </a:pathLst>
            </a:custGeom>
            <a:solidFill>
              <a:srgbClr val="B28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6354433" y="2687675"/>
              <a:ext cx="354652" cy="170169"/>
            </a:xfrm>
            <a:custGeom>
              <a:avLst/>
              <a:gdLst/>
              <a:ahLst/>
              <a:cxnLst/>
              <a:rect l="l" t="t" r="r" b="b"/>
              <a:pathLst>
                <a:path w="24901" h="11948" extrusionOk="0">
                  <a:moveTo>
                    <a:pt x="1124" y="7394"/>
                  </a:moveTo>
                  <a:lnTo>
                    <a:pt x="1124" y="7394"/>
                  </a:lnTo>
                  <a:cubicBezTo>
                    <a:pt x="872" y="7626"/>
                    <a:pt x="684" y="7973"/>
                    <a:pt x="484" y="8326"/>
                  </a:cubicBezTo>
                  <a:lnTo>
                    <a:pt x="484" y="8326"/>
                  </a:lnTo>
                  <a:cubicBezTo>
                    <a:pt x="729" y="7952"/>
                    <a:pt x="961" y="7638"/>
                    <a:pt x="1124" y="7394"/>
                  </a:cubicBezTo>
                  <a:close/>
                  <a:moveTo>
                    <a:pt x="24900" y="0"/>
                  </a:moveTo>
                  <a:cubicBezTo>
                    <a:pt x="24664" y="237"/>
                    <a:pt x="24397" y="622"/>
                    <a:pt x="24161" y="858"/>
                  </a:cubicBezTo>
                  <a:cubicBezTo>
                    <a:pt x="22564" y="2839"/>
                    <a:pt x="20849" y="4791"/>
                    <a:pt x="19104" y="6654"/>
                  </a:cubicBezTo>
                  <a:cubicBezTo>
                    <a:pt x="18483" y="7275"/>
                    <a:pt x="17891" y="7896"/>
                    <a:pt x="17389" y="8488"/>
                  </a:cubicBezTo>
                  <a:lnTo>
                    <a:pt x="24900" y="4052"/>
                  </a:lnTo>
                  <a:lnTo>
                    <a:pt x="24900" y="0"/>
                  </a:lnTo>
                  <a:close/>
                  <a:moveTo>
                    <a:pt x="484" y="8326"/>
                  </a:moveTo>
                  <a:cubicBezTo>
                    <a:pt x="373" y="8496"/>
                    <a:pt x="259" y="8678"/>
                    <a:pt x="148" y="8872"/>
                  </a:cubicBezTo>
                  <a:cubicBezTo>
                    <a:pt x="270" y="8699"/>
                    <a:pt x="379" y="8512"/>
                    <a:pt x="484" y="8326"/>
                  </a:cubicBezTo>
                  <a:close/>
                  <a:moveTo>
                    <a:pt x="10498" y="6773"/>
                  </a:moveTo>
                  <a:lnTo>
                    <a:pt x="10498" y="6891"/>
                  </a:lnTo>
                  <a:cubicBezTo>
                    <a:pt x="11356" y="8251"/>
                    <a:pt x="12095" y="9730"/>
                    <a:pt x="12716" y="11208"/>
                  </a:cubicBezTo>
                  <a:cubicBezTo>
                    <a:pt x="12214" y="9730"/>
                    <a:pt x="11356" y="8133"/>
                    <a:pt x="10498" y="6773"/>
                  </a:cubicBezTo>
                  <a:close/>
                  <a:moveTo>
                    <a:pt x="5796" y="4673"/>
                  </a:moveTo>
                  <a:cubicBezTo>
                    <a:pt x="5796" y="4673"/>
                    <a:pt x="5441" y="4673"/>
                    <a:pt x="4939" y="4791"/>
                  </a:cubicBezTo>
                  <a:cubicBezTo>
                    <a:pt x="4318" y="4939"/>
                    <a:pt x="3697" y="5176"/>
                    <a:pt x="3105" y="5678"/>
                  </a:cubicBezTo>
                  <a:cubicBezTo>
                    <a:pt x="1982" y="6418"/>
                    <a:pt x="887" y="7896"/>
                    <a:pt x="0" y="9612"/>
                  </a:cubicBezTo>
                  <a:lnTo>
                    <a:pt x="1242" y="10114"/>
                  </a:lnTo>
                  <a:cubicBezTo>
                    <a:pt x="1479" y="9966"/>
                    <a:pt x="1627" y="9730"/>
                    <a:pt x="1863" y="9612"/>
                  </a:cubicBezTo>
                  <a:cubicBezTo>
                    <a:pt x="2484" y="9109"/>
                    <a:pt x="3224" y="8636"/>
                    <a:pt x="4081" y="8636"/>
                  </a:cubicBezTo>
                  <a:cubicBezTo>
                    <a:pt x="4318" y="8636"/>
                    <a:pt x="4584" y="8636"/>
                    <a:pt x="4702" y="8754"/>
                  </a:cubicBezTo>
                  <a:cubicBezTo>
                    <a:pt x="5678" y="9109"/>
                    <a:pt x="6181" y="10351"/>
                    <a:pt x="6181" y="11445"/>
                  </a:cubicBezTo>
                  <a:cubicBezTo>
                    <a:pt x="6181" y="11593"/>
                    <a:pt x="6181" y="11829"/>
                    <a:pt x="6299" y="11948"/>
                  </a:cubicBezTo>
                  <a:lnTo>
                    <a:pt x="6654" y="11948"/>
                  </a:lnTo>
                  <a:lnTo>
                    <a:pt x="6802" y="11829"/>
                  </a:lnTo>
                  <a:lnTo>
                    <a:pt x="8014" y="11711"/>
                  </a:lnTo>
                  <a:cubicBezTo>
                    <a:pt x="8280" y="11445"/>
                    <a:pt x="8517" y="11327"/>
                    <a:pt x="8754" y="11208"/>
                  </a:cubicBezTo>
                  <a:cubicBezTo>
                    <a:pt x="9020" y="11090"/>
                    <a:pt x="9138" y="11090"/>
                    <a:pt x="9256" y="11090"/>
                  </a:cubicBezTo>
                  <a:cubicBezTo>
                    <a:pt x="9611" y="11090"/>
                    <a:pt x="10114" y="11208"/>
                    <a:pt x="10351" y="11445"/>
                  </a:cubicBezTo>
                  <a:lnTo>
                    <a:pt x="12568" y="11208"/>
                  </a:lnTo>
                  <a:cubicBezTo>
                    <a:pt x="11977" y="9730"/>
                    <a:pt x="11238" y="8369"/>
                    <a:pt x="10351" y="6891"/>
                  </a:cubicBezTo>
                  <a:cubicBezTo>
                    <a:pt x="9996" y="6270"/>
                    <a:pt x="9759" y="5797"/>
                    <a:pt x="9493" y="5412"/>
                  </a:cubicBezTo>
                  <a:lnTo>
                    <a:pt x="9493" y="5412"/>
                  </a:lnTo>
                  <a:lnTo>
                    <a:pt x="9759" y="5678"/>
                  </a:lnTo>
                  <a:cubicBezTo>
                    <a:pt x="9611" y="5531"/>
                    <a:pt x="9493" y="5294"/>
                    <a:pt x="9375" y="5176"/>
                  </a:cubicBezTo>
                  <a:lnTo>
                    <a:pt x="9375" y="5176"/>
                  </a:lnTo>
                  <a:lnTo>
                    <a:pt x="9493" y="5412"/>
                  </a:lnTo>
                  <a:cubicBezTo>
                    <a:pt x="9375" y="5294"/>
                    <a:pt x="9256" y="5176"/>
                    <a:pt x="9256" y="4939"/>
                  </a:cubicBezTo>
                  <a:cubicBezTo>
                    <a:pt x="9020" y="4791"/>
                    <a:pt x="8872" y="4673"/>
                    <a:pt x="8754" y="4673"/>
                  </a:cubicBezTo>
                  <a:lnTo>
                    <a:pt x="7157" y="8488"/>
                  </a:lnTo>
                  <a:lnTo>
                    <a:pt x="6181" y="4673"/>
                  </a:ln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6343893" y="2754216"/>
              <a:ext cx="93103" cy="91423"/>
            </a:xfrm>
            <a:custGeom>
              <a:avLst/>
              <a:gdLst/>
              <a:ahLst/>
              <a:cxnLst/>
              <a:rect l="l" t="t" r="r" b="b"/>
              <a:pathLst>
                <a:path w="6537" h="6419" extrusionOk="0">
                  <a:moveTo>
                    <a:pt x="6418" y="1"/>
                  </a:moveTo>
                  <a:cubicBezTo>
                    <a:pt x="5915" y="1"/>
                    <a:pt x="5442" y="119"/>
                    <a:pt x="4939" y="267"/>
                  </a:cubicBezTo>
                  <a:cubicBezTo>
                    <a:pt x="4437" y="504"/>
                    <a:pt x="3964" y="740"/>
                    <a:pt x="3579" y="1125"/>
                  </a:cubicBezTo>
                  <a:cubicBezTo>
                    <a:pt x="2958" y="1598"/>
                    <a:pt x="2367" y="2101"/>
                    <a:pt x="1864" y="2722"/>
                  </a:cubicBezTo>
                  <a:cubicBezTo>
                    <a:pt x="1627" y="3076"/>
                    <a:pt x="1243" y="3579"/>
                    <a:pt x="888" y="4200"/>
                  </a:cubicBezTo>
                  <a:cubicBezTo>
                    <a:pt x="504" y="4821"/>
                    <a:pt x="267" y="5561"/>
                    <a:pt x="1" y="6418"/>
                  </a:cubicBezTo>
                  <a:cubicBezTo>
                    <a:pt x="267" y="5915"/>
                    <a:pt x="504" y="5442"/>
                    <a:pt x="740" y="4940"/>
                  </a:cubicBezTo>
                  <a:cubicBezTo>
                    <a:pt x="1627" y="3224"/>
                    <a:pt x="2722" y="1746"/>
                    <a:pt x="3845" y="1006"/>
                  </a:cubicBezTo>
                  <a:cubicBezTo>
                    <a:pt x="4437" y="504"/>
                    <a:pt x="5058" y="267"/>
                    <a:pt x="5679" y="119"/>
                  </a:cubicBezTo>
                  <a:cubicBezTo>
                    <a:pt x="6181" y="1"/>
                    <a:pt x="6536" y="1"/>
                    <a:pt x="6536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6486261" y="2699895"/>
              <a:ext cx="212284" cy="168489"/>
            </a:xfrm>
            <a:custGeom>
              <a:avLst/>
              <a:gdLst/>
              <a:ahLst/>
              <a:cxnLst/>
              <a:rect l="l" t="t" r="r" b="b"/>
              <a:pathLst>
                <a:path w="14905" h="11830" extrusionOk="0">
                  <a:moveTo>
                    <a:pt x="0" y="4081"/>
                  </a:moveTo>
                  <a:cubicBezTo>
                    <a:pt x="0" y="4318"/>
                    <a:pt x="119" y="4436"/>
                    <a:pt x="237" y="4554"/>
                  </a:cubicBezTo>
                  <a:lnTo>
                    <a:pt x="119" y="4318"/>
                  </a:lnTo>
                  <a:cubicBezTo>
                    <a:pt x="119" y="4318"/>
                    <a:pt x="0" y="4199"/>
                    <a:pt x="0" y="4081"/>
                  </a:cubicBezTo>
                  <a:close/>
                  <a:moveTo>
                    <a:pt x="14905" y="0"/>
                  </a:moveTo>
                  <a:cubicBezTo>
                    <a:pt x="11445" y="4081"/>
                    <a:pt x="7896" y="8014"/>
                    <a:pt x="3933" y="11592"/>
                  </a:cubicBezTo>
                  <a:cubicBezTo>
                    <a:pt x="3815" y="11326"/>
                    <a:pt x="3697" y="11090"/>
                    <a:pt x="3697" y="10735"/>
                  </a:cubicBezTo>
                  <a:cubicBezTo>
                    <a:pt x="3579" y="10587"/>
                    <a:pt x="3579" y="10469"/>
                    <a:pt x="3460" y="10350"/>
                  </a:cubicBezTo>
                  <a:cubicBezTo>
                    <a:pt x="2839" y="8872"/>
                    <a:pt x="2100" y="7393"/>
                    <a:pt x="1242" y="6033"/>
                  </a:cubicBezTo>
                  <a:lnTo>
                    <a:pt x="1242" y="5915"/>
                  </a:lnTo>
                  <a:cubicBezTo>
                    <a:pt x="976" y="5678"/>
                    <a:pt x="858" y="5412"/>
                    <a:pt x="621" y="5057"/>
                  </a:cubicBezTo>
                  <a:cubicBezTo>
                    <a:pt x="621" y="5057"/>
                    <a:pt x="503" y="4939"/>
                    <a:pt x="503" y="4820"/>
                  </a:cubicBezTo>
                  <a:lnTo>
                    <a:pt x="237" y="4554"/>
                  </a:lnTo>
                  <a:lnTo>
                    <a:pt x="237" y="4554"/>
                  </a:lnTo>
                  <a:cubicBezTo>
                    <a:pt x="503" y="4939"/>
                    <a:pt x="740" y="5412"/>
                    <a:pt x="1095" y="6033"/>
                  </a:cubicBezTo>
                  <a:cubicBezTo>
                    <a:pt x="1982" y="7511"/>
                    <a:pt x="2721" y="8872"/>
                    <a:pt x="3312" y="10350"/>
                  </a:cubicBezTo>
                  <a:cubicBezTo>
                    <a:pt x="3460" y="10853"/>
                    <a:pt x="3579" y="11208"/>
                    <a:pt x="3815" y="11711"/>
                  </a:cubicBezTo>
                  <a:lnTo>
                    <a:pt x="3815" y="11829"/>
                  </a:lnTo>
                  <a:lnTo>
                    <a:pt x="3933" y="11711"/>
                  </a:lnTo>
                  <a:cubicBezTo>
                    <a:pt x="5175" y="10469"/>
                    <a:pt x="6654" y="9108"/>
                    <a:pt x="8133" y="7630"/>
                  </a:cubicBezTo>
                  <a:cubicBezTo>
                    <a:pt x="8635" y="7038"/>
                    <a:pt x="9227" y="6417"/>
                    <a:pt x="9848" y="5796"/>
                  </a:cubicBezTo>
                  <a:cubicBezTo>
                    <a:pt x="11593" y="3933"/>
                    <a:pt x="13308" y="1981"/>
                    <a:pt x="14905" y="0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6479097" y="2752535"/>
              <a:ext cx="1695" cy="1695"/>
            </a:xfrm>
            <a:custGeom>
              <a:avLst/>
              <a:gdLst/>
              <a:ahLst/>
              <a:cxnLst/>
              <a:rect l="l" t="t" r="r" b="b"/>
              <a:pathLst>
                <a:path w="119" h="119" extrusionOk="0">
                  <a:moveTo>
                    <a:pt x="1" y="1"/>
                  </a:moveTo>
                  <a:lnTo>
                    <a:pt x="1" y="119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B28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6479097" y="2752535"/>
              <a:ext cx="1695" cy="1695"/>
            </a:xfrm>
            <a:custGeom>
              <a:avLst/>
              <a:gdLst/>
              <a:ahLst/>
              <a:cxnLst/>
              <a:rect l="l" t="t" r="r" b="b"/>
              <a:pathLst>
                <a:path w="119" h="119" extrusionOk="0">
                  <a:moveTo>
                    <a:pt x="119" y="1"/>
                  </a:moveTo>
                  <a:lnTo>
                    <a:pt x="1" y="119"/>
                  </a:lnTo>
                  <a:lnTo>
                    <a:pt x="1" y="119"/>
                  </a:lnTo>
                  <a:lnTo>
                    <a:pt x="1" y="119"/>
                  </a:ln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6747811" y="1885737"/>
              <a:ext cx="82564" cy="78775"/>
            </a:xfrm>
            <a:custGeom>
              <a:avLst/>
              <a:gdLst/>
              <a:ahLst/>
              <a:cxnLst/>
              <a:rect l="l" t="t" r="r" b="b"/>
              <a:pathLst>
                <a:path w="5797" h="5531" extrusionOk="0">
                  <a:moveTo>
                    <a:pt x="1" y="1"/>
                  </a:moveTo>
                  <a:lnTo>
                    <a:pt x="119" y="4791"/>
                  </a:lnTo>
                  <a:lnTo>
                    <a:pt x="5531" y="5531"/>
                  </a:lnTo>
                  <a:lnTo>
                    <a:pt x="5797" y="3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6802146" y="1548788"/>
              <a:ext cx="3390" cy="414044"/>
            </a:xfrm>
            <a:custGeom>
              <a:avLst/>
              <a:gdLst/>
              <a:ahLst/>
              <a:cxnLst/>
              <a:rect l="l" t="t" r="r" b="b"/>
              <a:pathLst>
                <a:path w="238" h="29071" extrusionOk="0">
                  <a:moveTo>
                    <a:pt x="119" y="1"/>
                  </a:moveTo>
                  <a:cubicBezTo>
                    <a:pt x="1" y="1"/>
                    <a:pt x="1" y="6536"/>
                    <a:pt x="1" y="14521"/>
                  </a:cubicBezTo>
                  <a:cubicBezTo>
                    <a:pt x="1" y="22535"/>
                    <a:pt x="1" y="29070"/>
                    <a:pt x="119" y="29070"/>
                  </a:cubicBezTo>
                  <a:cubicBezTo>
                    <a:pt x="119" y="29070"/>
                    <a:pt x="237" y="22535"/>
                    <a:pt x="237" y="14521"/>
                  </a:cubicBezTo>
                  <a:cubicBezTo>
                    <a:pt x="237" y="6536"/>
                    <a:pt x="119" y="1"/>
                    <a:pt x="1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6719596" y="2212161"/>
              <a:ext cx="68663" cy="945987"/>
            </a:xfrm>
            <a:custGeom>
              <a:avLst/>
              <a:gdLst/>
              <a:ahLst/>
              <a:cxnLst/>
              <a:rect l="l" t="t" r="r" b="b"/>
              <a:pathLst>
                <a:path w="4821" h="66420" extrusionOk="0">
                  <a:moveTo>
                    <a:pt x="2047" y="14116"/>
                  </a:moveTo>
                  <a:cubicBezTo>
                    <a:pt x="2310" y="14116"/>
                    <a:pt x="2568" y="14200"/>
                    <a:pt x="2839" y="14284"/>
                  </a:cubicBezTo>
                  <a:cubicBezTo>
                    <a:pt x="3338" y="14543"/>
                    <a:pt x="3608" y="15017"/>
                    <a:pt x="3767" y="15525"/>
                  </a:cubicBezTo>
                  <a:lnTo>
                    <a:pt x="3767" y="15525"/>
                  </a:lnTo>
                  <a:cubicBezTo>
                    <a:pt x="3745" y="15565"/>
                    <a:pt x="3721" y="15605"/>
                    <a:pt x="3697" y="15644"/>
                  </a:cubicBezTo>
                  <a:cubicBezTo>
                    <a:pt x="3579" y="15881"/>
                    <a:pt x="3342" y="16147"/>
                    <a:pt x="3076" y="16383"/>
                  </a:cubicBezTo>
                  <a:cubicBezTo>
                    <a:pt x="2721" y="16502"/>
                    <a:pt x="2337" y="16502"/>
                    <a:pt x="2100" y="16502"/>
                  </a:cubicBezTo>
                  <a:cubicBezTo>
                    <a:pt x="1716" y="16383"/>
                    <a:pt x="1361" y="16147"/>
                    <a:pt x="1242" y="15762"/>
                  </a:cubicBezTo>
                  <a:cubicBezTo>
                    <a:pt x="976" y="15526"/>
                    <a:pt x="858" y="15141"/>
                    <a:pt x="976" y="14786"/>
                  </a:cubicBezTo>
                  <a:cubicBezTo>
                    <a:pt x="1124" y="14402"/>
                    <a:pt x="1361" y="14165"/>
                    <a:pt x="1716" y="14165"/>
                  </a:cubicBezTo>
                  <a:cubicBezTo>
                    <a:pt x="1828" y="14131"/>
                    <a:pt x="1938" y="14116"/>
                    <a:pt x="2047" y="14116"/>
                  </a:cubicBezTo>
                  <a:close/>
                  <a:moveTo>
                    <a:pt x="1715" y="18642"/>
                  </a:moveTo>
                  <a:cubicBezTo>
                    <a:pt x="1988" y="18642"/>
                    <a:pt x="2247" y="18699"/>
                    <a:pt x="2455" y="18838"/>
                  </a:cubicBezTo>
                  <a:cubicBezTo>
                    <a:pt x="2839" y="18956"/>
                    <a:pt x="3194" y="19341"/>
                    <a:pt x="3342" y="19843"/>
                  </a:cubicBezTo>
                  <a:cubicBezTo>
                    <a:pt x="3389" y="19913"/>
                    <a:pt x="3430" y="19988"/>
                    <a:pt x="3468" y="20068"/>
                  </a:cubicBezTo>
                  <a:lnTo>
                    <a:pt x="3468" y="20068"/>
                  </a:lnTo>
                  <a:cubicBezTo>
                    <a:pt x="3465" y="20072"/>
                    <a:pt x="3463" y="20076"/>
                    <a:pt x="3460" y="20080"/>
                  </a:cubicBezTo>
                  <a:cubicBezTo>
                    <a:pt x="3194" y="20435"/>
                    <a:pt x="2958" y="20701"/>
                    <a:pt x="2455" y="20819"/>
                  </a:cubicBezTo>
                  <a:cubicBezTo>
                    <a:pt x="2317" y="20847"/>
                    <a:pt x="2178" y="20861"/>
                    <a:pt x="2039" y="20861"/>
                  </a:cubicBezTo>
                  <a:cubicBezTo>
                    <a:pt x="1580" y="20861"/>
                    <a:pt x="1125" y="20702"/>
                    <a:pt x="740" y="20316"/>
                  </a:cubicBezTo>
                  <a:cubicBezTo>
                    <a:pt x="621" y="20198"/>
                    <a:pt x="503" y="19962"/>
                    <a:pt x="503" y="19695"/>
                  </a:cubicBezTo>
                  <a:cubicBezTo>
                    <a:pt x="503" y="19341"/>
                    <a:pt x="740" y="18956"/>
                    <a:pt x="1124" y="18720"/>
                  </a:cubicBezTo>
                  <a:cubicBezTo>
                    <a:pt x="1320" y="18671"/>
                    <a:pt x="1521" y="18642"/>
                    <a:pt x="1715" y="18642"/>
                  </a:cubicBezTo>
                  <a:close/>
                  <a:moveTo>
                    <a:pt x="1889" y="22374"/>
                  </a:moveTo>
                  <a:cubicBezTo>
                    <a:pt x="1992" y="22374"/>
                    <a:pt x="2101" y="22389"/>
                    <a:pt x="2218" y="22416"/>
                  </a:cubicBezTo>
                  <a:cubicBezTo>
                    <a:pt x="2707" y="22416"/>
                    <a:pt x="3167" y="22639"/>
                    <a:pt x="3545" y="23004"/>
                  </a:cubicBezTo>
                  <a:lnTo>
                    <a:pt x="3545" y="23004"/>
                  </a:lnTo>
                  <a:cubicBezTo>
                    <a:pt x="3454" y="23354"/>
                    <a:pt x="3309" y="23692"/>
                    <a:pt x="3076" y="24013"/>
                  </a:cubicBezTo>
                  <a:cubicBezTo>
                    <a:pt x="2839" y="24397"/>
                    <a:pt x="2455" y="24634"/>
                    <a:pt x="1982" y="24752"/>
                  </a:cubicBezTo>
                  <a:cubicBezTo>
                    <a:pt x="1479" y="24752"/>
                    <a:pt x="976" y="24634"/>
                    <a:pt x="740" y="24131"/>
                  </a:cubicBezTo>
                  <a:cubicBezTo>
                    <a:pt x="621" y="23776"/>
                    <a:pt x="740" y="23274"/>
                    <a:pt x="976" y="22919"/>
                  </a:cubicBezTo>
                  <a:cubicBezTo>
                    <a:pt x="1271" y="22533"/>
                    <a:pt x="1549" y="22374"/>
                    <a:pt x="1889" y="22374"/>
                  </a:cubicBezTo>
                  <a:close/>
                  <a:moveTo>
                    <a:pt x="1479" y="27355"/>
                  </a:moveTo>
                  <a:cubicBezTo>
                    <a:pt x="1863" y="27355"/>
                    <a:pt x="2218" y="27473"/>
                    <a:pt x="2455" y="27710"/>
                  </a:cubicBezTo>
                  <a:cubicBezTo>
                    <a:pt x="2976" y="28131"/>
                    <a:pt x="3330" y="28802"/>
                    <a:pt x="3431" y="29444"/>
                  </a:cubicBezTo>
                  <a:lnTo>
                    <a:pt x="3431" y="29444"/>
                  </a:lnTo>
                  <a:cubicBezTo>
                    <a:pt x="2997" y="29818"/>
                    <a:pt x="2467" y="30030"/>
                    <a:pt x="1911" y="30030"/>
                  </a:cubicBezTo>
                  <a:cubicBezTo>
                    <a:pt x="1691" y="30030"/>
                    <a:pt x="1467" y="29997"/>
                    <a:pt x="1242" y="29928"/>
                  </a:cubicBezTo>
                  <a:cubicBezTo>
                    <a:pt x="503" y="29573"/>
                    <a:pt x="237" y="28715"/>
                    <a:pt x="503" y="27976"/>
                  </a:cubicBezTo>
                  <a:cubicBezTo>
                    <a:pt x="740" y="27591"/>
                    <a:pt x="976" y="27355"/>
                    <a:pt x="1479" y="27355"/>
                  </a:cubicBezTo>
                  <a:close/>
                  <a:moveTo>
                    <a:pt x="2455" y="0"/>
                  </a:moveTo>
                  <a:cubicBezTo>
                    <a:pt x="2337" y="119"/>
                    <a:pt x="2337" y="355"/>
                    <a:pt x="2337" y="621"/>
                  </a:cubicBezTo>
                  <a:cubicBezTo>
                    <a:pt x="2337" y="1094"/>
                    <a:pt x="2337" y="1715"/>
                    <a:pt x="2218" y="2691"/>
                  </a:cubicBezTo>
                  <a:cubicBezTo>
                    <a:pt x="2100" y="4554"/>
                    <a:pt x="1982" y="7275"/>
                    <a:pt x="1716" y="10705"/>
                  </a:cubicBezTo>
                  <a:cubicBezTo>
                    <a:pt x="2218" y="11208"/>
                    <a:pt x="2721" y="11563"/>
                    <a:pt x="3076" y="12066"/>
                  </a:cubicBezTo>
                  <a:cubicBezTo>
                    <a:pt x="3460" y="12450"/>
                    <a:pt x="3815" y="13042"/>
                    <a:pt x="3934" y="13663"/>
                  </a:cubicBezTo>
                  <a:cubicBezTo>
                    <a:pt x="4148" y="14162"/>
                    <a:pt x="4113" y="14739"/>
                    <a:pt x="3891" y="15268"/>
                  </a:cubicBezTo>
                  <a:lnTo>
                    <a:pt x="3891" y="15268"/>
                  </a:lnTo>
                  <a:cubicBezTo>
                    <a:pt x="3865" y="15184"/>
                    <a:pt x="3839" y="15102"/>
                    <a:pt x="3815" y="15023"/>
                  </a:cubicBezTo>
                  <a:cubicBezTo>
                    <a:pt x="3579" y="14668"/>
                    <a:pt x="3342" y="14284"/>
                    <a:pt x="2958" y="14165"/>
                  </a:cubicBezTo>
                  <a:cubicBezTo>
                    <a:pt x="2594" y="13994"/>
                    <a:pt x="2308" y="13870"/>
                    <a:pt x="1987" y="13870"/>
                  </a:cubicBezTo>
                  <a:cubicBezTo>
                    <a:pt x="1864" y="13870"/>
                    <a:pt x="1736" y="13888"/>
                    <a:pt x="1597" y="13929"/>
                  </a:cubicBezTo>
                  <a:cubicBezTo>
                    <a:pt x="1242" y="14047"/>
                    <a:pt x="858" y="14284"/>
                    <a:pt x="740" y="14786"/>
                  </a:cubicBezTo>
                  <a:cubicBezTo>
                    <a:pt x="621" y="15141"/>
                    <a:pt x="740" y="15644"/>
                    <a:pt x="976" y="15881"/>
                  </a:cubicBezTo>
                  <a:cubicBezTo>
                    <a:pt x="1242" y="16265"/>
                    <a:pt x="1597" y="16502"/>
                    <a:pt x="1982" y="16620"/>
                  </a:cubicBezTo>
                  <a:cubicBezTo>
                    <a:pt x="2129" y="16669"/>
                    <a:pt x="2281" y="16698"/>
                    <a:pt x="2434" y="16698"/>
                  </a:cubicBezTo>
                  <a:cubicBezTo>
                    <a:pt x="2650" y="16698"/>
                    <a:pt x="2868" y="16640"/>
                    <a:pt x="3076" y="16502"/>
                  </a:cubicBezTo>
                  <a:cubicBezTo>
                    <a:pt x="3409" y="16297"/>
                    <a:pt x="3631" y="16070"/>
                    <a:pt x="3838" y="15782"/>
                  </a:cubicBezTo>
                  <a:lnTo>
                    <a:pt x="3838" y="15782"/>
                  </a:lnTo>
                  <a:cubicBezTo>
                    <a:pt x="3878" y="15945"/>
                    <a:pt x="3908" y="16108"/>
                    <a:pt x="3934" y="16265"/>
                  </a:cubicBezTo>
                  <a:cubicBezTo>
                    <a:pt x="4081" y="17123"/>
                    <a:pt x="4081" y="17980"/>
                    <a:pt x="3934" y="18838"/>
                  </a:cubicBezTo>
                  <a:cubicBezTo>
                    <a:pt x="3843" y="19224"/>
                    <a:pt x="3752" y="19524"/>
                    <a:pt x="3607" y="19816"/>
                  </a:cubicBezTo>
                  <a:lnTo>
                    <a:pt x="3607" y="19816"/>
                  </a:lnTo>
                  <a:cubicBezTo>
                    <a:pt x="3598" y="19776"/>
                    <a:pt x="3588" y="19736"/>
                    <a:pt x="3579" y="19695"/>
                  </a:cubicBezTo>
                  <a:cubicBezTo>
                    <a:pt x="3342" y="19222"/>
                    <a:pt x="2958" y="18838"/>
                    <a:pt x="2455" y="18601"/>
                  </a:cubicBezTo>
                  <a:cubicBezTo>
                    <a:pt x="2250" y="18533"/>
                    <a:pt x="1956" y="18465"/>
                    <a:pt x="1648" y="18465"/>
                  </a:cubicBezTo>
                  <a:cubicBezTo>
                    <a:pt x="1422" y="18465"/>
                    <a:pt x="1189" y="18501"/>
                    <a:pt x="976" y="18601"/>
                  </a:cubicBezTo>
                  <a:cubicBezTo>
                    <a:pt x="503" y="18720"/>
                    <a:pt x="237" y="19222"/>
                    <a:pt x="237" y="19843"/>
                  </a:cubicBezTo>
                  <a:cubicBezTo>
                    <a:pt x="237" y="20080"/>
                    <a:pt x="385" y="20316"/>
                    <a:pt x="503" y="20435"/>
                  </a:cubicBezTo>
                  <a:cubicBezTo>
                    <a:pt x="853" y="20893"/>
                    <a:pt x="1428" y="21159"/>
                    <a:pt x="2003" y="21159"/>
                  </a:cubicBezTo>
                  <a:cubicBezTo>
                    <a:pt x="2206" y="21159"/>
                    <a:pt x="2410" y="21125"/>
                    <a:pt x="2603" y="21056"/>
                  </a:cubicBezTo>
                  <a:cubicBezTo>
                    <a:pt x="2839" y="20938"/>
                    <a:pt x="2958" y="20819"/>
                    <a:pt x="3194" y="20701"/>
                  </a:cubicBezTo>
                  <a:cubicBezTo>
                    <a:pt x="3326" y="20596"/>
                    <a:pt x="3434" y="20373"/>
                    <a:pt x="3540" y="20242"/>
                  </a:cubicBezTo>
                  <a:lnTo>
                    <a:pt x="3540" y="20242"/>
                  </a:lnTo>
                  <a:cubicBezTo>
                    <a:pt x="3645" y="20531"/>
                    <a:pt x="3697" y="20859"/>
                    <a:pt x="3697" y="21174"/>
                  </a:cubicBezTo>
                  <a:cubicBezTo>
                    <a:pt x="3697" y="21725"/>
                    <a:pt x="3697" y="22267"/>
                    <a:pt x="3595" y="22786"/>
                  </a:cubicBezTo>
                  <a:lnTo>
                    <a:pt x="3595" y="22786"/>
                  </a:lnTo>
                  <a:cubicBezTo>
                    <a:pt x="3249" y="22374"/>
                    <a:pt x="2793" y="22180"/>
                    <a:pt x="2337" y="22180"/>
                  </a:cubicBezTo>
                  <a:cubicBezTo>
                    <a:pt x="2218" y="22140"/>
                    <a:pt x="2110" y="22127"/>
                    <a:pt x="2009" y="22127"/>
                  </a:cubicBezTo>
                  <a:cubicBezTo>
                    <a:pt x="1808" y="22127"/>
                    <a:pt x="1637" y="22180"/>
                    <a:pt x="1479" y="22180"/>
                  </a:cubicBezTo>
                  <a:cubicBezTo>
                    <a:pt x="621" y="22534"/>
                    <a:pt x="237" y="23540"/>
                    <a:pt x="503" y="24279"/>
                  </a:cubicBezTo>
                  <a:cubicBezTo>
                    <a:pt x="703" y="24779"/>
                    <a:pt x="1177" y="25046"/>
                    <a:pt x="1693" y="25046"/>
                  </a:cubicBezTo>
                  <a:cubicBezTo>
                    <a:pt x="1788" y="25046"/>
                    <a:pt x="1885" y="25037"/>
                    <a:pt x="1982" y="25018"/>
                  </a:cubicBezTo>
                  <a:cubicBezTo>
                    <a:pt x="2455" y="24871"/>
                    <a:pt x="2958" y="24634"/>
                    <a:pt x="3342" y="24131"/>
                  </a:cubicBezTo>
                  <a:cubicBezTo>
                    <a:pt x="3508" y="23882"/>
                    <a:pt x="3616" y="23560"/>
                    <a:pt x="3706" y="23176"/>
                  </a:cubicBezTo>
                  <a:lnTo>
                    <a:pt x="3706" y="23176"/>
                  </a:lnTo>
                  <a:cubicBezTo>
                    <a:pt x="3997" y="23517"/>
                    <a:pt x="4214" y="23957"/>
                    <a:pt x="4318" y="24397"/>
                  </a:cubicBezTo>
                  <a:cubicBezTo>
                    <a:pt x="4436" y="25255"/>
                    <a:pt x="4555" y="26113"/>
                    <a:pt x="4436" y="26970"/>
                  </a:cubicBezTo>
                  <a:cubicBezTo>
                    <a:pt x="4436" y="27792"/>
                    <a:pt x="4111" y="28641"/>
                    <a:pt x="3641" y="29231"/>
                  </a:cubicBezTo>
                  <a:lnTo>
                    <a:pt x="3641" y="29231"/>
                  </a:lnTo>
                  <a:cubicBezTo>
                    <a:pt x="3596" y="28997"/>
                    <a:pt x="3528" y="28787"/>
                    <a:pt x="3460" y="28567"/>
                  </a:cubicBezTo>
                  <a:cubicBezTo>
                    <a:pt x="3342" y="28094"/>
                    <a:pt x="3076" y="27710"/>
                    <a:pt x="2721" y="27473"/>
                  </a:cubicBezTo>
                  <a:cubicBezTo>
                    <a:pt x="2337" y="27236"/>
                    <a:pt x="1863" y="27089"/>
                    <a:pt x="1479" y="27089"/>
                  </a:cubicBezTo>
                  <a:cubicBezTo>
                    <a:pt x="976" y="27089"/>
                    <a:pt x="503" y="27355"/>
                    <a:pt x="385" y="27828"/>
                  </a:cubicBezTo>
                  <a:cubicBezTo>
                    <a:pt x="0" y="28715"/>
                    <a:pt x="385" y="29691"/>
                    <a:pt x="1242" y="30194"/>
                  </a:cubicBezTo>
                  <a:cubicBezTo>
                    <a:pt x="1455" y="30252"/>
                    <a:pt x="1675" y="30282"/>
                    <a:pt x="1895" y="30282"/>
                  </a:cubicBezTo>
                  <a:cubicBezTo>
                    <a:pt x="2455" y="30282"/>
                    <a:pt x="3016" y="30090"/>
                    <a:pt x="3458" y="29700"/>
                  </a:cubicBezTo>
                  <a:lnTo>
                    <a:pt x="3458" y="29700"/>
                  </a:lnTo>
                  <a:cubicBezTo>
                    <a:pt x="3459" y="29737"/>
                    <a:pt x="3460" y="29773"/>
                    <a:pt x="3460" y="29809"/>
                  </a:cubicBezTo>
                  <a:cubicBezTo>
                    <a:pt x="3579" y="31406"/>
                    <a:pt x="3579" y="33003"/>
                    <a:pt x="3579" y="34630"/>
                  </a:cubicBezTo>
                  <a:cubicBezTo>
                    <a:pt x="3815" y="40781"/>
                    <a:pt x="3934" y="46458"/>
                    <a:pt x="4081" y="51131"/>
                  </a:cubicBezTo>
                  <a:cubicBezTo>
                    <a:pt x="4318" y="55922"/>
                    <a:pt x="4436" y="59766"/>
                    <a:pt x="4436" y="62339"/>
                  </a:cubicBezTo>
                  <a:cubicBezTo>
                    <a:pt x="4555" y="63699"/>
                    <a:pt x="4555" y="64675"/>
                    <a:pt x="4555" y="65414"/>
                  </a:cubicBezTo>
                  <a:lnTo>
                    <a:pt x="4555" y="66154"/>
                  </a:lnTo>
                  <a:lnTo>
                    <a:pt x="4555" y="66420"/>
                  </a:lnTo>
                  <a:cubicBezTo>
                    <a:pt x="4555" y="66420"/>
                    <a:pt x="4673" y="66420"/>
                    <a:pt x="4673" y="66154"/>
                  </a:cubicBezTo>
                  <a:lnTo>
                    <a:pt x="4673" y="65414"/>
                  </a:lnTo>
                  <a:cubicBezTo>
                    <a:pt x="4673" y="64675"/>
                    <a:pt x="4673" y="63699"/>
                    <a:pt x="4555" y="62339"/>
                  </a:cubicBezTo>
                  <a:cubicBezTo>
                    <a:pt x="4555" y="59766"/>
                    <a:pt x="4436" y="55922"/>
                    <a:pt x="4318" y="51131"/>
                  </a:cubicBezTo>
                  <a:cubicBezTo>
                    <a:pt x="4200" y="46458"/>
                    <a:pt x="4081" y="40781"/>
                    <a:pt x="3934" y="34630"/>
                  </a:cubicBezTo>
                  <a:cubicBezTo>
                    <a:pt x="3815" y="33003"/>
                    <a:pt x="3815" y="31406"/>
                    <a:pt x="3697" y="29809"/>
                  </a:cubicBezTo>
                  <a:cubicBezTo>
                    <a:pt x="3697" y="29691"/>
                    <a:pt x="3690" y="29580"/>
                    <a:pt x="3679" y="29476"/>
                  </a:cubicBezTo>
                  <a:lnTo>
                    <a:pt x="3679" y="29476"/>
                  </a:lnTo>
                  <a:cubicBezTo>
                    <a:pt x="3685" y="29469"/>
                    <a:pt x="3691" y="29462"/>
                    <a:pt x="3697" y="29454"/>
                  </a:cubicBezTo>
                  <a:cubicBezTo>
                    <a:pt x="4318" y="28833"/>
                    <a:pt x="4673" y="27976"/>
                    <a:pt x="4673" y="26970"/>
                  </a:cubicBezTo>
                  <a:cubicBezTo>
                    <a:pt x="4821" y="26113"/>
                    <a:pt x="4821" y="25137"/>
                    <a:pt x="4555" y="24279"/>
                  </a:cubicBezTo>
                  <a:cubicBezTo>
                    <a:pt x="4442" y="23800"/>
                    <a:pt x="4115" y="23322"/>
                    <a:pt x="3752" y="22971"/>
                  </a:cubicBezTo>
                  <a:lnTo>
                    <a:pt x="3752" y="22971"/>
                  </a:lnTo>
                  <a:cubicBezTo>
                    <a:pt x="3773" y="22869"/>
                    <a:pt x="3794" y="22762"/>
                    <a:pt x="3815" y="22653"/>
                  </a:cubicBezTo>
                  <a:cubicBezTo>
                    <a:pt x="3815" y="22180"/>
                    <a:pt x="3934" y="21677"/>
                    <a:pt x="3815" y="21174"/>
                  </a:cubicBezTo>
                  <a:cubicBezTo>
                    <a:pt x="3815" y="20817"/>
                    <a:pt x="3748" y="20443"/>
                    <a:pt x="3664" y="20065"/>
                  </a:cubicBezTo>
                  <a:lnTo>
                    <a:pt x="3664" y="20065"/>
                  </a:lnTo>
                  <a:cubicBezTo>
                    <a:pt x="3875" y="19723"/>
                    <a:pt x="4081" y="19281"/>
                    <a:pt x="4081" y="18838"/>
                  </a:cubicBezTo>
                  <a:cubicBezTo>
                    <a:pt x="4318" y="17980"/>
                    <a:pt x="4318" y="17123"/>
                    <a:pt x="4200" y="16265"/>
                  </a:cubicBezTo>
                  <a:cubicBezTo>
                    <a:pt x="4131" y="16042"/>
                    <a:pt x="4053" y="15790"/>
                    <a:pt x="3976" y="15542"/>
                  </a:cubicBezTo>
                  <a:lnTo>
                    <a:pt x="3976" y="15542"/>
                  </a:lnTo>
                  <a:cubicBezTo>
                    <a:pt x="4212" y="14943"/>
                    <a:pt x="4312" y="14250"/>
                    <a:pt x="4200" y="13663"/>
                  </a:cubicBezTo>
                  <a:cubicBezTo>
                    <a:pt x="3934" y="12923"/>
                    <a:pt x="3697" y="12450"/>
                    <a:pt x="3194" y="11947"/>
                  </a:cubicBezTo>
                  <a:lnTo>
                    <a:pt x="1871" y="10595"/>
                  </a:lnTo>
                  <a:lnTo>
                    <a:pt x="1871" y="10595"/>
                  </a:lnTo>
                  <a:cubicBezTo>
                    <a:pt x="2103" y="7217"/>
                    <a:pt x="2220" y="4534"/>
                    <a:pt x="2337" y="2691"/>
                  </a:cubicBezTo>
                  <a:cubicBezTo>
                    <a:pt x="2337" y="1834"/>
                    <a:pt x="2455" y="1094"/>
                    <a:pt x="2455" y="621"/>
                  </a:cubicBezTo>
                  <a:lnTo>
                    <a:pt x="245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6744022" y="2204997"/>
              <a:ext cx="23187" cy="40449"/>
            </a:xfrm>
            <a:custGeom>
              <a:avLst/>
              <a:gdLst/>
              <a:ahLst/>
              <a:cxnLst/>
              <a:rect l="l" t="t" r="r" b="b"/>
              <a:pathLst>
                <a:path w="1628" h="2840" extrusionOk="0">
                  <a:moveTo>
                    <a:pt x="1" y="1"/>
                  </a:moveTo>
                  <a:lnTo>
                    <a:pt x="1" y="2839"/>
                  </a:lnTo>
                  <a:lnTo>
                    <a:pt x="1479" y="2839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5603454" y="2068112"/>
              <a:ext cx="128054" cy="98145"/>
            </a:xfrm>
            <a:custGeom>
              <a:avLst/>
              <a:gdLst/>
              <a:ahLst/>
              <a:cxnLst/>
              <a:rect l="l" t="t" r="r" b="b"/>
              <a:pathLst>
                <a:path w="8991" h="6891" extrusionOk="0">
                  <a:moveTo>
                    <a:pt x="4200" y="0"/>
                  </a:moveTo>
                  <a:cubicBezTo>
                    <a:pt x="3461" y="0"/>
                    <a:pt x="2721" y="119"/>
                    <a:pt x="1982" y="237"/>
                  </a:cubicBezTo>
                  <a:cubicBezTo>
                    <a:pt x="1361" y="385"/>
                    <a:pt x="858" y="503"/>
                    <a:pt x="503" y="622"/>
                  </a:cubicBezTo>
                  <a:cubicBezTo>
                    <a:pt x="385" y="622"/>
                    <a:pt x="119" y="740"/>
                    <a:pt x="1" y="740"/>
                  </a:cubicBezTo>
                  <a:cubicBezTo>
                    <a:pt x="1" y="762"/>
                    <a:pt x="26" y="771"/>
                    <a:pt x="74" y="771"/>
                  </a:cubicBezTo>
                  <a:cubicBezTo>
                    <a:pt x="289" y="771"/>
                    <a:pt x="968" y="578"/>
                    <a:pt x="1982" y="385"/>
                  </a:cubicBezTo>
                  <a:cubicBezTo>
                    <a:pt x="2721" y="237"/>
                    <a:pt x="3461" y="237"/>
                    <a:pt x="4200" y="237"/>
                  </a:cubicBezTo>
                  <a:cubicBezTo>
                    <a:pt x="5058" y="237"/>
                    <a:pt x="5915" y="503"/>
                    <a:pt x="6654" y="976"/>
                  </a:cubicBezTo>
                  <a:cubicBezTo>
                    <a:pt x="7394" y="1361"/>
                    <a:pt x="8015" y="1982"/>
                    <a:pt x="8370" y="2839"/>
                  </a:cubicBezTo>
                  <a:cubicBezTo>
                    <a:pt x="8636" y="3460"/>
                    <a:pt x="8754" y="4200"/>
                    <a:pt x="8872" y="4939"/>
                  </a:cubicBezTo>
                  <a:lnTo>
                    <a:pt x="8872" y="6891"/>
                  </a:lnTo>
                  <a:cubicBezTo>
                    <a:pt x="8872" y="6773"/>
                    <a:pt x="8991" y="6536"/>
                    <a:pt x="8991" y="6418"/>
                  </a:cubicBezTo>
                  <a:lnTo>
                    <a:pt x="8991" y="4939"/>
                  </a:lnTo>
                  <a:cubicBezTo>
                    <a:pt x="8991" y="4200"/>
                    <a:pt x="8872" y="3460"/>
                    <a:pt x="8636" y="2721"/>
                  </a:cubicBezTo>
                  <a:cubicBezTo>
                    <a:pt x="8251" y="1864"/>
                    <a:pt x="7630" y="1124"/>
                    <a:pt x="6773" y="740"/>
                  </a:cubicBezTo>
                  <a:cubicBezTo>
                    <a:pt x="5915" y="237"/>
                    <a:pt x="5058" y="0"/>
                    <a:pt x="4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5415610" y="2329661"/>
              <a:ext cx="703807" cy="454478"/>
            </a:xfrm>
            <a:custGeom>
              <a:avLst/>
              <a:gdLst/>
              <a:ahLst/>
              <a:cxnLst/>
              <a:rect l="l" t="t" r="r" b="b"/>
              <a:pathLst>
                <a:path w="49416" h="31910" extrusionOk="0">
                  <a:moveTo>
                    <a:pt x="41047" y="1"/>
                  </a:moveTo>
                  <a:lnTo>
                    <a:pt x="30696" y="356"/>
                  </a:lnTo>
                  <a:lnTo>
                    <a:pt x="0" y="9612"/>
                  </a:lnTo>
                  <a:lnTo>
                    <a:pt x="22564" y="19844"/>
                  </a:lnTo>
                  <a:lnTo>
                    <a:pt x="26379" y="31910"/>
                  </a:lnTo>
                  <a:lnTo>
                    <a:pt x="38326" y="27237"/>
                  </a:lnTo>
                  <a:lnTo>
                    <a:pt x="49179" y="22299"/>
                  </a:lnTo>
                  <a:lnTo>
                    <a:pt x="49416" y="10470"/>
                  </a:lnTo>
                  <a:cubicBezTo>
                    <a:pt x="49179" y="7276"/>
                    <a:pt x="47582" y="4437"/>
                    <a:pt x="45098" y="2722"/>
                  </a:cubicBezTo>
                  <a:lnTo>
                    <a:pt x="4104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5563020" y="2064480"/>
              <a:ext cx="54349" cy="33555"/>
            </a:xfrm>
            <a:custGeom>
              <a:avLst/>
              <a:gdLst/>
              <a:ahLst/>
              <a:cxnLst/>
              <a:rect l="l" t="t" r="r" b="b"/>
              <a:pathLst>
                <a:path w="3816" h="2356" extrusionOk="0">
                  <a:moveTo>
                    <a:pt x="2792" y="1"/>
                  </a:moveTo>
                  <a:cubicBezTo>
                    <a:pt x="2731" y="1"/>
                    <a:pt x="2668" y="7"/>
                    <a:pt x="2603" y="19"/>
                  </a:cubicBezTo>
                  <a:lnTo>
                    <a:pt x="1" y="255"/>
                  </a:lnTo>
                  <a:lnTo>
                    <a:pt x="503" y="2355"/>
                  </a:lnTo>
                  <a:lnTo>
                    <a:pt x="2840" y="2119"/>
                  </a:lnTo>
                  <a:cubicBezTo>
                    <a:pt x="3342" y="2119"/>
                    <a:pt x="3816" y="1616"/>
                    <a:pt x="3816" y="995"/>
                  </a:cubicBezTo>
                  <a:cubicBezTo>
                    <a:pt x="3710" y="438"/>
                    <a:pt x="3319" y="1"/>
                    <a:pt x="279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5290931" y="2134653"/>
              <a:ext cx="124693" cy="75827"/>
            </a:xfrm>
            <a:custGeom>
              <a:avLst/>
              <a:gdLst/>
              <a:ahLst/>
              <a:cxnLst/>
              <a:rect l="l" t="t" r="r" b="b"/>
              <a:pathLst>
                <a:path w="8755" h="5324" extrusionOk="0">
                  <a:moveTo>
                    <a:pt x="3579" y="1"/>
                  </a:moveTo>
                  <a:lnTo>
                    <a:pt x="66" y="262"/>
                  </a:lnTo>
                  <a:lnTo>
                    <a:pt x="66" y="262"/>
                  </a:lnTo>
                  <a:cubicBezTo>
                    <a:pt x="64" y="156"/>
                    <a:pt x="58" y="94"/>
                    <a:pt x="47" y="94"/>
                  </a:cubicBezTo>
                  <a:cubicBezTo>
                    <a:pt x="37" y="94"/>
                    <a:pt x="22" y="147"/>
                    <a:pt x="1" y="267"/>
                  </a:cubicBezTo>
                  <a:lnTo>
                    <a:pt x="66" y="262"/>
                  </a:lnTo>
                  <a:lnTo>
                    <a:pt x="66" y="262"/>
                  </a:lnTo>
                  <a:cubicBezTo>
                    <a:pt x="75" y="756"/>
                    <a:pt x="1" y="2198"/>
                    <a:pt x="1" y="2722"/>
                  </a:cubicBezTo>
                  <a:cubicBezTo>
                    <a:pt x="1" y="4082"/>
                    <a:pt x="1125" y="5324"/>
                    <a:pt x="2603" y="5324"/>
                  </a:cubicBezTo>
                  <a:lnTo>
                    <a:pt x="2722" y="5324"/>
                  </a:lnTo>
                  <a:lnTo>
                    <a:pt x="6063" y="5176"/>
                  </a:lnTo>
                  <a:lnTo>
                    <a:pt x="8754" y="2722"/>
                  </a:lnTo>
                  <a:lnTo>
                    <a:pt x="3579" y="2722"/>
                  </a:lnTo>
                  <a:lnTo>
                    <a:pt x="357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5608938" y="2412225"/>
              <a:ext cx="438455" cy="596405"/>
            </a:xfrm>
            <a:custGeom>
              <a:avLst/>
              <a:gdLst/>
              <a:ahLst/>
              <a:cxnLst/>
              <a:rect l="l" t="t" r="r" b="b"/>
              <a:pathLst>
                <a:path w="30785" h="41875" extrusionOk="0">
                  <a:moveTo>
                    <a:pt x="11445" y="0"/>
                  </a:moveTo>
                  <a:cubicBezTo>
                    <a:pt x="11445" y="0"/>
                    <a:pt x="4673" y="0"/>
                    <a:pt x="3697" y="118"/>
                  </a:cubicBezTo>
                  <a:cubicBezTo>
                    <a:pt x="2573" y="237"/>
                    <a:pt x="0" y="2455"/>
                    <a:pt x="0" y="2455"/>
                  </a:cubicBezTo>
                  <a:lnTo>
                    <a:pt x="9227" y="3431"/>
                  </a:lnTo>
                  <a:lnTo>
                    <a:pt x="12687" y="7127"/>
                  </a:lnTo>
                  <a:lnTo>
                    <a:pt x="15023" y="13308"/>
                  </a:lnTo>
                  <a:lnTo>
                    <a:pt x="14905" y="17123"/>
                  </a:lnTo>
                  <a:lnTo>
                    <a:pt x="13160" y="26970"/>
                  </a:lnTo>
                  <a:cubicBezTo>
                    <a:pt x="13160" y="26970"/>
                    <a:pt x="10705" y="30430"/>
                    <a:pt x="9345" y="32648"/>
                  </a:cubicBezTo>
                  <a:lnTo>
                    <a:pt x="2455" y="32530"/>
                  </a:lnTo>
                  <a:lnTo>
                    <a:pt x="11445" y="35487"/>
                  </a:lnTo>
                  <a:lnTo>
                    <a:pt x="19222" y="41875"/>
                  </a:lnTo>
                  <a:lnTo>
                    <a:pt x="30785" y="28094"/>
                  </a:lnTo>
                  <a:lnTo>
                    <a:pt x="26615" y="22800"/>
                  </a:lnTo>
                  <a:lnTo>
                    <a:pt x="15880" y="3076"/>
                  </a:lnTo>
                  <a:lnTo>
                    <a:pt x="11445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5434980" y="2329661"/>
              <a:ext cx="251038" cy="126374"/>
            </a:xfrm>
            <a:custGeom>
              <a:avLst/>
              <a:gdLst/>
              <a:ahLst/>
              <a:cxnLst/>
              <a:rect l="l" t="t" r="r" b="b"/>
              <a:pathLst>
                <a:path w="17626" h="8873" extrusionOk="0">
                  <a:moveTo>
                    <a:pt x="15644" y="1"/>
                  </a:moveTo>
                  <a:lnTo>
                    <a:pt x="3342" y="4319"/>
                  </a:lnTo>
                  <a:lnTo>
                    <a:pt x="1" y="8873"/>
                  </a:lnTo>
                  <a:lnTo>
                    <a:pt x="5294" y="8873"/>
                  </a:lnTo>
                  <a:lnTo>
                    <a:pt x="7157" y="7157"/>
                  </a:lnTo>
                  <a:cubicBezTo>
                    <a:pt x="7157" y="7157"/>
                    <a:pt x="10239" y="6640"/>
                    <a:pt x="11045" y="6640"/>
                  </a:cubicBezTo>
                  <a:cubicBezTo>
                    <a:pt x="11122" y="6640"/>
                    <a:pt x="11178" y="6644"/>
                    <a:pt x="11209" y="6655"/>
                  </a:cubicBezTo>
                  <a:cubicBezTo>
                    <a:pt x="11693" y="6760"/>
                    <a:pt x="12097" y="6806"/>
                    <a:pt x="12432" y="6806"/>
                  </a:cubicBezTo>
                  <a:cubicBezTo>
                    <a:pt x="14832" y="6806"/>
                    <a:pt x="13693" y="4437"/>
                    <a:pt x="13693" y="4437"/>
                  </a:cubicBezTo>
                  <a:lnTo>
                    <a:pt x="14669" y="4437"/>
                  </a:lnTo>
                  <a:cubicBezTo>
                    <a:pt x="17626" y="2337"/>
                    <a:pt x="15645" y="1"/>
                    <a:pt x="1564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3"/>
            <p:cNvSpPr/>
            <p:nvPr/>
          </p:nvSpPr>
          <p:spPr>
            <a:xfrm>
              <a:off x="5205020" y="2456021"/>
              <a:ext cx="598513" cy="424569"/>
            </a:xfrm>
            <a:custGeom>
              <a:avLst/>
              <a:gdLst/>
              <a:ahLst/>
              <a:cxnLst/>
              <a:rect l="l" t="t" r="r" b="b"/>
              <a:pathLst>
                <a:path w="42023" h="29810" extrusionOk="0">
                  <a:moveTo>
                    <a:pt x="3697" y="1"/>
                  </a:moveTo>
                  <a:lnTo>
                    <a:pt x="0" y="3579"/>
                  </a:lnTo>
                  <a:lnTo>
                    <a:pt x="385" y="24013"/>
                  </a:lnTo>
                  <a:lnTo>
                    <a:pt x="3697" y="27858"/>
                  </a:lnTo>
                  <a:lnTo>
                    <a:pt x="37587" y="29810"/>
                  </a:lnTo>
                  <a:lnTo>
                    <a:pt x="42023" y="24161"/>
                  </a:lnTo>
                  <a:lnTo>
                    <a:pt x="41165" y="6033"/>
                  </a:lnTo>
                  <a:lnTo>
                    <a:pt x="40041" y="3076"/>
                  </a:lnTo>
                  <a:lnTo>
                    <a:pt x="36729" y="858"/>
                  </a:lnTo>
                  <a:lnTo>
                    <a:pt x="3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5219334" y="2475391"/>
              <a:ext cx="529864" cy="384149"/>
            </a:xfrm>
            <a:custGeom>
              <a:avLst/>
              <a:gdLst/>
              <a:ahLst/>
              <a:cxnLst/>
              <a:rect l="l" t="t" r="r" b="b"/>
              <a:pathLst>
                <a:path w="37203" h="26972" extrusionOk="0">
                  <a:moveTo>
                    <a:pt x="25492" y="740"/>
                  </a:moveTo>
                  <a:lnTo>
                    <a:pt x="31791" y="977"/>
                  </a:lnTo>
                  <a:lnTo>
                    <a:pt x="33388" y="977"/>
                  </a:lnTo>
                  <a:lnTo>
                    <a:pt x="31791" y="859"/>
                  </a:lnTo>
                  <a:lnTo>
                    <a:pt x="25492" y="740"/>
                  </a:lnTo>
                  <a:close/>
                  <a:moveTo>
                    <a:pt x="34009" y="977"/>
                  </a:moveTo>
                  <a:lnTo>
                    <a:pt x="34245" y="1213"/>
                  </a:lnTo>
                  <a:lnTo>
                    <a:pt x="34866" y="1716"/>
                  </a:lnTo>
                  <a:lnTo>
                    <a:pt x="34245" y="1095"/>
                  </a:lnTo>
                  <a:lnTo>
                    <a:pt x="34009" y="977"/>
                  </a:lnTo>
                  <a:close/>
                  <a:moveTo>
                    <a:pt x="3194" y="1"/>
                  </a:moveTo>
                  <a:cubicBezTo>
                    <a:pt x="2219" y="977"/>
                    <a:pt x="1095" y="2101"/>
                    <a:pt x="119" y="3195"/>
                  </a:cubicBezTo>
                  <a:lnTo>
                    <a:pt x="1" y="3195"/>
                  </a:lnTo>
                  <a:cubicBezTo>
                    <a:pt x="119" y="8991"/>
                    <a:pt x="237" y="15408"/>
                    <a:pt x="237" y="22062"/>
                  </a:cubicBezTo>
                  <a:lnTo>
                    <a:pt x="237" y="22180"/>
                  </a:lnTo>
                  <a:lnTo>
                    <a:pt x="3194" y="25492"/>
                  </a:lnTo>
                  <a:lnTo>
                    <a:pt x="3313" y="25492"/>
                  </a:lnTo>
                  <a:lnTo>
                    <a:pt x="4052" y="25611"/>
                  </a:lnTo>
                  <a:lnTo>
                    <a:pt x="35340" y="26971"/>
                  </a:lnTo>
                  <a:lnTo>
                    <a:pt x="35340" y="26853"/>
                  </a:lnTo>
                  <a:lnTo>
                    <a:pt x="37203" y="24753"/>
                  </a:lnTo>
                  <a:lnTo>
                    <a:pt x="37203" y="24635"/>
                  </a:lnTo>
                  <a:lnTo>
                    <a:pt x="37203" y="3934"/>
                  </a:lnTo>
                  <a:lnTo>
                    <a:pt x="34866" y="1716"/>
                  </a:lnTo>
                  <a:lnTo>
                    <a:pt x="37084" y="3934"/>
                  </a:lnTo>
                  <a:lnTo>
                    <a:pt x="37084" y="24635"/>
                  </a:lnTo>
                  <a:lnTo>
                    <a:pt x="35226" y="26729"/>
                  </a:lnTo>
                  <a:lnTo>
                    <a:pt x="35226" y="26729"/>
                  </a:lnTo>
                  <a:lnTo>
                    <a:pt x="4052" y="25256"/>
                  </a:lnTo>
                  <a:lnTo>
                    <a:pt x="3431" y="25256"/>
                  </a:lnTo>
                  <a:lnTo>
                    <a:pt x="474" y="21914"/>
                  </a:lnTo>
                  <a:lnTo>
                    <a:pt x="474" y="22062"/>
                  </a:lnTo>
                  <a:cubicBezTo>
                    <a:pt x="474" y="15453"/>
                    <a:pt x="357" y="9077"/>
                    <a:pt x="240" y="3311"/>
                  </a:cubicBezTo>
                  <a:lnTo>
                    <a:pt x="240" y="3311"/>
                  </a:lnTo>
                  <a:cubicBezTo>
                    <a:pt x="1333" y="2217"/>
                    <a:pt x="2338" y="1094"/>
                    <a:pt x="3313" y="119"/>
                  </a:cubicBezTo>
                  <a:lnTo>
                    <a:pt x="25492" y="740"/>
                  </a:lnTo>
                  <a:lnTo>
                    <a:pt x="25492" y="740"/>
                  </a:lnTo>
                  <a:lnTo>
                    <a:pt x="33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5243760" y="2508675"/>
              <a:ext cx="493232" cy="323063"/>
            </a:xfrm>
            <a:custGeom>
              <a:avLst/>
              <a:gdLst/>
              <a:ahLst/>
              <a:cxnLst/>
              <a:rect l="l" t="t" r="r" b="b"/>
              <a:pathLst>
                <a:path w="34631" h="22683" extrusionOk="0">
                  <a:moveTo>
                    <a:pt x="1" y="0"/>
                  </a:moveTo>
                  <a:lnTo>
                    <a:pt x="977" y="20701"/>
                  </a:lnTo>
                  <a:lnTo>
                    <a:pt x="34630" y="22682"/>
                  </a:lnTo>
                  <a:lnTo>
                    <a:pt x="34127" y="8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5392865" y="2538570"/>
              <a:ext cx="323063" cy="206815"/>
            </a:xfrm>
            <a:custGeom>
              <a:avLst/>
              <a:gdLst/>
              <a:ahLst/>
              <a:cxnLst/>
              <a:rect l="l" t="t" r="r" b="b"/>
              <a:pathLst>
                <a:path w="22683" h="14521" extrusionOk="0">
                  <a:moveTo>
                    <a:pt x="0" y="1"/>
                  </a:moveTo>
                  <a:lnTo>
                    <a:pt x="503" y="13545"/>
                  </a:lnTo>
                  <a:lnTo>
                    <a:pt x="22682" y="14521"/>
                  </a:lnTo>
                  <a:lnTo>
                    <a:pt x="22682" y="4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5496479" y="2519671"/>
              <a:ext cx="231669" cy="216458"/>
            </a:xfrm>
            <a:custGeom>
              <a:avLst/>
              <a:gdLst/>
              <a:ahLst/>
              <a:cxnLst/>
              <a:rect l="l" t="t" r="r" b="b"/>
              <a:pathLst>
                <a:path w="16266" h="15198" extrusionOk="0">
                  <a:moveTo>
                    <a:pt x="8222" y="1"/>
                  </a:moveTo>
                  <a:cubicBezTo>
                    <a:pt x="4496" y="1"/>
                    <a:pt x="1292" y="2681"/>
                    <a:pt x="621" y="6385"/>
                  </a:cubicBezTo>
                  <a:cubicBezTo>
                    <a:pt x="0" y="10554"/>
                    <a:pt x="2721" y="14517"/>
                    <a:pt x="6891" y="15109"/>
                  </a:cubicBezTo>
                  <a:cubicBezTo>
                    <a:pt x="7295" y="15168"/>
                    <a:pt x="7696" y="15197"/>
                    <a:pt x="8090" y="15197"/>
                  </a:cubicBezTo>
                  <a:cubicBezTo>
                    <a:pt x="11796" y="15197"/>
                    <a:pt x="14976" y="12634"/>
                    <a:pt x="15644" y="8839"/>
                  </a:cubicBezTo>
                  <a:cubicBezTo>
                    <a:pt x="16265" y="4640"/>
                    <a:pt x="13426" y="825"/>
                    <a:pt x="9375" y="86"/>
                  </a:cubicBezTo>
                  <a:cubicBezTo>
                    <a:pt x="8986" y="28"/>
                    <a:pt x="8601" y="1"/>
                    <a:pt x="82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5507004" y="2540265"/>
              <a:ext cx="208923" cy="188585"/>
            </a:xfrm>
            <a:custGeom>
              <a:avLst/>
              <a:gdLst/>
              <a:ahLst/>
              <a:cxnLst/>
              <a:rect l="l" t="t" r="r" b="b"/>
              <a:pathLst>
                <a:path w="14669" h="13241" extrusionOk="0">
                  <a:moveTo>
                    <a:pt x="3461" y="0"/>
                  </a:moveTo>
                  <a:cubicBezTo>
                    <a:pt x="3076" y="355"/>
                    <a:pt x="2721" y="858"/>
                    <a:pt x="2455" y="1242"/>
                  </a:cubicBezTo>
                  <a:cubicBezTo>
                    <a:pt x="1" y="4673"/>
                    <a:pt x="740" y="9375"/>
                    <a:pt x="4200" y="11829"/>
                  </a:cubicBezTo>
                  <a:cubicBezTo>
                    <a:pt x="5492" y="12787"/>
                    <a:pt x="7015" y="13240"/>
                    <a:pt x="8529" y="13240"/>
                  </a:cubicBezTo>
                  <a:cubicBezTo>
                    <a:pt x="10896" y="13240"/>
                    <a:pt x="13244" y="12133"/>
                    <a:pt x="14668" y="10114"/>
                  </a:cubicBezTo>
                  <a:lnTo>
                    <a:pt x="14668" y="1242"/>
                  </a:lnTo>
                  <a:cubicBezTo>
                    <a:pt x="14550" y="976"/>
                    <a:pt x="14284" y="621"/>
                    <a:pt x="13929" y="355"/>
                  </a:cubicBezTo>
                  <a:lnTo>
                    <a:pt x="34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5257661" y="2731485"/>
              <a:ext cx="144063" cy="72153"/>
            </a:xfrm>
            <a:custGeom>
              <a:avLst/>
              <a:gdLst/>
              <a:ahLst/>
              <a:cxnLst/>
              <a:rect l="l" t="t" r="r" b="b"/>
              <a:pathLst>
                <a:path w="10115" h="5066" extrusionOk="0">
                  <a:moveTo>
                    <a:pt x="9996" y="0"/>
                  </a:moveTo>
                  <a:cubicBezTo>
                    <a:pt x="9996" y="0"/>
                    <a:pt x="7778" y="976"/>
                    <a:pt x="4939" y="2455"/>
                  </a:cubicBezTo>
                  <a:cubicBezTo>
                    <a:pt x="2219" y="3815"/>
                    <a:pt x="1" y="5057"/>
                    <a:pt x="1" y="5057"/>
                  </a:cubicBezTo>
                  <a:cubicBezTo>
                    <a:pt x="1" y="5063"/>
                    <a:pt x="6" y="5066"/>
                    <a:pt x="18" y="5066"/>
                  </a:cubicBezTo>
                  <a:cubicBezTo>
                    <a:pt x="234" y="5066"/>
                    <a:pt x="2472" y="4013"/>
                    <a:pt x="5058" y="2721"/>
                  </a:cubicBezTo>
                  <a:cubicBezTo>
                    <a:pt x="7897" y="1242"/>
                    <a:pt x="10114" y="0"/>
                    <a:pt x="999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5377283" y="2161187"/>
              <a:ext cx="593043" cy="242208"/>
            </a:xfrm>
            <a:custGeom>
              <a:avLst/>
              <a:gdLst/>
              <a:ahLst/>
              <a:cxnLst/>
              <a:rect l="l" t="t" r="r" b="b"/>
              <a:pathLst>
                <a:path w="41639" h="17006" extrusionOk="0">
                  <a:moveTo>
                    <a:pt x="4052" y="1"/>
                  </a:moveTo>
                  <a:cubicBezTo>
                    <a:pt x="2070" y="1"/>
                    <a:pt x="0" y="1716"/>
                    <a:pt x="0" y="3698"/>
                  </a:cubicBezTo>
                  <a:lnTo>
                    <a:pt x="0" y="6655"/>
                  </a:lnTo>
                  <a:cubicBezTo>
                    <a:pt x="0" y="8873"/>
                    <a:pt x="1834" y="10706"/>
                    <a:pt x="4052" y="10706"/>
                  </a:cubicBezTo>
                  <a:lnTo>
                    <a:pt x="13426" y="10706"/>
                  </a:lnTo>
                  <a:cubicBezTo>
                    <a:pt x="14402" y="10706"/>
                    <a:pt x="15378" y="10588"/>
                    <a:pt x="16383" y="10115"/>
                  </a:cubicBezTo>
                  <a:lnTo>
                    <a:pt x="18217" y="9494"/>
                  </a:lnTo>
                  <a:lnTo>
                    <a:pt x="18217" y="9494"/>
                  </a:lnTo>
                  <a:cubicBezTo>
                    <a:pt x="18099" y="9612"/>
                    <a:pt x="18217" y="11593"/>
                    <a:pt x="18217" y="11593"/>
                  </a:cubicBezTo>
                  <a:lnTo>
                    <a:pt x="21056" y="16621"/>
                  </a:lnTo>
                  <a:lnTo>
                    <a:pt x="28685" y="17005"/>
                  </a:lnTo>
                  <a:lnTo>
                    <a:pt x="28685" y="16384"/>
                  </a:lnTo>
                  <a:lnTo>
                    <a:pt x="25610" y="11593"/>
                  </a:lnTo>
                  <a:lnTo>
                    <a:pt x="25610" y="7276"/>
                  </a:lnTo>
                  <a:lnTo>
                    <a:pt x="33387" y="7010"/>
                  </a:lnTo>
                  <a:lnTo>
                    <a:pt x="33387" y="9228"/>
                  </a:lnTo>
                  <a:lnTo>
                    <a:pt x="33387" y="12569"/>
                  </a:lnTo>
                  <a:lnTo>
                    <a:pt x="38060" y="13190"/>
                  </a:lnTo>
                  <a:lnTo>
                    <a:pt x="41638" y="13811"/>
                  </a:lnTo>
                  <a:lnTo>
                    <a:pt x="41638" y="119"/>
                  </a:lnTo>
                  <a:lnTo>
                    <a:pt x="165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5373495" y="2161187"/>
              <a:ext cx="254400" cy="152494"/>
            </a:xfrm>
            <a:custGeom>
              <a:avLst/>
              <a:gdLst/>
              <a:ahLst/>
              <a:cxnLst/>
              <a:rect l="l" t="t" r="r" b="b"/>
              <a:pathLst>
                <a:path w="17862" h="10707" extrusionOk="0">
                  <a:moveTo>
                    <a:pt x="5057" y="1"/>
                  </a:moveTo>
                  <a:cubicBezTo>
                    <a:pt x="2218" y="1"/>
                    <a:pt x="0" y="2337"/>
                    <a:pt x="0" y="5176"/>
                  </a:cubicBezTo>
                  <a:lnTo>
                    <a:pt x="0" y="5679"/>
                  </a:lnTo>
                  <a:cubicBezTo>
                    <a:pt x="0" y="8488"/>
                    <a:pt x="2218" y="10706"/>
                    <a:pt x="5057" y="10706"/>
                  </a:cubicBezTo>
                  <a:lnTo>
                    <a:pt x="12835" y="10706"/>
                  </a:lnTo>
                  <a:cubicBezTo>
                    <a:pt x="15644" y="10706"/>
                    <a:pt x="17862" y="8488"/>
                    <a:pt x="17862" y="5679"/>
                  </a:cubicBezTo>
                  <a:lnTo>
                    <a:pt x="17862" y="5176"/>
                  </a:lnTo>
                  <a:cubicBezTo>
                    <a:pt x="17862" y="2337"/>
                    <a:pt x="15644" y="1"/>
                    <a:pt x="128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5415610" y="2217217"/>
              <a:ext cx="156269" cy="35393"/>
            </a:xfrm>
            <a:custGeom>
              <a:avLst/>
              <a:gdLst/>
              <a:ahLst/>
              <a:cxnLst/>
              <a:rect l="l" t="t" r="r" b="b"/>
              <a:pathLst>
                <a:path w="10972" h="2485" extrusionOk="0">
                  <a:moveTo>
                    <a:pt x="1124" y="0"/>
                  </a:moveTo>
                  <a:cubicBezTo>
                    <a:pt x="503" y="0"/>
                    <a:pt x="0" y="621"/>
                    <a:pt x="0" y="1242"/>
                  </a:cubicBezTo>
                  <a:cubicBezTo>
                    <a:pt x="0" y="1981"/>
                    <a:pt x="503" y="2484"/>
                    <a:pt x="1124" y="2484"/>
                  </a:cubicBezTo>
                  <a:lnTo>
                    <a:pt x="9878" y="2484"/>
                  </a:lnTo>
                  <a:cubicBezTo>
                    <a:pt x="10469" y="2484"/>
                    <a:pt x="10972" y="1981"/>
                    <a:pt x="10972" y="1242"/>
                  </a:cubicBezTo>
                  <a:cubicBezTo>
                    <a:pt x="10972" y="621"/>
                    <a:pt x="10469" y="0"/>
                    <a:pt x="987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5636725" y="2161187"/>
              <a:ext cx="59833" cy="135218"/>
            </a:xfrm>
            <a:custGeom>
              <a:avLst/>
              <a:gdLst/>
              <a:ahLst/>
              <a:cxnLst/>
              <a:rect l="l" t="t" r="r" b="b"/>
              <a:pathLst>
                <a:path w="4201" h="9494" extrusionOk="0">
                  <a:moveTo>
                    <a:pt x="1361" y="1"/>
                  </a:moveTo>
                  <a:cubicBezTo>
                    <a:pt x="1864" y="356"/>
                    <a:pt x="2337" y="740"/>
                    <a:pt x="2840" y="1095"/>
                  </a:cubicBezTo>
                  <a:cubicBezTo>
                    <a:pt x="3224" y="1598"/>
                    <a:pt x="3579" y="2101"/>
                    <a:pt x="3697" y="2722"/>
                  </a:cubicBezTo>
                  <a:cubicBezTo>
                    <a:pt x="3816" y="3579"/>
                    <a:pt x="3964" y="4319"/>
                    <a:pt x="3964" y="5058"/>
                  </a:cubicBezTo>
                  <a:cubicBezTo>
                    <a:pt x="3816" y="5915"/>
                    <a:pt x="3461" y="6536"/>
                    <a:pt x="2958" y="7158"/>
                  </a:cubicBezTo>
                  <a:cubicBezTo>
                    <a:pt x="2485" y="7631"/>
                    <a:pt x="1982" y="8133"/>
                    <a:pt x="1479" y="8488"/>
                  </a:cubicBezTo>
                  <a:cubicBezTo>
                    <a:pt x="622" y="9109"/>
                    <a:pt x="1" y="9375"/>
                    <a:pt x="1" y="9494"/>
                  </a:cubicBezTo>
                  <a:cubicBezTo>
                    <a:pt x="119" y="9375"/>
                    <a:pt x="267" y="9375"/>
                    <a:pt x="385" y="9228"/>
                  </a:cubicBezTo>
                  <a:cubicBezTo>
                    <a:pt x="858" y="9109"/>
                    <a:pt x="1243" y="8873"/>
                    <a:pt x="1598" y="8636"/>
                  </a:cubicBezTo>
                  <a:cubicBezTo>
                    <a:pt x="2100" y="8252"/>
                    <a:pt x="2603" y="7749"/>
                    <a:pt x="3076" y="7276"/>
                  </a:cubicBezTo>
                  <a:cubicBezTo>
                    <a:pt x="3697" y="6655"/>
                    <a:pt x="4082" y="5915"/>
                    <a:pt x="4200" y="5176"/>
                  </a:cubicBezTo>
                  <a:cubicBezTo>
                    <a:pt x="4200" y="4319"/>
                    <a:pt x="4200" y="3461"/>
                    <a:pt x="3964" y="2722"/>
                  </a:cubicBezTo>
                  <a:cubicBezTo>
                    <a:pt x="3697" y="2101"/>
                    <a:pt x="3461" y="1480"/>
                    <a:pt x="2958" y="977"/>
                  </a:cubicBezTo>
                  <a:cubicBezTo>
                    <a:pt x="2603" y="622"/>
                    <a:pt x="2219" y="356"/>
                    <a:pt x="1864" y="238"/>
                  </a:cubicBezTo>
                  <a:cubicBezTo>
                    <a:pt x="1746" y="119"/>
                    <a:pt x="1598" y="1"/>
                    <a:pt x="13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5247135" y="2050295"/>
              <a:ext cx="331907" cy="105437"/>
            </a:xfrm>
            <a:custGeom>
              <a:avLst/>
              <a:gdLst/>
              <a:ahLst/>
              <a:cxnLst/>
              <a:rect l="l" t="t" r="r" b="b"/>
              <a:pathLst>
                <a:path w="23304" h="7403" extrusionOk="0">
                  <a:moveTo>
                    <a:pt x="20463" y="0"/>
                  </a:moveTo>
                  <a:cubicBezTo>
                    <a:pt x="20385" y="0"/>
                    <a:pt x="20307" y="3"/>
                    <a:pt x="20228" y="9"/>
                  </a:cubicBezTo>
                  <a:lnTo>
                    <a:pt x="0" y="1873"/>
                  </a:lnTo>
                  <a:lnTo>
                    <a:pt x="858" y="7403"/>
                  </a:lnTo>
                  <a:lnTo>
                    <a:pt x="20701" y="5332"/>
                  </a:lnTo>
                  <a:cubicBezTo>
                    <a:pt x="22180" y="5066"/>
                    <a:pt x="23303" y="3854"/>
                    <a:pt x="23037" y="2375"/>
                  </a:cubicBezTo>
                  <a:cubicBezTo>
                    <a:pt x="22925" y="976"/>
                    <a:pt x="21833" y="0"/>
                    <a:pt x="204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5873862" y="1992727"/>
              <a:ext cx="394660" cy="261564"/>
            </a:xfrm>
            <a:custGeom>
              <a:avLst/>
              <a:gdLst/>
              <a:ahLst/>
              <a:cxnLst/>
              <a:rect l="l" t="t" r="r" b="b"/>
              <a:pathLst>
                <a:path w="27710" h="18365" extrusionOk="0">
                  <a:moveTo>
                    <a:pt x="0" y="0"/>
                  </a:moveTo>
                  <a:lnTo>
                    <a:pt x="0" y="18364"/>
                  </a:lnTo>
                  <a:lnTo>
                    <a:pt x="27709" y="18364"/>
                  </a:lnTo>
                  <a:lnTo>
                    <a:pt x="2770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5873862" y="1991032"/>
              <a:ext cx="396340" cy="263258"/>
            </a:xfrm>
            <a:custGeom>
              <a:avLst/>
              <a:gdLst/>
              <a:ahLst/>
              <a:cxnLst/>
              <a:rect l="l" t="t" r="r" b="b"/>
              <a:pathLst>
                <a:path w="27828" h="18484" extrusionOk="0">
                  <a:moveTo>
                    <a:pt x="118" y="1"/>
                  </a:moveTo>
                  <a:lnTo>
                    <a:pt x="0" y="119"/>
                  </a:lnTo>
                  <a:lnTo>
                    <a:pt x="0" y="9612"/>
                  </a:lnTo>
                  <a:lnTo>
                    <a:pt x="0" y="18365"/>
                  </a:lnTo>
                  <a:lnTo>
                    <a:pt x="0" y="18483"/>
                  </a:lnTo>
                  <a:lnTo>
                    <a:pt x="118" y="18483"/>
                  </a:lnTo>
                  <a:lnTo>
                    <a:pt x="20080" y="18365"/>
                  </a:lnTo>
                  <a:lnTo>
                    <a:pt x="19961" y="18365"/>
                  </a:lnTo>
                  <a:lnTo>
                    <a:pt x="237" y="18218"/>
                  </a:lnTo>
                  <a:lnTo>
                    <a:pt x="237" y="18218"/>
                  </a:lnTo>
                  <a:lnTo>
                    <a:pt x="237" y="9612"/>
                  </a:lnTo>
                  <a:lnTo>
                    <a:pt x="237" y="4910"/>
                  </a:lnTo>
                  <a:lnTo>
                    <a:pt x="237" y="2574"/>
                  </a:lnTo>
                  <a:lnTo>
                    <a:pt x="237" y="237"/>
                  </a:lnTo>
                  <a:lnTo>
                    <a:pt x="27591" y="237"/>
                  </a:lnTo>
                  <a:lnTo>
                    <a:pt x="27591" y="13427"/>
                  </a:lnTo>
                  <a:lnTo>
                    <a:pt x="27591" y="17123"/>
                  </a:lnTo>
                  <a:lnTo>
                    <a:pt x="27591" y="18099"/>
                  </a:lnTo>
                  <a:lnTo>
                    <a:pt x="27591" y="18365"/>
                  </a:lnTo>
                  <a:cubicBezTo>
                    <a:pt x="27591" y="18365"/>
                    <a:pt x="27709" y="18365"/>
                    <a:pt x="27709" y="18099"/>
                  </a:cubicBezTo>
                  <a:lnTo>
                    <a:pt x="27709" y="17123"/>
                  </a:lnTo>
                  <a:lnTo>
                    <a:pt x="27709" y="13545"/>
                  </a:lnTo>
                  <a:cubicBezTo>
                    <a:pt x="27828" y="10351"/>
                    <a:pt x="27828" y="5797"/>
                    <a:pt x="27828" y="119"/>
                  </a:cubicBezTo>
                  <a:lnTo>
                    <a:pt x="27709" y="11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5287570" y="2138456"/>
              <a:ext cx="133523" cy="15596"/>
            </a:xfrm>
            <a:custGeom>
              <a:avLst/>
              <a:gdLst/>
              <a:ahLst/>
              <a:cxnLst/>
              <a:rect l="l" t="t" r="r" b="b"/>
              <a:pathLst>
                <a:path w="9375" h="1095" extrusionOk="0">
                  <a:moveTo>
                    <a:pt x="9375" y="0"/>
                  </a:moveTo>
                  <a:cubicBezTo>
                    <a:pt x="8872" y="0"/>
                    <a:pt x="8517" y="0"/>
                    <a:pt x="8014" y="118"/>
                  </a:cubicBezTo>
                  <a:lnTo>
                    <a:pt x="4673" y="355"/>
                  </a:lnTo>
                  <a:cubicBezTo>
                    <a:pt x="3342" y="621"/>
                    <a:pt x="2218" y="739"/>
                    <a:pt x="1361" y="858"/>
                  </a:cubicBezTo>
                  <a:cubicBezTo>
                    <a:pt x="858" y="858"/>
                    <a:pt x="503" y="976"/>
                    <a:pt x="0" y="1094"/>
                  </a:cubicBezTo>
                  <a:cubicBezTo>
                    <a:pt x="503" y="1094"/>
                    <a:pt x="976" y="1094"/>
                    <a:pt x="1361" y="976"/>
                  </a:cubicBezTo>
                  <a:lnTo>
                    <a:pt x="4673" y="739"/>
                  </a:lnTo>
                  <a:cubicBezTo>
                    <a:pt x="6033" y="621"/>
                    <a:pt x="7157" y="355"/>
                    <a:pt x="8014" y="237"/>
                  </a:cubicBezTo>
                  <a:cubicBezTo>
                    <a:pt x="8517" y="237"/>
                    <a:pt x="8872" y="118"/>
                    <a:pt x="93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5324629" y="2173407"/>
              <a:ext cx="24440" cy="34552"/>
            </a:xfrm>
            <a:custGeom>
              <a:avLst/>
              <a:gdLst/>
              <a:ahLst/>
              <a:cxnLst/>
              <a:rect l="l" t="t" r="r" b="b"/>
              <a:pathLst>
                <a:path w="1716" h="2426" extrusionOk="0">
                  <a:moveTo>
                    <a:pt x="1213" y="1"/>
                  </a:moveTo>
                  <a:lnTo>
                    <a:pt x="1213" y="503"/>
                  </a:lnTo>
                  <a:cubicBezTo>
                    <a:pt x="1331" y="1124"/>
                    <a:pt x="977" y="1864"/>
                    <a:pt x="356" y="2219"/>
                  </a:cubicBezTo>
                  <a:cubicBezTo>
                    <a:pt x="119" y="2337"/>
                    <a:pt x="1" y="2337"/>
                    <a:pt x="1" y="2337"/>
                  </a:cubicBezTo>
                  <a:cubicBezTo>
                    <a:pt x="1" y="2396"/>
                    <a:pt x="60" y="2426"/>
                    <a:pt x="149" y="2426"/>
                  </a:cubicBezTo>
                  <a:cubicBezTo>
                    <a:pt x="237" y="2426"/>
                    <a:pt x="356" y="2396"/>
                    <a:pt x="474" y="2337"/>
                  </a:cubicBezTo>
                  <a:cubicBezTo>
                    <a:pt x="1213" y="2100"/>
                    <a:pt x="1716" y="1243"/>
                    <a:pt x="1479" y="385"/>
                  </a:cubicBezTo>
                  <a:cubicBezTo>
                    <a:pt x="1331" y="119"/>
                    <a:pt x="1213" y="1"/>
                    <a:pt x="12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5563020" y="2060948"/>
              <a:ext cx="16023" cy="52669"/>
            </a:xfrm>
            <a:custGeom>
              <a:avLst/>
              <a:gdLst/>
              <a:ahLst/>
              <a:cxnLst/>
              <a:rect l="l" t="t" r="r" b="b"/>
              <a:pathLst>
                <a:path w="1125" h="3698" extrusionOk="0">
                  <a:moveTo>
                    <a:pt x="1" y="1"/>
                  </a:moveTo>
                  <a:cubicBezTo>
                    <a:pt x="1" y="1"/>
                    <a:pt x="119" y="149"/>
                    <a:pt x="385" y="503"/>
                  </a:cubicBezTo>
                  <a:cubicBezTo>
                    <a:pt x="622" y="888"/>
                    <a:pt x="740" y="1243"/>
                    <a:pt x="740" y="1746"/>
                  </a:cubicBezTo>
                  <a:cubicBezTo>
                    <a:pt x="740" y="2219"/>
                    <a:pt x="740" y="2721"/>
                    <a:pt x="503" y="3106"/>
                  </a:cubicBezTo>
                  <a:cubicBezTo>
                    <a:pt x="385" y="3461"/>
                    <a:pt x="267" y="3697"/>
                    <a:pt x="267" y="3697"/>
                  </a:cubicBezTo>
                  <a:cubicBezTo>
                    <a:pt x="267" y="3697"/>
                    <a:pt x="503" y="3579"/>
                    <a:pt x="740" y="3224"/>
                  </a:cubicBezTo>
                  <a:cubicBezTo>
                    <a:pt x="1006" y="2840"/>
                    <a:pt x="1124" y="2219"/>
                    <a:pt x="1124" y="1746"/>
                  </a:cubicBezTo>
                  <a:cubicBezTo>
                    <a:pt x="1124" y="1243"/>
                    <a:pt x="858" y="740"/>
                    <a:pt x="503" y="385"/>
                  </a:cubicBezTo>
                  <a:cubicBezTo>
                    <a:pt x="267" y="1"/>
                    <a:pt x="119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4917350" y="2057274"/>
              <a:ext cx="356333" cy="160627"/>
            </a:xfrm>
            <a:custGeom>
              <a:avLst/>
              <a:gdLst/>
              <a:ahLst/>
              <a:cxnLst/>
              <a:rect l="l" t="t" r="r" b="b"/>
              <a:pathLst>
                <a:path w="25019" h="11278" extrusionOk="0">
                  <a:moveTo>
                    <a:pt x="19916" y="0"/>
                  </a:moveTo>
                  <a:cubicBezTo>
                    <a:pt x="19765" y="0"/>
                    <a:pt x="19612" y="8"/>
                    <a:pt x="19459" y="22"/>
                  </a:cubicBezTo>
                  <a:lnTo>
                    <a:pt x="4791" y="1383"/>
                  </a:lnTo>
                  <a:lnTo>
                    <a:pt x="4673" y="1383"/>
                  </a:lnTo>
                  <a:cubicBezTo>
                    <a:pt x="1982" y="1737"/>
                    <a:pt x="0" y="4221"/>
                    <a:pt x="355" y="6913"/>
                  </a:cubicBezTo>
                  <a:cubicBezTo>
                    <a:pt x="707" y="9406"/>
                    <a:pt x="2798" y="11278"/>
                    <a:pt x="5239" y="11278"/>
                  </a:cubicBezTo>
                  <a:cubicBezTo>
                    <a:pt x="5461" y="11278"/>
                    <a:pt x="5687" y="11262"/>
                    <a:pt x="5915" y="11230"/>
                  </a:cubicBezTo>
                  <a:lnTo>
                    <a:pt x="20464" y="9515"/>
                  </a:lnTo>
                  <a:cubicBezTo>
                    <a:pt x="20464" y="9515"/>
                    <a:pt x="20583" y="9397"/>
                    <a:pt x="20701" y="9397"/>
                  </a:cubicBezTo>
                  <a:cubicBezTo>
                    <a:pt x="23274" y="9012"/>
                    <a:pt x="25018" y="6558"/>
                    <a:pt x="24516" y="3955"/>
                  </a:cubicBezTo>
                  <a:cubicBezTo>
                    <a:pt x="24183" y="1652"/>
                    <a:pt x="22210" y="0"/>
                    <a:pt x="199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5003261" y="2089177"/>
              <a:ext cx="45505" cy="115834"/>
            </a:xfrm>
            <a:custGeom>
              <a:avLst/>
              <a:gdLst/>
              <a:ahLst/>
              <a:cxnLst/>
              <a:rect l="l" t="t" r="r" b="b"/>
              <a:pathLst>
                <a:path w="3195" h="8133" extrusionOk="0">
                  <a:moveTo>
                    <a:pt x="1" y="0"/>
                  </a:moveTo>
                  <a:cubicBezTo>
                    <a:pt x="504" y="118"/>
                    <a:pt x="859" y="385"/>
                    <a:pt x="1243" y="739"/>
                  </a:cubicBezTo>
                  <a:cubicBezTo>
                    <a:pt x="2101" y="1479"/>
                    <a:pt x="2722" y="2602"/>
                    <a:pt x="2840" y="3697"/>
                  </a:cubicBezTo>
                  <a:cubicBezTo>
                    <a:pt x="2958" y="4820"/>
                    <a:pt x="2722" y="6033"/>
                    <a:pt x="2219" y="7038"/>
                  </a:cubicBezTo>
                  <a:cubicBezTo>
                    <a:pt x="1982" y="7393"/>
                    <a:pt x="1716" y="7778"/>
                    <a:pt x="1361" y="8133"/>
                  </a:cubicBezTo>
                  <a:cubicBezTo>
                    <a:pt x="1480" y="8133"/>
                    <a:pt x="1598" y="8014"/>
                    <a:pt x="1716" y="7896"/>
                  </a:cubicBezTo>
                  <a:cubicBezTo>
                    <a:pt x="1982" y="7630"/>
                    <a:pt x="2219" y="7393"/>
                    <a:pt x="2337" y="7157"/>
                  </a:cubicBezTo>
                  <a:cubicBezTo>
                    <a:pt x="2958" y="6033"/>
                    <a:pt x="3195" y="4820"/>
                    <a:pt x="3077" y="3697"/>
                  </a:cubicBezTo>
                  <a:cubicBezTo>
                    <a:pt x="2958" y="2957"/>
                    <a:pt x="2840" y="2336"/>
                    <a:pt x="2456" y="1863"/>
                  </a:cubicBezTo>
                  <a:cubicBezTo>
                    <a:pt x="2101" y="1360"/>
                    <a:pt x="1864" y="858"/>
                    <a:pt x="1361" y="621"/>
                  </a:cubicBezTo>
                  <a:cubicBezTo>
                    <a:pt x="1125" y="385"/>
                    <a:pt x="740" y="118"/>
                    <a:pt x="3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5640513" y="2324192"/>
              <a:ext cx="149119" cy="72039"/>
            </a:xfrm>
            <a:custGeom>
              <a:avLst/>
              <a:gdLst/>
              <a:ahLst/>
              <a:cxnLst/>
              <a:rect l="l" t="t" r="r" b="b"/>
              <a:pathLst>
                <a:path w="10470" h="5058" extrusionOk="0">
                  <a:moveTo>
                    <a:pt x="7128" y="1"/>
                  </a:moveTo>
                  <a:lnTo>
                    <a:pt x="1953" y="148"/>
                  </a:lnTo>
                  <a:lnTo>
                    <a:pt x="1" y="148"/>
                  </a:lnTo>
                  <a:cubicBezTo>
                    <a:pt x="119" y="148"/>
                    <a:pt x="356" y="267"/>
                    <a:pt x="474" y="267"/>
                  </a:cubicBezTo>
                  <a:lnTo>
                    <a:pt x="7010" y="267"/>
                  </a:lnTo>
                  <a:cubicBezTo>
                    <a:pt x="7631" y="1006"/>
                    <a:pt x="8133" y="1864"/>
                    <a:pt x="8725" y="2839"/>
                  </a:cubicBezTo>
                  <a:lnTo>
                    <a:pt x="10009" y="4821"/>
                  </a:lnTo>
                  <a:lnTo>
                    <a:pt x="3077" y="4821"/>
                  </a:lnTo>
                  <a:cubicBezTo>
                    <a:pt x="2958" y="4821"/>
                    <a:pt x="2692" y="4821"/>
                    <a:pt x="2456" y="4939"/>
                  </a:cubicBezTo>
                  <a:lnTo>
                    <a:pt x="4673" y="4939"/>
                  </a:lnTo>
                  <a:lnTo>
                    <a:pt x="10203" y="5057"/>
                  </a:lnTo>
                  <a:lnTo>
                    <a:pt x="10470" y="5057"/>
                  </a:lnTo>
                  <a:lnTo>
                    <a:pt x="10351" y="4821"/>
                  </a:lnTo>
                  <a:lnTo>
                    <a:pt x="8991" y="2721"/>
                  </a:lnTo>
                  <a:lnTo>
                    <a:pt x="7246" y="148"/>
                  </a:lnTo>
                  <a:lnTo>
                    <a:pt x="72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5856173" y="2334718"/>
              <a:ext cx="114154" cy="4501"/>
            </a:xfrm>
            <a:custGeom>
              <a:avLst/>
              <a:gdLst/>
              <a:ahLst/>
              <a:cxnLst/>
              <a:rect l="l" t="t" r="r" b="b"/>
              <a:pathLst>
                <a:path w="8015" h="316" extrusionOk="0">
                  <a:moveTo>
                    <a:pt x="3933" y="1"/>
                  </a:moveTo>
                  <a:cubicBezTo>
                    <a:pt x="2721" y="1"/>
                    <a:pt x="1360" y="1"/>
                    <a:pt x="0" y="149"/>
                  </a:cubicBezTo>
                  <a:cubicBezTo>
                    <a:pt x="962" y="232"/>
                    <a:pt x="1924" y="316"/>
                    <a:pt x="2833" y="316"/>
                  </a:cubicBezTo>
                  <a:cubicBezTo>
                    <a:pt x="3210" y="316"/>
                    <a:pt x="3578" y="302"/>
                    <a:pt x="3933" y="267"/>
                  </a:cubicBezTo>
                  <a:cubicBezTo>
                    <a:pt x="4332" y="302"/>
                    <a:pt x="4730" y="316"/>
                    <a:pt x="5128" y="316"/>
                  </a:cubicBezTo>
                  <a:cubicBezTo>
                    <a:pt x="6090" y="316"/>
                    <a:pt x="7052" y="232"/>
                    <a:pt x="8014" y="149"/>
                  </a:cubicBezTo>
                  <a:cubicBezTo>
                    <a:pt x="6654" y="1"/>
                    <a:pt x="5294" y="1"/>
                    <a:pt x="39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5771929" y="2362946"/>
              <a:ext cx="203454" cy="349169"/>
            </a:xfrm>
            <a:custGeom>
              <a:avLst/>
              <a:gdLst/>
              <a:ahLst/>
              <a:cxnLst/>
              <a:rect l="l" t="t" r="r" b="b"/>
              <a:pathLst>
                <a:path w="14285" h="24516" extrusionOk="0">
                  <a:moveTo>
                    <a:pt x="1" y="0"/>
                  </a:moveTo>
                  <a:lnTo>
                    <a:pt x="976" y="237"/>
                  </a:lnTo>
                  <a:cubicBezTo>
                    <a:pt x="1864" y="385"/>
                    <a:pt x="2958" y="621"/>
                    <a:pt x="4436" y="976"/>
                  </a:cubicBezTo>
                  <a:cubicBezTo>
                    <a:pt x="6152" y="1360"/>
                    <a:pt x="7778" y="2100"/>
                    <a:pt x="9257" y="2957"/>
                  </a:cubicBezTo>
                  <a:cubicBezTo>
                    <a:pt x="10114" y="3460"/>
                    <a:pt x="10854" y="4199"/>
                    <a:pt x="11475" y="5057"/>
                  </a:cubicBezTo>
                  <a:cubicBezTo>
                    <a:pt x="11948" y="5915"/>
                    <a:pt x="12451" y="7038"/>
                    <a:pt x="12687" y="8014"/>
                  </a:cubicBezTo>
                  <a:cubicBezTo>
                    <a:pt x="12953" y="9108"/>
                    <a:pt x="13072" y="10232"/>
                    <a:pt x="13190" y="11326"/>
                  </a:cubicBezTo>
                  <a:cubicBezTo>
                    <a:pt x="13308" y="12450"/>
                    <a:pt x="13426" y="13426"/>
                    <a:pt x="13545" y="14431"/>
                  </a:cubicBezTo>
                  <a:cubicBezTo>
                    <a:pt x="13811" y="16383"/>
                    <a:pt x="13929" y="18128"/>
                    <a:pt x="14047" y="19607"/>
                  </a:cubicBezTo>
                  <a:cubicBezTo>
                    <a:pt x="14047" y="21085"/>
                    <a:pt x="14166" y="22298"/>
                    <a:pt x="14166" y="23155"/>
                  </a:cubicBezTo>
                  <a:lnTo>
                    <a:pt x="14166" y="24161"/>
                  </a:lnTo>
                  <a:cubicBezTo>
                    <a:pt x="14166" y="24279"/>
                    <a:pt x="14166" y="24397"/>
                    <a:pt x="14284" y="24516"/>
                  </a:cubicBezTo>
                  <a:lnTo>
                    <a:pt x="14284" y="24161"/>
                  </a:lnTo>
                  <a:lnTo>
                    <a:pt x="14284" y="23155"/>
                  </a:lnTo>
                  <a:cubicBezTo>
                    <a:pt x="14284" y="22298"/>
                    <a:pt x="14284" y="21085"/>
                    <a:pt x="14166" y="19607"/>
                  </a:cubicBezTo>
                  <a:cubicBezTo>
                    <a:pt x="14047" y="18128"/>
                    <a:pt x="13929" y="16383"/>
                    <a:pt x="13811" y="14431"/>
                  </a:cubicBezTo>
                  <a:cubicBezTo>
                    <a:pt x="13693" y="13426"/>
                    <a:pt x="13545" y="12332"/>
                    <a:pt x="13426" y="11326"/>
                  </a:cubicBezTo>
                  <a:cubicBezTo>
                    <a:pt x="13308" y="10735"/>
                    <a:pt x="13308" y="10232"/>
                    <a:pt x="13190" y="9729"/>
                  </a:cubicBezTo>
                  <a:cubicBezTo>
                    <a:pt x="13190" y="9108"/>
                    <a:pt x="13072" y="8517"/>
                    <a:pt x="12953" y="8014"/>
                  </a:cubicBezTo>
                  <a:cubicBezTo>
                    <a:pt x="12687" y="6891"/>
                    <a:pt x="12214" y="5915"/>
                    <a:pt x="11593" y="4939"/>
                  </a:cubicBezTo>
                  <a:cubicBezTo>
                    <a:pt x="11090" y="4081"/>
                    <a:pt x="10233" y="3342"/>
                    <a:pt x="9375" y="2721"/>
                  </a:cubicBezTo>
                  <a:cubicBezTo>
                    <a:pt x="7896" y="1863"/>
                    <a:pt x="6152" y="1242"/>
                    <a:pt x="4436" y="739"/>
                  </a:cubicBezTo>
                  <a:cubicBezTo>
                    <a:pt x="3342" y="503"/>
                    <a:pt x="2219" y="237"/>
                    <a:pt x="976" y="118"/>
                  </a:cubicBezTo>
                  <a:cubicBezTo>
                    <a:pt x="622" y="0"/>
                    <a:pt x="237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5843953" y="2338933"/>
              <a:ext cx="180695" cy="332748"/>
            </a:xfrm>
            <a:custGeom>
              <a:avLst/>
              <a:gdLst/>
              <a:ahLst/>
              <a:cxnLst/>
              <a:rect l="l" t="t" r="r" b="b"/>
              <a:pathLst>
                <a:path w="12687" h="23363" extrusionOk="0">
                  <a:moveTo>
                    <a:pt x="178" y="1"/>
                  </a:moveTo>
                  <a:cubicBezTo>
                    <a:pt x="119" y="1"/>
                    <a:pt x="60" y="30"/>
                    <a:pt x="0" y="89"/>
                  </a:cubicBezTo>
                  <a:lnTo>
                    <a:pt x="355" y="89"/>
                  </a:lnTo>
                  <a:cubicBezTo>
                    <a:pt x="296" y="30"/>
                    <a:pt x="237" y="1"/>
                    <a:pt x="178" y="1"/>
                  </a:cubicBezTo>
                  <a:close/>
                  <a:moveTo>
                    <a:pt x="355" y="89"/>
                  </a:moveTo>
                  <a:lnTo>
                    <a:pt x="1242" y="208"/>
                  </a:lnTo>
                  <a:cubicBezTo>
                    <a:pt x="2337" y="444"/>
                    <a:pt x="3460" y="710"/>
                    <a:pt x="4555" y="1065"/>
                  </a:cubicBezTo>
                  <a:cubicBezTo>
                    <a:pt x="5294" y="1331"/>
                    <a:pt x="6033" y="1568"/>
                    <a:pt x="6773" y="1923"/>
                  </a:cubicBezTo>
                  <a:cubicBezTo>
                    <a:pt x="7512" y="2307"/>
                    <a:pt x="8251" y="2810"/>
                    <a:pt x="8990" y="3401"/>
                  </a:cubicBezTo>
                  <a:cubicBezTo>
                    <a:pt x="9730" y="4022"/>
                    <a:pt x="10232" y="4880"/>
                    <a:pt x="10706" y="5767"/>
                  </a:cubicBezTo>
                  <a:cubicBezTo>
                    <a:pt x="11208" y="6625"/>
                    <a:pt x="11445" y="7719"/>
                    <a:pt x="11711" y="8724"/>
                  </a:cubicBezTo>
                  <a:cubicBezTo>
                    <a:pt x="12184" y="12421"/>
                    <a:pt x="12450" y="16236"/>
                    <a:pt x="12569" y="19932"/>
                  </a:cubicBezTo>
                  <a:cubicBezTo>
                    <a:pt x="12569" y="21293"/>
                    <a:pt x="12687" y="22505"/>
                    <a:pt x="12687" y="23363"/>
                  </a:cubicBezTo>
                  <a:lnTo>
                    <a:pt x="12687" y="19932"/>
                  </a:lnTo>
                  <a:cubicBezTo>
                    <a:pt x="12687" y="16117"/>
                    <a:pt x="12450" y="12421"/>
                    <a:pt x="11948" y="8724"/>
                  </a:cubicBezTo>
                  <a:cubicBezTo>
                    <a:pt x="11829" y="7601"/>
                    <a:pt x="11445" y="6506"/>
                    <a:pt x="10972" y="5619"/>
                  </a:cubicBezTo>
                  <a:cubicBezTo>
                    <a:pt x="10469" y="4643"/>
                    <a:pt x="9848" y="3904"/>
                    <a:pt x="9109" y="3165"/>
                  </a:cubicBezTo>
                  <a:cubicBezTo>
                    <a:pt x="8369" y="2544"/>
                    <a:pt x="7630" y="2071"/>
                    <a:pt x="6773" y="1686"/>
                  </a:cubicBezTo>
                  <a:cubicBezTo>
                    <a:pt x="6152" y="1331"/>
                    <a:pt x="5412" y="1065"/>
                    <a:pt x="4673" y="829"/>
                  </a:cubicBezTo>
                  <a:cubicBezTo>
                    <a:pt x="3579" y="592"/>
                    <a:pt x="2455" y="326"/>
                    <a:pt x="1242" y="8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5738658" y="2453229"/>
              <a:ext cx="138580" cy="143066"/>
            </a:xfrm>
            <a:custGeom>
              <a:avLst/>
              <a:gdLst/>
              <a:ahLst/>
              <a:cxnLst/>
              <a:rect l="l" t="t" r="r" b="b"/>
              <a:pathLst>
                <a:path w="9730" h="10045" extrusionOk="0">
                  <a:moveTo>
                    <a:pt x="0" y="433"/>
                  </a:moveTo>
                  <a:lnTo>
                    <a:pt x="119" y="552"/>
                  </a:lnTo>
                  <a:cubicBezTo>
                    <a:pt x="119" y="492"/>
                    <a:pt x="119" y="492"/>
                    <a:pt x="104" y="492"/>
                  </a:cubicBezTo>
                  <a:cubicBezTo>
                    <a:pt x="89" y="492"/>
                    <a:pt x="60" y="492"/>
                    <a:pt x="0" y="433"/>
                  </a:cubicBezTo>
                  <a:close/>
                  <a:moveTo>
                    <a:pt x="1254" y="1"/>
                  </a:moveTo>
                  <a:cubicBezTo>
                    <a:pt x="924" y="1"/>
                    <a:pt x="601" y="58"/>
                    <a:pt x="237" y="197"/>
                  </a:cubicBezTo>
                  <a:cubicBezTo>
                    <a:pt x="237" y="197"/>
                    <a:pt x="119" y="197"/>
                    <a:pt x="0" y="315"/>
                  </a:cubicBezTo>
                  <a:lnTo>
                    <a:pt x="0" y="433"/>
                  </a:lnTo>
                  <a:cubicBezTo>
                    <a:pt x="0" y="433"/>
                    <a:pt x="119" y="315"/>
                    <a:pt x="237" y="315"/>
                  </a:cubicBezTo>
                  <a:cubicBezTo>
                    <a:pt x="547" y="256"/>
                    <a:pt x="828" y="226"/>
                    <a:pt x="1091" y="226"/>
                  </a:cubicBezTo>
                  <a:cubicBezTo>
                    <a:pt x="1353" y="226"/>
                    <a:pt x="1597" y="256"/>
                    <a:pt x="1834" y="315"/>
                  </a:cubicBezTo>
                  <a:cubicBezTo>
                    <a:pt x="2218" y="315"/>
                    <a:pt x="2573" y="433"/>
                    <a:pt x="2958" y="552"/>
                  </a:cubicBezTo>
                  <a:cubicBezTo>
                    <a:pt x="3194" y="699"/>
                    <a:pt x="3312" y="818"/>
                    <a:pt x="3460" y="818"/>
                  </a:cubicBezTo>
                  <a:cubicBezTo>
                    <a:pt x="3697" y="936"/>
                    <a:pt x="3815" y="1173"/>
                    <a:pt x="3933" y="1291"/>
                  </a:cubicBezTo>
                  <a:cubicBezTo>
                    <a:pt x="4673" y="1912"/>
                    <a:pt x="5294" y="2651"/>
                    <a:pt x="6033" y="3390"/>
                  </a:cubicBezTo>
                  <a:lnTo>
                    <a:pt x="7157" y="4514"/>
                  </a:lnTo>
                  <a:cubicBezTo>
                    <a:pt x="7896" y="6111"/>
                    <a:pt x="8488" y="7471"/>
                    <a:pt x="8990" y="8447"/>
                  </a:cubicBezTo>
                  <a:lnTo>
                    <a:pt x="9493" y="9571"/>
                  </a:lnTo>
                  <a:cubicBezTo>
                    <a:pt x="9611" y="9689"/>
                    <a:pt x="9611" y="9926"/>
                    <a:pt x="9730" y="10044"/>
                  </a:cubicBezTo>
                  <a:cubicBezTo>
                    <a:pt x="9730" y="9808"/>
                    <a:pt x="9730" y="9689"/>
                    <a:pt x="9611" y="9571"/>
                  </a:cubicBezTo>
                  <a:lnTo>
                    <a:pt x="9109" y="8329"/>
                  </a:lnTo>
                  <a:cubicBezTo>
                    <a:pt x="8635" y="7353"/>
                    <a:pt x="8014" y="5993"/>
                    <a:pt x="7275" y="4396"/>
                  </a:cubicBezTo>
                  <a:cubicBezTo>
                    <a:pt x="7009" y="4012"/>
                    <a:pt x="6654" y="3657"/>
                    <a:pt x="6270" y="3272"/>
                  </a:cubicBezTo>
                  <a:cubicBezTo>
                    <a:pt x="5530" y="2415"/>
                    <a:pt x="4791" y="1675"/>
                    <a:pt x="4200" y="1054"/>
                  </a:cubicBezTo>
                  <a:cubicBezTo>
                    <a:pt x="3933" y="936"/>
                    <a:pt x="3815" y="818"/>
                    <a:pt x="3579" y="699"/>
                  </a:cubicBezTo>
                  <a:cubicBezTo>
                    <a:pt x="3460" y="552"/>
                    <a:pt x="3194" y="433"/>
                    <a:pt x="3076" y="433"/>
                  </a:cubicBezTo>
                  <a:cubicBezTo>
                    <a:pt x="2721" y="197"/>
                    <a:pt x="2337" y="197"/>
                    <a:pt x="1982" y="78"/>
                  </a:cubicBezTo>
                  <a:cubicBezTo>
                    <a:pt x="1724" y="29"/>
                    <a:pt x="1488" y="1"/>
                    <a:pt x="125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5796355" y="2795235"/>
              <a:ext cx="45932" cy="11650"/>
            </a:xfrm>
            <a:custGeom>
              <a:avLst/>
              <a:gdLst/>
              <a:ahLst/>
              <a:cxnLst/>
              <a:rect l="l" t="t" r="r" b="b"/>
              <a:pathLst>
                <a:path w="3225" h="818" extrusionOk="0">
                  <a:moveTo>
                    <a:pt x="2157" y="0"/>
                  </a:moveTo>
                  <a:cubicBezTo>
                    <a:pt x="1916" y="0"/>
                    <a:pt x="1688" y="29"/>
                    <a:pt x="1479" y="78"/>
                  </a:cubicBezTo>
                  <a:cubicBezTo>
                    <a:pt x="888" y="196"/>
                    <a:pt x="385" y="463"/>
                    <a:pt x="1" y="817"/>
                  </a:cubicBezTo>
                  <a:cubicBezTo>
                    <a:pt x="1" y="817"/>
                    <a:pt x="622" y="463"/>
                    <a:pt x="1479" y="344"/>
                  </a:cubicBezTo>
                  <a:cubicBezTo>
                    <a:pt x="1982" y="270"/>
                    <a:pt x="2418" y="270"/>
                    <a:pt x="2729" y="270"/>
                  </a:cubicBezTo>
                  <a:cubicBezTo>
                    <a:pt x="3039" y="270"/>
                    <a:pt x="3224" y="270"/>
                    <a:pt x="3224" y="196"/>
                  </a:cubicBezTo>
                  <a:cubicBezTo>
                    <a:pt x="2860" y="58"/>
                    <a:pt x="2497" y="0"/>
                    <a:pt x="2157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5800143" y="2633340"/>
              <a:ext cx="38355" cy="166808"/>
            </a:xfrm>
            <a:custGeom>
              <a:avLst/>
              <a:gdLst/>
              <a:ahLst/>
              <a:cxnLst/>
              <a:rect l="l" t="t" r="r" b="b"/>
              <a:pathLst>
                <a:path w="2693" h="11712" extrusionOk="0">
                  <a:moveTo>
                    <a:pt x="2692" y="1"/>
                  </a:moveTo>
                  <a:cubicBezTo>
                    <a:pt x="2574" y="119"/>
                    <a:pt x="2574" y="237"/>
                    <a:pt x="2455" y="356"/>
                  </a:cubicBezTo>
                  <a:cubicBezTo>
                    <a:pt x="2337" y="622"/>
                    <a:pt x="2219" y="1095"/>
                    <a:pt x="1953" y="1598"/>
                  </a:cubicBezTo>
                  <a:cubicBezTo>
                    <a:pt x="1598" y="2958"/>
                    <a:pt x="1095" y="4318"/>
                    <a:pt x="859" y="5649"/>
                  </a:cubicBezTo>
                  <a:cubicBezTo>
                    <a:pt x="474" y="7009"/>
                    <a:pt x="238" y="8488"/>
                    <a:pt x="119" y="9848"/>
                  </a:cubicBezTo>
                  <a:lnTo>
                    <a:pt x="119" y="11209"/>
                  </a:lnTo>
                  <a:cubicBezTo>
                    <a:pt x="1" y="11327"/>
                    <a:pt x="1" y="11445"/>
                    <a:pt x="119" y="11711"/>
                  </a:cubicBezTo>
                  <a:cubicBezTo>
                    <a:pt x="119" y="11090"/>
                    <a:pt x="238" y="10469"/>
                    <a:pt x="356" y="9967"/>
                  </a:cubicBezTo>
                  <a:cubicBezTo>
                    <a:pt x="474" y="8872"/>
                    <a:pt x="740" y="7394"/>
                    <a:pt x="1095" y="5797"/>
                  </a:cubicBezTo>
                  <a:cubicBezTo>
                    <a:pt x="1480" y="4170"/>
                    <a:pt x="1834" y="2692"/>
                    <a:pt x="2219" y="1716"/>
                  </a:cubicBezTo>
                  <a:cubicBezTo>
                    <a:pt x="2337" y="1095"/>
                    <a:pt x="2574" y="474"/>
                    <a:pt x="269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6740661" y="3292098"/>
              <a:ext cx="443939" cy="311669"/>
            </a:xfrm>
            <a:custGeom>
              <a:avLst/>
              <a:gdLst/>
              <a:ahLst/>
              <a:cxnLst/>
              <a:rect l="l" t="t" r="r" b="b"/>
              <a:pathLst>
                <a:path w="31170" h="21883" extrusionOk="0">
                  <a:moveTo>
                    <a:pt x="7769" y="1"/>
                  </a:moveTo>
                  <a:cubicBezTo>
                    <a:pt x="6499" y="1"/>
                    <a:pt x="5243" y="146"/>
                    <a:pt x="4081" y="561"/>
                  </a:cubicBezTo>
                  <a:cubicBezTo>
                    <a:pt x="1863" y="1300"/>
                    <a:pt x="0" y="3163"/>
                    <a:pt x="0" y="5499"/>
                  </a:cubicBezTo>
                  <a:lnTo>
                    <a:pt x="26260" y="21882"/>
                  </a:lnTo>
                  <a:cubicBezTo>
                    <a:pt x="29809" y="20167"/>
                    <a:pt x="31169" y="15968"/>
                    <a:pt x="30696" y="12035"/>
                  </a:cubicBezTo>
                  <a:cubicBezTo>
                    <a:pt x="30193" y="8072"/>
                    <a:pt x="26112" y="4760"/>
                    <a:pt x="22416" y="3015"/>
                  </a:cubicBezTo>
                  <a:cubicBezTo>
                    <a:pt x="18867" y="1300"/>
                    <a:pt x="14786" y="679"/>
                    <a:pt x="10735" y="206"/>
                  </a:cubicBezTo>
                  <a:cubicBezTo>
                    <a:pt x="9762" y="89"/>
                    <a:pt x="8761" y="1"/>
                    <a:pt x="7769" y="1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6740661" y="3324500"/>
              <a:ext cx="437202" cy="277586"/>
            </a:xfrm>
            <a:custGeom>
              <a:avLst/>
              <a:gdLst/>
              <a:ahLst/>
              <a:cxnLst/>
              <a:rect l="l" t="t" r="r" b="b"/>
              <a:pathLst>
                <a:path w="30697" h="19490" extrusionOk="0">
                  <a:moveTo>
                    <a:pt x="1360" y="1"/>
                  </a:moveTo>
                  <a:cubicBezTo>
                    <a:pt x="858" y="504"/>
                    <a:pt x="503" y="1125"/>
                    <a:pt x="237" y="1746"/>
                  </a:cubicBezTo>
                  <a:cubicBezTo>
                    <a:pt x="118" y="2101"/>
                    <a:pt x="0" y="2367"/>
                    <a:pt x="0" y="2722"/>
                  </a:cubicBezTo>
                  <a:lnTo>
                    <a:pt x="0" y="2840"/>
                  </a:lnTo>
                  <a:lnTo>
                    <a:pt x="621" y="3461"/>
                  </a:lnTo>
                  <a:lnTo>
                    <a:pt x="739" y="3343"/>
                  </a:lnTo>
                  <a:cubicBezTo>
                    <a:pt x="690" y="3343"/>
                    <a:pt x="661" y="3343"/>
                    <a:pt x="645" y="3351"/>
                  </a:cubicBezTo>
                  <a:lnTo>
                    <a:pt x="645" y="3351"/>
                  </a:lnTo>
                  <a:lnTo>
                    <a:pt x="1360" y="1"/>
                  </a:lnTo>
                  <a:close/>
                  <a:moveTo>
                    <a:pt x="29218" y="6300"/>
                  </a:moveTo>
                  <a:lnTo>
                    <a:pt x="28212" y="13072"/>
                  </a:lnTo>
                  <a:cubicBezTo>
                    <a:pt x="27857" y="15290"/>
                    <a:pt x="27354" y="17390"/>
                    <a:pt x="26615" y="19489"/>
                  </a:cubicBezTo>
                  <a:cubicBezTo>
                    <a:pt x="29454" y="17892"/>
                    <a:pt x="30696" y="14669"/>
                    <a:pt x="30696" y="11357"/>
                  </a:cubicBezTo>
                  <a:lnTo>
                    <a:pt x="30696" y="9760"/>
                  </a:lnTo>
                  <a:lnTo>
                    <a:pt x="30548" y="9760"/>
                  </a:lnTo>
                  <a:cubicBezTo>
                    <a:pt x="30193" y="8518"/>
                    <a:pt x="29691" y="7276"/>
                    <a:pt x="29218" y="6300"/>
                  </a:cubicBez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3"/>
            <p:cNvSpPr/>
            <p:nvPr/>
          </p:nvSpPr>
          <p:spPr>
            <a:xfrm>
              <a:off x="5870060" y="2745372"/>
              <a:ext cx="1316221" cy="1084239"/>
            </a:xfrm>
            <a:custGeom>
              <a:avLst/>
              <a:gdLst/>
              <a:ahLst/>
              <a:cxnLst/>
              <a:rect l="l" t="t" r="r" b="b"/>
              <a:pathLst>
                <a:path w="92415" h="76127" extrusionOk="0">
                  <a:moveTo>
                    <a:pt x="8754" y="1"/>
                  </a:moveTo>
                  <a:lnTo>
                    <a:pt x="1" y="17744"/>
                  </a:lnTo>
                  <a:lnTo>
                    <a:pt x="47819" y="68520"/>
                  </a:lnTo>
                  <a:cubicBezTo>
                    <a:pt x="52616" y="73412"/>
                    <a:pt x="59123" y="76126"/>
                    <a:pt x="65812" y="76126"/>
                  </a:cubicBezTo>
                  <a:cubicBezTo>
                    <a:pt x="67372" y="76126"/>
                    <a:pt x="68941" y="75979"/>
                    <a:pt x="70501" y="75677"/>
                  </a:cubicBezTo>
                  <a:cubicBezTo>
                    <a:pt x="81207" y="73695"/>
                    <a:pt x="87742" y="64321"/>
                    <a:pt x="89339" y="53734"/>
                  </a:cubicBezTo>
                  <a:lnTo>
                    <a:pt x="92415" y="32057"/>
                  </a:lnTo>
                  <a:lnTo>
                    <a:pt x="68017" y="17626"/>
                  </a:lnTo>
                  <a:lnTo>
                    <a:pt x="61748" y="44123"/>
                  </a:lnTo>
                  <a:lnTo>
                    <a:pt x="875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3"/>
            <p:cNvSpPr/>
            <p:nvPr/>
          </p:nvSpPr>
          <p:spPr>
            <a:xfrm>
              <a:off x="6749506" y="2673774"/>
              <a:ext cx="472153" cy="789732"/>
            </a:xfrm>
            <a:custGeom>
              <a:avLst/>
              <a:gdLst/>
              <a:ahLst/>
              <a:cxnLst/>
              <a:rect l="l" t="t" r="r" b="b"/>
              <a:pathLst>
                <a:path w="33151" h="55449" extrusionOk="0">
                  <a:moveTo>
                    <a:pt x="21322" y="1"/>
                  </a:moveTo>
                  <a:cubicBezTo>
                    <a:pt x="21322" y="1"/>
                    <a:pt x="7748" y="976"/>
                    <a:pt x="6269" y="22653"/>
                  </a:cubicBezTo>
                  <a:lnTo>
                    <a:pt x="4199" y="28213"/>
                  </a:lnTo>
                  <a:lnTo>
                    <a:pt x="0" y="49150"/>
                  </a:lnTo>
                  <a:cubicBezTo>
                    <a:pt x="485" y="46860"/>
                    <a:pt x="7112" y="41139"/>
                    <a:pt x="14407" y="41139"/>
                  </a:cubicBezTo>
                  <a:cubicBezTo>
                    <a:pt x="20016" y="41139"/>
                    <a:pt x="26019" y="44522"/>
                    <a:pt x="29927" y="55449"/>
                  </a:cubicBezTo>
                  <a:lnTo>
                    <a:pt x="33151" y="19578"/>
                  </a:lnTo>
                  <a:cubicBezTo>
                    <a:pt x="32411" y="12184"/>
                    <a:pt x="33032" y="7128"/>
                    <a:pt x="27236" y="3194"/>
                  </a:cubicBezTo>
                  <a:lnTo>
                    <a:pt x="21322" y="1"/>
                  </a:ln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6733497" y="2963125"/>
              <a:ext cx="84244" cy="391298"/>
            </a:xfrm>
            <a:custGeom>
              <a:avLst/>
              <a:gdLst/>
              <a:ahLst/>
              <a:cxnLst/>
              <a:rect l="l" t="t" r="r" b="b"/>
              <a:pathLst>
                <a:path w="5915" h="27474" extrusionOk="0">
                  <a:moveTo>
                    <a:pt x="5560" y="1"/>
                  </a:moveTo>
                  <a:lnTo>
                    <a:pt x="5560" y="237"/>
                  </a:lnTo>
                  <a:cubicBezTo>
                    <a:pt x="5564" y="243"/>
                    <a:pt x="5568" y="248"/>
                    <a:pt x="5572" y="254"/>
                  </a:cubicBezTo>
                  <a:lnTo>
                    <a:pt x="5572" y="254"/>
                  </a:lnTo>
                  <a:cubicBezTo>
                    <a:pt x="5560" y="86"/>
                    <a:pt x="5560" y="1"/>
                    <a:pt x="5560" y="1"/>
                  </a:cubicBezTo>
                  <a:close/>
                  <a:moveTo>
                    <a:pt x="5572" y="254"/>
                  </a:moveTo>
                  <a:cubicBezTo>
                    <a:pt x="5586" y="442"/>
                    <a:pt x="5616" y="734"/>
                    <a:pt x="5678" y="1125"/>
                  </a:cubicBezTo>
                  <a:cubicBezTo>
                    <a:pt x="5678" y="754"/>
                    <a:pt x="5678" y="411"/>
                    <a:pt x="5572" y="254"/>
                  </a:cubicBezTo>
                  <a:close/>
                  <a:moveTo>
                    <a:pt x="5678" y="1125"/>
                  </a:moveTo>
                  <a:lnTo>
                    <a:pt x="5678" y="4082"/>
                  </a:lnTo>
                  <a:cubicBezTo>
                    <a:pt x="5442" y="6655"/>
                    <a:pt x="4702" y="10115"/>
                    <a:pt x="3342" y="13811"/>
                  </a:cubicBezTo>
                  <a:cubicBezTo>
                    <a:pt x="2721" y="15645"/>
                    <a:pt x="1982" y="17389"/>
                    <a:pt x="1361" y="18986"/>
                  </a:cubicBezTo>
                  <a:cubicBezTo>
                    <a:pt x="887" y="20465"/>
                    <a:pt x="503" y="21944"/>
                    <a:pt x="266" y="23422"/>
                  </a:cubicBezTo>
                  <a:cubicBezTo>
                    <a:pt x="148" y="24398"/>
                    <a:pt x="0" y="25374"/>
                    <a:pt x="148" y="26379"/>
                  </a:cubicBezTo>
                  <a:cubicBezTo>
                    <a:pt x="266" y="26734"/>
                    <a:pt x="266" y="27000"/>
                    <a:pt x="266" y="27237"/>
                  </a:cubicBezTo>
                  <a:cubicBezTo>
                    <a:pt x="385" y="27355"/>
                    <a:pt x="385" y="27474"/>
                    <a:pt x="385" y="27474"/>
                  </a:cubicBezTo>
                  <a:cubicBezTo>
                    <a:pt x="385" y="27474"/>
                    <a:pt x="385" y="27119"/>
                    <a:pt x="266" y="26379"/>
                  </a:cubicBezTo>
                  <a:cubicBezTo>
                    <a:pt x="148" y="25374"/>
                    <a:pt x="266" y="24398"/>
                    <a:pt x="385" y="23422"/>
                  </a:cubicBezTo>
                  <a:cubicBezTo>
                    <a:pt x="740" y="21944"/>
                    <a:pt x="1124" y="20465"/>
                    <a:pt x="1627" y="19105"/>
                  </a:cubicBezTo>
                  <a:cubicBezTo>
                    <a:pt x="2218" y="17508"/>
                    <a:pt x="2958" y="15763"/>
                    <a:pt x="3579" y="13929"/>
                  </a:cubicBezTo>
                  <a:cubicBezTo>
                    <a:pt x="4939" y="10233"/>
                    <a:pt x="5678" y="6655"/>
                    <a:pt x="5796" y="4082"/>
                  </a:cubicBezTo>
                  <a:cubicBezTo>
                    <a:pt x="5915" y="3076"/>
                    <a:pt x="5796" y="2100"/>
                    <a:pt x="5678" y="112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3"/>
            <p:cNvSpPr/>
            <p:nvPr/>
          </p:nvSpPr>
          <p:spPr>
            <a:xfrm>
              <a:off x="6830360" y="2685995"/>
              <a:ext cx="242208" cy="161325"/>
            </a:xfrm>
            <a:custGeom>
              <a:avLst/>
              <a:gdLst/>
              <a:ahLst/>
              <a:cxnLst/>
              <a:rect l="l" t="t" r="r" b="b"/>
              <a:pathLst>
                <a:path w="17006" h="11327" extrusionOk="0">
                  <a:moveTo>
                    <a:pt x="13782" y="0"/>
                  </a:moveTo>
                  <a:cubicBezTo>
                    <a:pt x="8252" y="0"/>
                    <a:pt x="3313" y="3194"/>
                    <a:pt x="977" y="8251"/>
                  </a:cubicBezTo>
                  <a:cubicBezTo>
                    <a:pt x="740" y="8990"/>
                    <a:pt x="356" y="9730"/>
                    <a:pt x="238" y="10469"/>
                  </a:cubicBezTo>
                  <a:cubicBezTo>
                    <a:pt x="2071" y="4554"/>
                    <a:pt x="7512" y="355"/>
                    <a:pt x="13782" y="237"/>
                  </a:cubicBezTo>
                  <a:cubicBezTo>
                    <a:pt x="14521" y="237"/>
                    <a:pt x="15260" y="237"/>
                    <a:pt x="16118" y="355"/>
                  </a:cubicBezTo>
                  <a:cubicBezTo>
                    <a:pt x="16384" y="355"/>
                    <a:pt x="16739" y="473"/>
                    <a:pt x="17005" y="473"/>
                  </a:cubicBezTo>
                  <a:cubicBezTo>
                    <a:pt x="16857" y="355"/>
                    <a:pt x="16857" y="355"/>
                    <a:pt x="16739" y="355"/>
                  </a:cubicBezTo>
                  <a:cubicBezTo>
                    <a:pt x="16621" y="355"/>
                    <a:pt x="16384" y="237"/>
                    <a:pt x="16118" y="237"/>
                  </a:cubicBezTo>
                  <a:cubicBezTo>
                    <a:pt x="15379" y="118"/>
                    <a:pt x="14521" y="0"/>
                    <a:pt x="13782" y="0"/>
                  </a:cubicBezTo>
                  <a:close/>
                  <a:moveTo>
                    <a:pt x="238" y="10469"/>
                  </a:moveTo>
                  <a:cubicBezTo>
                    <a:pt x="126" y="10691"/>
                    <a:pt x="120" y="10939"/>
                    <a:pt x="119" y="11067"/>
                  </a:cubicBezTo>
                  <a:lnTo>
                    <a:pt x="119" y="11067"/>
                  </a:lnTo>
                  <a:cubicBezTo>
                    <a:pt x="187" y="10894"/>
                    <a:pt x="238" y="10700"/>
                    <a:pt x="238" y="10469"/>
                  </a:cubicBezTo>
                  <a:close/>
                  <a:moveTo>
                    <a:pt x="119" y="11067"/>
                  </a:moveTo>
                  <a:cubicBezTo>
                    <a:pt x="114" y="11080"/>
                    <a:pt x="109" y="11094"/>
                    <a:pt x="103" y="11107"/>
                  </a:cubicBezTo>
                  <a:lnTo>
                    <a:pt x="103" y="11107"/>
                  </a:lnTo>
                  <a:cubicBezTo>
                    <a:pt x="108" y="11101"/>
                    <a:pt x="114" y="11096"/>
                    <a:pt x="119" y="11090"/>
                  </a:cubicBezTo>
                  <a:cubicBezTo>
                    <a:pt x="119" y="11083"/>
                    <a:pt x="119" y="11075"/>
                    <a:pt x="119" y="11067"/>
                  </a:cubicBezTo>
                  <a:close/>
                  <a:moveTo>
                    <a:pt x="103" y="11107"/>
                  </a:moveTo>
                  <a:cubicBezTo>
                    <a:pt x="1" y="11219"/>
                    <a:pt x="1" y="11326"/>
                    <a:pt x="1" y="11326"/>
                  </a:cubicBezTo>
                  <a:cubicBezTo>
                    <a:pt x="36" y="11256"/>
                    <a:pt x="71" y="11184"/>
                    <a:pt x="103" y="1110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3"/>
            <p:cNvSpPr/>
            <p:nvPr/>
          </p:nvSpPr>
          <p:spPr>
            <a:xfrm>
              <a:off x="6749506" y="3259640"/>
              <a:ext cx="426250" cy="224932"/>
            </a:xfrm>
            <a:custGeom>
              <a:avLst/>
              <a:gdLst/>
              <a:ahLst/>
              <a:cxnLst/>
              <a:rect l="l" t="t" r="r" b="b"/>
              <a:pathLst>
                <a:path w="29928" h="15793" extrusionOk="0">
                  <a:moveTo>
                    <a:pt x="237" y="7660"/>
                  </a:moveTo>
                  <a:cubicBezTo>
                    <a:pt x="118" y="7778"/>
                    <a:pt x="118" y="7897"/>
                    <a:pt x="0" y="8015"/>
                  </a:cubicBezTo>
                  <a:cubicBezTo>
                    <a:pt x="118" y="7897"/>
                    <a:pt x="237" y="7778"/>
                    <a:pt x="237" y="7660"/>
                  </a:cubicBezTo>
                  <a:close/>
                  <a:moveTo>
                    <a:pt x="14047" y="1"/>
                  </a:moveTo>
                  <a:cubicBezTo>
                    <a:pt x="12687" y="1"/>
                    <a:pt x="11326" y="119"/>
                    <a:pt x="10114" y="504"/>
                  </a:cubicBezTo>
                  <a:cubicBezTo>
                    <a:pt x="8872" y="740"/>
                    <a:pt x="7748" y="1125"/>
                    <a:pt x="6654" y="1598"/>
                  </a:cubicBezTo>
                  <a:cubicBezTo>
                    <a:pt x="5796" y="2100"/>
                    <a:pt x="4791" y="2603"/>
                    <a:pt x="3933" y="3342"/>
                  </a:cubicBezTo>
                  <a:cubicBezTo>
                    <a:pt x="2721" y="4200"/>
                    <a:pt x="1715" y="5294"/>
                    <a:pt x="858" y="6536"/>
                  </a:cubicBezTo>
                  <a:cubicBezTo>
                    <a:pt x="739" y="6773"/>
                    <a:pt x="621" y="6921"/>
                    <a:pt x="503" y="7157"/>
                  </a:cubicBezTo>
                  <a:cubicBezTo>
                    <a:pt x="355" y="7276"/>
                    <a:pt x="355" y="7512"/>
                    <a:pt x="237" y="7660"/>
                  </a:cubicBezTo>
                  <a:cubicBezTo>
                    <a:pt x="355" y="7512"/>
                    <a:pt x="503" y="7394"/>
                    <a:pt x="621" y="7157"/>
                  </a:cubicBezTo>
                  <a:cubicBezTo>
                    <a:pt x="621" y="7039"/>
                    <a:pt x="858" y="6773"/>
                    <a:pt x="976" y="6655"/>
                  </a:cubicBezTo>
                  <a:cubicBezTo>
                    <a:pt x="1834" y="5442"/>
                    <a:pt x="2839" y="4318"/>
                    <a:pt x="4051" y="3461"/>
                  </a:cubicBezTo>
                  <a:cubicBezTo>
                    <a:pt x="4939" y="2840"/>
                    <a:pt x="5796" y="2337"/>
                    <a:pt x="6772" y="1864"/>
                  </a:cubicBezTo>
                  <a:cubicBezTo>
                    <a:pt x="7896" y="1361"/>
                    <a:pt x="8990" y="1006"/>
                    <a:pt x="10114" y="740"/>
                  </a:cubicBezTo>
                  <a:cubicBezTo>
                    <a:pt x="11200" y="547"/>
                    <a:pt x="12228" y="354"/>
                    <a:pt x="13309" y="354"/>
                  </a:cubicBezTo>
                  <a:cubicBezTo>
                    <a:pt x="13552" y="354"/>
                    <a:pt x="13797" y="364"/>
                    <a:pt x="14047" y="385"/>
                  </a:cubicBezTo>
                  <a:cubicBezTo>
                    <a:pt x="15526" y="385"/>
                    <a:pt x="16886" y="504"/>
                    <a:pt x="18246" y="1006"/>
                  </a:cubicBezTo>
                  <a:cubicBezTo>
                    <a:pt x="19577" y="1361"/>
                    <a:pt x="20819" y="1982"/>
                    <a:pt x="22061" y="2721"/>
                  </a:cubicBezTo>
                  <a:cubicBezTo>
                    <a:pt x="23155" y="3342"/>
                    <a:pt x="24161" y="4200"/>
                    <a:pt x="25137" y="5176"/>
                  </a:cubicBezTo>
                  <a:cubicBezTo>
                    <a:pt x="26615" y="6773"/>
                    <a:pt x="27857" y="8636"/>
                    <a:pt x="28715" y="10736"/>
                  </a:cubicBezTo>
                  <a:cubicBezTo>
                    <a:pt x="29336" y="12096"/>
                    <a:pt x="29691" y="13575"/>
                    <a:pt x="29809" y="15053"/>
                  </a:cubicBezTo>
                  <a:cubicBezTo>
                    <a:pt x="29927" y="15290"/>
                    <a:pt x="29927" y="15526"/>
                    <a:pt x="29927" y="15792"/>
                  </a:cubicBezTo>
                  <a:lnTo>
                    <a:pt x="29927" y="15053"/>
                  </a:lnTo>
                  <a:cubicBezTo>
                    <a:pt x="29809" y="13575"/>
                    <a:pt x="29454" y="12096"/>
                    <a:pt x="28833" y="10617"/>
                  </a:cubicBezTo>
                  <a:cubicBezTo>
                    <a:pt x="28094" y="8518"/>
                    <a:pt x="26852" y="6655"/>
                    <a:pt x="25255" y="4939"/>
                  </a:cubicBezTo>
                  <a:cubicBezTo>
                    <a:pt x="24279" y="4082"/>
                    <a:pt x="23274" y="3224"/>
                    <a:pt x="22179" y="2485"/>
                  </a:cubicBezTo>
                  <a:cubicBezTo>
                    <a:pt x="20937" y="1746"/>
                    <a:pt x="19577" y="1125"/>
                    <a:pt x="18246" y="622"/>
                  </a:cubicBezTo>
                  <a:cubicBezTo>
                    <a:pt x="16886" y="267"/>
                    <a:pt x="15526" y="119"/>
                    <a:pt x="14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6709071" y="3089485"/>
              <a:ext cx="93089" cy="275464"/>
            </a:xfrm>
            <a:custGeom>
              <a:avLst/>
              <a:gdLst/>
              <a:ahLst/>
              <a:cxnLst/>
              <a:rect l="l" t="t" r="r" b="b"/>
              <a:pathLst>
                <a:path w="6536" h="19341" extrusionOk="0">
                  <a:moveTo>
                    <a:pt x="6536" y="1"/>
                  </a:moveTo>
                  <a:cubicBezTo>
                    <a:pt x="6151" y="622"/>
                    <a:pt x="5796" y="1243"/>
                    <a:pt x="5294" y="1864"/>
                  </a:cubicBezTo>
                  <a:cubicBezTo>
                    <a:pt x="5412" y="2603"/>
                    <a:pt x="5412" y="3342"/>
                    <a:pt x="5412" y="3815"/>
                  </a:cubicBezTo>
                  <a:lnTo>
                    <a:pt x="5412" y="4082"/>
                  </a:lnTo>
                  <a:cubicBezTo>
                    <a:pt x="5915" y="2721"/>
                    <a:pt x="6299" y="1361"/>
                    <a:pt x="6536" y="1"/>
                  </a:cubicBezTo>
                  <a:close/>
                  <a:moveTo>
                    <a:pt x="5294" y="1982"/>
                  </a:moveTo>
                  <a:cubicBezTo>
                    <a:pt x="2336" y="6891"/>
                    <a:pt x="739" y="11593"/>
                    <a:pt x="0" y="17507"/>
                  </a:cubicBezTo>
                  <a:lnTo>
                    <a:pt x="2218" y="19341"/>
                  </a:lnTo>
                  <a:lnTo>
                    <a:pt x="2218" y="19223"/>
                  </a:lnTo>
                  <a:cubicBezTo>
                    <a:pt x="2218" y="18868"/>
                    <a:pt x="2336" y="18602"/>
                    <a:pt x="2455" y="18247"/>
                  </a:cubicBezTo>
                  <a:cubicBezTo>
                    <a:pt x="3697" y="12687"/>
                    <a:pt x="5057" y="7778"/>
                    <a:pt x="6151" y="2603"/>
                  </a:cubicBezTo>
                  <a:lnTo>
                    <a:pt x="6151" y="2603"/>
                  </a:lnTo>
                  <a:cubicBezTo>
                    <a:pt x="5915" y="3342"/>
                    <a:pt x="5678" y="4200"/>
                    <a:pt x="5294" y="5057"/>
                  </a:cubicBezTo>
                  <a:cubicBezTo>
                    <a:pt x="4673" y="6891"/>
                    <a:pt x="3933" y="8636"/>
                    <a:pt x="3342" y="10233"/>
                  </a:cubicBezTo>
                  <a:cubicBezTo>
                    <a:pt x="2839" y="11593"/>
                    <a:pt x="2455" y="13072"/>
                    <a:pt x="2100" y="14550"/>
                  </a:cubicBezTo>
                  <a:cubicBezTo>
                    <a:pt x="1981" y="15526"/>
                    <a:pt x="1863" y="16502"/>
                    <a:pt x="1981" y="17507"/>
                  </a:cubicBezTo>
                  <a:cubicBezTo>
                    <a:pt x="2100" y="18247"/>
                    <a:pt x="2100" y="18602"/>
                    <a:pt x="2100" y="18602"/>
                  </a:cubicBezTo>
                  <a:cubicBezTo>
                    <a:pt x="2100" y="18602"/>
                    <a:pt x="2100" y="18483"/>
                    <a:pt x="1981" y="18365"/>
                  </a:cubicBezTo>
                  <a:cubicBezTo>
                    <a:pt x="1981" y="18128"/>
                    <a:pt x="1981" y="17862"/>
                    <a:pt x="1863" y="17507"/>
                  </a:cubicBezTo>
                  <a:cubicBezTo>
                    <a:pt x="1715" y="16502"/>
                    <a:pt x="1863" y="15526"/>
                    <a:pt x="1981" y="14550"/>
                  </a:cubicBezTo>
                  <a:cubicBezTo>
                    <a:pt x="2218" y="13072"/>
                    <a:pt x="2602" y="11593"/>
                    <a:pt x="3076" y="10114"/>
                  </a:cubicBezTo>
                  <a:cubicBezTo>
                    <a:pt x="3697" y="8517"/>
                    <a:pt x="4436" y="6773"/>
                    <a:pt x="5057" y="4939"/>
                  </a:cubicBezTo>
                  <a:cubicBezTo>
                    <a:pt x="5175" y="4673"/>
                    <a:pt x="5294" y="4555"/>
                    <a:pt x="5294" y="4318"/>
                  </a:cubicBezTo>
                  <a:lnTo>
                    <a:pt x="5294" y="3815"/>
                  </a:lnTo>
                  <a:lnTo>
                    <a:pt x="5294" y="1982"/>
                  </a:ln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3"/>
            <p:cNvSpPr/>
            <p:nvPr/>
          </p:nvSpPr>
          <p:spPr>
            <a:xfrm>
              <a:off x="6784457" y="3116018"/>
              <a:ext cx="1695" cy="34980"/>
            </a:xfrm>
            <a:custGeom>
              <a:avLst/>
              <a:gdLst/>
              <a:ahLst/>
              <a:cxnLst/>
              <a:rect l="l" t="t" r="r" b="b"/>
              <a:pathLst>
                <a:path w="119" h="2456" extrusionOk="0">
                  <a:moveTo>
                    <a:pt x="1" y="1"/>
                  </a:moveTo>
                  <a:lnTo>
                    <a:pt x="1" y="119"/>
                  </a:lnTo>
                  <a:lnTo>
                    <a:pt x="1" y="1952"/>
                  </a:lnTo>
                  <a:lnTo>
                    <a:pt x="1" y="2455"/>
                  </a:lnTo>
                  <a:cubicBezTo>
                    <a:pt x="119" y="2337"/>
                    <a:pt x="119" y="2337"/>
                    <a:pt x="119" y="2219"/>
                  </a:cubicBezTo>
                  <a:lnTo>
                    <a:pt x="119" y="1952"/>
                  </a:lnTo>
                  <a:cubicBezTo>
                    <a:pt x="119" y="1479"/>
                    <a:pt x="119" y="740"/>
                    <a:pt x="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3"/>
            <p:cNvSpPr/>
            <p:nvPr/>
          </p:nvSpPr>
          <p:spPr>
            <a:xfrm>
              <a:off x="6740661" y="3349353"/>
              <a:ext cx="3375" cy="13915"/>
            </a:xfrm>
            <a:custGeom>
              <a:avLst/>
              <a:gdLst/>
              <a:ahLst/>
              <a:cxnLst/>
              <a:rect l="l" t="t" r="r" b="b"/>
              <a:pathLst>
                <a:path w="237" h="977" extrusionOk="0">
                  <a:moveTo>
                    <a:pt x="237" y="1"/>
                  </a:moveTo>
                  <a:cubicBezTo>
                    <a:pt x="118" y="356"/>
                    <a:pt x="0" y="622"/>
                    <a:pt x="0" y="977"/>
                  </a:cubicBezTo>
                  <a:cubicBezTo>
                    <a:pt x="0" y="622"/>
                    <a:pt x="118" y="356"/>
                    <a:pt x="237" y="1"/>
                  </a:cubicBezTo>
                  <a:close/>
                </a:path>
              </a:pathLst>
            </a:custGeom>
            <a:solidFill>
              <a:srgbClr val="707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3"/>
            <p:cNvSpPr/>
            <p:nvPr/>
          </p:nvSpPr>
          <p:spPr>
            <a:xfrm>
              <a:off x="6733497" y="3086109"/>
              <a:ext cx="72039" cy="268314"/>
            </a:xfrm>
            <a:custGeom>
              <a:avLst/>
              <a:gdLst/>
              <a:ahLst/>
              <a:cxnLst/>
              <a:rect l="l" t="t" r="r" b="b"/>
              <a:pathLst>
                <a:path w="5058" h="18839" extrusionOk="0">
                  <a:moveTo>
                    <a:pt x="5057" y="1"/>
                  </a:moveTo>
                  <a:cubicBezTo>
                    <a:pt x="4939" y="1"/>
                    <a:pt x="4939" y="119"/>
                    <a:pt x="4821" y="238"/>
                  </a:cubicBezTo>
                  <a:cubicBezTo>
                    <a:pt x="4584" y="1598"/>
                    <a:pt x="4200" y="2958"/>
                    <a:pt x="3697" y="4319"/>
                  </a:cubicBezTo>
                  <a:cubicBezTo>
                    <a:pt x="3697" y="4437"/>
                    <a:pt x="3697" y="4437"/>
                    <a:pt x="3579" y="4555"/>
                  </a:cubicBezTo>
                  <a:cubicBezTo>
                    <a:pt x="3579" y="4792"/>
                    <a:pt x="3460" y="4910"/>
                    <a:pt x="3342" y="5176"/>
                  </a:cubicBezTo>
                  <a:cubicBezTo>
                    <a:pt x="2721" y="7010"/>
                    <a:pt x="1982" y="8754"/>
                    <a:pt x="1361" y="10351"/>
                  </a:cubicBezTo>
                  <a:cubicBezTo>
                    <a:pt x="887" y="11830"/>
                    <a:pt x="503" y="13309"/>
                    <a:pt x="266" y="14787"/>
                  </a:cubicBezTo>
                  <a:cubicBezTo>
                    <a:pt x="148" y="15763"/>
                    <a:pt x="0" y="16739"/>
                    <a:pt x="148" y="17744"/>
                  </a:cubicBezTo>
                  <a:cubicBezTo>
                    <a:pt x="266" y="18099"/>
                    <a:pt x="266" y="18365"/>
                    <a:pt x="266" y="18602"/>
                  </a:cubicBezTo>
                  <a:cubicBezTo>
                    <a:pt x="385" y="18720"/>
                    <a:pt x="385" y="18839"/>
                    <a:pt x="385" y="18839"/>
                  </a:cubicBezTo>
                  <a:cubicBezTo>
                    <a:pt x="385" y="18839"/>
                    <a:pt x="385" y="18484"/>
                    <a:pt x="266" y="17744"/>
                  </a:cubicBezTo>
                  <a:cubicBezTo>
                    <a:pt x="148" y="16739"/>
                    <a:pt x="266" y="15763"/>
                    <a:pt x="385" y="14787"/>
                  </a:cubicBezTo>
                  <a:cubicBezTo>
                    <a:pt x="740" y="13309"/>
                    <a:pt x="1124" y="11830"/>
                    <a:pt x="1627" y="10470"/>
                  </a:cubicBezTo>
                  <a:cubicBezTo>
                    <a:pt x="2218" y="8873"/>
                    <a:pt x="2958" y="7128"/>
                    <a:pt x="3579" y="5294"/>
                  </a:cubicBezTo>
                  <a:cubicBezTo>
                    <a:pt x="3963" y="4437"/>
                    <a:pt x="4200" y="3579"/>
                    <a:pt x="4436" y="2840"/>
                  </a:cubicBezTo>
                  <a:cubicBezTo>
                    <a:pt x="4702" y="1834"/>
                    <a:pt x="4821" y="859"/>
                    <a:pt x="5057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3"/>
            <p:cNvSpPr/>
            <p:nvPr/>
          </p:nvSpPr>
          <p:spPr>
            <a:xfrm>
              <a:off x="6752867" y="3372098"/>
              <a:ext cx="117529" cy="87620"/>
            </a:xfrm>
            <a:custGeom>
              <a:avLst/>
              <a:gdLst/>
              <a:ahLst/>
              <a:cxnLst/>
              <a:rect l="l" t="t" r="r" b="b"/>
              <a:pathLst>
                <a:path w="8252" h="6152" extrusionOk="0">
                  <a:moveTo>
                    <a:pt x="1" y="1"/>
                  </a:moveTo>
                  <a:cubicBezTo>
                    <a:pt x="1243" y="1095"/>
                    <a:pt x="2603" y="2219"/>
                    <a:pt x="4082" y="3194"/>
                  </a:cubicBezTo>
                  <a:cubicBezTo>
                    <a:pt x="6300" y="4939"/>
                    <a:pt x="8251" y="6152"/>
                    <a:pt x="8251" y="6152"/>
                  </a:cubicBezTo>
                  <a:cubicBezTo>
                    <a:pt x="8251" y="6033"/>
                    <a:pt x="6536" y="4673"/>
                    <a:pt x="4200" y="2958"/>
                  </a:cubicBezTo>
                  <a:cubicBezTo>
                    <a:pt x="1864" y="124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" grpId="0"/>
      <p:bldP spid="9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35"/>
          <p:cNvSpPr txBox="1">
            <a:spLocks noGrp="1"/>
          </p:cNvSpPr>
          <p:nvPr>
            <p:ph type="body" idx="1"/>
          </p:nvPr>
        </p:nvSpPr>
        <p:spPr>
          <a:xfrm>
            <a:off x="3125883" y="1316258"/>
            <a:ext cx="5261353" cy="3827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Clr>
                <a:srgbClr val="EBEBEB"/>
              </a:buClr>
              <a:buNone/>
            </a:pPr>
            <a:r>
              <a:rPr lang="en" dirty="0" smtClean="0"/>
              <a:t>The name of our tv channel is “Aquarius” and we have been broadcasting since 9</a:t>
            </a:r>
            <a:r>
              <a:rPr lang="en" baseline="30000" dirty="0" smtClean="0"/>
              <a:t>th</a:t>
            </a:r>
            <a:r>
              <a:rPr lang="en" dirty="0" smtClean="0"/>
              <a:t> July 2010. We are a world wide popular channel so we try our best to keep up wth the content that’s best liked by our viewers.</a:t>
            </a:r>
          </a:p>
          <a:p>
            <a:pPr marL="139700" lvl="0" indent="0">
              <a:buClr>
                <a:srgbClr val="EBEBEB"/>
              </a:buClr>
              <a:buNone/>
            </a:pPr>
            <a:endParaRPr lang="en" dirty="0">
              <a:solidFill>
                <a:srgbClr val="EBEBEB"/>
              </a:solidFill>
            </a:endParaRPr>
          </a:p>
          <a:p>
            <a:pPr marL="139700" lvl="0" indent="0">
              <a:buClr>
                <a:srgbClr val="EBEBEB"/>
              </a:buClr>
              <a:buNone/>
            </a:pPr>
            <a:r>
              <a:rPr lang="en" dirty="0" smtClean="0">
                <a:solidFill>
                  <a:srgbClr val="EBEBEB"/>
                </a:solidFill>
              </a:rPr>
              <a:t>We came up with the idea by watching other channels that have interesting but as appealing content. Our marketing team came up with the idea of making a radio station along with the channel so that our audience could follow us even when they can’t watch tv.</a:t>
            </a:r>
          </a:p>
          <a:p>
            <a:pPr marL="139700" lvl="0" indent="0">
              <a:buClr>
                <a:srgbClr val="EBEBEB"/>
              </a:buClr>
              <a:buNone/>
            </a:pPr>
            <a:endParaRPr lang="en" dirty="0">
              <a:solidFill>
                <a:srgbClr val="EBEBEB"/>
              </a:solidFill>
            </a:endParaRPr>
          </a:p>
          <a:p>
            <a:pPr marL="139700" lvl="0" indent="0">
              <a:buClr>
                <a:srgbClr val="EBEBEB"/>
              </a:buClr>
              <a:buNone/>
            </a:pPr>
            <a:r>
              <a:rPr lang="en" dirty="0" smtClean="0">
                <a:solidFill>
                  <a:srgbClr val="EBEBEB"/>
                </a:solidFill>
              </a:rPr>
              <a:t>Our channel is designed so that it keeps all generations occupied. So we created “Aquarius Junior” that only streams cartoons 24/7.</a:t>
            </a:r>
            <a:endParaRPr dirty="0">
              <a:solidFill>
                <a:srgbClr val="EBEBEB"/>
              </a:solidFill>
            </a:endParaRPr>
          </a:p>
        </p:txBody>
      </p:sp>
      <p:sp>
        <p:nvSpPr>
          <p:cNvPr id="1092" name="Google Shape;1092;p35"/>
          <p:cNvSpPr txBox="1">
            <a:spLocks noGrp="1"/>
          </p:cNvSpPr>
          <p:nvPr>
            <p:ph type="title"/>
          </p:nvPr>
        </p:nvSpPr>
        <p:spPr>
          <a:xfrm>
            <a:off x="865625" y="488975"/>
            <a:ext cx="741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Aquarius</a:t>
            </a:r>
            <a:endParaRPr dirty="0"/>
          </a:p>
        </p:txBody>
      </p:sp>
      <p:grpSp>
        <p:nvGrpSpPr>
          <p:cNvPr id="1094" name="Google Shape;1094;p35"/>
          <p:cNvGrpSpPr/>
          <p:nvPr/>
        </p:nvGrpSpPr>
        <p:grpSpPr>
          <a:xfrm>
            <a:off x="0" y="1727601"/>
            <a:ext cx="4030779" cy="3278898"/>
            <a:chOff x="655825" y="1593051"/>
            <a:chExt cx="4030779" cy="3278898"/>
          </a:xfrm>
        </p:grpSpPr>
        <p:sp>
          <p:nvSpPr>
            <p:cNvPr id="1095" name="Google Shape;1095;p35"/>
            <p:cNvSpPr/>
            <p:nvPr/>
          </p:nvSpPr>
          <p:spPr>
            <a:xfrm>
              <a:off x="2108329" y="1666890"/>
              <a:ext cx="1478227" cy="1495798"/>
            </a:xfrm>
            <a:custGeom>
              <a:avLst/>
              <a:gdLst/>
              <a:ahLst/>
              <a:cxnLst/>
              <a:rect l="l" t="t" r="r" b="b"/>
              <a:pathLst>
                <a:path w="75632" h="76531" extrusionOk="0">
                  <a:moveTo>
                    <a:pt x="71350" y="0"/>
                  </a:moveTo>
                  <a:lnTo>
                    <a:pt x="1" y="70977"/>
                  </a:lnTo>
                  <a:lnTo>
                    <a:pt x="5181" y="76530"/>
                  </a:lnTo>
                  <a:cubicBezTo>
                    <a:pt x="5181" y="76530"/>
                    <a:pt x="68403" y="13960"/>
                    <a:pt x="75631" y="4002"/>
                  </a:cubicBezTo>
                  <a:lnTo>
                    <a:pt x="7135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5"/>
            <p:cNvSpPr/>
            <p:nvPr/>
          </p:nvSpPr>
          <p:spPr>
            <a:xfrm>
              <a:off x="1800349" y="2595211"/>
              <a:ext cx="777911" cy="825131"/>
            </a:xfrm>
            <a:custGeom>
              <a:avLst/>
              <a:gdLst/>
              <a:ahLst/>
              <a:cxnLst/>
              <a:rect l="l" t="t" r="r" b="b"/>
              <a:pathLst>
                <a:path w="39801" h="42217" extrusionOk="0">
                  <a:moveTo>
                    <a:pt x="39031" y="1"/>
                  </a:moveTo>
                  <a:cubicBezTo>
                    <a:pt x="37760" y="1"/>
                    <a:pt x="30464" y="6806"/>
                    <a:pt x="24569" y="11846"/>
                  </a:cubicBezTo>
                  <a:cubicBezTo>
                    <a:pt x="19016" y="16624"/>
                    <a:pt x="403" y="33685"/>
                    <a:pt x="0" y="40386"/>
                  </a:cubicBezTo>
                  <a:cubicBezTo>
                    <a:pt x="0" y="41317"/>
                    <a:pt x="651" y="42092"/>
                    <a:pt x="1551" y="42216"/>
                  </a:cubicBezTo>
                  <a:lnTo>
                    <a:pt x="1675" y="42216"/>
                  </a:lnTo>
                  <a:cubicBezTo>
                    <a:pt x="4529" y="42216"/>
                    <a:pt x="12160" y="41162"/>
                    <a:pt x="23018" y="29932"/>
                  </a:cubicBezTo>
                  <a:lnTo>
                    <a:pt x="32573" y="21401"/>
                  </a:lnTo>
                  <a:lnTo>
                    <a:pt x="25345" y="14297"/>
                  </a:lnTo>
                  <a:cubicBezTo>
                    <a:pt x="25345" y="14297"/>
                    <a:pt x="39801" y="834"/>
                    <a:pt x="39180" y="58"/>
                  </a:cubicBezTo>
                  <a:cubicBezTo>
                    <a:pt x="39148" y="19"/>
                    <a:pt x="39098" y="1"/>
                    <a:pt x="39031" y="1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5"/>
            <p:cNvSpPr/>
            <p:nvPr/>
          </p:nvSpPr>
          <p:spPr>
            <a:xfrm>
              <a:off x="2295681" y="2599373"/>
              <a:ext cx="270444" cy="275272"/>
            </a:xfrm>
            <a:custGeom>
              <a:avLst/>
              <a:gdLst/>
              <a:ahLst/>
              <a:cxnLst/>
              <a:rect l="l" t="t" r="r" b="b"/>
              <a:pathLst>
                <a:path w="13837" h="14084" extrusionOk="0">
                  <a:moveTo>
                    <a:pt x="13836" y="0"/>
                  </a:moveTo>
                  <a:cubicBezTo>
                    <a:pt x="13803" y="183"/>
                    <a:pt x="13585" y="519"/>
                    <a:pt x="13227" y="969"/>
                  </a:cubicBezTo>
                  <a:lnTo>
                    <a:pt x="13227" y="969"/>
                  </a:lnTo>
                  <a:cubicBezTo>
                    <a:pt x="13598" y="508"/>
                    <a:pt x="13817" y="170"/>
                    <a:pt x="13836" y="0"/>
                  </a:cubicBezTo>
                  <a:close/>
                  <a:moveTo>
                    <a:pt x="13227" y="969"/>
                  </a:moveTo>
                  <a:cubicBezTo>
                    <a:pt x="10552" y="4298"/>
                    <a:pt x="1" y="14084"/>
                    <a:pt x="1" y="14084"/>
                  </a:cubicBezTo>
                  <a:cubicBezTo>
                    <a:pt x="1" y="14084"/>
                    <a:pt x="10547" y="4334"/>
                    <a:pt x="13227" y="969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5"/>
            <p:cNvSpPr/>
            <p:nvPr/>
          </p:nvSpPr>
          <p:spPr>
            <a:xfrm>
              <a:off x="1802773" y="2596344"/>
              <a:ext cx="763369" cy="823998"/>
            </a:xfrm>
            <a:custGeom>
              <a:avLst/>
              <a:gdLst/>
              <a:ahLst/>
              <a:cxnLst/>
              <a:rect l="l" t="t" r="r" b="b"/>
              <a:pathLst>
                <a:path w="39057" h="42159" extrusionOk="0">
                  <a:moveTo>
                    <a:pt x="38901" y="0"/>
                  </a:moveTo>
                  <a:cubicBezTo>
                    <a:pt x="38405" y="0"/>
                    <a:pt x="36729" y="1179"/>
                    <a:pt x="34651" y="2978"/>
                  </a:cubicBezTo>
                  <a:cubicBezTo>
                    <a:pt x="31673" y="5305"/>
                    <a:pt x="27795" y="8810"/>
                    <a:pt x="24445" y="11788"/>
                  </a:cubicBezTo>
                  <a:cubicBezTo>
                    <a:pt x="24321" y="11912"/>
                    <a:pt x="24042" y="12161"/>
                    <a:pt x="23794" y="12285"/>
                  </a:cubicBezTo>
                  <a:cubicBezTo>
                    <a:pt x="23545" y="12564"/>
                    <a:pt x="23266" y="12812"/>
                    <a:pt x="22894" y="13060"/>
                  </a:cubicBezTo>
                  <a:cubicBezTo>
                    <a:pt x="22894" y="13184"/>
                    <a:pt x="22770" y="13184"/>
                    <a:pt x="22770" y="13339"/>
                  </a:cubicBezTo>
                  <a:lnTo>
                    <a:pt x="29998" y="20164"/>
                  </a:lnTo>
                  <a:lnTo>
                    <a:pt x="20443" y="28850"/>
                  </a:lnTo>
                  <a:cubicBezTo>
                    <a:pt x="10609" y="39056"/>
                    <a:pt x="3381" y="40855"/>
                    <a:pt x="0" y="41104"/>
                  </a:cubicBezTo>
                  <a:cubicBezTo>
                    <a:pt x="279" y="41631"/>
                    <a:pt x="652" y="41879"/>
                    <a:pt x="1055" y="42034"/>
                  </a:cubicBezTo>
                  <a:cubicBezTo>
                    <a:pt x="1179" y="42158"/>
                    <a:pt x="1303" y="42158"/>
                    <a:pt x="1427" y="42158"/>
                  </a:cubicBezTo>
                  <a:lnTo>
                    <a:pt x="1675" y="42158"/>
                  </a:lnTo>
                  <a:cubicBezTo>
                    <a:pt x="4653" y="42158"/>
                    <a:pt x="12285" y="40855"/>
                    <a:pt x="22894" y="29874"/>
                  </a:cubicBezTo>
                  <a:lnTo>
                    <a:pt x="32449" y="21343"/>
                  </a:lnTo>
                  <a:lnTo>
                    <a:pt x="25221" y="14239"/>
                  </a:lnTo>
                  <a:cubicBezTo>
                    <a:pt x="25221" y="14239"/>
                    <a:pt x="38777" y="1706"/>
                    <a:pt x="39056" y="155"/>
                  </a:cubicBezTo>
                  <a:lnTo>
                    <a:pt x="39056" y="0"/>
                  </a:lnTo>
                  <a:close/>
                </a:path>
              </a:pathLst>
            </a:custGeom>
            <a:solidFill>
              <a:srgbClr val="B7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5"/>
            <p:cNvSpPr/>
            <p:nvPr/>
          </p:nvSpPr>
          <p:spPr>
            <a:xfrm>
              <a:off x="2416935" y="1823304"/>
              <a:ext cx="1015597" cy="1018627"/>
            </a:xfrm>
            <a:custGeom>
              <a:avLst/>
              <a:gdLst/>
              <a:ahLst/>
              <a:cxnLst/>
              <a:rect l="l" t="t" r="r" b="b"/>
              <a:pathLst>
                <a:path w="51962" h="52117" extrusionOk="0">
                  <a:moveTo>
                    <a:pt x="49759" y="1"/>
                  </a:moveTo>
                  <a:lnTo>
                    <a:pt x="1" y="49914"/>
                  </a:lnTo>
                  <a:lnTo>
                    <a:pt x="2048" y="52117"/>
                  </a:lnTo>
                  <a:lnTo>
                    <a:pt x="51962" y="1955"/>
                  </a:lnTo>
                  <a:lnTo>
                    <a:pt x="4975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3384595" y="1593051"/>
              <a:ext cx="292862" cy="268490"/>
            </a:xfrm>
            <a:custGeom>
              <a:avLst/>
              <a:gdLst/>
              <a:ahLst/>
              <a:cxnLst/>
              <a:rect l="l" t="t" r="r" b="b"/>
              <a:pathLst>
                <a:path w="14984" h="13737" extrusionOk="0">
                  <a:moveTo>
                    <a:pt x="13488" y="1"/>
                  </a:moveTo>
                  <a:cubicBezTo>
                    <a:pt x="11871" y="1"/>
                    <a:pt x="6049" y="3778"/>
                    <a:pt x="6049" y="3778"/>
                  </a:cubicBezTo>
                  <a:lnTo>
                    <a:pt x="7228" y="5081"/>
                  </a:lnTo>
                  <a:lnTo>
                    <a:pt x="0" y="12061"/>
                  </a:lnTo>
                  <a:lnTo>
                    <a:pt x="2451" y="13736"/>
                  </a:lnTo>
                  <a:lnTo>
                    <a:pt x="9027" y="6756"/>
                  </a:lnTo>
                  <a:lnTo>
                    <a:pt x="10330" y="7904"/>
                  </a:lnTo>
                  <a:cubicBezTo>
                    <a:pt x="10330" y="7904"/>
                    <a:pt x="14983" y="428"/>
                    <a:pt x="13681" y="25"/>
                  </a:cubicBezTo>
                  <a:cubicBezTo>
                    <a:pt x="13626" y="9"/>
                    <a:pt x="13561" y="1"/>
                    <a:pt x="134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5"/>
            <p:cNvSpPr/>
            <p:nvPr/>
          </p:nvSpPr>
          <p:spPr>
            <a:xfrm>
              <a:off x="2547901" y="1868901"/>
              <a:ext cx="275897" cy="540849"/>
            </a:xfrm>
            <a:custGeom>
              <a:avLst/>
              <a:gdLst/>
              <a:ahLst/>
              <a:cxnLst/>
              <a:rect l="l" t="t" r="r" b="b"/>
              <a:pathLst>
                <a:path w="14116" h="27672" extrusionOk="0">
                  <a:moveTo>
                    <a:pt x="8086" y="1"/>
                  </a:moveTo>
                  <a:cubicBezTo>
                    <a:pt x="5460" y="1"/>
                    <a:pt x="2847" y="793"/>
                    <a:pt x="652" y="2321"/>
                  </a:cubicBezTo>
                  <a:lnTo>
                    <a:pt x="0" y="2724"/>
                  </a:lnTo>
                  <a:lnTo>
                    <a:pt x="280" y="23136"/>
                  </a:lnTo>
                  <a:cubicBezTo>
                    <a:pt x="280" y="25463"/>
                    <a:pt x="2079" y="27541"/>
                    <a:pt x="4530" y="27665"/>
                  </a:cubicBezTo>
                  <a:cubicBezTo>
                    <a:pt x="4614" y="27670"/>
                    <a:pt x="4699" y="27672"/>
                    <a:pt x="4783" y="27672"/>
                  </a:cubicBezTo>
                  <a:cubicBezTo>
                    <a:pt x="7275" y="27672"/>
                    <a:pt x="9312" y="25906"/>
                    <a:pt x="9462" y="23416"/>
                  </a:cubicBezTo>
                  <a:lnTo>
                    <a:pt x="9586" y="23260"/>
                  </a:lnTo>
                  <a:cubicBezTo>
                    <a:pt x="9586" y="20686"/>
                    <a:pt x="9710" y="18111"/>
                    <a:pt x="9710" y="18111"/>
                  </a:cubicBezTo>
                  <a:cubicBezTo>
                    <a:pt x="9710" y="18111"/>
                    <a:pt x="13588" y="17708"/>
                    <a:pt x="13836" y="13954"/>
                  </a:cubicBezTo>
                  <a:cubicBezTo>
                    <a:pt x="14115" y="10231"/>
                    <a:pt x="13960" y="1421"/>
                    <a:pt x="13960" y="1421"/>
                  </a:cubicBezTo>
                  <a:cubicBezTo>
                    <a:pt x="12116" y="466"/>
                    <a:pt x="10098" y="1"/>
                    <a:pt x="8086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5"/>
            <p:cNvSpPr/>
            <p:nvPr/>
          </p:nvSpPr>
          <p:spPr>
            <a:xfrm>
              <a:off x="2495151" y="1796860"/>
              <a:ext cx="457177" cy="466754"/>
            </a:xfrm>
            <a:custGeom>
              <a:avLst/>
              <a:gdLst/>
              <a:ahLst/>
              <a:cxnLst/>
              <a:rect l="l" t="t" r="r" b="b"/>
              <a:pathLst>
                <a:path w="23391" h="23881" extrusionOk="0">
                  <a:moveTo>
                    <a:pt x="8712" y="0"/>
                  </a:moveTo>
                  <a:cubicBezTo>
                    <a:pt x="8179" y="0"/>
                    <a:pt x="7644" y="30"/>
                    <a:pt x="7105" y="82"/>
                  </a:cubicBezTo>
                  <a:lnTo>
                    <a:pt x="7105" y="206"/>
                  </a:lnTo>
                  <a:cubicBezTo>
                    <a:pt x="7017" y="201"/>
                    <a:pt x="6930" y="199"/>
                    <a:pt x="6842" y="199"/>
                  </a:cubicBezTo>
                  <a:cubicBezTo>
                    <a:pt x="4614" y="199"/>
                    <a:pt x="2537" y="1701"/>
                    <a:pt x="1552" y="3432"/>
                  </a:cubicBezTo>
                  <a:cubicBezTo>
                    <a:pt x="528" y="5231"/>
                    <a:pt x="249" y="7434"/>
                    <a:pt x="125" y="9512"/>
                  </a:cubicBezTo>
                  <a:cubicBezTo>
                    <a:pt x="1" y="13638"/>
                    <a:pt x="125" y="17795"/>
                    <a:pt x="528" y="21921"/>
                  </a:cubicBezTo>
                  <a:cubicBezTo>
                    <a:pt x="373" y="22169"/>
                    <a:pt x="528" y="22572"/>
                    <a:pt x="776" y="22697"/>
                  </a:cubicBezTo>
                  <a:cubicBezTo>
                    <a:pt x="1024" y="22945"/>
                    <a:pt x="1303" y="23069"/>
                    <a:pt x="1676" y="23069"/>
                  </a:cubicBezTo>
                  <a:cubicBezTo>
                    <a:pt x="5369" y="23617"/>
                    <a:pt x="9062" y="23880"/>
                    <a:pt x="12738" y="23880"/>
                  </a:cubicBezTo>
                  <a:cubicBezTo>
                    <a:pt x="16132" y="23880"/>
                    <a:pt x="19512" y="23656"/>
                    <a:pt x="22863" y="23224"/>
                  </a:cubicBezTo>
                  <a:cubicBezTo>
                    <a:pt x="23391" y="22293"/>
                    <a:pt x="22615" y="21270"/>
                    <a:pt x="21964" y="20742"/>
                  </a:cubicBezTo>
                  <a:cubicBezTo>
                    <a:pt x="21188" y="20122"/>
                    <a:pt x="20289" y="19470"/>
                    <a:pt x="20040" y="18571"/>
                  </a:cubicBezTo>
                  <a:cubicBezTo>
                    <a:pt x="19513" y="17144"/>
                    <a:pt x="20940" y="15593"/>
                    <a:pt x="20413" y="14290"/>
                  </a:cubicBezTo>
                  <a:cubicBezTo>
                    <a:pt x="20040" y="13266"/>
                    <a:pt x="18613" y="12739"/>
                    <a:pt x="18210" y="11715"/>
                  </a:cubicBezTo>
                  <a:cubicBezTo>
                    <a:pt x="17311" y="9885"/>
                    <a:pt x="19389" y="7837"/>
                    <a:pt x="18489" y="6286"/>
                  </a:cubicBezTo>
                  <a:cubicBezTo>
                    <a:pt x="18086" y="5387"/>
                    <a:pt x="16938" y="4983"/>
                    <a:pt x="16163" y="4208"/>
                  </a:cubicBezTo>
                  <a:cubicBezTo>
                    <a:pt x="15511" y="3556"/>
                    <a:pt x="15263" y="2781"/>
                    <a:pt x="14736" y="2005"/>
                  </a:cubicBezTo>
                  <a:cubicBezTo>
                    <a:pt x="13836" y="981"/>
                    <a:pt x="12409" y="330"/>
                    <a:pt x="10982" y="206"/>
                  </a:cubicBezTo>
                  <a:cubicBezTo>
                    <a:pt x="10219" y="61"/>
                    <a:pt x="9466" y="0"/>
                    <a:pt x="8712" y="0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5"/>
            <p:cNvSpPr/>
            <p:nvPr/>
          </p:nvSpPr>
          <p:spPr>
            <a:xfrm>
              <a:off x="2381168" y="1883931"/>
              <a:ext cx="252854" cy="369264"/>
            </a:xfrm>
            <a:custGeom>
              <a:avLst/>
              <a:gdLst/>
              <a:ahLst/>
              <a:cxnLst/>
              <a:rect l="l" t="t" r="r" b="b"/>
              <a:pathLst>
                <a:path w="12937" h="18893" extrusionOk="0">
                  <a:moveTo>
                    <a:pt x="7508" y="1"/>
                  </a:moveTo>
                  <a:cubicBezTo>
                    <a:pt x="6484" y="528"/>
                    <a:pt x="6081" y="1707"/>
                    <a:pt x="5957" y="2731"/>
                  </a:cubicBezTo>
                  <a:cubicBezTo>
                    <a:pt x="5709" y="3754"/>
                    <a:pt x="5833" y="4933"/>
                    <a:pt x="5305" y="5957"/>
                  </a:cubicBezTo>
                  <a:cubicBezTo>
                    <a:pt x="4933" y="6981"/>
                    <a:pt x="3878" y="7756"/>
                    <a:pt x="3630" y="8935"/>
                  </a:cubicBezTo>
                  <a:cubicBezTo>
                    <a:pt x="3258" y="10486"/>
                    <a:pt x="4282" y="12161"/>
                    <a:pt x="3382" y="13464"/>
                  </a:cubicBezTo>
                  <a:cubicBezTo>
                    <a:pt x="2855" y="14240"/>
                    <a:pt x="1707" y="14364"/>
                    <a:pt x="1055" y="15139"/>
                  </a:cubicBezTo>
                  <a:cubicBezTo>
                    <a:pt x="1" y="16039"/>
                    <a:pt x="156" y="17590"/>
                    <a:pt x="280" y="18893"/>
                  </a:cubicBezTo>
                  <a:lnTo>
                    <a:pt x="12937" y="18769"/>
                  </a:lnTo>
                  <a:lnTo>
                    <a:pt x="7508" y="1"/>
                  </a:ln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5"/>
            <p:cNvSpPr/>
            <p:nvPr/>
          </p:nvSpPr>
          <p:spPr>
            <a:xfrm>
              <a:off x="2330842" y="1784293"/>
              <a:ext cx="262568" cy="224513"/>
            </a:xfrm>
            <a:custGeom>
              <a:avLst/>
              <a:gdLst/>
              <a:ahLst/>
              <a:cxnLst/>
              <a:rect l="l" t="t" r="r" b="b"/>
              <a:pathLst>
                <a:path w="13434" h="11487" extrusionOk="0">
                  <a:moveTo>
                    <a:pt x="9073" y="1"/>
                  </a:moveTo>
                  <a:cubicBezTo>
                    <a:pt x="8815" y="1"/>
                    <a:pt x="8552" y="24"/>
                    <a:pt x="8284" y="73"/>
                  </a:cubicBezTo>
                  <a:cubicBezTo>
                    <a:pt x="7880" y="73"/>
                    <a:pt x="7384" y="322"/>
                    <a:pt x="6981" y="601"/>
                  </a:cubicBezTo>
                  <a:cubicBezTo>
                    <a:pt x="5057" y="1749"/>
                    <a:pt x="4282" y="4727"/>
                    <a:pt x="1955" y="5502"/>
                  </a:cubicBezTo>
                  <a:cubicBezTo>
                    <a:pt x="1428" y="5626"/>
                    <a:pt x="652" y="5626"/>
                    <a:pt x="404" y="6278"/>
                  </a:cubicBezTo>
                  <a:cubicBezTo>
                    <a:pt x="1" y="6805"/>
                    <a:pt x="404" y="7581"/>
                    <a:pt x="1024" y="7829"/>
                  </a:cubicBezTo>
                  <a:cubicBezTo>
                    <a:pt x="1406" y="7974"/>
                    <a:pt x="1788" y="8034"/>
                    <a:pt x="2169" y="8034"/>
                  </a:cubicBezTo>
                  <a:cubicBezTo>
                    <a:pt x="2267" y="8034"/>
                    <a:pt x="2365" y="8030"/>
                    <a:pt x="2463" y="8023"/>
                  </a:cubicBezTo>
                  <a:lnTo>
                    <a:pt x="2463" y="8023"/>
                  </a:lnTo>
                  <a:cubicBezTo>
                    <a:pt x="1972" y="8169"/>
                    <a:pt x="1646" y="8543"/>
                    <a:pt x="1552" y="9132"/>
                  </a:cubicBezTo>
                  <a:lnTo>
                    <a:pt x="1552" y="9380"/>
                  </a:lnTo>
                  <a:cubicBezTo>
                    <a:pt x="1771" y="10064"/>
                    <a:pt x="2400" y="10555"/>
                    <a:pt x="3077" y="10555"/>
                  </a:cubicBezTo>
                  <a:cubicBezTo>
                    <a:pt x="3168" y="10555"/>
                    <a:pt x="3260" y="10546"/>
                    <a:pt x="3351" y="10528"/>
                  </a:cubicBezTo>
                  <a:cubicBezTo>
                    <a:pt x="4127" y="10279"/>
                    <a:pt x="4654" y="9752"/>
                    <a:pt x="4902" y="8977"/>
                  </a:cubicBezTo>
                  <a:lnTo>
                    <a:pt x="4902" y="8977"/>
                  </a:lnTo>
                  <a:cubicBezTo>
                    <a:pt x="4654" y="9752"/>
                    <a:pt x="4406" y="10683"/>
                    <a:pt x="4127" y="11458"/>
                  </a:cubicBezTo>
                  <a:cubicBezTo>
                    <a:pt x="4246" y="11477"/>
                    <a:pt x="4364" y="11487"/>
                    <a:pt x="4481" y="11487"/>
                  </a:cubicBezTo>
                  <a:cubicBezTo>
                    <a:pt x="5876" y="11487"/>
                    <a:pt x="7050" y="10170"/>
                    <a:pt x="7880" y="8852"/>
                  </a:cubicBezTo>
                  <a:cubicBezTo>
                    <a:pt x="8656" y="7425"/>
                    <a:pt x="9431" y="5874"/>
                    <a:pt x="10858" y="5254"/>
                  </a:cubicBezTo>
                  <a:cubicBezTo>
                    <a:pt x="11510" y="4975"/>
                    <a:pt x="12285" y="4975"/>
                    <a:pt x="12813" y="4478"/>
                  </a:cubicBezTo>
                  <a:cubicBezTo>
                    <a:pt x="13433" y="4075"/>
                    <a:pt x="13433" y="3051"/>
                    <a:pt x="12813" y="2772"/>
                  </a:cubicBezTo>
                  <a:lnTo>
                    <a:pt x="12813" y="3176"/>
                  </a:lnTo>
                  <a:cubicBezTo>
                    <a:pt x="12458" y="1241"/>
                    <a:pt x="10932" y="1"/>
                    <a:pt x="9073" y="1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2566097" y="1846347"/>
              <a:ext cx="50328" cy="72786"/>
            </a:xfrm>
            <a:custGeom>
              <a:avLst/>
              <a:gdLst/>
              <a:ahLst/>
              <a:cxnLst/>
              <a:rect l="l" t="t" r="r" b="b"/>
              <a:pathLst>
                <a:path w="2575" h="3724" extrusionOk="0">
                  <a:moveTo>
                    <a:pt x="1396" y="1"/>
                  </a:moveTo>
                  <a:cubicBezTo>
                    <a:pt x="1396" y="1"/>
                    <a:pt x="1675" y="249"/>
                    <a:pt x="1799" y="652"/>
                  </a:cubicBezTo>
                  <a:cubicBezTo>
                    <a:pt x="1923" y="652"/>
                    <a:pt x="1923" y="776"/>
                    <a:pt x="1923" y="900"/>
                  </a:cubicBezTo>
                  <a:cubicBezTo>
                    <a:pt x="2327" y="1924"/>
                    <a:pt x="1799" y="3103"/>
                    <a:pt x="776" y="3351"/>
                  </a:cubicBezTo>
                  <a:cubicBezTo>
                    <a:pt x="372" y="3630"/>
                    <a:pt x="0" y="3630"/>
                    <a:pt x="0" y="3630"/>
                  </a:cubicBezTo>
                  <a:cubicBezTo>
                    <a:pt x="124" y="3692"/>
                    <a:pt x="248" y="3723"/>
                    <a:pt x="376" y="3723"/>
                  </a:cubicBezTo>
                  <a:cubicBezTo>
                    <a:pt x="504" y="3723"/>
                    <a:pt x="636" y="3692"/>
                    <a:pt x="776" y="3630"/>
                  </a:cubicBezTo>
                  <a:cubicBezTo>
                    <a:pt x="1024" y="3475"/>
                    <a:pt x="1148" y="3475"/>
                    <a:pt x="1396" y="3351"/>
                  </a:cubicBezTo>
                  <a:cubicBezTo>
                    <a:pt x="2327" y="2699"/>
                    <a:pt x="2575" y="1428"/>
                    <a:pt x="2048" y="528"/>
                  </a:cubicBezTo>
                  <a:cubicBezTo>
                    <a:pt x="1799" y="125"/>
                    <a:pt x="1396" y="1"/>
                    <a:pt x="13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5"/>
            <p:cNvSpPr/>
            <p:nvPr/>
          </p:nvSpPr>
          <p:spPr>
            <a:xfrm>
              <a:off x="2863777" y="4150281"/>
              <a:ext cx="293488" cy="636639"/>
            </a:xfrm>
            <a:custGeom>
              <a:avLst/>
              <a:gdLst/>
              <a:ahLst/>
              <a:cxnLst/>
              <a:rect l="l" t="t" r="r" b="b"/>
              <a:pathLst>
                <a:path w="15016" h="32573" extrusionOk="0">
                  <a:moveTo>
                    <a:pt x="11261" y="0"/>
                  </a:moveTo>
                  <a:lnTo>
                    <a:pt x="1" y="2575"/>
                  </a:lnTo>
                  <a:lnTo>
                    <a:pt x="6484" y="32573"/>
                  </a:lnTo>
                  <a:lnTo>
                    <a:pt x="15015" y="32324"/>
                  </a:lnTo>
                  <a:lnTo>
                    <a:pt x="11261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5"/>
            <p:cNvSpPr/>
            <p:nvPr/>
          </p:nvSpPr>
          <p:spPr>
            <a:xfrm>
              <a:off x="2156838" y="2569060"/>
              <a:ext cx="249824" cy="310453"/>
            </a:xfrm>
            <a:custGeom>
              <a:avLst/>
              <a:gdLst/>
              <a:ahLst/>
              <a:cxnLst/>
              <a:rect l="l" t="t" r="r" b="b"/>
              <a:pathLst>
                <a:path w="12782" h="15884" extrusionOk="0">
                  <a:moveTo>
                    <a:pt x="5553" y="0"/>
                  </a:moveTo>
                  <a:cubicBezTo>
                    <a:pt x="5553" y="0"/>
                    <a:pt x="5429" y="248"/>
                    <a:pt x="5150" y="496"/>
                  </a:cubicBezTo>
                  <a:cubicBezTo>
                    <a:pt x="3878" y="2699"/>
                    <a:pt x="1" y="10578"/>
                    <a:pt x="3227" y="15883"/>
                  </a:cubicBezTo>
                  <a:lnTo>
                    <a:pt x="11354" y="8655"/>
                  </a:lnTo>
                  <a:lnTo>
                    <a:pt x="12781" y="5429"/>
                  </a:lnTo>
                  <a:lnTo>
                    <a:pt x="5553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5"/>
            <p:cNvSpPr/>
            <p:nvPr/>
          </p:nvSpPr>
          <p:spPr>
            <a:xfrm>
              <a:off x="2302952" y="3728298"/>
              <a:ext cx="290458" cy="1038621"/>
            </a:xfrm>
            <a:custGeom>
              <a:avLst/>
              <a:gdLst/>
              <a:ahLst/>
              <a:cxnLst/>
              <a:rect l="l" t="t" r="r" b="b"/>
              <a:pathLst>
                <a:path w="14861" h="53140" extrusionOk="0">
                  <a:moveTo>
                    <a:pt x="2855" y="0"/>
                  </a:moveTo>
                  <a:lnTo>
                    <a:pt x="1" y="51186"/>
                  </a:lnTo>
                  <a:lnTo>
                    <a:pt x="8532" y="53140"/>
                  </a:lnTo>
                  <a:lnTo>
                    <a:pt x="14860" y="1024"/>
                  </a:lnTo>
                  <a:lnTo>
                    <a:pt x="2855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2229602" y="2253164"/>
              <a:ext cx="856736" cy="793097"/>
            </a:xfrm>
            <a:custGeom>
              <a:avLst/>
              <a:gdLst/>
              <a:ahLst/>
              <a:cxnLst/>
              <a:rect l="l" t="t" r="r" b="b"/>
              <a:pathLst>
                <a:path w="43834" h="40578" extrusionOk="0">
                  <a:moveTo>
                    <a:pt x="41507" y="1"/>
                  </a:moveTo>
                  <a:cubicBezTo>
                    <a:pt x="36078" y="901"/>
                    <a:pt x="26896" y="2048"/>
                    <a:pt x="26896" y="2048"/>
                  </a:cubicBezTo>
                  <a:lnTo>
                    <a:pt x="15139" y="2048"/>
                  </a:lnTo>
                  <a:cubicBezTo>
                    <a:pt x="12564" y="2048"/>
                    <a:pt x="10082" y="2979"/>
                    <a:pt x="8159" y="4654"/>
                  </a:cubicBezTo>
                  <a:cubicBezTo>
                    <a:pt x="7631" y="5026"/>
                    <a:pt x="3102" y="10983"/>
                    <a:pt x="0" y="16939"/>
                  </a:cubicBezTo>
                  <a:lnTo>
                    <a:pt x="9462" y="23763"/>
                  </a:lnTo>
                  <a:lnTo>
                    <a:pt x="11013" y="21065"/>
                  </a:lnTo>
                  <a:lnTo>
                    <a:pt x="11013" y="21189"/>
                  </a:lnTo>
                  <a:cubicBezTo>
                    <a:pt x="11137" y="22088"/>
                    <a:pt x="11509" y="23763"/>
                    <a:pt x="11633" y="24694"/>
                  </a:cubicBezTo>
                  <a:cubicBezTo>
                    <a:pt x="12409" y="27641"/>
                    <a:pt x="12812" y="31674"/>
                    <a:pt x="11261" y="34249"/>
                  </a:cubicBezTo>
                  <a:cubicBezTo>
                    <a:pt x="11261" y="34249"/>
                    <a:pt x="9183" y="37351"/>
                    <a:pt x="9183" y="40577"/>
                  </a:cubicBezTo>
                  <a:lnTo>
                    <a:pt x="36450" y="40329"/>
                  </a:lnTo>
                  <a:lnTo>
                    <a:pt x="35551" y="37351"/>
                  </a:lnTo>
                  <a:cubicBezTo>
                    <a:pt x="35551" y="37351"/>
                    <a:pt x="32976" y="28572"/>
                    <a:pt x="32976" y="28417"/>
                  </a:cubicBezTo>
                  <a:lnTo>
                    <a:pt x="31301" y="23143"/>
                  </a:lnTo>
                  <a:lnTo>
                    <a:pt x="31952" y="13961"/>
                  </a:lnTo>
                  <a:lnTo>
                    <a:pt x="43834" y="11107"/>
                  </a:lnTo>
                  <a:lnTo>
                    <a:pt x="4150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2350855" y="2281054"/>
              <a:ext cx="694864" cy="143030"/>
            </a:xfrm>
            <a:custGeom>
              <a:avLst/>
              <a:gdLst/>
              <a:ahLst/>
              <a:cxnLst/>
              <a:rect l="l" t="t" r="r" b="b"/>
              <a:pathLst>
                <a:path w="35552" h="7318" extrusionOk="0">
                  <a:moveTo>
                    <a:pt x="35427" y="1"/>
                  </a:moveTo>
                  <a:cubicBezTo>
                    <a:pt x="35303" y="1"/>
                    <a:pt x="35303" y="125"/>
                    <a:pt x="35179" y="125"/>
                  </a:cubicBezTo>
                  <a:cubicBezTo>
                    <a:pt x="34900" y="249"/>
                    <a:pt x="34527" y="497"/>
                    <a:pt x="34279" y="776"/>
                  </a:cubicBezTo>
                  <a:cubicBezTo>
                    <a:pt x="34651" y="497"/>
                    <a:pt x="35055" y="249"/>
                    <a:pt x="35551" y="1"/>
                  </a:cubicBezTo>
                  <a:close/>
                  <a:moveTo>
                    <a:pt x="0" y="5554"/>
                  </a:moveTo>
                  <a:lnTo>
                    <a:pt x="0" y="5554"/>
                  </a:lnTo>
                  <a:cubicBezTo>
                    <a:pt x="1" y="5554"/>
                    <a:pt x="42" y="5593"/>
                    <a:pt x="129" y="5658"/>
                  </a:cubicBezTo>
                  <a:lnTo>
                    <a:pt x="129" y="5658"/>
                  </a:lnTo>
                  <a:cubicBezTo>
                    <a:pt x="99" y="5633"/>
                    <a:pt x="62" y="5603"/>
                    <a:pt x="0" y="5554"/>
                  </a:cubicBezTo>
                  <a:close/>
                  <a:moveTo>
                    <a:pt x="129" y="5658"/>
                  </a:moveTo>
                  <a:cubicBezTo>
                    <a:pt x="175" y="5697"/>
                    <a:pt x="205" y="5727"/>
                    <a:pt x="280" y="5802"/>
                  </a:cubicBezTo>
                  <a:cubicBezTo>
                    <a:pt x="652" y="6050"/>
                    <a:pt x="931" y="6205"/>
                    <a:pt x="1303" y="6329"/>
                  </a:cubicBezTo>
                  <a:cubicBezTo>
                    <a:pt x="694" y="6056"/>
                    <a:pt x="312" y="5797"/>
                    <a:pt x="129" y="5658"/>
                  </a:cubicBezTo>
                  <a:close/>
                  <a:moveTo>
                    <a:pt x="34279" y="776"/>
                  </a:moveTo>
                  <a:lnTo>
                    <a:pt x="34279" y="776"/>
                  </a:lnTo>
                  <a:cubicBezTo>
                    <a:pt x="33752" y="1149"/>
                    <a:pt x="33349" y="1552"/>
                    <a:pt x="32976" y="1924"/>
                  </a:cubicBezTo>
                  <a:cubicBezTo>
                    <a:pt x="32449" y="2576"/>
                    <a:pt x="31797" y="3103"/>
                    <a:pt x="31177" y="3475"/>
                  </a:cubicBezTo>
                  <a:cubicBezTo>
                    <a:pt x="29626" y="4778"/>
                    <a:pt x="27672" y="5430"/>
                    <a:pt x="25593" y="5554"/>
                  </a:cubicBezTo>
                  <a:cubicBezTo>
                    <a:pt x="25291" y="5586"/>
                    <a:pt x="24979" y="5602"/>
                    <a:pt x="24661" y="5602"/>
                  </a:cubicBezTo>
                  <a:cubicBezTo>
                    <a:pt x="23771" y="5602"/>
                    <a:pt x="22841" y="5480"/>
                    <a:pt x="21995" y="5275"/>
                  </a:cubicBezTo>
                  <a:cubicBezTo>
                    <a:pt x="20816" y="4902"/>
                    <a:pt x="19668" y="4375"/>
                    <a:pt x="18365" y="4003"/>
                  </a:cubicBezTo>
                  <a:cubicBezTo>
                    <a:pt x="17714" y="3724"/>
                    <a:pt x="17062" y="3724"/>
                    <a:pt x="16442" y="3599"/>
                  </a:cubicBezTo>
                  <a:cubicBezTo>
                    <a:pt x="15790" y="3599"/>
                    <a:pt x="15015" y="3724"/>
                    <a:pt x="14488" y="3879"/>
                  </a:cubicBezTo>
                  <a:cubicBezTo>
                    <a:pt x="13185" y="4251"/>
                    <a:pt x="12161" y="4654"/>
                    <a:pt x="11013" y="5275"/>
                  </a:cubicBezTo>
                  <a:cubicBezTo>
                    <a:pt x="10082" y="5802"/>
                    <a:pt x="9059" y="6205"/>
                    <a:pt x="8035" y="6577"/>
                  </a:cubicBezTo>
                  <a:cubicBezTo>
                    <a:pt x="7056" y="6922"/>
                    <a:pt x="6052" y="7089"/>
                    <a:pt x="5045" y="7089"/>
                  </a:cubicBezTo>
                  <a:cubicBezTo>
                    <a:pt x="3788" y="7089"/>
                    <a:pt x="2527" y="6829"/>
                    <a:pt x="1303" y="6329"/>
                  </a:cubicBezTo>
                  <a:lnTo>
                    <a:pt x="1303" y="6329"/>
                  </a:lnTo>
                  <a:cubicBezTo>
                    <a:pt x="2511" y="6996"/>
                    <a:pt x="3886" y="7318"/>
                    <a:pt x="5259" y="7318"/>
                  </a:cubicBezTo>
                  <a:cubicBezTo>
                    <a:pt x="6248" y="7318"/>
                    <a:pt x="7236" y="7151"/>
                    <a:pt x="8159" y="6826"/>
                  </a:cubicBezTo>
                  <a:cubicBezTo>
                    <a:pt x="9183" y="6453"/>
                    <a:pt x="10238" y="5926"/>
                    <a:pt x="11137" y="5430"/>
                  </a:cubicBezTo>
                  <a:cubicBezTo>
                    <a:pt x="12161" y="4902"/>
                    <a:pt x="13340" y="4499"/>
                    <a:pt x="14488" y="4127"/>
                  </a:cubicBezTo>
                  <a:cubicBezTo>
                    <a:pt x="15139" y="4003"/>
                    <a:pt x="15790" y="3879"/>
                    <a:pt x="16287" y="3879"/>
                  </a:cubicBezTo>
                  <a:cubicBezTo>
                    <a:pt x="16938" y="4003"/>
                    <a:pt x="17590" y="4003"/>
                    <a:pt x="18241" y="4251"/>
                  </a:cubicBezTo>
                  <a:cubicBezTo>
                    <a:pt x="19544" y="4654"/>
                    <a:pt x="20692" y="5151"/>
                    <a:pt x="21995" y="5554"/>
                  </a:cubicBezTo>
                  <a:cubicBezTo>
                    <a:pt x="22835" y="5735"/>
                    <a:pt x="23692" y="5851"/>
                    <a:pt x="24590" y="5851"/>
                  </a:cubicBezTo>
                  <a:cubicBezTo>
                    <a:pt x="24918" y="5851"/>
                    <a:pt x="25252" y="5835"/>
                    <a:pt x="25593" y="5802"/>
                  </a:cubicBezTo>
                  <a:cubicBezTo>
                    <a:pt x="27672" y="5678"/>
                    <a:pt x="29626" y="4902"/>
                    <a:pt x="31301" y="3724"/>
                  </a:cubicBezTo>
                  <a:cubicBezTo>
                    <a:pt x="31953" y="3227"/>
                    <a:pt x="32573" y="2700"/>
                    <a:pt x="33100" y="2048"/>
                  </a:cubicBezTo>
                  <a:cubicBezTo>
                    <a:pt x="33504" y="1552"/>
                    <a:pt x="33876" y="1149"/>
                    <a:pt x="34279" y="77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2293258" y="2475071"/>
              <a:ext cx="548120" cy="127687"/>
            </a:xfrm>
            <a:custGeom>
              <a:avLst/>
              <a:gdLst/>
              <a:ahLst/>
              <a:cxnLst/>
              <a:rect l="l" t="t" r="r" b="b"/>
              <a:pathLst>
                <a:path w="28044" h="6533" extrusionOk="0">
                  <a:moveTo>
                    <a:pt x="1" y="1"/>
                  </a:moveTo>
                  <a:cubicBezTo>
                    <a:pt x="125" y="156"/>
                    <a:pt x="125" y="280"/>
                    <a:pt x="249" y="280"/>
                  </a:cubicBezTo>
                  <a:cubicBezTo>
                    <a:pt x="125" y="156"/>
                    <a:pt x="125" y="156"/>
                    <a:pt x="1" y="1"/>
                  </a:cubicBezTo>
                  <a:close/>
                  <a:moveTo>
                    <a:pt x="249" y="280"/>
                  </a:moveTo>
                  <a:cubicBezTo>
                    <a:pt x="249" y="528"/>
                    <a:pt x="497" y="776"/>
                    <a:pt x="621" y="1180"/>
                  </a:cubicBezTo>
                  <a:cubicBezTo>
                    <a:pt x="1272" y="2079"/>
                    <a:pt x="1924" y="3103"/>
                    <a:pt x="2699" y="3878"/>
                  </a:cubicBezTo>
                  <a:cubicBezTo>
                    <a:pt x="3227" y="4530"/>
                    <a:pt x="3878" y="5057"/>
                    <a:pt x="4499" y="5430"/>
                  </a:cubicBezTo>
                  <a:cubicBezTo>
                    <a:pt x="5274" y="5957"/>
                    <a:pt x="6205" y="6360"/>
                    <a:pt x="7104" y="6484"/>
                  </a:cubicBezTo>
                  <a:cubicBezTo>
                    <a:pt x="7374" y="6517"/>
                    <a:pt x="7643" y="6532"/>
                    <a:pt x="7913" y="6532"/>
                  </a:cubicBezTo>
                  <a:cubicBezTo>
                    <a:pt x="8669" y="6532"/>
                    <a:pt x="9429" y="6411"/>
                    <a:pt x="10207" y="6205"/>
                  </a:cubicBezTo>
                  <a:cubicBezTo>
                    <a:pt x="11230" y="5957"/>
                    <a:pt x="12254" y="5585"/>
                    <a:pt x="13185" y="5181"/>
                  </a:cubicBezTo>
                  <a:cubicBezTo>
                    <a:pt x="15232" y="4282"/>
                    <a:pt x="17186" y="3506"/>
                    <a:pt x="19110" y="3382"/>
                  </a:cubicBezTo>
                  <a:cubicBezTo>
                    <a:pt x="20009" y="3382"/>
                    <a:pt x="20940" y="3506"/>
                    <a:pt x="21715" y="3878"/>
                  </a:cubicBezTo>
                  <a:cubicBezTo>
                    <a:pt x="22491" y="4282"/>
                    <a:pt x="23111" y="4654"/>
                    <a:pt x="23763" y="5057"/>
                  </a:cubicBezTo>
                  <a:cubicBezTo>
                    <a:pt x="24290" y="5430"/>
                    <a:pt x="24818" y="5833"/>
                    <a:pt x="25438" y="5957"/>
                  </a:cubicBezTo>
                  <a:cubicBezTo>
                    <a:pt x="25965" y="6081"/>
                    <a:pt x="26493" y="6081"/>
                    <a:pt x="26989" y="6081"/>
                  </a:cubicBezTo>
                  <a:cubicBezTo>
                    <a:pt x="27268" y="5957"/>
                    <a:pt x="27641" y="5833"/>
                    <a:pt x="27920" y="5709"/>
                  </a:cubicBezTo>
                  <a:cubicBezTo>
                    <a:pt x="27920" y="5585"/>
                    <a:pt x="28044" y="5585"/>
                    <a:pt x="28044" y="5430"/>
                  </a:cubicBezTo>
                  <a:lnTo>
                    <a:pt x="28044" y="5430"/>
                  </a:lnTo>
                  <a:cubicBezTo>
                    <a:pt x="27765" y="5709"/>
                    <a:pt x="27392" y="5833"/>
                    <a:pt x="26989" y="5957"/>
                  </a:cubicBezTo>
                  <a:cubicBezTo>
                    <a:pt x="26493" y="5957"/>
                    <a:pt x="25965" y="5957"/>
                    <a:pt x="25593" y="5833"/>
                  </a:cubicBezTo>
                  <a:cubicBezTo>
                    <a:pt x="24942" y="5585"/>
                    <a:pt x="24414" y="5305"/>
                    <a:pt x="23763" y="4933"/>
                  </a:cubicBezTo>
                  <a:cubicBezTo>
                    <a:pt x="23267" y="4406"/>
                    <a:pt x="22491" y="4034"/>
                    <a:pt x="21840" y="3630"/>
                  </a:cubicBezTo>
                  <a:cubicBezTo>
                    <a:pt x="20940" y="3258"/>
                    <a:pt x="20009" y="3103"/>
                    <a:pt x="19110" y="3103"/>
                  </a:cubicBezTo>
                  <a:cubicBezTo>
                    <a:pt x="17186" y="3258"/>
                    <a:pt x="15108" y="4034"/>
                    <a:pt x="13029" y="4933"/>
                  </a:cubicBezTo>
                  <a:cubicBezTo>
                    <a:pt x="12130" y="5305"/>
                    <a:pt x="11106" y="5709"/>
                    <a:pt x="10082" y="5957"/>
                  </a:cubicBezTo>
                  <a:cubicBezTo>
                    <a:pt x="9152" y="6205"/>
                    <a:pt x="8128" y="6205"/>
                    <a:pt x="7104" y="6205"/>
                  </a:cubicBezTo>
                  <a:cubicBezTo>
                    <a:pt x="6205" y="6081"/>
                    <a:pt x="5429" y="5709"/>
                    <a:pt x="4654" y="5305"/>
                  </a:cubicBezTo>
                  <a:cubicBezTo>
                    <a:pt x="4002" y="4809"/>
                    <a:pt x="3351" y="4406"/>
                    <a:pt x="2823" y="3754"/>
                  </a:cubicBezTo>
                  <a:cubicBezTo>
                    <a:pt x="2048" y="2979"/>
                    <a:pt x="1396" y="2079"/>
                    <a:pt x="776" y="1056"/>
                  </a:cubicBezTo>
                  <a:lnTo>
                    <a:pt x="249" y="28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2472108" y="2719787"/>
              <a:ext cx="378978" cy="59632"/>
            </a:xfrm>
            <a:custGeom>
              <a:avLst/>
              <a:gdLst/>
              <a:ahLst/>
              <a:cxnLst/>
              <a:rect l="l" t="t" r="r" b="b"/>
              <a:pathLst>
                <a:path w="19390" h="3051" extrusionOk="0">
                  <a:moveTo>
                    <a:pt x="19389" y="1719"/>
                  </a:moveTo>
                  <a:cubicBezTo>
                    <a:pt x="19383" y="1719"/>
                    <a:pt x="19377" y="1719"/>
                    <a:pt x="19371" y="1720"/>
                  </a:cubicBezTo>
                  <a:lnTo>
                    <a:pt x="19371" y="1720"/>
                  </a:lnTo>
                  <a:cubicBezTo>
                    <a:pt x="19382" y="1719"/>
                    <a:pt x="19389" y="1719"/>
                    <a:pt x="19389" y="1719"/>
                  </a:cubicBezTo>
                  <a:close/>
                  <a:moveTo>
                    <a:pt x="19371" y="1720"/>
                  </a:moveTo>
                  <a:cubicBezTo>
                    <a:pt x="19351" y="1724"/>
                    <a:pt x="19319" y="1732"/>
                    <a:pt x="19296" y="1757"/>
                  </a:cubicBezTo>
                  <a:lnTo>
                    <a:pt x="19296" y="1757"/>
                  </a:lnTo>
                  <a:cubicBezTo>
                    <a:pt x="19323" y="1738"/>
                    <a:pt x="19347" y="1725"/>
                    <a:pt x="19371" y="1720"/>
                  </a:cubicBezTo>
                  <a:close/>
                  <a:moveTo>
                    <a:pt x="292" y="2348"/>
                  </a:moveTo>
                  <a:cubicBezTo>
                    <a:pt x="191" y="2436"/>
                    <a:pt x="93" y="2526"/>
                    <a:pt x="1" y="2618"/>
                  </a:cubicBezTo>
                  <a:lnTo>
                    <a:pt x="156" y="2494"/>
                  </a:lnTo>
                  <a:cubicBezTo>
                    <a:pt x="201" y="2449"/>
                    <a:pt x="247" y="2399"/>
                    <a:pt x="292" y="2348"/>
                  </a:cubicBezTo>
                  <a:close/>
                  <a:moveTo>
                    <a:pt x="6438" y="1"/>
                  </a:moveTo>
                  <a:cubicBezTo>
                    <a:pt x="6191" y="1"/>
                    <a:pt x="5947" y="14"/>
                    <a:pt x="5709" y="44"/>
                  </a:cubicBezTo>
                  <a:cubicBezTo>
                    <a:pt x="4530" y="44"/>
                    <a:pt x="3382" y="292"/>
                    <a:pt x="2327" y="819"/>
                  </a:cubicBezTo>
                  <a:cubicBezTo>
                    <a:pt x="1707" y="1191"/>
                    <a:pt x="1056" y="1595"/>
                    <a:pt x="528" y="2091"/>
                  </a:cubicBezTo>
                  <a:cubicBezTo>
                    <a:pt x="450" y="2170"/>
                    <a:pt x="371" y="2261"/>
                    <a:pt x="292" y="2348"/>
                  </a:cubicBezTo>
                  <a:lnTo>
                    <a:pt x="292" y="2348"/>
                  </a:lnTo>
                  <a:cubicBezTo>
                    <a:pt x="908" y="1818"/>
                    <a:pt x="1684" y="1369"/>
                    <a:pt x="2482" y="943"/>
                  </a:cubicBezTo>
                  <a:cubicBezTo>
                    <a:pt x="3506" y="540"/>
                    <a:pt x="4530" y="292"/>
                    <a:pt x="5709" y="292"/>
                  </a:cubicBezTo>
                  <a:cubicBezTo>
                    <a:pt x="5925" y="271"/>
                    <a:pt x="6143" y="260"/>
                    <a:pt x="6361" y="260"/>
                  </a:cubicBezTo>
                  <a:cubicBezTo>
                    <a:pt x="7424" y="260"/>
                    <a:pt x="8505" y="506"/>
                    <a:pt x="9586" y="943"/>
                  </a:cubicBezTo>
                  <a:cubicBezTo>
                    <a:pt x="10858" y="1595"/>
                    <a:pt x="12161" y="2215"/>
                    <a:pt x="13340" y="2618"/>
                  </a:cubicBezTo>
                  <a:cubicBezTo>
                    <a:pt x="14097" y="2894"/>
                    <a:pt x="14923" y="3050"/>
                    <a:pt x="15778" y="3050"/>
                  </a:cubicBezTo>
                  <a:cubicBezTo>
                    <a:pt x="16079" y="3050"/>
                    <a:pt x="16384" y="3031"/>
                    <a:pt x="16690" y="2991"/>
                  </a:cubicBezTo>
                  <a:cubicBezTo>
                    <a:pt x="17342" y="2991"/>
                    <a:pt x="18117" y="2742"/>
                    <a:pt x="18769" y="2215"/>
                  </a:cubicBezTo>
                  <a:cubicBezTo>
                    <a:pt x="18893" y="2215"/>
                    <a:pt x="19017" y="1967"/>
                    <a:pt x="19265" y="1843"/>
                  </a:cubicBezTo>
                  <a:cubicBezTo>
                    <a:pt x="19265" y="1803"/>
                    <a:pt x="19278" y="1776"/>
                    <a:pt x="19296" y="1757"/>
                  </a:cubicBezTo>
                  <a:lnTo>
                    <a:pt x="19296" y="1757"/>
                  </a:lnTo>
                  <a:cubicBezTo>
                    <a:pt x="19184" y="1836"/>
                    <a:pt x="19016" y="2026"/>
                    <a:pt x="18614" y="2215"/>
                  </a:cubicBezTo>
                  <a:cubicBezTo>
                    <a:pt x="18117" y="2618"/>
                    <a:pt x="17342" y="2742"/>
                    <a:pt x="16566" y="2866"/>
                  </a:cubicBezTo>
                  <a:cubicBezTo>
                    <a:pt x="15512" y="2866"/>
                    <a:pt x="14364" y="2742"/>
                    <a:pt x="13464" y="2370"/>
                  </a:cubicBezTo>
                  <a:cubicBezTo>
                    <a:pt x="12285" y="1967"/>
                    <a:pt x="11013" y="1315"/>
                    <a:pt x="9710" y="664"/>
                  </a:cubicBezTo>
                  <a:cubicBezTo>
                    <a:pt x="8652" y="261"/>
                    <a:pt x="7511" y="1"/>
                    <a:pt x="64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2462414" y="2891308"/>
              <a:ext cx="444453" cy="56700"/>
            </a:xfrm>
            <a:custGeom>
              <a:avLst/>
              <a:gdLst/>
              <a:ahLst/>
              <a:cxnLst/>
              <a:rect l="l" t="t" r="r" b="b"/>
              <a:pathLst>
                <a:path w="22740" h="2901" extrusionOk="0">
                  <a:moveTo>
                    <a:pt x="18560" y="0"/>
                  </a:moveTo>
                  <a:cubicBezTo>
                    <a:pt x="17626" y="0"/>
                    <a:pt x="16737" y="140"/>
                    <a:pt x="15759" y="419"/>
                  </a:cubicBezTo>
                  <a:cubicBezTo>
                    <a:pt x="14332" y="822"/>
                    <a:pt x="12905" y="1349"/>
                    <a:pt x="11354" y="1846"/>
                  </a:cubicBezTo>
                  <a:cubicBezTo>
                    <a:pt x="9958" y="2373"/>
                    <a:pt x="8407" y="2621"/>
                    <a:pt x="6856" y="2621"/>
                  </a:cubicBezTo>
                  <a:cubicBezTo>
                    <a:pt x="4778" y="2621"/>
                    <a:pt x="2699" y="2125"/>
                    <a:pt x="776" y="1070"/>
                  </a:cubicBezTo>
                  <a:cubicBezTo>
                    <a:pt x="249" y="822"/>
                    <a:pt x="1" y="698"/>
                    <a:pt x="0" y="698"/>
                  </a:cubicBezTo>
                  <a:lnTo>
                    <a:pt x="0" y="698"/>
                  </a:lnTo>
                  <a:lnTo>
                    <a:pt x="125" y="822"/>
                  </a:lnTo>
                  <a:cubicBezTo>
                    <a:pt x="249" y="946"/>
                    <a:pt x="497" y="1070"/>
                    <a:pt x="776" y="1194"/>
                  </a:cubicBezTo>
                  <a:cubicBezTo>
                    <a:pt x="1552" y="1598"/>
                    <a:pt x="2327" y="1970"/>
                    <a:pt x="3103" y="2249"/>
                  </a:cubicBezTo>
                  <a:cubicBezTo>
                    <a:pt x="4250" y="2621"/>
                    <a:pt x="5553" y="2901"/>
                    <a:pt x="6856" y="2901"/>
                  </a:cubicBezTo>
                  <a:cubicBezTo>
                    <a:pt x="8407" y="2901"/>
                    <a:pt x="9958" y="2621"/>
                    <a:pt x="11354" y="2125"/>
                  </a:cubicBezTo>
                  <a:cubicBezTo>
                    <a:pt x="13060" y="1598"/>
                    <a:pt x="14456" y="1070"/>
                    <a:pt x="15759" y="698"/>
                  </a:cubicBezTo>
                  <a:cubicBezTo>
                    <a:pt x="16741" y="394"/>
                    <a:pt x="17635" y="249"/>
                    <a:pt x="18574" y="249"/>
                  </a:cubicBezTo>
                  <a:cubicBezTo>
                    <a:pt x="18881" y="249"/>
                    <a:pt x="19192" y="264"/>
                    <a:pt x="19513" y="295"/>
                  </a:cubicBezTo>
                  <a:cubicBezTo>
                    <a:pt x="20413" y="295"/>
                    <a:pt x="21188" y="574"/>
                    <a:pt x="21964" y="946"/>
                  </a:cubicBezTo>
                  <a:cubicBezTo>
                    <a:pt x="22491" y="1194"/>
                    <a:pt x="22739" y="1349"/>
                    <a:pt x="22739" y="1349"/>
                  </a:cubicBezTo>
                  <a:lnTo>
                    <a:pt x="22615" y="1194"/>
                  </a:lnTo>
                  <a:cubicBezTo>
                    <a:pt x="22367" y="1070"/>
                    <a:pt x="22212" y="946"/>
                    <a:pt x="21964" y="822"/>
                  </a:cubicBezTo>
                  <a:cubicBezTo>
                    <a:pt x="21188" y="419"/>
                    <a:pt x="20413" y="171"/>
                    <a:pt x="19513" y="47"/>
                  </a:cubicBezTo>
                  <a:cubicBezTo>
                    <a:pt x="19187" y="16"/>
                    <a:pt x="18871" y="0"/>
                    <a:pt x="18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2308405" y="3026204"/>
              <a:ext cx="790654" cy="1176863"/>
            </a:xfrm>
            <a:custGeom>
              <a:avLst/>
              <a:gdLst/>
              <a:ahLst/>
              <a:cxnLst/>
              <a:rect l="l" t="t" r="r" b="b"/>
              <a:pathLst>
                <a:path w="40453" h="60213" extrusionOk="0">
                  <a:moveTo>
                    <a:pt x="5275" y="0"/>
                  </a:moveTo>
                  <a:lnTo>
                    <a:pt x="1" y="59717"/>
                  </a:lnTo>
                  <a:lnTo>
                    <a:pt x="12906" y="59841"/>
                  </a:lnTo>
                  <a:lnTo>
                    <a:pt x="19234" y="11882"/>
                  </a:lnTo>
                  <a:lnTo>
                    <a:pt x="27641" y="60213"/>
                  </a:lnTo>
                  <a:lnTo>
                    <a:pt x="40453" y="57886"/>
                  </a:lnTo>
                  <a:lnTo>
                    <a:pt x="32574" y="497"/>
                  </a:lnTo>
                  <a:lnTo>
                    <a:pt x="52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2480004" y="3228098"/>
              <a:ext cx="386229" cy="45872"/>
            </a:xfrm>
            <a:custGeom>
              <a:avLst/>
              <a:gdLst/>
              <a:ahLst/>
              <a:cxnLst/>
              <a:rect l="l" t="t" r="r" b="b"/>
              <a:pathLst>
                <a:path w="19761" h="2347" extrusionOk="0">
                  <a:moveTo>
                    <a:pt x="19761" y="0"/>
                  </a:moveTo>
                  <a:lnTo>
                    <a:pt x="19761" y="0"/>
                  </a:lnTo>
                  <a:cubicBezTo>
                    <a:pt x="19760" y="1"/>
                    <a:pt x="15262" y="404"/>
                    <a:pt x="9834" y="1024"/>
                  </a:cubicBezTo>
                  <a:cubicBezTo>
                    <a:pt x="4405" y="1676"/>
                    <a:pt x="0" y="2327"/>
                    <a:pt x="0" y="2327"/>
                  </a:cubicBezTo>
                  <a:cubicBezTo>
                    <a:pt x="0" y="2340"/>
                    <a:pt x="48" y="2346"/>
                    <a:pt x="139" y="2346"/>
                  </a:cubicBezTo>
                  <a:cubicBezTo>
                    <a:pt x="928" y="2346"/>
                    <a:pt x="4970" y="1887"/>
                    <a:pt x="9834" y="1303"/>
                  </a:cubicBezTo>
                  <a:cubicBezTo>
                    <a:pt x="15387" y="652"/>
                    <a:pt x="19761" y="125"/>
                    <a:pt x="19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5"/>
            <p:cNvSpPr/>
            <p:nvPr/>
          </p:nvSpPr>
          <p:spPr>
            <a:xfrm>
              <a:off x="2990503" y="4782035"/>
              <a:ext cx="351067" cy="67450"/>
            </a:xfrm>
            <a:custGeom>
              <a:avLst/>
              <a:gdLst/>
              <a:ahLst/>
              <a:cxnLst/>
              <a:rect l="l" t="t" r="r" b="b"/>
              <a:pathLst>
                <a:path w="17962" h="3451" extrusionOk="0">
                  <a:moveTo>
                    <a:pt x="9679" y="0"/>
                  </a:moveTo>
                  <a:lnTo>
                    <a:pt x="0" y="249"/>
                  </a:lnTo>
                  <a:lnTo>
                    <a:pt x="124" y="3351"/>
                  </a:lnTo>
                  <a:lnTo>
                    <a:pt x="621" y="3351"/>
                  </a:lnTo>
                  <a:cubicBezTo>
                    <a:pt x="1713" y="3400"/>
                    <a:pt x="4105" y="3450"/>
                    <a:pt x="6698" y="3450"/>
                  </a:cubicBezTo>
                  <a:cubicBezTo>
                    <a:pt x="10587" y="3450"/>
                    <a:pt x="14928" y="3338"/>
                    <a:pt x="16007" y="2948"/>
                  </a:cubicBezTo>
                  <a:cubicBezTo>
                    <a:pt x="17962" y="2451"/>
                    <a:pt x="9679" y="900"/>
                    <a:pt x="9679" y="900"/>
                  </a:cubicBezTo>
                  <a:lnTo>
                    <a:pt x="9679" y="0"/>
                  </a:ln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5"/>
            <p:cNvSpPr/>
            <p:nvPr/>
          </p:nvSpPr>
          <p:spPr>
            <a:xfrm>
              <a:off x="2990503" y="4797201"/>
              <a:ext cx="20" cy="12137"/>
            </a:xfrm>
            <a:custGeom>
              <a:avLst/>
              <a:gdLst/>
              <a:ahLst/>
              <a:cxnLst/>
              <a:rect l="l" t="t" r="r" b="b"/>
              <a:pathLst>
                <a:path w="1" h="621" extrusionOk="0">
                  <a:moveTo>
                    <a:pt x="0" y="0"/>
                  </a:moveTo>
                  <a:lnTo>
                    <a:pt x="0" y="0"/>
                  </a:lnTo>
                  <a:lnTo>
                    <a:pt x="0" y="6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2990503" y="4797201"/>
              <a:ext cx="70342" cy="47905"/>
            </a:xfrm>
            <a:custGeom>
              <a:avLst/>
              <a:gdLst/>
              <a:ahLst/>
              <a:cxnLst/>
              <a:rect l="l" t="t" r="r" b="b"/>
              <a:pathLst>
                <a:path w="3599" h="2451" extrusionOk="0">
                  <a:moveTo>
                    <a:pt x="0" y="0"/>
                  </a:moveTo>
                  <a:lnTo>
                    <a:pt x="0" y="620"/>
                  </a:lnTo>
                  <a:lnTo>
                    <a:pt x="124" y="2451"/>
                  </a:lnTo>
                  <a:lnTo>
                    <a:pt x="3599" y="2327"/>
                  </a:lnTo>
                  <a:cubicBezTo>
                    <a:pt x="3350" y="1675"/>
                    <a:pt x="2947" y="1024"/>
                    <a:pt x="2327" y="496"/>
                  </a:cubicBezTo>
                  <a:cubicBezTo>
                    <a:pt x="1675" y="124"/>
                    <a:pt x="1024" y="0"/>
                    <a:pt x="372" y="0"/>
                  </a:cubicBezTo>
                  <a:close/>
                </a:path>
              </a:pathLst>
            </a:custGeom>
            <a:solidFill>
              <a:srgbClr val="F5F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2992926" y="4834785"/>
              <a:ext cx="318329" cy="15167"/>
            </a:xfrm>
            <a:custGeom>
              <a:avLst/>
              <a:gdLst/>
              <a:ahLst/>
              <a:cxnLst/>
              <a:rect l="l" t="t" r="r" b="b"/>
              <a:pathLst>
                <a:path w="16287" h="776" extrusionOk="0">
                  <a:moveTo>
                    <a:pt x="16162" y="0"/>
                  </a:moveTo>
                  <a:lnTo>
                    <a:pt x="16162" y="0"/>
                  </a:lnTo>
                  <a:cubicBezTo>
                    <a:pt x="16286" y="124"/>
                    <a:pt x="16162" y="249"/>
                    <a:pt x="15883" y="249"/>
                  </a:cubicBezTo>
                  <a:lnTo>
                    <a:pt x="16286" y="249"/>
                  </a:lnTo>
                  <a:cubicBezTo>
                    <a:pt x="16286" y="124"/>
                    <a:pt x="16286" y="124"/>
                    <a:pt x="16162" y="0"/>
                  </a:cubicBezTo>
                  <a:close/>
                  <a:moveTo>
                    <a:pt x="0" y="652"/>
                  </a:moveTo>
                  <a:cubicBezTo>
                    <a:pt x="1272" y="776"/>
                    <a:pt x="2978" y="776"/>
                    <a:pt x="4778" y="776"/>
                  </a:cubicBezTo>
                  <a:cubicBezTo>
                    <a:pt x="4939" y="776"/>
                    <a:pt x="5102" y="776"/>
                    <a:pt x="5265" y="776"/>
                  </a:cubicBezTo>
                  <a:lnTo>
                    <a:pt x="5265" y="776"/>
                  </a:lnTo>
                  <a:cubicBezTo>
                    <a:pt x="5441" y="776"/>
                    <a:pt x="5620" y="776"/>
                    <a:pt x="5801" y="776"/>
                  </a:cubicBezTo>
                  <a:cubicBezTo>
                    <a:pt x="7476" y="776"/>
                    <a:pt x="9307" y="776"/>
                    <a:pt x="10982" y="652"/>
                  </a:cubicBezTo>
                  <a:lnTo>
                    <a:pt x="10982" y="652"/>
                  </a:lnTo>
                  <a:cubicBezTo>
                    <a:pt x="9180" y="766"/>
                    <a:pt x="7193" y="775"/>
                    <a:pt x="5265" y="776"/>
                  </a:cubicBezTo>
                  <a:lnTo>
                    <a:pt x="5265" y="776"/>
                  </a:lnTo>
                  <a:cubicBezTo>
                    <a:pt x="3180" y="775"/>
                    <a:pt x="1469" y="766"/>
                    <a:pt x="497" y="6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5"/>
            <p:cNvSpPr/>
            <p:nvPr/>
          </p:nvSpPr>
          <p:spPr>
            <a:xfrm>
              <a:off x="3293635" y="4839632"/>
              <a:ext cx="12157" cy="3049"/>
            </a:xfrm>
            <a:custGeom>
              <a:avLst/>
              <a:gdLst/>
              <a:ahLst/>
              <a:cxnLst/>
              <a:rect l="l" t="t" r="r" b="b"/>
              <a:pathLst>
                <a:path w="622" h="156" extrusionOk="0">
                  <a:moveTo>
                    <a:pt x="497" y="1"/>
                  </a:moveTo>
                  <a:cubicBezTo>
                    <a:pt x="373" y="156"/>
                    <a:pt x="249" y="156"/>
                    <a:pt x="1" y="156"/>
                  </a:cubicBezTo>
                  <a:cubicBezTo>
                    <a:pt x="249" y="156"/>
                    <a:pt x="497" y="156"/>
                    <a:pt x="621" y="1"/>
                  </a:cubicBezTo>
                  <a:close/>
                </a:path>
              </a:pathLst>
            </a:custGeom>
            <a:solidFill>
              <a:srgbClr val="A8A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5"/>
            <p:cNvSpPr/>
            <p:nvPr/>
          </p:nvSpPr>
          <p:spPr>
            <a:xfrm>
              <a:off x="2992926" y="4817195"/>
              <a:ext cx="318329" cy="32757"/>
            </a:xfrm>
            <a:custGeom>
              <a:avLst/>
              <a:gdLst/>
              <a:ahLst/>
              <a:cxnLst/>
              <a:rect l="l" t="t" r="r" b="b"/>
              <a:pathLst>
                <a:path w="16287" h="1676" extrusionOk="0">
                  <a:moveTo>
                    <a:pt x="13681" y="1"/>
                  </a:moveTo>
                  <a:cubicBezTo>
                    <a:pt x="13060" y="1"/>
                    <a:pt x="12781" y="1149"/>
                    <a:pt x="12781" y="1149"/>
                  </a:cubicBezTo>
                  <a:lnTo>
                    <a:pt x="3475" y="1304"/>
                  </a:lnTo>
                  <a:lnTo>
                    <a:pt x="3475" y="1428"/>
                  </a:lnTo>
                  <a:lnTo>
                    <a:pt x="0" y="1428"/>
                  </a:lnTo>
                  <a:lnTo>
                    <a:pt x="0" y="1552"/>
                  </a:lnTo>
                  <a:lnTo>
                    <a:pt x="497" y="1552"/>
                  </a:lnTo>
                  <a:cubicBezTo>
                    <a:pt x="1551" y="1676"/>
                    <a:pt x="3475" y="1676"/>
                    <a:pt x="5801" y="1676"/>
                  </a:cubicBezTo>
                  <a:cubicBezTo>
                    <a:pt x="7476" y="1676"/>
                    <a:pt x="9307" y="1676"/>
                    <a:pt x="10982" y="1552"/>
                  </a:cubicBezTo>
                  <a:cubicBezTo>
                    <a:pt x="12905" y="1552"/>
                    <a:pt x="14456" y="1428"/>
                    <a:pt x="15387" y="1304"/>
                  </a:cubicBezTo>
                  <a:cubicBezTo>
                    <a:pt x="15635" y="1304"/>
                    <a:pt x="15759" y="1304"/>
                    <a:pt x="15883" y="1149"/>
                  </a:cubicBezTo>
                  <a:cubicBezTo>
                    <a:pt x="16162" y="1149"/>
                    <a:pt x="16286" y="1024"/>
                    <a:pt x="16162" y="900"/>
                  </a:cubicBezTo>
                  <a:cubicBezTo>
                    <a:pt x="15759" y="528"/>
                    <a:pt x="13681" y="1"/>
                    <a:pt x="13681" y="1"/>
                  </a:cubicBezTo>
                  <a:close/>
                </a:path>
              </a:pathLst>
            </a:custGeom>
            <a:solidFill>
              <a:srgbClr val="F5F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5"/>
            <p:cNvSpPr/>
            <p:nvPr/>
          </p:nvSpPr>
          <p:spPr>
            <a:xfrm>
              <a:off x="3035963" y="4837208"/>
              <a:ext cx="260124" cy="7896"/>
            </a:xfrm>
            <a:custGeom>
              <a:avLst/>
              <a:gdLst/>
              <a:ahLst/>
              <a:cxnLst/>
              <a:rect l="l" t="t" r="r" b="b"/>
              <a:pathLst>
                <a:path w="13309" h="404" extrusionOk="0">
                  <a:moveTo>
                    <a:pt x="11634" y="0"/>
                  </a:moveTo>
                  <a:cubicBezTo>
                    <a:pt x="10083" y="125"/>
                    <a:pt x="8128" y="125"/>
                    <a:pt x="5802" y="280"/>
                  </a:cubicBezTo>
                  <a:cubicBezTo>
                    <a:pt x="3475" y="280"/>
                    <a:pt x="1552" y="404"/>
                    <a:pt x="1" y="404"/>
                  </a:cubicBezTo>
                  <a:lnTo>
                    <a:pt x="5802" y="404"/>
                  </a:lnTo>
                  <a:cubicBezTo>
                    <a:pt x="8128" y="280"/>
                    <a:pt x="10083" y="280"/>
                    <a:pt x="11634" y="125"/>
                  </a:cubicBezTo>
                  <a:lnTo>
                    <a:pt x="1330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5"/>
            <p:cNvSpPr/>
            <p:nvPr/>
          </p:nvSpPr>
          <p:spPr>
            <a:xfrm>
              <a:off x="3242722" y="4814771"/>
              <a:ext cx="17590" cy="27910"/>
            </a:xfrm>
            <a:custGeom>
              <a:avLst/>
              <a:gdLst/>
              <a:ahLst/>
              <a:cxnLst/>
              <a:rect l="l" t="t" r="r" b="b"/>
              <a:pathLst>
                <a:path w="900" h="1428" extrusionOk="0">
                  <a:moveTo>
                    <a:pt x="900" y="1"/>
                  </a:moveTo>
                  <a:lnTo>
                    <a:pt x="900" y="1"/>
                  </a:lnTo>
                  <a:cubicBezTo>
                    <a:pt x="651" y="125"/>
                    <a:pt x="403" y="249"/>
                    <a:pt x="279" y="652"/>
                  </a:cubicBezTo>
                  <a:cubicBezTo>
                    <a:pt x="0" y="776"/>
                    <a:pt x="0" y="1148"/>
                    <a:pt x="0" y="1428"/>
                  </a:cubicBezTo>
                  <a:cubicBezTo>
                    <a:pt x="124" y="1148"/>
                    <a:pt x="279" y="900"/>
                    <a:pt x="403" y="652"/>
                  </a:cubicBezTo>
                  <a:cubicBezTo>
                    <a:pt x="527" y="373"/>
                    <a:pt x="651" y="125"/>
                    <a:pt x="9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5"/>
            <p:cNvSpPr/>
            <p:nvPr/>
          </p:nvSpPr>
          <p:spPr>
            <a:xfrm>
              <a:off x="3187549" y="4802048"/>
              <a:ext cx="9714" cy="15167"/>
            </a:xfrm>
            <a:custGeom>
              <a:avLst/>
              <a:gdLst/>
              <a:ahLst/>
              <a:cxnLst/>
              <a:rect l="l" t="t" r="r" b="b"/>
              <a:pathLst>
                <a:path w="497" h="776" extrusionOk="0">
                  <a:moveTo>
                    <a:pt x="496" y="0"/>
                  </a:moveTo>
                  <a:lnTo>
                    <a:pt x="496" y="0"/>
                  </a:lnTo>
                  <a:cubicBezTo>
                    <a:pt x="496" y="0"/>
                    <a:pt x="248" y="124"/>
                    <a:pt x="124" y="372"/>
                  </a:cubicBezTo>
                  <a:cubicBezTo>
                    <a:pt x="0" y="652"/>
                    <a:pt x="0" y="776"/>
                    <a:pt x="0" y="776"/>
                  </a:cubicBezTo>
                  <a:cubicBezTo>
                    <a:pt x="0" y="776"/>
                    <a:pt x="124" y="652"/>
                    <a:pt x="248" y="528"/>
                  </a:cubicBezTo>
                  <a:cubicBezTo>
                    <a:pt x="372" y="248"/>
                    <a:pt x="496" y="0"/>
                    <a:pt x="4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5"/>
            <p:cNvSpPr/>
            <p:nvPr/>
          </p:nvSpPr>
          <p:spPr>
            <a:xfrm>
              <a:off x="3172382" y="4799625"/>
              <a:ext cx="12137" cy="9714"/>
            </a:xfrm>
            <a:custGeom>
              <a:avLst/>
              <a:gdLst/>
              <a:ahLst/>
              <a:cxnLst/>
              <a:rect l="l" t="t" r="r" b="b"/>
              <a:pathLst>
                <a:path w="621" h="497" extrusionOk="0">
                  <a:moveTo>
                    <a:pt x="497" y="0"/>
                  </a:moveTo>
                  <a:cubicBezTo>
                    <a:pt x="497" y="0"/>
                    <a:pt x="373" y="124"/>
                    <a:pt x="249" y="248"/>
                  </a:cubicBezTo>
                  <a:cubicBezTo>
                    <a:pt x="125" y="372"/>
                    <a:pt x="1" y="496"/>
                    <a:pt x="1" y="496"/>
                  </a:cubicBezTo>
                  <a:cubicBezTo>
                    <a:pt x="1" y="496"/>
                    <a:pt x="125" y="496"/>
                    <a:pt x="249" y="372"/>
                  </a:cubicBezTo>
                  <a:cubicBezTo>
                    <a:pt x="497" y="248"/>
                    <a:pt x="621" y="124"/>
                    <a:pt x="4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5"/>
            <p:cNvSpPr/>
            <p:nvPr/>
          </p:nvSpPr>
          <p:spPr>
            <a:xfrm>
              <a:off x="3162082" y="4792334"/>
              <a:ext cx="20014" cy="3186"/>
            </a:xfrm>
            <a:custGeom>
              <a:avLst/>
              <a:gdLst/>
              <a:ahLst/>
              <a:cxnLst/>
              <a:rect l="l" t="t" r="r" b="b"/>
              <a:pathLst>
                <a:path w="1024" h="163" extrusionOk="0">
                  <a:moveTo>
                    <a:pt x="294" y="39"/>
                  </a:moveTo>
                  <a:cubicBezTo>
                    <a:pt x="166" y="39"/>
                    <a:pt x="83" y="94"/>
                    <a:pt x="0" y="94"/>
                  </a:cubicBezTo>
                  <a:cubicBezTo>
                    <a:pt x="83" y="94"/>
                    <a:pt x="166" y="163"/>
                    <a:pt x="294" y="163"/>
                  </a:cubicBezTo>
                  <a:cubicBezTo>
                    <a:pt x="359" y="163"/>
                    <a:pt x="434" y="146"/>
                    <a:pt x="528" y="94"/>
                  </a:cubicBezTo>
                  <a:cubicBezTo>
                    <a:pt x="434" y="53"/>
                    <a:pt x="359" y="39"/>
                    <a:pt x="294" y="39"/>
                  </a:cubicBezTo>
                  <a:close/>
                  <a:moveTo>
                    <a:pt x="729" y="1"/>
                  </a:moveTo>
                  <a:cubicBezTo>
                    <a:pt x="652" y="1"/>
                    <a:pt x="590" y="32"/>
                    <a:pt x="528" y="94"/>
                  </a:cubicBezTo>
                  <a:cubicBezTo>
                    <a:pt x="569" y="146"/>
                    <a:pt x="610" y="163"/>
                    <a:pt x="656" y="163"/>
                  </a:cubicBezTo>
                  <a:cubicBezTo>
                    <a:pt x="748" y="163"/>
                    <a:pt x="858" y="94"/>
                    <a:pt x="1024" y="94"/>
                  </a:cubicBezTo>
                  <a:cubicBezTo>
                    <a:pt x="900" y="32"/>
                    <a:pt x="807" y="1"/>
                    <a:pt x="7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5"/>
            <p:cNvSpPr/>
            <p:nvPr/>
          </p:nvSpPr>
          <p:spPr>
            <a:xfrm>
              <a:off x="3157235" y="4782035"/>
              <a:ext cx="22438" cy="4046"/>
            </a:xfrm>
            <a:custGeom>
              <a:avLst/>
              <a:gdLst/>
              <a:ahLst/>
              <a:cxnLst/>
              <a:rect l="l" t="t" r="r" b="b"/>
              <a:pathLst>
                <a:path w="1148" h="207" extrusionOk="0">
                  <a:moveTo>
                    <a:pt x="0" y="0"/>
                  </a:moveTo>
                  <a:cubicBezTo>
                    <a:pt x="218" y="146"/>
                    <a:pt x="447" y="206"/>
                    <a:pt x="674" y="206"/>
                  </a:cubicBezTo>
                  <a:cubicBezTo>
                    <a:pt x="834" y="206"/>
                    <a:pt x="994" y="176"/>
                    <a:pt x="1148" y="125"/>
                  </a:cubicBezTo>
                  <a:lnTo>
                    <a:pt x="620" y="125"/>
                  </a:lnTo>
                  <a:cubicBezTo>
                    <a:pt x="372" y="125"/>
                    <a:pt x="248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5"/>
            <p:cNvSpPr/>
            <p:nvPr/>
          </p:nvSpPr>
          <p:spPr>
            <a:xfrm>
              <a:off x="3192396" y="4786784"/>
              <a:ext cx="35181" cy="17708"/>
            </a:xfrm>
            <a:custGeom>
              <a:avLst/>
              <a:gdLst/>
              <a:ahLst/>
              <a:cxnLst/>
              <a:rect l="l" t="t" r="r" b="b"/>
              <a:pathLst>
                <a:path w="1800" h="906" extrusionOk="0">
                  <a:moveTo>
                    <a:pt x="1204" y="1"/>
                  </a:moveTo>
                  <a:cubicBezTo>
                    <a:pt x="888" y="1"/>
                    <a:pt x="553" y="138"/>
                    <a:pt x="373" y="378"/>
                  </a:cubicBezTo>
                  <a:cubicBezTo>
                    <a:pt x="528" y="254"/>
                    <a:pt x="776" y="130"/>
                    <a:pt x="900" y="130"/>
                  </a:cubicBezTo>
                  <a:cubicBezTo>
                    <a:pt x="1024" y="68"/>
                    <a:pt x="1156" y="37"/>
                    <a:pt x="1288" y="37"/>
                  </a:cubicBezTo>
                  <a:cubicBezTo>
                    <a:pt x="1419" y="37"/>
                    <a:pt x="1551" y="68"/>
                    <a:pt x="1675" y="130"/>
                  </a:cubicBezTo>
                  <a:cubicBezTo>
                    <a:pt x="1544" y="42"/>
                    <a:pt x="1377" y="1"/>
                    <a:pt x="1204" y="1"/>
                  </a:cubicBezTo>
                  <a:close/>
                  <a:moveTo>
                    <a:pt x="1675" y="130"/>
                  </a:moveTo>
                  <a:cubicBezTo>
                    <a:pt x="1800" y="254"/>
                    <a:pt x="1675" y="254"/>
                    <a:pt x="1675" y="378"/>
                  </a:cubicBezTo>
                  <a:cubicBezTo>
                    <a:pt x="1551" y="378"/>
                    <a:pt x="1427" y="533"/>
                    <a:pt x="1303" y="533"/>
                  </a:cubicBezTo>
                  <a:cubicBezTo>
                    <a:pt x="1024" y="657"/>
                    <a:pt x="900" y="657"/>
                    <a:pt x="652" y="657"/>
                  </a:cubicBezTo>
                  <a:cubicBezTo>
                    <a:pt x="478" y="711"/>
                    <a:pt x="333" y="741"/>
                    <a:pt x="224" y="758"/>
                  </a:cubicBezTo>
                  <a:lnTo>
                    <a:pt x="224" y="758"/>
                  </a:lnTo>
                  <a:cubicBezTo>
                    <a:pt x="266" y="667"/>
                    <a:pt x="295" y="553"/>
                    <a:pt x="373" y="378"/>
                  </a:cubicBezTo>
                  <a:lnTo>
                    <a:pt x="373" y="378"/>
                  </a:lnTo>
                  <a:cubicBezTo>
                    <a:pt x="251" y="529"/>
                    <a:pt x="130" y="651"/>
                    <a:pt x="125" y="772"/>
                  </a:cubicBezTo>
                  <a:lnTo>
                    <a:pt x="125" y="772"/>
                  </a:lnTo>
                  <a:cubicBezTo>
                    <a:pt x="44" y="781"/>
                    <a:pt x="0" y="781"/>
                    <a:pt x="0" y="781"/>
                  </a:cubicBezTo>
                  <a:lnTo>
                    <a:pt x="124" y="781"/>
                  </a:lnTo>
                  <a:lnTo>
                    <a:pt x="124" y="905"/>
                  </a:lnTo>
                  <a:cubicBezTo>
                    <a:pt x="164" y="866"/>
                    <a:pt x="191" y="826"/>
                    <a:pt x="213" y="781"/>
                  </a:cubicBezTo>
                  <a:lnTo>
                    <a:pt x="652" y="781"/>
                  </a:lnTo>
                  <a:cubicBezTo>
                    <a:pt x="900" y="781"/>
                    <a:pt x="1148" y="657"/>
                    <a:pt x="1303" y="657"/>
                  </a:cubicBezTo>
                  <a:cubicBezTo>
                    <a:pt x="1427" y="657"/>
                    <a:pt x="1551" y="533"/>
                    <a:pt x="1675" y="533"/>
                  </a:cubicBezTo>
                  <a:cubicBezTo>
                    <a:pt x="1800" y="378"/>
                    <a:pt x="1800" y="378"/>
                    <a:pt x="1800" y="254"/>
                  </a:cubicBezTo>
                  <a:cubicBezTo>
                    <a:pt x="1800" y="254"/>
                    <a:pt x="1800" y="130"/>
                    <a:pt x="1675" y="13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5"/>
            <p:cNvSpPr/>
            <p:nvPr/>
          </p:nvSpPr>
          <p:spPr>
            <a:xfrm>
              <a:off x="3179653" y="4782035"/>
              <a:ext cx="17610" cy="20034"/>
            </a:xfrm>
            <a:custGeom>
              <a:avLst/>
              <a:gdLst/>
              <a:ahLst/>
              <a:cxnLst/>
              <a:rect l="l" t="t" r="r" b="b"/>
              <a:pathLst>
                <a:path w="901" h="1025" extrusionOk="0">
                  <a:moveTo>
                    <a:pt x="249" y="0"/>
                  </a:moveTo>
                  <a:cubicBezTo>
                    <a:pt x="125" y="0"/>
                    <a:pt x="1" y="125"/>
                    <a:pt x="1" y="249"/>
                  </a:cubicBezTo>
                  <a:cubicBezTo>
                    <a:pt x="1" y="373"/>
                    <a:pt x="125" y="373"/>
                    <a:pt x="125" y="497"/>
                  </a:cubicBezTo>
                  <a:cubicBezTo>
                    <a:pt x="249" y="621"/>
                    <a:pt x="404" y="776"/>
                    <a:pt x="404" y="900"/>
                  </a:cubicBezTo>
                  <a:cubicBezTo>
                    <a:pt x="528" y="900"/>
                    <a:pt x="652" y="1024"/>
                    <a:pt x="776" y="1024"/>
                  </a:cubicBezTo>
                  <a:cubicBezTo>
                    <a:pt x="776" y="1024"/>
                    <a:pt x="652" y="900"/>
                    <a:pt x="528" y="776"/>
                  </a:cubicBezTo>
                  <a:cubicBezTo>
                    <a:pt x="404" y="621"/>
                    <a:pt x="249" y="497"/>
                    <a:pt x="249" y="373"/>
                  </a:cubicBezTo>
                  <a:cubicBezTo>
                    <a:pt x="125" y="373"/>
                    <a:pt x="125" y="125"/>
                    <a:pt x="249" y="125"/>
                  </a:cubicBezTo>
                  <a:cubicBezTo>
                    <a:pt x="404" y="125"/>
                    <a:pt x="528" y="125"/>
                    <a:pt x="652" y="249"/>
                  </a:cubicBezTo>
                  <a:cubicBezTo>
                    <a:pt x="776" y="373"/>
                    <a:pt x="776" y="497"/>
                    <a:pt x="776" y="621"/>
                  </a:cubicBezTo>
                  <a:cubicBezTo>
                    <a:pt x="900" y="776"/>
                    <a:pt x="900" y="900"/>
                    <a:pt x="900" y="1024"/>
                  </a:cubicBezTo>
                  <a:lnTo>
                    <a:pt x="900" y="621"/>
                  </a:lnTo>
                  <a:cubicBezTo>
                    <a:pt x="900" y="497"/>
                    <a:pt x="776" y="373"/>
                    <a:pt x="776" y="249"/>
                  </a:cubicBezTo>
                  <a:cubicBezTo>
                    <a:pt x="652" y="125"/>
                    <a:pt x="404" y="0"/>
                    <a:pt x="2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5"/>
            <p:cNvSpPr/>
            <p:nvPr/>
          </p:nvSpPr>
          <p:spPr>
            <a:xfrm>
              <a:off x="2990503" y="4794152"/>
              <a:ext cx="70342" cy="50954"/>
            </a:xfrm>
            <a:custGeom>
              <a:avLst/>
              <a:gdLst/>
              <a:ahLst/>
              <a:cxnLst/>
              <a:rect l="l" t="t" r="r" b="b"/>
              <a:pathLst>
                <a:path w="3599" h="2607" extrusionOk="0">
                  <a:moveTo>
                    <a:pt x="248" y="1"/>
                  </a:moveTo>
                  <a:cubicBezTo>
                    <a:pt x="248" y="1"/>
                    <a:pt x="124" y="156"/>
                    <a:pt x="0" y="156"/>
                  </a:cubicBezTo>
                  <a:lnTo>
                    <a:pt x="776" y="156"/>
                  </a:lnTo>
                  <a:cubicBezTo>
                    <a:pt x="1272" y="156"/>
                    <a:pt x="1923" y="404"/>
                    <a:pt x="2327" y="652"/>
                  </a:cubicBezTo>
                  <a:cubicBezTo>
                    <a:pt x="2823" y="932"/>
                    <a:pt x="3226" y="1428"/>
                    <a:pt x="3350" y="1955"/>
                  </a:cubicBezTo>
                  <a:cubicBezTo>
                    <a:pt x="3475" y="2079"/>
                    <a:pt x="3475" y="2328"/>
                    <a:pt x="3599" y="2607"/>
                  </a:cubicBezTo>
                  <a:lnTo>
                    <a:pt x="3599" y="2328"/>
                  </a:lnTo>
                  <a:cubicBezTo>
                    <a:pt x="3599" y="2203"/>
                    <a:pt x="3475" y="2079"/>
                    <a:pt x="3475" y="1955"/>
                  </a:cubicBezTo>
                  <a:cubicBezTo>
                    <a:pt x="3226" y="1304"/>
                    <a:pt x="2823" y="932"/>
                    <a:pt x="2451" y="528"/>
                  </a:cubicBezTo>
                  <a:cubicBezTo>
                    <a:pt x="1923" y="280"/>
                    <a:pt x="1396" y="1"/>
                    <a:pt x="7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5"/>
            <p:cNvSpPr/>
            <p:nvPr/>
          </p:nvSpPr>
          <p:spPr>
            <a:xfrm>
              <a:off x="3012920" y="4804472"/>
              <a:ext cx="10339" cy="4867"/>
            </a:xfrm>
            <a:custGeom>
              <a:avLst/>
              <a:gdLst/>
              <a:ahLst/>
              <a:cxnLst/>
              <a:rect l="l" t="t" r="r" b="b"/>
              <a:pathLst>
                <a:path w="529" h="249" extrusionOk="0">
                  <a:moveTo>
                    <a:pt x="1" y="0"/>
                  </a:moveTo>
                  <a:cubicBezTo>
                    <a:pt x="1" y="124"/>
                    <a:pt x="125" y="124"/>
                    <a:pt x="249" y="124"/>
                  </a:cubicBezTo>
                  <a:cubicBezTo>
                    <a:pt x="404" y="124"/>
                    <a:pt x="528" y="248"/>
                    <a:pt x="528" y="248"/>
                  </a:cubicBezTo>
                  <a:cubicBezTo>
                    <a:pt x="528" y="248"/>
                    <a:pt x="404" y="124"/>
                    <a:pt x="2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5"/>
            <p:cNvSpPr/>
            <p:nvPr/>
          </p:nvSpPr>
          <p:spPr>
            <a:xfrm>
              <a:off x="2997773" y="4802048"/>
              <a:ext cx="4867" cy="2443"/>
            </a:xfrm>
            <a:custGeom>
              <a:avLst/>
              <a:gdLst/>
              <a:ahLst/>
              <a:cxnLst/>
              <a:rect l="l" t="t" r="r" b="b"/>
              <a:pathLst>
                <a:path w="249" h="125" extrusionOk="0">
                  <a:moveTo>
                    <a:pt x="0" y="0"/>
                  </a:moveTo>
                  <a:cubicBezTo>
                    <a:pt x="0" y="0"/>
                    <a:pt x="0" y="124"/>
                    <a:pt x="124" y="124"/>
                  </a:cubicBezTo>
                  <a:lnTo>
                    <a:pt x="249" y="124"/>
                  </a:lnTo>
                  <a:cubicBezTo>
                    <a:pt x="249" y="124"/>
                    <a:pt x="249" y="0"/>
                    <a:pt x="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5"/>
            <p:cNvSpPr/>
            <p:nvPr/>
          </p:nvSpPr>
          <p:spPr>
            <a:xfrm>
              <a:off x="2270215" y="4718378"/>
              <a:ext cx="199496" cy="124306"/>
            </a:xfrm>
            <a:custGeom>
              <a:avLst/>
              <a:gdLst/>
              <a:ahLst/>
              <a:cxnLst/>
              <a:rect l="l" t="t" r="r" b="b"/>
              <a:pathLst>
                <a:path w="10207" h="6360" extrusionOk="0">
                  <a:moveTo>
                    <a:pt x="1428" y="0"/>
                  </a:moveTo>
                  <a:lnTo>
                    <a:pt x="1" y="6360"/>
                  </a:lnTo>
                  <a:lnTo>
                    <a:pt x="9710" y="6360"/>
                  </a:lnTo>
                  <a:lnTo>
                    <a:pt x="10207" y="2203"/>
                  </a:lnTo>
                  <a:lnTo>
                    <a:pt x="1428" y="0"/>
                  </a:ln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2275062" y="4818544"/>
              <a:ext cx="189801" cy="8991"/>
            </a:xfrm>
            <a:custGeom>
              <a:avLst/>
              <a:gdLst/>
              <a:ahLst/>
              <a:cxnLst/>
              <a:rect l="l" t="t" r="r" b="b"/>
              <a:pathLst>
                <a:path w="9711" h="460" extrusionOk="0">
                  <a:moveTo>
                    <a:pt x="1010" y="1"/>
                  </a:moveTo>
                  <a:cubicBezTo>
                    <a:pt x="704" y="1"/>
                    <a:pt x="352" y="56"/>
                    <a:pt x="1" y="56"/>
                  </a:cubicBezTo>
                  <a:cubicBezTo>
                    <a:pt x="528" y="180"/>
                    <a:pt x="1056" y="180"/>
                    <a:pt x="1428" y="180"/>
                  </a:cubicBezTo>
                  <a:lnTo>
                    <a:pt x="4933" y="304"/>
                  </a:lnTo>
                  <a:cubicBezTo>
                    <a:pt x="6205" y="459"/>
                    <a:pt x="7384" y="459"/>
                    <a:pt x="8284" y="459"/>
                  </a:cubicBezTo>
                  <a:cubicBezTo>
                    <a:pt x="8811" y="459"/>
                    <a:pt x="9183" y="459"/>
                    <a:pt x="9711" y="304"/>
                  </a:cubicBezTo>
                  <a:cubicBezTo>
                    <a:pt x="9183" y="180"/>
                    <a:pt x="8811" y="180"/>
                    <a:pt x="8284" y="180"/>
                  </a:cubicBezTo>
                  <a:lnTo>
                    <a:pt x="4933" y="56"/>
                  </a:lnTo>
                  <a:lnTo>
                    <a:pt x="1428" y="56"/>
                  </a:lnTo>
                  <a:cubicBezTo>
                    <a:pt x="1304" y="14"/>
                    <a:pt x="1162" y="1"/>
                    <a:pt x="1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5"/>
            <p:cNvSpPr/>
            <p:nvPr/>
          </p:nvSpPr>
          <p:spPr>
            <a:xfrm>
              <a:off x="2376321" y="4743845"/>
              <a:ext cx="10320" cy="80643"/>
            </a:xfrm>
            <a:custGeom>
              <a:avLst/>
              <a:gdLst/>
              <a:ahLst/>
              <a:cxnLst/>
              <a:rect l="l" t="t" r="r" b="b"/>
              <a:pathLst>
                <a:path w="528" h="4126" extrusionOk="0">
                  <a:moveTo>
                    <a:pt x="404" y="0"/>
                  </a:moveTo>
                  <a:cubicBezTo>
                    <a:pt x="249" y="652"/>
                    <a:pt x="124" y="1303"/>
                    <a:pt x="124" y="2079"/>
                  </a:cubicBezTo>
                  <a:cubicBezTo>
                    <a:pt x="0" y="2730"/>
                    <a:pt x="0" y="3350"/>
                    <a:pt x="124" y="4126"/>
                  </a:cubicBezTo>
                  <a:cubicBezTo>
                    <a:pt x="249" y="3506"/>
                    <a:pt x="404" y="2730"/>
                    <a:pt x="404" y="2079"/>
                  </a:cubicBezTo>
                  <a:cubicBezTo>
                    <a:pt x="528" y="1427"/>
                    <a:pt x="528" y="652"/>
                    <a:pt x="4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2822851" y="4824465"/>
              <a:ext cx="20" cy="18216"/>
            </a:xfrm>
            <a:custGeom>
              <a:avLst/>
              <a:gdLst/>
              <a:ahLst/>
              <a:cxnLst/>
              <a:rect l="l" t="t" r="r" b="b"/>
              <a:pathLst>
                <a:path w="1" h="932" extrusionOk="0">
                  <a:moveTo>
                    <a:pt x="0" y="1"/>
                  </a:moveTo>
                  <a:lnTo>
                    <a:pt x="0" y="1"/>
                  </a:lnTo>
                  <a:lnTo>
                    <a:pt x="0" y="932"/>
                  </a:lnTo>
                  <a:lnTo>
                    <a:pt x="0" y="9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2820427" y="4842661"/>
              <a:ext cx="2443" cy="20"/>
            </a:xfrm>
            <a:custGeom>
              <a:avLst/>
              <a:gdLst/>
              <a:ahLst/>
              <a:cxnLst/>
              <a:rect l="l" t="t" r="r" b="b"/>
              <a:pathLst>
                <a:path w="125" h="1" extrusionOk="0">
                  <a:moveTo>
                    <a:pt x="124" y="1"/>
                  </a:moveTo>
                  <a:lnTo>
                    <a:pt x="12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8A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2270215" y="4819618"/>
              <a:ext cx="192225" cy="23063"/>
            </a:xfrm>
            <a:custGeom>
              <a:avLst/>
              <a:gdLst/>
              <a:ahLst/>
              <a:cxnLst/>
              <a:rect l="l" t="t" r="r" b="b"/>
              <a:pathLst>
                <a:path w="9835" h="1180" extrusionOk="0">
                  <a:moveTo>
                    <a:pt x="249" y="1"/>
                  </a:moveTo>
                  <a:lnTo>
                    <a:pt x="1" y="1180"/>
                  </a:lnTo>
                  <a:lnTo>
                    <a:pt x="9834" y="1180"/>
                  </a:lnTo>
                  <a:lnTo>
                    <a:pt x="9834" y="249"/>
                  </a:lnTo>
                  <a:cubicBezTo>
                    <a:pt x="9555" y="249"/>
                    <a:pt x="9183" y="404"/>
                    <a:pt x="8935" y="404"/>
                  </a:cubicBezTo>
                  <a:lnTo>
                    <a:pt x="8532" y="404"/>
                  </a:lnTo>
                  <a:cubicBezTo>
                    <a:pt x="7632" y="404"/>
                    <a:pt x="6453" y="404"/>
                    <a:pt x="5181" y="249"/>
                  </a:cubicBezTo>
                  <a:lnTo>
                    <a:pt x="1676" y="125"/>
                  </a:lnTo>
                  <a:cubicBezTo>
                    <a:pt x="1179" y="125"/>
                    <a:pt x="776" y="125"/>
                    <a:pt x="404" y="1"/>
                  </a:cubicBezTo>
                  <a:close/>
                </a:path>
              </a:pathLst>
            </a:custGeom>
            <a:solidFill>
              <a:srgbClr val="F5F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2278092" y="4819618"/>
              <a:ext cx="184348" cy="7916"/>
            </a:xfrm>
            <a:custGeom>
              <a:avLst/>
              <a:gdLst/>
              <a:ahLst/>
              <a:cxnLst/>
              <a:rect l="l" t="t" r="r" b="b"/>
              <a:pathLst>
                <a:path w="9432" h="405" extrusionOk="0">
                  <a:moveTo>
                    <a:pt x="1" y="1"/>
                  </a:moveTo>
                  <a:cubicBezTo>
                    <a:pt x="373" y="125"/>
                    <a:pt x="776" y="125"/>
                    <a:pt x="1273" y="125"/>
                  </a:cubicBezTo>
                  <a:lnTo>
                    <a:pt x="4778" y="249"/>
                  </a:lnTo>
                  <a:cubicBezTo>
                    <a:pt x="6050" y="404"/>
                    <a:pt x="7229" y="404"/>
                    <a:pt x="8129" y="404"/>
                  </a:cubicBezTo>
                  <a:lnTo>
                    <a:pt x="8532" y="404"/>
                  </a:lnTo>
                  <a:cubicBezTo>
                    <a:pt x="8780" y="404"/>
                    <a:pt x="9152" y="249"/>
                    <a:pt x="9431" y="249"/>
                  </a:cubicBezTo>
                  <a:lnTo>
                    <a:pt x="5150" y="1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8A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2739182" y="4822042"/>
              <a:ext cx="20" cy="2443"/>
            </a:xfrm>
            <a:custGeom>
              <a:avLst/>
              <a:gdLst/>
              <a:ahLst/>
              <a:cxnLst/>
              <a:rect l="l" t="t" r="r" b="b"/>
              <a:pathLst>
                <a:path w="1" h="125" extrusionOk="0">
                  <a:moveTo>
                    <a:pt x="0" y="1"/>
                  </a:moveTo>
                  <a:lnTo>
                    <a:pt x="0" y="1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8A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3045676" y="1842301"/>
              <a:ext cx="457177" cy="590376"/>
            </a:xfrm>
            <a:custGeom>
              <a:avLst/>
              <a:gdLst/>
              <a:ahLst/>
              <a:cxnLst/>
              <a:rect l="l" t="t" r="r" b="b"/>
              <a:pathLst>
                <a:path w="23391" h="30206" extrusionOk="0">
                  <a:moveTo>
                    <a:pt x="18046" y="0"/>
                  </a:moveTo>
                  <a:cubicBezTo>
                    <a:pt x="17993" y="0"/>
                    <a:pt x="17961" y="64"/>
                    <a:pt x="17961" y="208"/>
                  </a:cubicBezTo>
                  <a:cubicBezTo>
                    <a:pt x="17961" y="859"/>
                    <a:pt x="17589" y="4613"/>
                    <a:pt x="17589" y="4613"/>
                  </a:cubicBezTo>
                  <a:lnTo>
                    <a:pt x="10206" y="17393"/>
                  </a:lnTo>
                  <a:cubicBezTo>
                    <a:pt x="9182" y="19472"/>
                    <a:pt x="7383" y="20620"/>
                    <a:pt x="5956" y="20899"/>
                  </a:cubicBezTo>
                  <a:lnTo>
                    <a:pt x="0" y="22171"/>
                  </a:lnTo>
                  <a:lnTo>
                    <a:pt x="1675" y="30205"/>
                  </a:lnTo>
                  <a:lnTo>
                    <a:pt x="10082" y="28127"/>
                  </a:lnTo>
                  <a:cubicBezTo>
                    <a:pt x="12285" y="27600"/>
                    <a:pt x="14084" y="26048"/>
                    <a:pt x="15014" y="24001"/>
                  </a:cubicBezTo>
                  <a:lnTo>
                    <a:pt x="21994" y="7063"/>
                  </a:lnTo>
                  <a:cubicBezTo>
                    <a:pt x="22491" y="6009"/>
                    <a:pt x="22894" y="4861"/>
                    <a:pt x="23142" y="3837"/>
                  </a:cubicBezTo>
                  <a:cubicBezTo>
                    <a:pt x="23390" y="2782"/>
                    <a:pt x="23142" y="1883"/>
                    <a:pt x="22491" y="1107"/>
                  </a:cubicBezTo>
                  <a:lnTo>
                    <a:pt x="19016" y="2410"/>
                  </a:lnTo>
                  <a:cubicBezTo>
                    <a:pt x="18915" y="1247"/>
                    <a:pt x="18278" y="0"/>
                    <a:pt x="1804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655825" y="4839200"/>
              <a:ext cx="4030779" cy="32750"/>
            </a:xfrm>
            <a:custGeom>
              <a:avLst/>
              <a:gdLst/>
              <a:ahLst/>
              <a:cxnLst/>
              <a:rect l="l" t="t" r="r" b="b"/>
              <a:pathLst>
                <a:path w="204790" h="217" extrusionOk="0">
                  <a:moveTo>
                    <a:pt x="102436" y="0"/>
                  </a:moveTo>
                  <a:cubicBezTo>
                    <a:pt x="45876" y="0"/>
                    <a:pt x="1" y="0"/>
                    <a:pt x="1" y="108"/>
                  </a:cubicBezTo>
                  <a:cubicBezTo>
                    <a:pt x="1" y="108"/>
                    <a:pt x="45876" y="217"/>
                    <a:pt x="102436" y="217"/>
                  </a:cubicBezTo>
                  <a:cubicBezTo>
                    <a:pt x="159023" y="217"/>
                    <a:pt x="204790" y="108"/>
                    <a:pt x="204790" y="108"/>
                  </a:cubicBezTo>
                  <a:cubicBezTo>
                    <a:pt x="204790" y="0"/>
                    <a:pt x="159023" y="0"/>
                    <a:pt x="102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1" grpId="0" build="p"/>
      <p:bldP spid="10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36"/>
          <p:cNvSpPr txBox="1">
            <a:spLocks noGrp="1"/>
          </p:cNvSpPr>
          <p:nvPr>
            <p:ph type="title" idx="4"/>
          </p:nvPr>
        </p:nvSpPr>
        <p:spPr>
          <a:xfrm flipH="1">
            <a:off x="826027" y="500192"/>
            <a:ext cx="741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Aquarius</a:t>
            </a:r>
            <a:endParaRPr dirty="0"/>
          </a:p>
        </p:txBody>
      </p:sp>
      <p:grpSp>
        <p:nvGrpSpPr>
          <p:cNvPr id="1152" name="Google Shape;1152;p36"/>
          <p:cNvGrpSpPr/>
          <p:nvPr/>
        </p:nvGrpSpPr>
        <p:grpSpPr>
          <a:xfrm>
            <a:off x="469890" y="488975"/>
            <a:ext cx="785902" cy="723912"/>
            <a:chOff x="5695474" y="1930549"/>
            <a:chExt cx="785902" cy="723912"/>
          </a:xfrm>
        </p:grpSpPr>
        <p:sp>
          <p:nvSpPr>
            <p:cNvPr id="1153" name="Google Shape;1153;p36"/>
            <p:cNvSpPr/>
            <p:nvPr/>
          </p:nvSpPr>
          <p:spPr>
            <a:xfrm>
              <a:off x="5695474" y="2127902"/>
              <a:ext cx="785902" cy="429345"/>
            </a:xfrm>
            <a:custGeom>
              <a:avLst/>
              <a:gdLst/>
              <a:ahLst/>
              <a:cxnLst/>
              <a:rect l="l" t="t" r="r" b="b"/>
              <a:pathLst>
                <a:path w="43016" h="23500" extrusionOk="0">
                  <a:moveTo>
                    <a:pt x="16546" y="1"/>
                  </a:moveTo>
                  <a:cubicBezTo>
                    <a:pt x="11392" y="1"/>
                    <a:pt x="7021" y="201"/>
                    <a:pt x="5732" y="893"/>
                  </a:cubicBezTo>
                  <a:cubicBezTo>
                    <a:pt x="1953" y="2845"/>
                    <a:pt x="0" y="16965"/>
                    <a:pt x="2609" y="21136"/>
                  </a:cubicBezTo>
                  <a:cubicBezTo>
                    <a:pt x="3765" y="22989"/>
                    <a:pt x="10937" y="23500"/>
                    <a:pt x="18659" y="23500"/>
                  </a:cubicBezTo>
                  <a:cubicBezTo>
                    <a:pt x="19593" y="23500"/>
                    <a:pt x="20536" y="23492"/>
                    <a:pt x="21477" y="23479"/>
                  </a:cubicBezTo>
                  <a:cubicBezTo>
                    <a:pt x="22426" y="23492"/>
                    <a:pt x="23376" y="23500"/>
                    <a:pt x="24317" y="23500"/>
                  </a:cubicBezTo>
                  <a:cubicBezTo>
                    <a:pt x="32091" y="23500"/>
                    <a:pt x="39246" y="22989"/>
                    <a:pt x="40361" y="21136"/>
                  </a:cubicBezTo>
                  <a:cubicBezTo>
                    <a:pt x="43016" y="16965"/>
                    <a:pt x="41063" y="2845"/>
                    <a:pt x="37299" y="893"/>
                  </a:cubicBezTo>
                  <a:cubicBezTo>
                    <a:pt x="35998" y="201"/>
                    <a:pt x="31634" y="1"/>
                    <a:pt x="26448" y="1"/>
                  </a:cubicBezTo>
                  <a:cubicBezTo>
                    <a:pt x="24847" y="1"/>
                    <a:pt x="23168" y="20"/>
                    <a:pt x="21477" y="49"/>
                  </a:cubicBezTo>
                  <a:cubicBezTo>
                    <a:pt x="19804" y="20"/>
                    <a:pt x="18138" y="1"/>
                    <a:pt x="16546" y="1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6"/>
            <p:cNvSpPr/>
            <p:nvPr/>
          </p:nvSpPr>
          <p:spPr>
            <a:xfrm>
              <a:off x="5872675" y="2541425"/>
              <a:ext cx="80479" cy="113036"/>
            </a:xfrm>
            <a:custGeom>
              <a:avLst/>
              <a:gdLst/>
              <a:ahLst/>
              <a:cxnLst/>
              <a:rect l="l" t="t" r="r" b="b"/>
              <a:pathLst>
                <a:path w="4405" h="6187" extrusionOk="0">
                  <a:moveTo>
                    <a:pt x="4359" y="1"/>
                  </a:moveTo>
                  <a:cubicBezTo>
                    <a:pt x="4359" y="1"/>
                    <a:pt x="4359" y="1"/>
                    <a:pt x="4359" y="1"/>
                  </a:cubicBezTo>
                  <a:cubicBezTo>
                    <a:pt x="4359" y="126"/>
                    <a:pt x="4031" y="189"/>
                    <a:pt x="3781" y="189"/>
                  </a:cubicBezTo>
                  <a:lnTo>
                    <a:pt x="2078" y="189"/>
                  </a:lnTo>
                  <a:cubicBezTo>
                    <a:pt x="1828" y="189"/>
                    <a:pt x="1563" y="64"/>
                    <a:pt x="1563" y="1"/>
                  </a:cubicBezTo>
                  <a:cubicBezTo>
                    <a:pt x="1563" y="1"/>
                    <a:pt x="1500" y="189"/>
                    <a:pt x="1438" y="517"/>
                  </a:cubicBezTo>
                  <a:lnTo>
                    <a:pt x="63" y="5655"/>
                  </a:lnTo>
                  <a:cubicBezTo>
                    <a:pt x="1" y="5921"/>
                    <a:pt x="204" y="6186"/>
                    <a:pt x="516" y="6186"/>
                  </a:cubicBezTo>
                  <a:lnTo>
                    <a:pt x="2219" y="6186"/>
                  </a:lnTo>
                  <a:cubicBezTo>
                    <a:pt x="2547" y="6186"/>
                    <a:pt x="2859" y="5921"/>
                    <a:pt x="2937" y="5655"/>
                  </a:cubicBezTo>
                  <a:cubicBezTo>
                    <a:pt x="2937" y="5655"/>
                    <a:pt x="4405" y="1"/>
                    <a:pt x="4359" y="1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6"/>
            <p:cNvSpPr/>
            <p:nvPr/>
          </p:nvSpPr>
          <p:spPr>
            <a:xfrm>
              <a:off x="6231972" y="2541425"/>
              <a:ext cx="80753" cy="113036"/>
            </a:xfrm>
            <a:custGeom>
              <a:avLst/>
              <a:gdLst/>
              <a:ahLst/>
              <a:cxnLst/>
              <a:rect l="l" t="t" r="r" b="b"/>
              <a:pathLst>
                <a:path w="4420" h="6187" extrusionOk="0">
                  <a:moveTo>
                    <a:pt x="61" y="1"/>
                  </a:moveTo>
                  <a:cubicBezTo>
                    <a:pt x="0" y="1"/>
                    <a:pt x="1483" y="5655"/>
                    <a:pt x="1483" y="5655"/>
                  </a:cubicBezTo>
                  <a:cubicBezTo>
                    <a:pt x="1624" y="5921"/>
                    <a:pt x="1874" y="6186"/>
                    <a:pt x="2202" y="6186"/>
                  </a:cubicBezTo>
                  <a:lnTo>
                    <a:pt x="3967" y="6186"/>
                  </a:lnTo>
                  <a:cubicBezTo>
                    <a:pt x="4217" y="6186"/>
                    <a:pt x="4420" y="5921"/>
                    <a:pt x="4357" y="5655"/>
                  </a:cubicBezTo>
                  <a:lnTo>
                    <a:pt x="2983" y="517"/>
                  </a:lnTo>
                  <a:cubicBezTo>
                    <a:pt x="2920" y="189"/>
                    <a:pt x="2858" y="1"/>
                    <a:pt x="2858" y="1"/>
                  </a:cubicBezTo>
                  <a:cubicBezTo>
                    <a:pt x="2858" y="64"/>
                    <a:pt x="2655" y="189"/>
                    <a:pt x="2327" y="189"/>
                  </a:cubicBezTo>
                  <a:lnTo>
                    <a:pt x="702" y="189"/>
                  </a:lnTo>
                  <a:cubicBezTo>
                    <a:pt x="374" y="189"/>
                    <a:pt x="124" y="126"/>
                    <a:pt x="62" y="1"/>
                  </a:cubicBezTo>
                  <a:cubicBezTo>
                    <a:pt x="62" y="1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5976265" y="2089407"/>
              <a:ext cx="212626" cy="58811"/>
            </a:xfrm>
            <a:custGeom>
              <a:avLst/>
              <a:gdLst/>
              <a:ahLst/>
              <a:cxnLst/>
              <a:rect l="l" t="t" r="r" b="b"/>
              <a:pathLst>
                <a:path w="11638" h="3219" extrusionOk="0">
                  <a:moveTo>
                    <a:pt x="5858" y="1"/>
                  </a:moveTo>
                  <a:cubicBezTo>
                    <a:pt x="2593" y="1"/>
                    <a:pt x="1" y="1047"/>
                    <a:pt x="1" y="2344"/>
                  </a:cubicBezTo>
                  <a:cubicBezTo>
                    <a:pt x="1" y="3047"/>
                    <a:pt x="679" y="3219"/>
                    <a:pt x="1779" y="3219"/>
                  </a:cubicBezTo>
                  <a:cubicBezTo>
                    <a:pt x="2830" y="3219"/>
                    <a:pt x="4264" y="3062"/>
                    <a:pt x="5858" y="3062"/>
                  </a:cubicBezTo>
                  <a:cubicBezTo>
                    <a:pt x="7414" y="3062"/>
                    <a:pt x="8829" y="3219"/>
                    <a:pt x="9869" y="3219"/>
                  </a:cubicBezTo>
                  <a:cubicBezTo>
                    <a:pt x="10958" y="3219"/>
                    <a:pt x="11637" y="3047"/>
                    <a:pt x="11637" y="2344"/>
                  </a:cubicBezTo>
                  <a:cubicBezTo>
                    <a:pt x="11637" y="1047"/>
                    <a:pt x="9044" y="1"/>
                    <a:pt x="5858" y="1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5807323" y="1930549"/>
              <a:ext cx="488576" cy="193406"/>
            </a:xfrm>
            <a:custGeom>
              <a:avLst/>
              <a:gdLst/>
              <a:ahLst/>
              <a:cxnLst/>
              <a:rect l="l" t="t" r="r" b="b"/>
              <a:pathLst>
                <a:path w="26742" h="10586" extrusionOk="0">
                  <a:moveTo>
                    <a:pt x="775" y="1"/>
                  </a:moveTo>
                  <a:cubicBezTo>
                    <a:pt x="543" y="1"/>
                    <a:pt x="316" y="102"/>
                    <a:pt x="188" y="308"/>
                  </a:cubicBezTo>
                  <a:cubicBezTo>
                    <a:pt x="1" y="636"/>
                    <a:pt x="63" y="1027"/>
                    <a:pt x="391" y="1277"/>
                  </a:cubicBezTo>
                  <a:lnTo>
                    <a:pt x="13855" y="10523"/>
                  </a:lnTo>
                  <a:cubicBezTo>
                    <a:pt x="13996" y="10586"/>
                    <a:pt x="14121" y="10586"/>
                    <a:pt x="14246" y="10586"/>
                  </a:cubicBezTo>
                  <a:cubicBezTo>
                    <a:pt x="14386" y="10586"/>
                    <a:pt x="14511" y="10586"/>
                    <a:pt x="14636" y="10461"/>
                  </a:cubicBezTo>
                  <a:lnTo>
                    <a:pt x="26429" y="1667"/>
                  </a:lnTo>
                  <a:cubicBezTo>
                    <a:pt x="26679" y="1480"/>
                    <a:pt x="26741" y="1027"/>
                    <a:pt x="26554" y="761"/>
                  </a:cubicBezTo>
                  <a:cubicBezTo>
                    <a:pt x="26400" y="572"/>
                    <a:pt x="26205" y="471"/>
                    <a:pt x="26004" y="471"/>
                  </a:cubicBezTo>
                  <a:cubicBezTo>
                    <a:pt x="25858" y="471"/>
                    <a:pt x="25708" y="524"/>
                    <a:pt x="25570" y="636"/>
                  </a:cubicBezTo>
                  <a:lnTo>
                    <a:pt x="14246" y="9086"/>
                  </a:lnTo>
                  <a:lnTo>
                    <a:pt x="1172" y="105"/>
                  </a:lnTo>
                  <a:cubicBezTo>
                    <a:pt x="1051" y="36"/>
                    <a:pt x="912" y="1"/>
                    <a:pt x="775" y="1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6"/>
            <p:cNvSpPr/>
            <p:nvPr/>
          </p:nvSpPr>
          <p:spPr>
            <a:xfrm>
              <a:off x="5764534" y="2168205"/>
              <a:ext cx="576729" cy="349469"/>
            </a:xfrm>
            <a:custGeom>
              <a:avLst/>
              <a:gdLst/>
              <a:ahLst/>
              <a:cxnLst/>
              <a:rect l="l" t="t" r="r" b="b"/>
              <a:pathLst>
                <a:path w="31567" h="19128" extrusionOk="0">
                  <a:moveTo>
                    <a:pt x="11678" y="1"/>
                  </a:moveTo>
                  <a:cubicBezTo>
                    <a:pt x="8104" y="1"/>
                    <a:pt x="5121" y="175"/>
                    <a:pt x="4170" y="702"/>
                  </a:cubicBezTo>
                  <a:cubicBezTo>
                    <a:pt x="1437" y="2264"/>
                    <a:pt x="0" y="13791"/>
                    <a:pt x="1890" y="17165"/>
                  </a:cubicBezTo>
                  <a:cubicBezTo>
                    <a:pt x="2774" y="18719"/>
                    <a:pt x="8279" y="19128"/>
                    <a:pt x="14080" y="19128"/>
                  </a:cubicBezTo>
                  <a:cubicBezTo>
                    <a:pt x="14633" y="19128"/>
                    <a:pt x="15189" y="19124"/>
                    <a:pt x="15744" y="19117"/>
                  </a:cubicBezTo>
                  <a:cubicBezTo>
                    <a:pt x="16306" y="19124"/>
                    <a:pt x="16869" y="19128"/>
                    <a:pt x="17427" y="19128"/>
                  </a:cubicBezTo>
                  <a:cubicBezTo>
                    <a:pt x="23285" y="19128"/>
                    <a:pt x="28773" y="18719"/>
                    <a:pt x="29614" y="17165"/>
                  </a:cubicBezTo>
                  <a:cubicBezTo>
                    <a:pt x="31567" y="13791"/>
                    <a:pt x="30130" y="2264"/>
                    <a:pt x="27334" y="702"/>
                  </a:cubicBezTo>
                  <a:cubicBezTo>
                    <a:pt x="26429" y="175"/>
                    <a:pt x="23459" y="1"/>
                    <a:pt x="19857" y="1"/>
                  </a:cubicBezTo>
                  <a:cubicBezTo>
                    <a:pt x="18547" y="1"/>
                    <a:pt x="17153" y="24"/>
                    <a:pt x="15744" y="61"/>
                  </a:cubicBezTo>
                  <a:cubicBezTo>
                    <a:pt x="14357" y="24"/>
                    <a:pt x="12978" y="1"/>
                    <a:pt x="11678" y="1"/>
                  </a:cubicBezTo>
                  <a:close/>
                </a:path>
              </a:pathLst>
            </a:custGeom>
            <a:solidFill>
              <a:srgbClr val="453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6"/>
            <p:cNvSpPr/>
            <p:nvPr/>
          </p:nvSpPr>
          <p:spPr>
            <a:xfrm>
              <a:off x="6340113" y="2252357"/>
              <a:ext cx="77063" cy="64237"/>
            </a:xfrm>
            <a:custGeom>
              <a:avLst/>
              <a:gdLst/>
              <a:ahLst/>
              <a:cxnLst/>
              <a:rect l="l" t="t" r="r" b="b"/>
              <a:pathLst>
                <a:path w="4218" h="3516" extrusionOk="0">
                  <a:moveTo>
                    <a:pt x="2078" y="1"/>
                  </a:moveTo>
                  <a:cubicBezTo>
                    <a:pt x="516" y="1"/>
                    <a:pt x="0" y="782"/>
                    <a:pt x="0" y="1766"/>
                  </a:cubicBezTo>
                  <a:cubicBezTo>
                    <a:pt x="0" y="2734"/>
                    <a:pt x="844" y="3515"/>
                    <a:pt x="2078" y="3515"/>
                  </a:cubicBezTo>
                  <a:cubicBezTo>
                    <a:pt x="3374" y="3515"/>
                    <a:pt x="4218" y="2734"/>
                    <a:pt x="4218" y="1766"/>
                  </a:cubicBezTo>
                  <a:cubicBezTo>
                    <a:pt x="4218" y="782"/>
                    <a:pt x="3702" y="1"/>
                    <a:pt x="2078" y="1"/>
                  </a:cubicBezTo>
                  <a:close/>
                </a:path>
              </a:pathLst>
            </a:custGeom>
            <a:solidFill>
              <a:srgbClr val="453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6352956" y="2342812"/>
              <a:ext cx="51375" cy="42825"/>
            </a:xfrm>
            <a:custGeom>
              <a:avLst/>
              <a:gdLst/>
              <a:ahLst/>
              <a:cxnLst/>
              <a:rect l="l" t="t" r="r" b="b"/>
              <a:pathLst>
                <a:path w="2812" h="2344" extrusionOk="0">
                  <a:moveTo>
                    <a:pt x="1375" y="1"/>
                  </a:moveTo>
                  <a:cubicBezTo>
                    <a:pt x="328" y="1"/>
                    <a:pt x="0" y="516"/>
                    <a:pt x="0" y="1172"/>
                  </a:cubicBezTo>
                  <a:cubicBezTo>
                    <a:pt x="0" y="1828"/>
                    <a:pt x="594" y="2344"/>
                    <a:pt x="1375" y="2344"/>
                  </a:cubicBezTo>
                  <a:cubicBezTo>
                    <a:pt x="2218" y="2344"/>
                    <a:pt x="2812" y="1828"/>
                    <a:pt x="2812" y="1172"/>
                  </a:cubicBezTo>
                  <a:cubicBezTo>
                    <a:pt x="2812" y="516"/>
                    <a:pt x="2484" y="1"/>
                    <a:pt x="1375" y="1"/>
                  </a:cubicBezTo>
                  <a:close/>
                </a:path>
              </a:pathLst>
            </a:custGeom>
            <a:solidFill>
              <a:srgbClr val="453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6352956" y="2414156"/>
              <a:ext cx="51375" cy="42825"/>
            </a:xfrm>
            <a:custGeom>
              <a:avLst/>
              <a:gdLst/>
              <a:ahLst/>
              <a:cxnLst/>
              <a:rect l="l" t="t" r="r" b="b"/>
              <a:pathLst>
                <a:path w="2812" h="2344" extrusionOk="0">
                  <a:moveTo>
                    <a:pt x="1375" y="1"/>
                  </a:moveTo>
                  <a:cubicBezTo>
                    <a:pt x="328" y="1"/>
                    <a:pt x="0" y="516"/>
                    <a:pt x="0" y="1172"/>
                  </a:cubicBezTo>
                  <a:cubicBezTo>
                    <a:pt x="0" y="1828"/>
                    <a:pt x="594" y="2344"/>
                    <a:pt x="1375" y="2344"/>
                  </a:cubicBezTo>
                  <a:cubicBezTo>
                    <a:pt x="2218" y="2344"/>
                    <a:pt x="2812" y="1828"/>
                    <a:pt x="2812" y="1172"/>
                  </a:cubicBezTo>
                  <a:cubicBezTo>
                    <a:pt x="2812" y="516"/>
                    <a:pt x="2484" y="1"/>
                    <a:pt x="1375" y="1"/>
                  </a:cubicBezTo>
                  <a:close/>
                </a:path>
              </a:pathLst>
            </a:custGeom>
            <a:solidFill>
              <a:srgbClr val="453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36"/>
          <p:cNvGrpSpPr/>
          <p:nvPr/>
        </p:nvGrpSpPr>
        <p:grpSpPr>
          <a:xfrm>
            <a:off x="7999853" y="3376582"/>
            <a:ext cx="630729" cy="723916"/>
            <a:chOff x="2435411" y="1922984"/>
            <a:chExt cx="630729" cy="723916"/>
          </a:xfrm>
        </p:grpSpPr>
        <p:sp>
          <p:nvSpPr>
            <p:cNvPr id="1163" name="Google Shape;1163;p36"/>
            <p:cNvSpPr/>
            <p:nvPr/>
          </p:nvSpPr>
          <p:spPr>
            <a:xfrm>
              <a:off x="2599311" y="1922984"/>
              <a:ext cx="328605" cy="312839"/>
            </a:xfrm>
            <a:custGeom>
              <a:avLst/>
              <a:gdLst/>
              <a:ahLst/>
              <a:cxnLst/>
              <a:rect l="l" t="t" r="r" b="b"/>
              <a:pathLst>
                <a:path w="19197" h="18276" extrusionOk="0">
                  <a:moveTo>
                    <a:pt x="17936" y="0"/>
                  </a:moveTo>
                  <a:cubicBezTo>
                    <a:pt x="17586" y="0"/>
                    <a:pt x="17248" y="173"/>
                    <a:pt x="17041" y="508"/>
                  </a:cubicBezTo>
                  <a:lnTo>
                    <a:pt x="8138" y="14097"/>
                  </a:lnTo>
                  <a:lnTo>
                    <a:pt x="3640" y="3820"/>
                  </a:lnTo>
                  <a:cubicBezTo>
                    <a:pt x="3446" y="3443"/>
                    <a:pt x="3051" y="3200"/>
                    <a:pt x="2622" y="3200"/>
                  </a:cubicBezTo>
                  <a:cubicBezTo>
                    <a:pt x="2463" y="3200"/>
                    <a:pt x="2300" y="3233"/>
                    <a:pt x="2140" y="3304"/>
                  </a:cubicBezTo>
                  <a:cubicBezTo>
                    <a:pt x="1625" y="3492"/>
                    <a:pt x="1359" y="4148"/>
                    <a:pt x="1625" y="4726"/>
                  </a:cubicBezTo>
                  <a:lnTo>
                    <a:pt x="5920" y="14566"/>
                  </a:lnTo>
                  <a:cubicBezTo>
                    <a:pt x="2531" y="14691"/>
                    <a:pt x="1" y="15862"/>
                    <a:pt x="1" y="17299"/>
                  </a:cubicBezTo>
                  <a:cubicBezTo>
                    <a:pt x="1" y="18080"/>
                    <a:pt x="766" y="18276"/>
                    <a:pt x="2002" y="18276"/>
                  </a:cubicBezTo>
                  <a:cubicBezTo>
                    <a:pt x="3238" y="18276"/>
                    <a:pt x="4944" y="18080"/>
                    <a:pt x="6826" y="18080"/>
                  </a:cubicBezTo>
                  <a:cubicBezTo>
                    <a:pt x="8716" y="18080"/>
                    <a:pt x="10426" y="18276"/>
                    <a:pt x="11664" y="18276"/>
                  </a:cubicBezTo>
                  <a:cubicBezTo>
                    <a:pt x="12902" y="18276"/>
                    <a:pt x="13667" y="18080"/>
                    <a:pt x="13667" y="17299"/>
                  </a:cubicBezTo>
                  <a:cubicBezTo>
                    <a:pt x="13667" y="16253"/>
                    <a:pt x="12293" y="15347"/>
                    <a:pt x="10216" y="14878"/>
                  </a:cubicBezTo>
                  <a:lnTo>
                    <a:pt x="18869" y="1742"/>
                  </a:lnTo>
                  <a:cubicBezTo>
                    <a:pt x="19197" y="1211"/>
                    <a:pt x="19072" y="508"/>
                    <a:pt x="18541" y="180"/>
                  </a:cubicBezTo>
                  <a:cubicBezTo>
                    <a:pt x="18350" y="59"/>
                    <a:pt x="18141" y="0"/>
                    <a:pt x="17936" y="0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2435411" y="2217028"/>
              <a:ext cx="630729" cy="388191"/>
            </a:xfrm>
            <a:custGeom>
              <a:avLst/>
              <a:gdLst/>
              <a:ahLst/>
              <a:cxnLst/>
              <a:rect l="l" t="t" r="r" b="b"/>
              <a:pathLst>
                <a:path w="36847" h="22678" extrusionOk="0">
                  <a:moveTo>
                    <a:pt x="23581" y="1"/>
                  </a:moveTo>
                  <a:cubicBezTo>
                    <a:pt x="21941" y="1"/>
                    <a:pt x="20208" y="43"/>
                    <a:pt x="18416" y="43"/>
                  </a:cubicBezTo>
                  <a:cubicBezTo>
                    <a:pt x="16896" y="43"/>
                    <a:pt x="15418" y="19"/>
                    <a:pt x="14004" y="19"/>
                  </a:cubicBezTo>
                  <a:cubicBezTo>
                    <a:pt x="5974" y="19"/>
                    <a:pt x="1" y="809"/>
                    <a:pt x="1" y="11367"/>
                  </a:cubicBezTo>
                  <a:cubicBezTo>
                    <a:pt x="1" y="21857"/>
                    <a:pt x="5942" y="22655"/>
                    <a:pt x="13939" y="22655"/>
                  </a:cubicBezTo>
                  <a:cubicBezTo>
                    <a:pt x="15373" y="22655"/>
                    <a:pt x="16873" y="22629"/>
                    <a:pt x="18416" y="22629"/>
                  </a:cubicBezTo>
                  <a:cubicBezTo>
                    <a:pt x="20290" y="22629"/>
                    <a:pt x="22100" y="22678"/>
                    <a:pt x="23805" y="22678"/>
                  </a:cubicBezTo>
                  <a:cubicBezTo>
                    <a:pt x="31342" y="22678"/>
                    <a:pt x="36847" y="21722"/>
                    <a:pt x="36847" y="11367"/>
                  </a:cubicBezTo>
                  <a:cubicBezTo>
                    <a:pt x="36847" y="923"/>
                    <a:pt x="31233" y="1"/>
                    <a:pt x="23581" y="1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2530071" y="2528532"/>
              <a:ext cx="84218" cy="118368"/>
            </a:xfrm>
            <a:custGeom>
              <a:avLst/>
              <a:gdLst/>
              <a:ahLst/>
              <a:cxnLst/>
              <a:rect l="l" t="t" r="r" b="b"/>
              <a:pathLst>
                <a:path w="4920" h="6915" extrusionOk="0">
                  <a:moveTo>
                    <a:pt x="1763" y="1"/>
                  </a:moveTo>
                  <a:cubicBezTo>
                    <a:pt x="1751" y="1"/>
                    <a:pt x="1688" y="232"/>
                    <a:pt x="1562" y="526"/>
                  </a:cubicBezTo>
                  <a:lnTo>
                    <a:pt x="78" y="6321"/>
                  </a:lnTo>
                  <a:cubicBezTo>
                    <a:pt x="0" y="6649"/>
                    <a:pt x="203" y="6914"/>
                    <a:pt x="531" y="6914"/>
                  </a:cubicBezTo>
                  <a:lnTo>
                    <a:pt x="2484" y="6914"/>
                  </a:lnTo>
                  <a:cubicBezTo>
                    <a:pt x="2874" y="6914"/>
                    <a:pt x="3202" y="6649"/>
                    <a:pt x="3265" y="6321"/>
                  </a:cubicBezTo>
                  <a:cubicBezTo>
                    <a:pt x="3265" y="6321"/>
                    <a:pt x="4919" y="9"/>
                    <a:pt x="4890" y="9"/>
                  </a:cubicBezTo>
                  <a:lnTo>
                    <a:pt x="4890" y="9"/>
                  </a:lnTo>
                  <a:cubicBezTo>
                    <a:pt x="4890" y="9"/>
                    <a:pt x="4890" y="9"/>
                    <a:pt x="4889" y="11"/>
                  </a:cubicBezTo>
                  <a:cubicBezTo>
                    <a:pt x="4826" y="73"/>
                    <a:pt x="4498" y="136"/>
                    <a:pt x="4170" y="136"/>
                  </a:cubicBezTo>
                  <a:lnTo>
                    <a:pt x="2343" y="136"/>
                  </a:lnTo>
                  <a:cubicBezTo>
                    <a:pt x="2031" y="136"/>
                    <a:pt x="1765" y="11"/>
                    <a:pt x="1765" y="11"/>
                  </a:cubicBezTo>
                  <a:cubicBezTo>
                    <a:pt x="1765" y="4"/>
                    <a:pt x="1764" y="1"/>
                    <a:pt x="1763" y="1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6"/>
            <p:cNvSpPr/>
            <p:nvPr/>
          </p:nvSpPr>
          <p:spPr>
            <a:xfrm>
              <a:off x="2907854" y="2528532"/>
              <a:ext cx="84766" cy="118368"/>
            </a:xfrm>
            <a:custGeom>
              <a:avLst/>
              <a:gdLst/>
              <a:ahLst/>
              <a:cxnLst/>
              <a:rect l="l" t="t" r="r" b="b"/>
              <a:pathLst>
                <a:path w="4952" h="6915" extrusionOk="0">
                  <a:moveTo>
                    <a:pt x="1" y="9"/>
                  </a:moveTo>
                  <a:cubicBezTo>
                    <a:pt x="0" y="9"/>
                    <a:pt x="0" y="9"/>
                    <a:pt x="0" y="11"/>
                  </a:cubicBezTo>
                  <a:cubicBezTo>
                    <a:pt x="1" y="12"/>
                    <a:pt x="2" y="13"/>
                    <a:pt x="3" y="14"/>
                  </a:cubicBezTo>
                  <a:lnTo>
                    <a:pt x="3" y="14"/>
                  </a:lnTo>
                  <a:cubicBezTo>
                    <a:pt x="2" y="10"/>
                    <a:pt x="1" y="9"/>
                    <a:pt x="1" y="9"/>
                  </a:cubicBezTo>
                  <a:close/>
                  <a:moveTo>
                    <a:pt x="3189" y="1"/>
                  </a:moveTo>
                  <a:cubicBezTo>
                    <a:pt x="3187" y="1"/>
                    <a:pt x="3187" y="4"/>
                    <a:pt x="3187" y="11"/>
                  </a:cubicBezTo>
                  <a:cubicBezTo>
                    <a:pt x="3187" y="11"/>
                    <a:pt x="2921" y="136"/>
                    <a:pt x="2609" y="136"/>
                  </a:cubicBezTo>
                  <a:lnTo>
                    <a:pt x="781" y="136"/>
                  </a:lnTo>
                  <a:cubicBezTo>
                    <a:pt x="397" y="136"/>
                    <a:pt x="73" y="75"/>
                    <a:pt x="3" y="14"/>
                  </a:cubicBezTo>
                  <a:lnTo>
                    <a:pt x="3" y="14"/>
                  </a:lnTo>
                  <a:cubicBezTo>
                    <a:pt x="85" y="210"/>
                    <a:pt x="1687" y="6321"/>
                    <a:pt x="1687" y="6321"/>
                  </a:cubicBezTo>
                  <a:cubicBezTo>
                    <a:pt x="1750" y="6649"/>
                    <a:pt x="2078" y="6914"/>
                    <a:pt x="2406" y="6914"/>
                  </a:cubicBezTo>
                  <a:lnTo>
                    <a:pt x="4358" y="6914"/>
                  </a:lnTo>
                  <a:cubicBezTo>
                    <a:pt x="4749" y="6914"/>
                    <a:pt x="4952" y="6649"/>
                    <a:pt x="4873" y="6321"/>
                  </a:cubicBezTo>
                  <a:lnTo>
                    <a:pt x="3312" y="526"/>
                  </a:lnTo>
                  <a:cubicBezTo>
                    <a:pt x="3256" y="232"/>
                    <a:pt x="3200" y="1"/>
                    <a:pt x="3189" y="1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6"/>
            <p:cNvSpPr/>
            <p:nvPr/>
          </p:nvSpPr>
          <p:spPr>
            <a:xfrm>
              <a:off x="2940206" y="2404910"/>
              <a:ext cx="80213" cy="68196"/>
            </a:xfrm>
            <a:custGeom>
              <a:avLst/>
              <a:gdLst/>
              <a:ahLst/>
              <a:cxnLst/>
              <a:rect l="l" t="t" r="r" b="b"/>
              <a:pathLst>
                <a:path w="4686" h="3984" extrusionOk="0">
                  <a:moveTo>
                    <a:pt x="2343" y="1"/>
                  </a:moveTo>
                  <a:cubicBezTo>
                    <a:pt x="516" y="1"/>
                    <a:pt x="0" y="922"/>
                    <a:pt x="0" y="2031"/>
                  </a:cubicBezTo>
                  <a:cubicBezTo>
                    <a:pt x="0" y="3062"/>
                    <a:pt x="906" y="3984"/>
                    <a:pt x="2343" y="3984"/>
                  </a:cubicBezTo>
                  <a:cubicBezTo>
                    <a:pt x="3764" y="3984"/>
                    <a:pt x="4686" y="3062"/>
                    <a:pt x="4686" y="2031"/>
                  </a:cubicBezTo>
                  <a:cubicBezTo>
                    <a:pt x="4686" y="922"/>
                    <a:pt x="4155" y="1"/>
                    <a:pt x="2343" y="1"/>
                  </a:cubicBezTo>
                  <a:close/>
                </a:path>
              </a:pathLst>
            </a:custGeom>
            <a:solidFill>
              <a:srgbClr val="453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6"/>
            <p:cNvSpPr/>
            <p:nvPr/>
          </p:nvSpPr>
          <p:spPr>
            <a:xfrm>
              <a:off x="2927898" y="2312681"/>
              <a:ext cx="46816" cy="31017"/>
            </a:xfrm>
            <a:custGeom>
              <a:avLst/>
              <a:gdLst/>
              <a:ahLst/>
              <a:cxnLst/>
              <a:rect l="l" t="t" r="r" b="b"/>
              <a:pathLst>
                <a:path w="2735" h="1812" extrusionOk="0">
                  <a:moveTo>
                    <a:pt x="579" y="0"/>
                  </a:moveTo>
                  <a:cubicBezTo>
                    <a:pt x="266" y="0"/>
                    <a:pt x="1" y="313"/>
                    <a:pt x="1" y="641"/>
                  </a:cubicBezTo>
                  <a:lnTo>
                    <a:pt x="1" y="1172"/>
                  </a:lnTo>
                  <a:cubicBezTo>
                    <a:pt x="1" y="1562"/>
                    <a:pt x="266" y="1812"/>
                    <a:pt x="579" y="1812"/>
                  </a:cubicBezTo>
                  <a:lnTo>
                    <a:pt x="2078" y="1812"/>
                  </a:lnTo>
                  <a:cubicBezTo>
                    <a:pt x="2406" y="1812"/>
                    <a:pt x="2734" y="1562"/>
                    <a:pt x="2734" y="1172"/>
                  </a:cubicBezTo>
                  <a:lnTo>
                    <a:pt x="2734" y="641"/>
                  </a:lnTo>
                  <a:cubicBezTo>
                    <a:pt x="2734" y="313"/>
                    <a:pt x="2406" y="0"/>
                    <a:pt x="2078" y="0"/>
                  </a:cubicBezTo>
                  <a:close/>
                </a:path>
              </a:pathLst>
            </a:custGeom>
            <a:solidFill>
              <a:srgbClr val="453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6"/>
            <p:cNvSpPr/>
            <p:nvPr/>
          </p:nvSpPr>
          <p:spPr>
            <a:xfrm>
              <a:off x="2985927" y="2312681"/>
              <a:ext cx="46799" cy="31017"/>
            </a:xfrm>
            <a:custGeom>
              <a:avLst/>
              <a:gdLst/>
              <a:ahLst/>
              <a:cxnLst/>
              <a:rect l="l" t="t" r="r" b="b"/>
              <a:pathLst>
                <a:path w="2734" h="1812" extrusionOk="0">
                  <a:moveTo>
                    <a:pt x="578" y="0"/>
                  </a:moveTo>
                  <a:cubicBezTo>
                    <a:pt x="250" y="0"/>
                    <a:pt x="0" y="313"/>
                    <a:pt x="0" y="641"/>
                  </a:cubicBezTo>
                  <a:lnTo>
                    <a:pt x="0" y="1172"/>
                  </a:lnTo>
                  <a:cubicBezTo>
                    <a:pt x="0" y="1562"/>
                    <a:pt x="250" y="1812"/>
                    <a:pt x="578" y="1812"/>
                  </a:cubicBezTo>
                  <a:lnTo>
                    <a:pt x="2077" y="1812"/>
                  </a:lnTo>
                  <a:cubicBezTo>
                    <a:pt x="2468" y="1812"/>
                    <a:pt x="2733" y="1562"/>
                    <a:pt x="2733" y="1172"/>
                  </a:cubicBezTo>
                  <a:lnTo>
                    <a:pt x="2733" y="641"/>
                  </a:lnTo>
                  <a:cubicBezTo>
                    <a:pt x="2733" y="313"/>
                    <a:pt x="2468" y="0"/>
                    <a:pt x="2077" y="0"/>
                  </a:cubicBezTo>
                  <a:close/>
                </a:path>
              </a:pathLst>
            </a:custGeom>
            <a:solidFill>
              <a:srgbClr val="453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6"/>
            <p:cNvSpPr/>
            <p:nvPr/>
          </p:nvSpPr>
          <p:spPr>
            <a:xfrm>
              <a:off x="2927898" y="2357049"/>
              <a:ext cx="46816" cy="30230"/>
            </a:xfrm>
            <a:custGeom>
              <a:avLst/>
              <a:gdLst/>
              <a:ahLst/>
              <a:cxnLst/>
              <a:rect l="l" t="t" r="r" b="b"/>
              <a:pathLst>
                <a:path w="2735" h="1766" extrusionOk="0">
                  <a:moveTo>
                    <a:pt x="579" y="1"/>
                  </a:moveTo>
                  <a:cubicBezTo>
                    <a:pt x="266" y="1"/>
                    <a:pt x="1" y="266"/>
                    <a:pt x="1" y="594"/>
                  </a:cubicBezTo>
                  <a:lnTo>
                    <a:pt x="1" y="1110"/>
                  </a:lnTo>
                  <a:cubicBezTo>
                    <a:pt x="1" y="1500"/>
                    <a:pt x="266" y="1766"/>
                    <a:pt x="579" y="1766"/>
                  </a:cubicBezTo>
                  <a:lnTo>
                    <a:pt x="2078" y="1766"/>
                  </a:lnTo>
                  <a:cubicBezTo>
                    <a:pt x="2406" y="1766"/>
                    <a:pt x="2734" y="1500"/>
                    <a:pt x="2734" y="1110"/>
                  </a:cubicBezTo>
                  <a:lnTo>
                    <a:pt x="2734" y="594"/>
                  </a:lnTo>
                  <a:cubicBezTo>
                    <a:pt x="2734" y="266"/>
                    <a:pt x="2406" y="1"/>
                    <a:pt x="2078" y="1"/>
                  </a:cubicBezTo>
                  <a:close/>
                </a:path>
              </a:pathLst>
            </a:custGeom>
            <a:solidFill>
              <a:srgbClr val="453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6"/>
            <p:cNvSpPr/>
            <p:nvPr/>
          </p:nvSpPr>
          <p:spPr>
            <a:xfrm>
              <a:off x="2985927" y="2357049"/>
              <a:ext cx="46799" cy="30230"/>
            </a:xfrm>
            <a:custGeom>
              <a:avLst/>
              <a:gdLst/>
              <a:ahLst/>
              <a:cxnLst/>
              <a:rect l="l" t="t" r="r" b="b"/>
              <a:pathLst>
                <a:path w="2734" h="1766" extrusionOk="0">
                  <a:moveTo>
                    <a:pt x="578" y="1"/>
                  </a:moveTo>
                  <a:cubicBezTo>
                    <a:pt x="250" y="1"/>
                    <a:pt x="0" y="266"/>
                    <a:pt x="0" y="594"/>
                  </a:cubicBezTo>
                  <a:lnTo>
                    <a:pt x="0" y="1110"/>
                  </a:lnTo>
                  <a:cubicBezTo>
                    <a:pt x="0" y="1500"/>
                    <a:pt x="250" y="1766"/>
                    <a:pt x="578" y="1766"/>
                  </a:cubicBezTo>
                  <a:lnTo>
                    <a:pt x="2077" y="1766"/>
                  </a:lnTo>
                  <a:cubicBezTo>
                    <a:pt x="2468" y="1766"/>
                    <a:pt x="2733" y="1500"/>
                    <a:pt x="2733" y="1110"/>
                  </a:cubicBezTo>
                  <a:lnTo>
                    <a:pt x="2733" y="594"/>
                  </a:lnTo>
                  <a:cubicBezTo>
                    <a:pt x="2733" y="266"/>
                    <a:pt x="2468" y="1"/>
                    <a:pt x="2077" y="1"/>
                  </a:cubicBezTo>
                  <a:close/>
                </a:path>
              </a:pathLst>
            </a:custGeom>
            <a:solidFill>
              <a:srgbClr val="453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6"/>
            <p:cNvSpPr/>
            <p:nvPr/>
          </p:nvSpPr>
          <p:spPr>
            <a:xfrm>
              <a:off x="2927898" y="2489676"/>
              <a:ext cx="46816" cy="31291"/>
            </a:xfrm>
            <a:custGeom>
              <a:avLst/>
              <a:gdLst/>
              <a:ahLst/>
              <a:cxnLst/>
              <a:rect l="l" t="t" r="r" b="b"/>
              <a:pathLst>
                <a:path w="2735" h="1828" extrusionOk="0">
                  <a:moveTo>
                    <a:pt x="579" y="0"/>
                  </a:moveTo>
                  <a:cubicBezTo>
                    <a:pt x="266" y="0"/>
                    <a:pt x="1" y="328"/>
                    <a:pt x="1" y="656"/>
                  </a:cubicBezTo>
                  <a:lnTo>
                    <a:pt x="1" y="1172"/>
                  </a:lnTo>
                  <a:cubicBezTo>
                    <a:pt x="1" y="1562"/>
                    <a:pt x="266" y="1828"/>
                    <a:pt x="579" y="1828"/>
                  </a:cubicBezTo>
                  <a:lnTo>
                    <a:pt x="2078" y="1828"/>
                  </a:lnTo>
                  <a:cubicBezTo>
                    <a:pt x="2406" y="1828"/>
                    <a:pt x="2734" y="1562"/>
                    <a:pt x="2734" y="1172"/>
                  </a:cubicBezTo>
                  <a:lnTo>
                    <a:pt x="2734" y="656"/>
                  </a:lnTo>
                  <a:cubicBezTo>
                    <a:pt x="2734" y="328"/>
                    <a:pt x="2406" y="0"/>
                    <a:pt x="2078" y="0"/>
                  </a:cubicBezTo>
                  <a:close/>
                </a:path>
              </a:pathLst>
            </a:custGeom>
            <a:solidFill>
              <a:srgbClr val="453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6"/>
            <p:cNvSpPr/>
            <p:nvPr/>
          </p:nvSpPr>
          <p:spPr>
            <a:xfrm>
              <a:off x="2985927" y="2489676"/>
              <a:ext cx="46799" cy="31291"/>
            </a:xfrm>
            <a:custGeom>
              <a:avLst/>
              <a:gdLst/>
              <a:ahLst/>
              <a:cxnLst/>
              <a:rect l="l" t="t" r="r" b="b"/>
              <a:pathLst>
                <a:path w="2734" h="1828" extrusionOk="0">
                  <a:moveTo>
                    <a:pt x="578" y="0"/>
                  </a:moveTo>
                  <a:cubicBezTo>
                    <a:pt x="250" y="0"/>
                    <a:pt x="0" y="328"/>
                    <a:pt x="0" y="656"/>
                  </a:cubicBezTo>
                  <a:lnTo>
                    <a:pt x="0" y="1172"/>
                  </a:lnTo>
                  <a:cubicBezTo>
                    <a:pt x="0" y="1562"/>
                    <a:pt x="250" y="1828"/>
                    <a:pt x="578" y="1828"/>
                  </a:cubicBezTo>
                  <a:lnTo>
                    <a:pt x="2077" y="1828"/>
                  </a:lnTo>
                  <a:cubicBezTo>
                    <a:pt x="2468" y="1828"/>
                    <a:pt x="2733" y="1562"/>
                    <a:pt x="2733" y="1172"/>
                  </a:cubicBezTo>
                  <a:lnTo>
                    <a:pt x="2733" y="656"/>
                  </a:lnTo>
                  <a:cubicBezTo>
                    <a:pt x="2733" y="328"/>
                    <a:pt x="2468" y="0"/>
                    <a:pt x="2077" y="0"/>
                  </a:cubicBezTo>
                  <a:close/>
                </a:path>
              </a:pathLst>
            </a:custGeom>
            <a:solidFill>
              <a:srgbClr val="453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6"/>
            <p:cNvSpPr/>
            <p:nvPr/>
          </p:nvSpPr>
          <p:spPr>
            <a:xfrm>
              <a:off x="2481132" y="2250835"/>
              <a:ext cx="436633" cy="320491"/>
            </a:xfrm>
            <a:custGeom>
              <a:avLst/>
              <a:gdLst/>
              <a:ahLst/>
              <a:cxnLst/>
              <a:rect l="l" t="t" r="r" b="b"/>
              <a:pathLst>
                <a:path w="25508" h="18723" extrusionOk="0">
                  <a:moveTo>
                    <a:pt x="9704" y="0"/>
                  </a:moveTo>
                  <a:cubicBezTo>
                    <a:pt x="4144" y="0"/>
                    <a:pt x="1" y="655"/>
                    <a:pt x="1" y="9392"/>
                  </a:cubicBezTo>
                  <a:cubicBezTo>
                    <a:pt x="1" y="18061"/>
                    <a:pt x="4117" y="18723"/>
                    <a:pt x="9649" y="18723"/>
                  </a:cubicBezTo>
                  <a:cubicBezTo>
                    <a:pt x="10646" y="18723"/>
                    <a:pt x="11689" y="18701"/>
                    <a:pt x="12762" y="18701"/>
                  </a:cubicBezTo>
                  <a:cubicBezTo>
                    <a:pt x="13052" y="18701"/>
                    <a:pt x="13340" y="18702"/>
                    <a:pt x="13625" y="18702"/>
                  </a:cubicBezTo>
                  <a:cubicBezTo>
                    <a:pt x="20307" y="18702"/>
                    <a:pt x="25507" y="18515"/>
                    <a:pt x="25507" y="9392"/>
                  </a:cubicBezTo>
                  <a:cubicBezTo>
                    <a:pt x="25507" y="194"/>
                    <a:pt x="20272" y="20"/>
                    <a:pt x="13558" y="20"/>
                  </a:cubicBezTo>
                  <a:cubicBezTo>
                    <a:pt x="13295" y="20"/>
                    <a:pt x="13029" y="21"/>
                    <a:pt x="12762" y="21"/>
                  </a:cubicBezTo>
                  <a:cubicBezTo>
                    <a:pt x="11708" y="21"/>
                    <a:pt x="10684" y="0"/>
                    <a:pt x="9704" y="0"/>
                  </a:cubicBezTo>
                  <a:close/>
                </a:path>
              </a:pathLst>
            </a:custGeom>
            <a:solidFill>
              <a:srgbClr val="453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091;p35"/>
          <p:cNvSpPr txBox="1">
            <a:spLocks/>
          </p:cNvSpPr>
          <p:nvPr/>
        </p:nvSpPr>
        <p:spPr>
          <a:xfrm>
            <a:off x="1901250" y="1115673"/>
            <a:ext cx="5261353" cy="3827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400"/>
              <a:buFont typeface="Spartan"/>
              <a:buNone/>
              <a:defRPr sz="1600" b="0" i="0" u="none" strike="noStrike" cap="none">
                <a:solidFill>
                  <a:srgbClr val="EEEEEE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partan"/>
              <a:buNone/>
              <a:defRPr sz="2100" b="0" i="0" u="none" strike="noStrike" cap="none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partan"/>
              <a:buNone/>
              <a:defRPr sz="2100" b="0" i="0" u="none" strike="noStrike" cap="none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partan"/>
              <a:buNone/>
              <a:defRPr sz="2100" b="0" i="0" u="none" strike="noStrike" cap="none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partan"/>
              <a:buNone/>
              <a:defRPr sz="2100" b="0" i="0" u="none" strike="noStrike" cap="none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partan"/>
              <a:buNone/>
              <a:defRPr sz="2100" b="0" i="0" u="none" strike="noStrike" cap="none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partan"/>
              <a:buNone/>
              <a:defRPr sz="2100" b="0" i="0" u="none" strike="noStrike" cap="none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partan"/>
              <a:buNone/>
              <a:defRPr sz="2100" b="0" i="0" u="none" strike="noStrike" cap="none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 algn="l">
              <a:buClr>
                <a:srgbClr val="EBEBEB"/>
              </a:buClr>
            </a:pPr>
            <a:r>
              <a:rPr lang="en" dirty="0" smtClean="0">
                <a:solidFill>
                  <a:srgbClr val="EBEBEB"/>
                </a:solidFill>
              </a:rPr>
              <a:t>Our company’s headquarters is located in Novi Sad where we have over 200 employees.</a:t>
            </a:r>
          </a:p>
          <a:p>
            <a:pPr marL="139700" indent="0" algn="l">
              <a:buClr>
                <a:srgbClr val="EBEBEB"/>
              </a:buClr>
            </a:pPr>
            <a:endParaRPr lang="en" dirty="0">
              <a:solidFill>
                <a:srgbClr val="EBEBEB"/>
              </a:solidFill>
            </a:endParaRPr>
          </a:p>
          <a:p>
            <a:pPr marL="139700" indent="0" algn="l">
              <a:buClr>
                <a:srgbClr val="EBEBEB"/>
              </a:buClr>
            </a:pPr>
            <a:r>
              <a:rPr lang="en" dirty="0" smtClean="0">
                <a:solidFill>
                  <a:srgbClr val="EBEBEB"/>
                </a:solidFill>
              </a:rPr>
              <a:t>As </a:t>
            </a:r>
            <a:r>
              <a:rPr lang="en-US" dirty="0" smtClean="0">
                <a:solidFill>
                  <a:srgbClr val="EBEBEB"/>
                </a:solidFill>
              </a:rPr>
              <a:t>I</a:t>
            </a:r>
            <a:r>
              <a:rPr lang="en" dirty="0">
                <a:solidFill>
                  <a:srgbClr val="EBEBEB"/>
                </a:solidFill>
              </a:rPr>
              <a:t> </a:t>
            </a:r>
            <a:r>
              <a:rPr lang="en" dirty="0" smtClean="0">
                <a:solidFill>
                  <a:srgbClr val="EBEBEB"/>
                </a:solidFill>
              </a:rPr>
              <a:t>mentioned we are a world wide known channel therefore our companies are places in total of 36 countries.</a:t>
            </a:r>
          </a:p>
          <a:p>
            <a:pPr marL="139700" indent="0" algn="l">
              <a:buClr>
                <a:srgbClr val="EBEBEB"/>
              </a:buClr>
            </a:pPr>
            <a:endParaRPr lang="en" dirty="0">
              <a:solidFill>
                <a:srgbClr val="EBEBEB"/>
              </a:solidFill>
            </a:endParaRPr>
          </a:p>
          <a:p>
            <a:pPr marL="139700" indent="0" algn="l">
              <a:buClr>
                <a:srgbClr val="EBEBEB"/>
              </a:buClr>
            </a:pPr>
            <a:r>
              <a:rPr lang="en" dirty="0" smtClean="0">
                <a:solidFill>
                  <a:srgbClr val="EBEBEB"/>
                </a:solidFill>
              </a:rPr>
              <a:t>Since we have a lot of views all over the world our guide is quite the same, we stream all the same shows just in different languages.</a:t>
            </a:r>
          </a:p>
          <a:p>
            <a:pPr marL="139700" indent="0" algn="l">
              <a:buClr>
                <a:srgbClr val="EBEBEB"/>
              </a:buClr>
            </a:pPr>
            <a:endParaRPr lang="en" dirty="0">
              <a:solidFill>
                <a:srgbClr val="EBEBEB"/>
              </a:solidFill>
            </a:endParaRPr>
          </a:p>
          <a:p>
            <a:pPr marL="139700" indent="0" algn="l">
              <a:buClr>
                <a:srgbClr val="EBEBEB"/>
              </a:buClr>
            </a:pPr>
            <a:r>
              <a:rPr lang="en" dirty="0" smtClean="0">
                <a:solidFill>
                  <a:srgbClr val="EBEBEB"/>
                </a:solidFill>
              </a:rPr>
              <a:t>And </a:t>
            </a:r>
            <a:r>
              <a:rPr lang="en-US" dirty="0" smtClean="0">
                <a:solidFill>
                  <a:srgbClr val="EBEBEB"/>
                </a:solidFill>
              </a:rPr>
              <a:t>I</a:t>
            </a:r>
            <a:r>
              <a:rPr lang="en" dirty="0" smtClean="0">
                <a:solidFill>
                  <a:srgbClr val="EBEBEB"/>
                </a:solidFill>
              </a:rPr>
              <a:t> must mention our best tv channel nomination, where we won the 1</a:t>
            </a:r>
            <a:r>
              <a:rPr lang="en" baseline="30000" dirty="0" smtClean="0">
                <a:solidFill>
                  <a:srgbClr val="EBEBEB"/>
                </a:solidFill>
              </a:rPr>
              <a:t>st</a:t>
            </a:r>
            <a:r>
              <a:rPr lang="en" dirty="0" smtClean="0">
                <a:solidFill>
                  <a:srgbClr val="EBEBEB"/>
                </a:solidFill>
              </a:rPr>
              <a:t> place in 2015 in New York.</a:t>
            </a:r>
            <a:endParaRPr lang="en-US" dirty="0">
              <a:solidFill>
                <a:srgbClr val="EBEBE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34"/>
          <p:cNvSpPr txBox="1">
            <a:spLocks noGrp="1"/>
          </p:cNvSpPr>
          <p:nvPr>
            <p:ph type="title"/>
          </p:nvPr>
        </p:nvSpPr>
        <p:spPr>
          <a:xfrm>
            <a:off x="713225" y="488975"/>
            <a:ext cx="771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HISTORY</a:t>
            </a:r>
            <a:endParaRPr dirty="0"/>
          </a:p>
        </p:txBody>
      </p:sp>
      <p:sp>
        <p:nvSpPr>
          <p:cNvPr id="1036" name="Google Shape;1036;p34"/>
          <p:cNvSpPr txBox="1">
            <a:spLocks noGrp="1"/>
          </p:cNvSpPr>
          <p:nvPr>
            <p:ph type="title" idx="4294967295"/>
          </p:nvPr>
        </p:nvSpPr>
        <p:spPr>
          <a:xfrm>
            <a:off x="1043627" y="1706000"/>
            <a:ext cx="10035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2010</a:t>
            </a:r>
            <a:endParaRPr sz="1800" dirty="0"/>
          </a:p>
        </p:txBody>
      </p:sp>
      <p:sp>
        <p:nvSpPr>
          <p:cNvPr id="1037" name="Google Shape;1037;p34"/>
          <p:cNvSpPr txBox="1">
            <a:spLocks noGrp="1"/>
          </p:cNvSpPr>
          <p:nvPr>
            <p:ph type="subTitle" idx="4294967295"/>
          </p:nvPr>
        </p:nvSpPr>
        <p:spPr>
          <a:xfrm>
            <a:off x="652426" y="2090674"/>
            <a:ext cx="17859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/>
              <a:t>Aquarius TV Channel</a:t>
            </a:r>
            <a:endParaRPr sz="1400" dirty="0"/>
          </a:p>
        </p:txBody>
      </p:sp>
      <p:sp>
        <p:nvSpPr>
          <p:cNvPr id="1038" name="Google Shape;1038;p34"/>
          <p:cNvSpPr txBox="1">
            <a:spLocks noGrp="1"/>
          </p:cNvSpPr>
          <p:nvPr>
            <p:ph type="title" idx="4294967295"/>
          </p:nvPr>
        </p:nvSpPr>
        <p:spPr>
          <a:xfrm>
            <a:off x="3061376" y="1706000"/>
            <a:ext cx="10035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2013</a:t>
            </a:r>
            <a:endParaRPr sz="1800" dirty="0"/>
          </a:p>
        </p:txBody>
      </p:sp>
      <p:sp>
        <p:nvSpPr>
          <p:cNvPr id="1039" name="Google Shape;1039;p34"/>
          <p:cNvSpPr txBox="1">
            <a:spLocks noGrp="1"/>
          </p:cNvSpPr>
          <p:nvPr>
            <p:ph type="subTitle" idx="4294967295"/>
          </p:nvPr>
        </p:nvSpPr>
        <p:spPr>
          <a:xfrm>
            <a:off x="2706424" y="1893462"/>
            <a:ext cx="17859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 dirty="0" smtClean="0"/>
              <a:t>Aquarius Radio Station</a:t>
            </a:r>
            <a:endParaRPr sz="1400" dirty="0"/>
          </a:p>
        </p:txBody>
      </p:sp>
      <p:sp>
        <p:nvSpPr>
          <p:cNvPr id="1040" name="Google Shape;1040;p34"/>
          <p:cNvSpPr txBox="1">
            <a:spLocks noGrp="1"/>
          </p:cNvSpPr>
          <p:nvPr>
            <p:ph type="title" idx="4294967295"/>
          </p:nvPr>
        </p:nvSpPr>
        <p:spPr>
          <a:xfrm>
            <a:off x="5079124" y="1706000"/>
            <a:ext cx="10035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2015</a:t>
            </a:r>
            <a:endParaRPr sz="1800" dirty="0"/>
          </a:p>
        </p:txBody>
      </p:sp>
      <p:sp>
        <p:nvSpPr>
          <p:cNvPr id="1041" name="Google Shape;1041;p34"/>
          <p:cNvSpPr txBox="1">
            <a:spLocks noGrp="1"/>
          </p:cNvSpPr>
          <p:nvPr>
            <p:ph type="subTitle" idx="4294967295"/>
          </p:nvPr>
        </p:nvSpPr>
        <p:spPr>
          <a:xfrm>
            <a:off x="4685920" y="1874585"/>
            <a:ext cx="17859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 dirty="0" smtClean="0"/>
              <a:t>Aquarius Junior</a:t>
            </a:r>
            <a:r>
              <a:rPr lang="en-US" sz="1400" dirty="0"/>
              <a:t> </a:t>
            </a:r>
            <a:r>
              <a:rPr lang="en-US" sz="1400" dirty="0" smtClean="0"/>
              <a:t>Channel</a:t>
            </a:r>
            <a:endParaRPr lang="en-US" sz="1400" dirty="0" smtClean="0"/>
          </a:p>
        </p:txBody>
      </p:sp>
      <p:sp>
        <p:nvSpPr>
          <p:cNvPr id="1042" name="Google Shape;1042;p34"/>
          <p:cNvSpPr txBox="1">
            <a:spLocks noGrp="1"/>
          </p:cNvSpPr>
          <p:nvPr>
            <p:ph type="title" idx="4294967295"/>
          </p:nvPr>
        </p:nvSpPr>
        <p:spPr>
          <a:xfrm>
            <a:off x="7096873" y="1706000"/>
            <a:ext cx="10035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2019</a:t>
            </a:r>
            <a:endParaRPr sz="1800" dirty="0"/>
          </a:p>
        </p:txBody>
      </p:sp>
      <p:sp>
        <p:nvSpPr>
          <p:cNvPr id="1043" name="Google Shape;1043;p34"/>
          <p:cNvSpPr txBox="1">
            <a:spLocks noGrp="1"/>
          </p:cNvSpPr>
          <p:nvPr>
            <p:ph type="subTitle" idx="4294967295"/>
          </p:nvPr>
        </p:nvSpPr>
        <p:spPr>
          <a:xfrm>
            <a:off x="6704675" y="2086125"/>
            <a:ext cx="17859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/>
              <a:t>New sport, cultural and political news</a:t>
            </a:r>
            <a:endParaRPr sz="1400" dirty="0"/>
          </a:p>
        </p:txBody>
      </p:sp>
      <p:grpSp>
        <p:nvGrpSpPr>
          <p:cNvPr id="1044" name="Google Shape;1044;p34"/>
          <p:cNvGrpSpPr/>
          <p:nvPr/>
        </p:nvGrpSpPr>
        <p:grpSpPr>
          <a:xfrm>
            <a:off x="1229997" y="3010525"/>
            <a:ext cx="6720123" cy="1143185"/>
            <a:chOff x="1229997" y="3086725"/>
            <a:chExt cx="6720123" cy="1143185"/>
          </a:xfrm>
        </p:grpSpPr>
        <p:grpSp>
          <p:nvGrpSpPr>
            <p:cNvPr id="1045" name="Google Shape;1045;p34"/>
            <p:cNvGrpSpPr/>
            <p:nvPr/>
          </p:nvGrpSpPr>
          <p:grpSpPr>
            <a:xfrm>
              <a:off x="5285627" y="3776726"/>
              <a:ext cx="589014" cy="452780"/>
              <a:chOff x="3199818" y="3314165"/>
              <a:chExt cx="749287" cy="575983"/>
            </a:xfrm>
          </p:grpSpPr>
          <p:grpSp>
            <p:nvGrpSpPr>
              <p:cNvPr id="1046" name="Google Shape;1046;p34"/>
              <p:cNvGrpSpPr/>
              <p:nvPr/>
            </p:nvGrpSpPr>
            <p:grpSpPr>
              <a:xfrm>
                <a:off x="3199818" y="3314165"/>
                <a:ext cx="749287" cy="575983"/>
                <a:chOff x="3180448" y="1814250"/>
                <a:chExt cx="949907" cy="730201"/>
              </a:xfrm>
            </p:grpSpPr>
            <p:sp>
              <p:nvSpPr>
                <p:cNvPr id="1047" name="Google Shape;1047;p34"/>
                <p:cNvSpPr/>
                <p:nvPr/>
              </p:nvSpPr>
              <p:spPr>
                <a:xfrm>
                  <a:off x="3180448" y="1814250"/>
                  <a:ext cx="949907" cy="621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51" h="26980" extrusionOk="0">
                      <a:moveTo>
                        <a:pt x="26217" y="1"/>
                      </a:moveTo>
                      <a:cubicBezTo>
                        <a:pt x="23550" y="1"/>
                        <a:pt x="20499" y="81"/>
                        <a:pt x="17041" y="81"/>
                      </a:cubicBezTo>
                      <a:cubicBezTo>
                        <a:pt x="0" y="81"/>
                        <a:pt x="0" y="6063"/>
                        <a:pt x="0" y="13482"/>
                      </a:cubicBezTo>
                      <a:cubicBezTo>
                        <a:pt x="0" y="20901"/>
                        <a:pt x="3249" y="26899"/>
                        <a:pt x="17041" y="26899"/>
                      </a:cubicBezTo>
                      <a:cubicBezTo>
                        <a:pt x="19825" y="26899"/>
                        <a:pt x="22475" y="26979"/>
                        <a:pt x="24931" y="26979"/>
                      </a:cubicBezTo>
                      <a:cubicBezTo>
                        <a:pt x="34597" y="26979"/>
                        <a:pt x="41251" y="25738"/>
                        <a:pt x="41251" y="13482"/>
                      </a:cubicBezTo>
                      <a:cubicBezTo>
                        <a:pt x="41251" y="1242"/>
                        <a:pt x="36704" y="1"/>
                        <a:pt x="262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34"/>
                <p:cNvSpPr/>
                <p:nvPr/>
              </p:nvSpPr>
              <p:spPr>
                <a:xfrm>
                  <a:off x="3590803" y="2421418"/>
                  <a:ext cx="147146" cy="96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0" h="4171" extrusionOk="0">
                      <a:moveTo>
                        <a:pt x="1" y="0"/>
                      </a:moveTo>
                      <a:lnTo>
                        <a:pt x="1" y="4171"/>
                      </a:lnTo>
                      <a:lnTo>
                        <a:pt x="6389" y="4171"/>
                      </a:lnTo>
                      <a:lnTo>
                        <a:pt x="638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34"/>
                <p:cNvSpPr/>
                <p:nvPr/>
              </p:nvSpPr>
              <p:spPr>
                <a:xfrm>
                  <a:off x="3397680" y="2499456"/>
                  <a:ext cx="533409" cy="44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64" h="1954" extrusionOk="0">
                      <a:moveTo>
                        <a:pt x="844" y="1"/>
                      </a:moveTo>
                      <a:cubicBezTo>
                        <a:pt x="391" y="1"/>
                        <a:pt x="0" y="329"/>
                        <a:pt x="0" y="782"/>
                      </a:cubicBezTo>
                      <a:lnTo>
                        <a:pt x="0" y="1110"/>
                      </a:lnTo>
                      <a:cubicBezTo>
                        <a:pt x="0" y="1563"/>
                        <a:pt x="391" y="1953"/>
                        <a:pt x="844" y="1953"/>
                      </a:cubicBezTo>
                      <a:lnTo>
                        <a:pt x="22320" y="1953"/>
                      </a:lnTo>
                      <a:cubicBezTo>
                        <a:pt x="22773" y="1953"/>
                        <a:pt x="23164" y="1563"/>
                        <a:pt x="23164" y="1110"/>
                      </a:cubicBezTo>
                      <a:lnTo>
                        <a:pt x="23164" y="782"/>
                      </a:lnTo>
                      <a:cubicBezTo>
                        <a:pt x="23164" y="329"/>
                        <a:pt x="22773" y="1"/>
                        <a:pt x="2232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34"/>
                <p:cNvSpPr/>
                <p:nvPr/>
              </p:nvSpPr>
              <p:spPr>
                <a:xfrm>
                  <a:off x="3265669" y="1883722"/>
                  <a:ext cx="614719" cy="48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95" h="20946" extrusionOk="0">
                      <a:moveTo>
                        <a:pt x="13340" y="0"/>
                      </a:moveTo>
                      <a:cubicBezTo>
                        <a:pt x="1" y="0"/>
                        <a:pt x="1" y="4686"/>
                        <a:pt x="1" y="10465"/>
                      </a:cubicBezTo>
                      <a:cubicBezTo>
                        <a:pt x="1" y="16260"/>
                        <a:pt x="2609" y="20946"/>
                        <a:pt x="13340" y="20946"/>
                      </a:cubicBezTo>
                      <a:cubicBezTo>
                        <a:pt x="24086" y="20946"/>
                        <a:pt x="26694" y="16260"/>
                        <a:pt x="26694" y="10465"/>
                      </a:cubicBezTo>
                      <a:cubicBezTo>
                        <a:pt x="26694" y="4686"/>
                        <a:pt x="26694" y="0"/>
                        <a:pt x="1334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51" name="Google Shape;1051;p34"/>
              <p:cNvSpPr/>
              <p:nvPr/>
            </p:nvSpPr>
            <p:spPr>
              <a:xfrm>
                <a:off x="3798746" y="3431732"/>
                <a:ext cx="92175" cy="82053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4937" extrusionOk="0">
                    <a:moveTo>
                      <a:pt x="2734" y="1"/>
                    </a:moveTo>
                    <a:cubicBezTo>
                      <a:pt x="0" y="1"/>
                      <a:pt x="0" y="969"/>
                      <a:pt x="0" y="2468"/>
                    </a:cubicBezTo>
                    <a:cubicBezTo>
                      <a:pt x="0" y="3968"/>
                      <a:pt x="594" y="4936"/>
                      <a:pt x="2734" y="4936"/>
                    </a:cubicBezTo>
                    <a:cubicBezTo>
                      <a:pt x="4951" y="4936"/>
                      <a:pt x="5545" y="3968"/>
                      <a:pt x="5545" y="2468"/>
                    </a:cubicBezTo>
                    <a:cubicBezTo>
                      <a:pt x="5545" y="969"/>
                      <a:pt x="5545" y="1"/>
                      <a:pt x="27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4"/>
              <p:cNvSpPr/>
              <p:nvPr/>
            </p:nvSpPr>
            <p:spPr>
              <a:xfrm>
                <a:off x="3797699" y="3549589"/>
                <a:ext cx="94252" cy="102828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6187" extrusionOk="0">
                    <a:moveTo>
                      <a:pt x="1313" y="1"/>
                    </a:moveTo>
                    <a:cubicBezTo>
                      <a:pt x="594" y="1"/>
                      <a:pt x="1" y="579"/>
                      <a:pt x="1" y="1297"/>
                    </a:cubicBezTo>
                    <a:lnTo>
                      <a:pt x="1" y="4812"/>
                    </a:lnTo>
                    <a:cubicBezTo>
                      <a:pt x="1" y="5593"/>
                      <a:pt x="594" y="6186"/>
                      <a:pt x="1313" y="6186"/>
                    </a:cubicBezTo>
                    <a:lnTo>
                      <a:pt x="4358" y="6186"/>
                    </a:lnTo>
                    <a:cubicBezTo>
                      <a:pt x="5077" y="6186"/>
                      <a:pt x="5670" y="5593"/>
                      <a:pt x="5670" y="4812"/>
                    </a:cubicBezTo>
                    <a:lnTo>
                      <a:pt x="5670" y="1297"/>
                    </a:lnTo>
                    <a:cubicBezTo>
                      <a:pt x="5670" y="579"/>
                      <a:pt x="5077" y="1"/>
                      <a:pt x="43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3" name="Google Shape;1053;p34"/>
            <p:cNvGrpSpPr/>
            <p:nvPr/>
          </p:nvGrpSpPr>
          <p:grpSpPr>
            <a:xfrm>
              <a:off x="1229997" y="3775752"/>
              <a:ext cx="627068" cy="454146"/>
              <a:chOff x="4388164" y="1919252"/>
              <a:chExt cx="863255" cy="625202"/>
            </a:xfrm>
          </p:grpSpPr>
          <p:sp>
            <p:nvSpPr>
              <p:cNvPr id="1054" name="Google Shape;1054;p34"/>
              <p:cNvSpPr/>
              <p:nvPr/>
            </p:nvSpPr>
            <p:spPr>
              <a:xfrm>
                <a:off x="4388164" y="1919252"/>
                <a:ext cx="863255" cy="582112"/>
              </a:xfrm>
              <a:custGeom>
                <a:avLst/>
                <a:gdLst/>
                <a:ahLst/>
                <a:cxnLst/>
                <a:rect l="l" t="t" r="r" b="b"/>
                <a:pathLst>
                  <a:path w="37488" h="25279" extrusionOk="0">
                    <a:moveTo>
                      <a:pt x="21604" y="1"/>
                    </a:moveTo>
                    <a:cubicBezTo>
                      <a:pt x="19846" y="1"/>
                      <a:pt x="17923" y="19"/>
                      <a:pt x="15823" y="19"/>
                    </a:cubicBezTo>
                    <a:cubicBezTo>
                      <a:pt x="1" y="19"/>
                      <a:pt x="266" y="5673"/>
                      <a:pt x="266" y="12640"/>
                    </a:cubicBezTo>
                    <a:cubicBezTo>
                      <a:pt x="266" y="19606"/>
                      <a:pt x="2016" y="25260"/>
                      <a:pt x="15823" y="25260"/>
                    </a:cubicBezTo>
                    <a:cubicBezTo>
                      <a:pt x="17655" y="25260"/>
                      <a:pt x="19382" y="25279"/>
                      <a:pt x="21000" y="25279"/>
                    </a:cubicBezTo>
                    <a:cubicBezTo>
                      <a:pt x="31567" y="25279"/>
                      <a:pt x="37487" y="24492"/>
                      <a:pt x="37487" y="12640"/>
                    </a:cubicBezTo>
                    <a:cubicBezTo>
                      <a:pt x="37487" y="788"/>
                      <a:pt x="33083" y="1"/>
                      <a:pt x="21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4"/>
              <p:cNvSpPr/>
              <p:nvPr/>
            </p:nvSpPr>
            <p:spPr>
              <a:xfrm>
                <a:off x="4514050" y="2445504"/>
                <a:ext cx="617598" cy="98949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4297" extrusionOk="0">
                    <a:moveTo>
                      <a:pt x="1625" y="1"/>
                    </a:moveTo>
                    <a:cubicBezTo>
                      <a:pt x="719" y="1"/>
                      <a:pt x="1" y="719"/>
                      <a:pt x="1" y="1625"/>
                    </a:cubicBezTo>
                    <a:lnTo>
                      <a:pt x="1" y="2672"/>
                    </a:lnTo>
                    <a:cubicBezTo>
                      <a:pt x="1" y="3578"/>
                      <a:pt x="719" y="4296"/>
                      <a:pt x="1625" y="4296"/>
                    </a:cubicBezTo>
                    <a:lnTo>
                      <a:pt x="25195" y="4296"/>
                    </a:lnTo>
                    <a:cubicBezTo>
                      <a:pt x="26101" y="4296"/>
                      <a:pt x="26819" y="3578"/>
                      <a:pt x="26819" y="2672"/>
                    </a:cubicBezTo>
                    <a:lnTo>
                      <a:pt x="26819" y="1625"/>
                    </a:lnTo>
                    <a:cubicBezTo>
                      <a:pt x="26819" y="719"/>
                      <a:pt x="26101" y="1"/>
                      <a:pt x="25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4"/>
              <p:cNvSpPr/>
              <p:nvPr/>
            </p:nvSpPr>
            <p:spPr>
              <a:xfrm>
                <a:off x="4479533" y="1989806"/>
                <a:ext cx="551762" cy="440631"/>
              </a:xfrm>
              <a:custGeom>
                <a:avLst/>
                <a:gdLst/>
                <a:ahLst/>
                <a:cxnLst/>
                <a:rect l="l" t="t" r="r" b="b"/>
                <a:pathLst>
                  <a:path w="23961" h="19135" extrusionOk="0">
                    <a:moveTo>
                      <a:pt x="11980" y="1"/>
                    </a:moveTo>
                    <a:cubicBezTo>
                      <a:pt x="0" y="1"/>
                      <a:pt x="203" y="4296"/>
                      <a:pt x="203" y="9576"/>
                    </a:cubicBezTo>
                    <a:cubicBezTo>
                      <a:pt x="203" y="14839"/>
                      <a:pt x="1500" y="19135"/>
                      <a:pt x="11980" y="19135"/>
                    </a:cubicBezTo>
                    <a:cubicBezTo>
                      <a:pt x="22398" y="19135"/>
                      <a:pt x="23757" y="14839"/>
                      <a:pt x="23757" y="9576"/>
                    </a:cubicBezTo>
                    <a:cubicBezTo>
                      <a:pt x="23757" y="4296"/>
                      <a:pt x="23960" y="1"/>
                      <a:pt x="119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4"/>
              <p:cNvSpPr/>
              <p:nvPr/>
            </p:nvSpPr>
            <p:spPr>
              <a:xfrm>
                <a:off x="5081952" y="2034777"/>
                <a:ext cx="93192" cy="94620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4109" extrusionOk="0">
                    <a:moveTo>
                      <a:pt x="2016" y="0"/>
                    </a:moveTo>
                    <a:cubicBezTo>
                      <a:pt x="1" y="0"/>
                      <a:pt x="1" y="922"/>
                      <a:pt x="1" y="2031"/>
                    </a:cubicBezTo>
                    <a:cubicBezTo>
                      <a:pt x="1" y="3202"/>
                      <a:pt x="391" y="4108"/>
                      <a:pt x="2016" y="4108"/>
                    </a:cubicBezTo>
                    <a:cubicBezTo>
                      <a:pt x="3718" y="4108"/>
                      <a:pt x="4046" y="3202"/>
                      <a:pt x="4046" y="2031"/>
                    </a:cubicBezTo>
                    <a:cubicBezTo>
                      <a:pt x="4046" y="922"/>
                      <a:pt x="4046" y="0"/>
                      <a:pt x="20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4"/>
              <p:cNvSpPr/>
              <p:nvPr/>
            </p:nvSpPr>
            <p:spPr>
              <a:xfrm>
                <a:off x="5081952" y="2154907"/>
                <a:ext cx="93192" cy="94252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4093" extrusionOk="0">
                    <a:moveTo>
                      <a:pt x="2016" y="0"/>
                    </a:moveTo>
                    <a:cubicBezTo>
                      <a:pt x="1" y="0"/>
                      <a:pt x="1" y="906"/>
                      <a:pt x="1" y="2015"/>
                    </a:cubicBezTo>
                    <a:cubicBezTo>
                      <a:pt x="1" y="3187"/>
                      <a:pt x="391" y="4093"/>
                      <a:pt x="2016" y="4093"/>
                    </a:cubicBezTo>
                    <a:cubicBezTo>
                      <a:pt x="3718" y="4093"/>
                      <a:pt x="4046" y="3187"/>
                      <a:pt x="4046" y="2015"/>
                    </a:cubicBezTo>
                    <a:cubicBezTo>
                      <a:pt x="4046" y="906"/>
                      <a:pt x="4046" y="0"/>
                      <a:pt x="20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4"/>
              <p:cNvSpPr/>
              <p:nvPr/>
            </p:nvSpPr>
            <p:spPr>
              <a:xfrm>
                <a:off x="5081952" y="2274669"/>
                <a:ext cx="93192" cy="94620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4109" extrusionOk="0">
                    <a:moveTo>
                      <a:pt x="2016" y="1"/>
                    </a:moveTo>
                    <a:cubicBezTo>
                      <a:pt x="1" y="1"/>
                      <a:pt x="1" y="906"/>
                      <a:pt x="1" y="2078"/>
                    </a:cubicBezTo>
                    <a:cubicBezTo>
                      <a:pt x="1" y="3187"/>
                      <a:pt x="391" y="4108"/>
                      <a:pt x="2016" y="4108"/>
                    </a:cubicBezTo>
                    <a:cubicBezTo>
                      <a:pt x="3718" y="4108"/>
                      <a:pt x="4046" y="3187"/>
                      <a:pt x="4046" y="2078"/>
                    </a:cubicBezTo>
                    <a:cubicBezTo>
                      <a:pt x="4046" y="906"/>
                      <a:pt x="4046" y="1"/>
                      <a:pt x="20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0" name="Google Shape;1060;p34"/>
            <p:cNvGrpSpPr/>
            <p:nvPr/>
          </p:nvGrpSpPr>
          <p:grpSpPr>
            <a:xfrm>
              <a:off x="3244894" y="3774940"/>
              <a:ext cx="636463" cy="454970"/>
              <a:chOff x="1996450" y="1888028"/>
              <a:chExt cx="939844" cy="656427"/>
            </a:xfrm>
          </p:grpSpPr>
          <p:sp>
            <p:nvSpPr>
              <p:cNvPr id="1061" name="Google Shape;1061;p34"/>
              <p:cNvSpPr/>
              <p:nvPr/>
            </p:nvSpPr>
            <p:spPr>
              <a:xfrm>
                <a:off x="1996450" y="1888028"/>
                <a:ext cx="939844" cy="574076"/>
              </a:xfrm>
              <a:custGeom>
                <a:avLst/>
                <a:gdLst/>
                <a:ahLst/>
                <a:cxnLst/>
                <a:rect l="l" t="t" r="r" b="b"/>
                <a:pathLst>
                  <a:path w="40814" h="24930" extrusionOk="0">
                    <a:moveTo>
                      <a:pt x="20180" y="1"/>
                    </a:moveTo>
                    <a:cubicBezTo>
                      <a:pt x="7091" y="1"/>
                      <a:pt x="3780" y="1047"/>
                      <a:pt x="2218" y="1375"/>
                    </a:cubicBezTo>
                    <a:cubicBezTo>
                      <a:pt x="656" y="1688"/>
                      <a:pt x="0" y="2344"/>
                      <a:pt x="0" y="3578"/>
                    </a:cubicBezTo>
                    <a:lnTo>
                      <a:pt x="0" y="22711"/>
                    </a:lnTo>
                    <a:cubicBezTo>
                      <a:pt x="0" y="23945"/>
                      <a:pt x="984" y="24929"/>
                      <a:pt x="2218" y="24929"/>
                    </a:cubicBezTo>
                    <a:lnTo>
                      <a:pt x="38596" y="24929"/>
                    </a:lnTo>
                    <a:cubicBezTo>
                      <a:pt x="39829" y="24929"/>
                      <a:pt x="40814" y="23945"/>
                      <a:pt x="40814" y="22711"/>
                    </a:cubicBezTo>
                    <a:lnTo>
                      <a:pt x="40814" y="3578"/>
                    </a:lnTo>
                    <a:cubicBezTo>
                      <a:pt x="40814" y="2344"/>
                      <a:pt x="40157" y="1891"/>
                      <a:pt x="38596" y="1375"/>
                    </a:cubicBezTo>
                    <a:cubicBezTo>
                      <a:pt x="37034" y="907"/>
                      <a:pt x="33191" y="1"/>
                      <a:pt x="201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4"/>
              <p:cNvSpPr/>
              <p:nvPr/>
            </p:nvSpPr>
            <p:spPr>
              <a:xfrm>
                <a:off x="2170162" y="2401984"/>
                <a:ext cx="101782" cy="142471"/>
              </a:xfrm>
              <a:custGeom>
                <a:avLst/>
                <a:gdLst/>
                <a:ahLst/>
                <a:cxnLst/>
                <a:rect l="l" t="t" r="r" b="b"/>
                <a:pathLst>
                  <a:path w="4420" h="6187" extrusionOk="0">
                    <a:moveTo>
                      <a:pt x="4375" y="0"/>
                    </a:moveTo>
                    <a:cubicBezTo>
                      <a:pt x="4374" y="0"/>
                      <a:pt x="4374" y="1"/>
                      <a:pt x="4374" y="1"/>
                    </a:cubicBezTo>
                    <a:cubicBezTo>
                      <a:pt x="4374" y="63"/>
                      <a:pt x="4046" y="204"/>
                      <a:pt x="3780" y="204"/>
                    </a:cubicBezTo>
                    <a:lnTo>
                      <a:pt x="2093" y="204"/>
                    </a:lnTo>
                    <a:cubicBezTo>
                      <a:pt x="1828" y="204"/>
                      <a:pt x="1562" y="1"/>
                      <a:pt x="1562" y="1"/>
                    </a:cubicBezTo>
                    <a:cubicBezTo>
                      <a:pt x="1562" y="1"/>
                      <a:pt x="1500" y="204"/>
                      <a:pt x="1437" y="454"/>
                    </a:cubicBezTo>
                    <a:lnTo>
                      <a:pt x="78" y="5671"/>
                    </a:lnTo>
                    <a:cubicBezTo>
                      <a:pt x="0" y="5921"/>
                      <a:pt x="203" y="6186"/>
                      <a:pt x="531" y="6186"/>
                    </a:cubicBezTo>
                    <a:lnTo>
                      <a:pt x="2218" y="6186"/>
                    </a:lnTo>
                    <a:cubicBezTo>
                      <a:pt x="2546" y="6186"/>
                      <a:pt x="2874" y="5921"/>
                      <a:pt x="2937" y="5671"/>
                    </a:cubicBezTo>
                    <a:cubicBezTo>
                      <a:pt x="2937" y="5671"/>
                      <a:pt x="4420" y="0"/>
                      <a:pt x="43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4"/>
              <p:cNvSpPr/>
              <p:nvPr/>
            </p:nvSpPr>
            <p:spPr>
              <a:xfrm>
                <a:off x="2623346" y="2401984"/>
                <a:ext cx="101436" cy="142471"/>
              </a:xfrm>
              <a:custGeom>
                <a:avLst/>
                <a:gdLst/>
                <a:ahLst/>
                <a:cxnLst/>
                <a:rect l="l" t="t" r="r" b="b"/>
                <a:pathLst>
                  <a:path w="4405" h="6187" extrusionOk="0">
                    <a:moveTo>
                      <a:pt x="46" y="0"/>
                    </a:moveTo>
                    <a:lnTo>
                      <a:pt x="46" y="0"/>
                    </a:lnTo>
                    <a:cubicBezTo>
                      <a:pt x="0" y="0"/>
                      <a:pt x="1483" y="5671"/>
                      <a:pt x="1483" y="5671"/>
                    </a:cubicBezTo>
                    <a:cubicBezTo>
                      <a:pt x="1546" y="5921"/>
                      <a:pt x="1874" y="6186"/>
                      <a:pt x="2186" y="6186"/>
                    </a:cubicBezTo>
                    <a:lnTo>
                      <a:pt x="3951" y="6186"/>
                    </a:lnTo>
                    <a:cubicBezTo>
                      <a:pt x="4217" y="6186"/>
                      <a:pt x="4404" y="5921"/>
                      <a:pt x="4342" y="5671"/>
                    </a:cubicBezTo>
                    <a:lnTo>
                      <a:pt x="2967" y="454"/>
                    </a:lnTo>
                    <a:cubicBezTo>
                      <a:pt x="2905" y="204"/>
                      <a:pt x="2842" y="1"/>
                      <a:pt x="2842" y="1"/>
                    </a:cubicBezTo>
                    <a:cubicBezTo>
                      <a:pt x="2842" y="1"/>
                      <a:pt x="2655" y="204"/>
                      <a:pt x="2327" y="204"/>
                    </a:cubicBezTo>
                    <a:lnTo>
                      <a:pt x="703" y="204"/>
                    </a:lnTo>
                    <a:cubicBezTo>
                      <a:pt x="375" y="204"/>
                      <a:pt x="109" y="63"/>
                      <a:pt x="47" y="1"/>
                    </a:cubicBezTo>
                    <a:cubicBezTo>
                      <a:pt x="46" y="1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4"/>
              <p:cNvSpPr/>
              <p:nvPr/>
            </p:nvSpPr>
            <p:spPr>
              <a:xfrm>
                <a:off x="2772580" y="1985500"/>
                <a:ext cx="96071" cy="80942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3515" extrusionOk="0">
                    <a:moveTo>
                      <a:pt x="2094" y="1"/>
                    </a:moveTo>
                    <a:cubicBezTo>
                      <a:pt x="469" y="1"/>
                      <a:pt x="1" y="782"/>
                      <a:pt x="1" y="1750"/>
                    </a:cubicBezTo>
                    <a:cubicBezTo>
                      <a:pt x="1" y="2734"/>
                      <a:pt x="860" y="3515"/>
                      <a:pt x="2094" y="3515"/>
                    </a:cubicBezTo>
                    <a:cubicBezTo>
                      <a:pt x="3390" y="3515"/>
                      <a:pt x="4171" y="2734"/>
                      <a:pt x="4171" y="1750"/>
                    </a:cubicBezTo>
                    <a:cubicBezTo>
                      <a:pt x="4171" y="782"/>
                      <a:pt x="3718" y="1"/>
                      <a:pt x="20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4"/>
              <p:cNvSpPr/>
              <p:nvPr/>
            </p:nvSpPr>
            <p:spPr>
              <a:xfrm>
                <a:off x="2739860" y="2087278"/>
                <a:ext cx="74839" cy="64408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2797" extrusionOk="0">
                    <a:moveTo>
                      <a:pt x="1625" y="1"/>
                    </a:moveTo>
                    <a:cubicBezTo>
                      <a:pt x="391" y="1"/>
                      <a:pt x="0" y="657"/>
                      <a:pt x="0" y="1438"/>
                    </a:cubicBezTo>
                    <a:cubicBezTo>
                      <a:pt x="0" y="2156"/>
                      <a:pt x="641" y="2797"/>
                      <a:pt x="1625" y="2797"/>
                    </a:cubicBezTo>
                    <a:cubicBezTo>
                      <a:pt x="2593" y="2797"/>
                      <a:pt x="3249" y="2156"/>
                      <a:pt x="3249" y="1438"/>
                    </a:cubicBezTo>
                    <a:cubicBezTo>
                      <a:pt x="3249" y="657"/>
                      <a:pt x="2859" y="1"/>
                      <a:pt x="16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4"/>
              <p:cNvSpPr/>
              <p:nvPr/>
            </p:nvSpPr>
            <p:spPr>
              <a:xfrm>
                <a:off x="2739860" y="2178648"/>
                <a:ext cx="74839" cy="64753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2812" extrusionOk="0">
                    <a:moveTo>
                      <a:pt x="1625" y="0"/>
                    </a:moveTo>
                    <a:cubicBezTo>
                      <a:pt x="391" y="0"/>
                      <a:pt x="0" y="656"/>
                      <a:pt x="0" y="1437"/>
                    </a:cubicBezTo>
                    <a:cubicBezTo>
                      <a:pt x="0" y="2218"/>
                      <a:pt x="641" y="2812"/>
                      <a:pt x="1625" y="2812"/>
                    </a:cubicBezTo>
                    <a:cubicBezTo>
                      <a:pt x="2593" y="2812"/>
                      <a:pt x="3249" y="2218"/>
                      <a:pt x="3249" y="1437"/>
                    </a:cubicBezTo>
                    <a:cubicBezTo>
                      <a:pt x="3249" y="656"/>
                      <a:pt x="2859" y="0"/>
                      <a:pt x="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4"/>
              <p:cNvSpPr/>
              <p:nvPr/>
            </p:nvSpPr>
            <p:spPr>
              <a:xfrm>
                <a:off x="2831206" y="2087278"/>
                <a:ext cx="76267" cy="64408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2797" extrusionOk="0">
                    <a:moveTo>
                      <a:pt x="1688" y="1"/>
                    </a:moveTo>
                    <a:cubicBezTo>
                      <a:pt x="391" y="1"/>
                      <a:pt x="1" y="657"/>
                      <a:pt x="1" y="1438"/>
                    </a:cubicBezTo>
                    <a:cubicBezTo>
                      <a:pt x="1" y="2156"/>
                      <a:pt x="657" y="2797"/>
                      <a:pt x="1688" y="2797"/>
                    </a:cubicBezTo>
                    <a:cubicBezTo>
                      <a:pt x="2672" y="2797"/>
                      <a:pt x="3312" y="2156"/>
                      <a:pt x="3312" y="1438"/>
                    </a:cubicBezTo>
                    <a:cubicBezTo>
                      <a:pt x="3312" y="657"/>
                      <a:pt x="2921" y="1"/>
                      <a:pt x="16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4"/>
              <p:cNvSpPr/>
              <p:nvPr/>
            </p:nvSpPr>
            <p:spPr>
              <a:xfrm>
                <a:off x="2831206" y="2178648"/>
                <a:ext cx="76267" cy="64753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2812" extrusionOk="0">
                    <a:moveTo>
                      <a:pt x="1688" y="0"/>
                    </a:moveTo>
                    <a:cubicBezTo>
                      <a:pt x="391" y="0"/>
                      <a:pt x="1" y="656"/>
                      <a:pt x="1" y="1437"/>
                    </a:cubicBezTo>
                    <a:cubicBezTo>
                      <a:pt x="1" y="2218"/>
                      <a:pt x="657" y="2812"/>
                      <a:pt x="1688" y="2812"/>
                    </a:cubicBezTo>
                    <a:cubicBezTo>
                      <a:pt x="2672" y="2812"/>
                      <a:pt x="3312" y="2218"/>
                      <a:pt x="3312" y="1437"/>
                    </a:cubicBezTo>
                    <a:cubicBezTo>
                      <a:pt x="3312" y="656"/>
                      <a:pt x="2921" y="0"/>
                      <a:pt x="16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4"/>
              <p:cNvSpPr/>
              <p:nvPr/>
            </p:nvSpPr>
            <p:spPr>
              <a:xfrm>
                <a:off x="2748840" y="2282222"/>
                <a:ext cx="145350" cy="22314"/>
              </a:xfrm>
              <a:custGeom>
                <a:avLst/>
                <a:gdLst/>
                <a:ahLst/>
                <a:cxnLst/>
                <a:rect l="l" t="t" r="r" b="b"/>
                <a:pathLst>
                  <a:path w="6312" h="969" extrusionOk="0">
                    <a:moveTo>
                      <a:pt x="454" y="1"/>
                    </a:moveTo>
                    <a:cubicBezTo>
                      <a:pt x="188" y="1"/>
                      <a:pt x="1" y="188"/>
                      <a:pt x="1" y="454"/>
                    </a:cubicBezTo>
                    <a:cubicBezTo>
                      <a:pt x="1" y="782"/>
                      <a:pt x="188" y="969"/>
                      <a:pt x="454" y="969"/>
                    </a:cubicBezTo>
                    <a:lnTo>
                      <a:pt x="5796" y="969"/>
                    </a:lnTo>
                    <a:cubicBezTo>
                      <a:pt x="6046" y="969"/>
                      <a:pt x="6311" y="782"/>
                      <a:pt x="6311" y="454"/>
                    </a:cubicBezTo>
                    <a:cubicBezTo>
                      <a:pt x="6311" y="188"/>
                      <a:pt x="6046" y="1"/>
                      <a:pt x="57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4"/>
              <p:cNvSpPr/>
              <p:nvPr/>
            </p:nvSpPr>
            <p:spPr>
              <a:xfrm>
                <a:off x="2748840" y="2322496"/>
                <a:ext cx="145350" cy="24133"/>
              </a:xfrm>
              <a:custGeom>
                <a:avLst/>
                <a:gdLst/>
                <a:ahLst/>
                <a:cxnLst/>
                <a:rect l="l" t="t" r="r" b="b"/>
                <a:pathLst>
                  <a:path w="6312" h="1048" extrusionOk="0">
                    <a:moveTo>
                      <a:pt x="454" y="1"/>
                    </a:moveTo>
                    <a:cubicBezTo>
                      <a:pt x="188" y="1"/>
                      <a:pt x="1" y="266"/>
                      <a:pt x="1" y="532"/>
                    </a:cubicBezTo>
                    <a:cubicBezTo>
                      <a:pt x="1" y="782"/>
                      <a:pt x="188" y="1047"/>
                      <a:pt x="454" y="1047"/>
                    </a:cubicBezTo>
                    <a:lnTo>
                      <a:pt x="5796" y="1047"/>
                    </a:lnTo>
                    <a:cubicBezTo>
                      <a:pt x="6046" y="1047"/>
                      <a:pt x="6311" y="782"/>
                      <a:pt x="6311" y="532"/>
                    </a:cubicBezTo>
                    <a:cubicBezTo>
                      <a:pt x="6311" y="266"/>
                      <a:pt x="6046" y="1"/>
                      <a:pt x="57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4"/>
              <p:cNvSpPr/>
              <p:nvPr/>
            </p:nvSpPr>
            <p:spPr>
              <a:xfrm>
                <a:off x="2748840" y="2364588"/>
                <a:ext cx="145350" cy="22682"/>
              </a:xfrm>
              <a:custGeom>
                <a:avLst/>
                <a:gdLst/>
                <a:ahLst/>
                <a:cxnLst/>
                <a:rect l="l" t="t" r="r" b="b"/>
                <a:pathLst>
                  <a:path w="6312" h="985" extrusionOk="0">
                    <a:moveTo>
                      <a:pt x="454" y="0"/>
                    </a:moveTo>
                    <a:cubicBezTo>
                      <a:pt x="188" y="0"/>
                      <a:pt x="1" y="203"/>
                      <a:pt x="1" y="453"/>
                    </a:cubicBezTo>
                    <a:cubicBezTo>
                      <a:pt x="1" y="719"/>
                      <a:pt x="188" y="984"/>
                      <a:pt x="454" y="984"/>
                    </a:cubicBezTo>
                    <a:lnTo>
                      <a:pt x="5796" y="984"/>
                    </a:lnTo>
                    <a:cubicBezTo>
                      <a:pt x="6046" y="984"/>
                      <a:pt x="6311" y="719"/>
                      <a:pt x="6311" y="453"/>
                    </a:cubicBezTo>
                    <a:cubicBezTo>
                      <a:pt x="6311" y="203"/>
                      <a:pt x="6046" y="0"/>
                      <a:pt x="57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4"/>
              <p:cNvSpPr/>
              <p:nvPr/>
            </p:nvSpPr>
            <p:spPr>
              <a:xfrm>
                <a:off x="2089224" y="1949532"/>
                <a:ext cx="589182" cy="451063"/>
              </a:xfrm>
              <a:custGeom>
                <a:avLst/>
                <a:gdLst/>
                <a:ahLst/>
                <a:cxnLst/>
                <a:rect l="l" t="t" r="r" b="b"/>
                <a:pathLst>
                  <a:path w="25586" h="19588" extrusionOk="0">
                    <a:moveTo>
                      <a:pt x="12637" y="1"/>
                    </a:moveTo>
                    <a:cubicBezTo>
                      <a:pt x="4499" y="1"/>
                      <a:pt x="2422" y="844"/>
                      <a:pt x="1438" y="1110"/>
                    </a:cubicBezTo>
                    <a:cubicBezTo>
                      <a:pt x="469" y="1297"/>
                      <a:pt x="1" y="1891"/>
                      <a:pt x="1" y="2796"/>
                    </a:cubicBezTo>
                    <a:lnTo>
                      <a:pt x="1" y="17900"/>
                    </a:lnTo>
                    <a:cubicBezTo>
                      <a:pt x="1" y="18806"/>
                      <a:pt x="657" y="19587"/>
                      <a:pt x="1438" y="19587"/>
                    </a:cubicBezTo>
                    <a:lnTo>
                      <a:pt x="24211" y="19587"/>
                    </a:lnTo>
                    <a:cubicBezTo>
                      <a:pt x="24992" y="19587"/>
                      <a:pt x="25585" y="18806"/>
                      <a:pt x="25585" y="17900"/>
                    </a:cubicBezTo>
                    <a:lnTo>
                      <a:pt x="25585" y="2796"/>
                    </a:lnTo>
                    <a:cubicBezTo>
                      <a:pt x="25585" y="1891"/>
                      <a:pt x="25195" y="1500"/>
                      <a:pt x="24211" y="1110"/>
                    </a:cubicBezTo>
                    <a:cubicBezTo>
                      <a:pt x="23243" y="719"/>
                      <a:pt x="20837" y="1"/>
                      <a:pt x="126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73" name="Google Shape;1073;p34"/>
            <p:cNvCxnSpPr/>
            <p:nvPr/>
          </p:nvCxnSpPr>
          <p:spPr>
            <a:xfrm>
              <a:off x="1548425" y="3432025"/>
              <a:ext cx="6049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4" name="Google Shape;1074;p34"/>
            <p:cNvCxnSpPr/>
            <p:nvPr/>
          </p:nvCxnSpPr>
          <p:spPr>
            <a:xfrm>
              <a:off x="1545377" y="3086725"/>
              <a:ext cx="0" cy="6954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075" name="Google Shape;1075;p34"/>
            <p:cNvCxnSpPr/>
            <p:nvPr/>
          </p:nvCxnSpPr>
          <p:spPr>
            <a:xfrm rot="10800000" flipH="1">
              <a:off x="1543352" y="3624475"/>
              <a:ext cx="289800" cy="1671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76" name="Google Shape;1076;p34"/>
            <p:cNvCxnSpPr/>
            <p:nvPr/>
          </p:nvCxnSpPr>
          <p:spPr>
            <a:xfrm>
              <a:off x="3565693" y="3086725"/>
              <a:ext cx="0" cy="6954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077" name="Google Shape;1077;p34"/>
            <p:cNvCxnSpPr/>
            <p:nvPr/>
          </p:nvCxnSpPr>
          <p:spPr>
            <a:xfrm rot="10800000">
              <a:off x="3381840" y="3591550"/>
              <a:ext cx="179100" cy="196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78" name="Google Shape;1078;p34"/>
            <p:cNvCxnSpPr/>
            <p:nvPr/>
          </p:nvCxnSpPr>
          <p:spPr>
            <a:xfrm>
              <a:off x="5580874" y="3086725"/>
              <a:ext cx="0" cy="6954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079" name="Google Shape;1079;p34"/>
            <p:cNvCxnSpPr/>
            <p:nvPr/>
          </p:nvCxnSpPr>
          <p:spPr>
            <a:xfrm rot="10800000" flipH="1">
              <a:off x="5580877" y="3669925"/>
              <a:ext cx="222600" cy="1089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080" name="Google Shape;1080;p34"/>
            <p:cNvSpPr/>
            <p:nvPr/>
          </p:nvSpPr>
          <p:spPr>
            <a:xfrm>
              <a:off x="7245318" y="3774950"/>
              <a:ext cx="704802" cy="427145"/>
            </a:xfrm>
            <a:custGeom>
              <a:avLst/>
              <a:gdLst/>
              <a:ahLst/>
              <a:cxnLst/>
              <a:rect l="l" t="t" r="r" b="b"/>
              <a:pathLst>
                <a:path w="38784" h="23505" extrusionOk="0">
                  <a:moveTo>
                    <a:pt x="14831" y="1"/>
                  </a:moveTo>
                  <a:cubicBezTo>
                    <a:pt x="10212" y="1"/>
                    <a:pt x="6340" y="191"/>
                    <a:pt x="5202" y="831"/>
                  </a:cubicBezTo>
                  <a:cubicBezTo>
                    <a:pt x="1750" y="2846"/>
                    <a:pt x="1" y="16903"/>
                    <a:pt x="2344" y="21136"/>
                  </a:cubicBezTo>
                  <a:cubicBezTo>
                    <a:pt x="3378" y="22984"/>
                    <a:pt x="9732" y="23505"/>
                    <a:pt x="16633" y="23505"/>
                  </a:cubicBezTo>
                  <a:cubicBezTo>
                    <a:pt x="17550" y="23505"/>
                    <a:pt x="18476" y="23496"/>
                    <a:pt x="19400" y="23479"/>
                  </a:cubicBezTo>
                  <a:cubicBezTo>
                    <a:pt x="20323" y="23496"/>
                    <a:pt x="21247" y="23505"/>
                    <a:pt x="22162" y="23505"/>
                  </a:cubicBezTo>
                  <a:cubicBezTo>
                    <a:pt x="29053" y="23505"/>
                    <a:pt x="35407" y="22984"/>
                    <a:pt x="36441" y="21136"/>
                  </a:cubicBezTo>
                  <a:cubicBezTo>
                    <a:pt x="38784" y="16903"/>
                    <a:pt x="37034" y="2846"/>
                    <a:pt x="33645" y="831"/>
                  </a:cubicBezTo>
                  <a:cubicBezTo>
                    <a:pt x="32460" y="191"/>
                    <a:pt x="28577" y="1"/>
                    <a:pt x="23961" y="1"/>
                  </a:cubicBezTo>
                  <a:cubicBezTo>
                    <a:pt x="22494" y="1"/>
                    <a:pt x="20952" y="20"/>
                    <a:pt x="19400" y="50"/>
                  </a:cubicBezTo>
                  <a:cubicBezTo>
                    <a:pt x="17844" y="20"/>
                    <a:pt x="16300" y="1"/>
                    <a:pt x="14831" y="1"/>
                  </a:cubicBez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7333885" y="3788795"/>
              <a:ext cx="540741" cy="57934"/>
            </a:xfrm>
            <a:custGeom>
              <a:avLst/>
              <a:gdLst/>
              <a:ahLst/>
              <a:cxnLst/>
              <a:rect l="l" t="t" r="r" b="b"/>
              <a:pathLst>
                <a:path w="29756" h="3188" extrusionOk="0">
                  <a:moveTo>
                    <a:pt x="1703" y="1"/>
                  </a:moveTo>
                  <a:cubicBezTo>
                    <a:pt x="781" y="1"/>
                    <a:pt x="0" y="719"/>
                    <a:pt x="0" y="1625"/>
                  </a:cubicBezTo>
                  <a:cubicBezTo>
                    <a:pt x="0" y="2469"/>
                    <a:pt x="781" y="3187"/>
                    <a:pt x="1703" y="3187"/>
                  </a:cubicBezTo>
                  <a:lnTo>
                    <a:pt x="28115" y="3187"/>
                  </a:lnTo>
                  <a:cubicBezTo>
                    <a:pt x="29037" y="3187"/>
                    <a:pt x="29755" y="2469"/>
                    <a:pt x="29755" y="1625"/>
                  </a:cubicBezTo>
                  <a:cubicBezTo>
                    <a:pt x="29755" y="719"/>
                    <a:pt x="29037" y="1"/>
                    <a:pt x="28115" y="1"/>
                  </a:cubicBez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7245318" y="3774950"/>
              <a:ext cx="704802" cy="427145"/>
            </a:xfrm>
            <a:custGeom>
              <a:avLst/>
              <a:gdLst/>
              <a:ahLst/>
              <a:cxnLst/>
              <a:rect l="l" t="t" r="r" b="b"/>
              <a:pathLst>
                <a:path w="38784" h="23505" extrusionOk="0">
                  <a:moveTo>
                    <a:pt x="14831" y="1"/>
                  </a:moveTo>
                  <a:cubicBezTo>
                    <a:pt x="10212" y="1"/>
                    <a:pt x="6340" y="191"/>
                    <a:pt x="5202" y="831"/>
                  </a:cubicBezTo>
                  <a:cubicBezTo>
                    <a:pt x="1750" y="2846"/>
                    <a:pt x="1" y="16903"/>
                    <a:pt x="2344" y="21136"/>
                  </a:cubicBezTo>
                  <a:cubicBezTo>
                    <a:pt x="3378" y="22984"/>
                    <a:pt x="9732" y="23505"/>
                    <a:pt x="16633" y="23505"/>
                  </a:cubicBezTo>
                  <a:cubicBezTo>
                    <a:pt x="17550" y="23505"/>
                    <a:pt x="18476" y="23496"/>
                    <a:pt x="19400" y="23479"/>
                  </a:cubicBezTo>
                  <a:cubicBezTo>
                    <a:pt x="20323" y="23496"/>
                    <a:pt x="21247" y="23505"/>
                    <a:pt x="22162" y="23505"/>
                  </a:cubicBezTo>
                  <a:cubicBezTo>
                    <a:pt x="29053" y="23505"/>
                    <a:pt x="35407" y="22984"/>
                    <a:pt x="36441" y="21136"/>
                  </a:cubicBezTo>
                  <a:cubicBezTo>
                    <a:pt x="38784" y="16903"/>
                    <a:pt x="37034" y="2846"/>
                    <a:pt x="33645" y="831"/>
                  </a:cubicBezTo>
                  <a:cubicBezTo>
                    <a:pt x="32460" y="191"/>
                    <a:pt x="28577" y="1"/>
                    <a:pt x="23961" y="1"/>
                  </a:cubicBezTo>
                  <a:cubicBezTo>
                    <a:pt x="22494" y="1"/>
                    <a:pt x="20952" y="20"/>
                    <a:pt x="19400" y="50"/>
                  </a:cubicBezTo>
                  <a:cubicBezTo>
                    <a:pt x="17844" y="20"/>
                    <a:pt x="16300" y="1"/>
                    <a:pt x="14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7333885" y="3788795"/>
              <a:ext cx="540741" cy="57934"/>
            </a:xfrm>
            <a:custGeom>
              <a:avLst/>
              <a:gdLst/>
              <a:ahLst/>
              <a:cxnLst/>
              <a:rect l="l" t="t" r="r" b="b"/>
              <a:pathLst>
                <a:path w="29756" h="3188" extrusionOk="0">
                  <a:moveTo>
                    <a:pt x="1703" y="1"/>
                  </a:moveTo>
                  <a:cubicBezTo>
                    <a:pt x="781" y="1"/>
                    <a:pt x="0" y="719"/>
                    <a:pt x="0" y="1625"/>
                  </a:cubicBezTo>
                  <a:cubicBezTo>
                    <a:pt x="0" y="2469"/>
                    <a:pt x="781" y="3187"/>
                    <a:pt x="1703" y="3187"/>
                  </a:cubicBezTo>
                  <a:lnTo>
                    <a:pt x="28115" y="3187"/>
                  </a:lnTo>
                  <a:cubicBezTo>
                    <a:pt x="29037" y="3187"/>
                    <a:pt x="29755" y="2469"/>
                    <a:pt x="29755" y="1625"/>
                  </a:cubicBezTo>
                  <a:cubicBezTo>
                    <a:pt x="29755" y="719"/>
                    <a:pt x="29037" y="1"/>
                    <a:pt x="28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7311462" y="3815218"/>
              <a:ext cx="572525" cy="347658"/>
            </a:xfrm>
            <a:custGeom>
              <a:avLst/>
              <a:gdLst/>
              <a:ahLst/>
              <a:cxnLst/>
              <a:rect l="l" t="t" r="r" b="b"/>
              <a:pathLst>
                <a:path w="31505" h="19131" extrusionOk="0">
                  <a:moveTo>
                    <a:pt x="11848" y="1"/>
                  </a:moveTo>
                  <a:cubicBezTo>
                    <a:pt x="8157" y="1"/>
                    <a:pt x="5092" y="171"/>
                    <a:pt x="4171" y="708"/>
                  </a:cubicBezTo>
                  <a:cubicBezTo>
                    <a:pt x="1375" y="2270"/>
                    <a:pt x="0" y="13781"/>
                    <a:pt x="1890" y="17171"/>
                  </a:cubicBezTo>
                  <a:cubicBezTo>
                    <a:pt x="2802" y="18734"/>
                    <a:pt x="8449" y="19130"/>
                    <a:pt x="14355" y="19130"/>
                  </a:cubicBezTo>
                  <a:cubicBezTo>
                    <a:pt x="14823" y="19130"/>
                    <a:pt x="15292" y="19128"/>
                    <a:pt x="15760" y="19123"/>
                  </a:cubicBezTo>
                  <a:cubicBezTo>
                    <a:pt x="16232" y="19128"/>
                    <a:pt x="16704" y="19130"/>
                    <a:pt x="17174" y="19130"/>
                  </a:cubicBezTo>
                  <a:cubicBezTo>
                    <a:pt x="23112" y="19130"/>
                    <a:pt x="28717" y="18734"/>
                    <a:pt x="29615" y="17171"/>
                  </a:cubicBezTo>
                  <a:cubicBezTo>
                    <a:pt x="31505" y="13781"/>
                    <a:pt x="30130" y="2270"/>
                    <a:pt x="27334" y="708"/>
                  </a:cubicBezTo>
                  <a:cubicBezTo>
                    <a:pt x="26413" y="171"/>
                    <a:pt x="23348" y="1"/>
                    <a:pt x="19663" y="1"/>
                  </a:cubicBezTo>
                  <a:cubicBezTo>
                    <a:pt x="18414" y="1"/>
                    <a:pt x="17093" y="20"/>
                    <a:pt x="15760" y="52"/>
                  </a:cubicBezTo>
                  <a:cubicBezTo>
                    <a:pt x="14424" y="20"/>
                    <a:pt x="13100" y="1"/>
                    <a:pt x="11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85" name="Google Shape;1085;p34"/>
            <p:cNvCxnSpPr/>
            <p:nvPr/>
          </p:nvCxnSpPr>
          <p:spPr>
            <a:xfrm>
              <a:off x="7598623" y="3086725"/>
              <a:ext cx="0" cy="6954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086" name="Google Shape;1086;p34"/>
            <p:cNvCxnSpPr/>
            <p:nvPr/>
          </p:nvCxnSpPr>
          <p:spPr>
            <a:xfrm rot="10800000">
              <a:off x="7468927" y="3606250"/>
              <a:ext cx="128700" cy="1668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/>
      <p:bldP spid="1036" grpId="0"/>
      <p:bldP spid="1037" grpId="0" build="p"/>
      <p:bldP spid="1038" grpId="0"/>
      <p:bldP spid="1039" grpId="0" build="p"/>
      <p:bldP spid="1040" grpId="0"/>
      <p:bldP spid="1041" grpId="0" build="p"/>
      <p:bldP spid="1042" grpId="0"/>
      <p:bldP spid="10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38"/>
          <p:cNvSpPr txBox="1">
            <a:spLocks noGrp="1"/>
          </p:cNvSpPr>
          <p:nvPr>
            <p:ph type="title" idx="2"/>
          </p:nvPr>
        </p:nvSpPr>
        <p:spPr>
          <a:xfrm>
            <a:off x="3906900" y="2251845"/>
            <a:ext cx="3738900" cy="14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Channel’s Content</a:t>
            </a:r>
            <a:endParaRPr dirty="0"/>
          </a:p>
        </p:txBody>
      </p:sp>
      <p:sp>
        <p:nvSpPr>
          <p:cNvPr id="1258" name="Google Shape;1258;p38"/>
          <p:cNvSpPr txBox="1">
            <a:spLocks noGrp="1"/>
          </p:cNvSpPr>
          <p:nvPr>
            <p:ph type="title"/>
          </p:nvPr>
        </p:nvSpPr>
        <p:spPr>
          <a:xfrm>
            <a:off x="3906908" y="1259507"/>
            <a:ext cx="3738900" cy="10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260" name="Google Shape;1260;p38"/>
          <p:cNvGrpSpPr/>
          <p:nvPr/>
        </p:nvGrpSpPr>
        <p:grpSpPr>
          <a:xfrm>
            <a:off x="1473622" y="1397519"/>
            <a:ext cx="3048913" cy="2896249"/>
            <a:chOff x="1473596" y="1114908"/>
            <a:chExt cx="3346409" cy="3178848"/>
          </a:xfrm>
        </p:grpSpPr>
        <p:sp>
          <p:nvSpPr>
            <p:cNvPr id="1261" name="Google Shape;1261;p38"/>
            <p:cNvSpPr/>
            <p:nvPr/>
          </p:nvSpPr>
          <p:spPr>
            <a:xfrm>
              <a:off x="1657470" y="1722350"/>
              <a:ext cx="126469" cy="499292"/>
            </a:xfrm>
            <a:custGeom>
              <a:avLst/>
              <a:gdLst/>
              <a:ahLst/>
              <a:cxnLst/>
              <a:rect l="l" t="t" r="r" b="b"/>
              <a:pathLst>
                <a:path w="7954" h="31402" extrusionOk="0">
                  <a:moveTo>
                    <a:pt x="0" y="0"/>
                  </a:moveTo>
                  <a:lnTo>
                    <a:pt x="0" y="31401"/>
                  </a:lnTo>
                  <a:lnTo>
                    <a:pt x="7954" y="31401"/>
                  </a:lnTo>
                  <a:lnTo>
                    <a:pt x="79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2" name="Google Shape;1262;p38"/>
            <p:cNvGrpSpPr/>
            <p:nvPr/>
          </p:nvGrpSpPr>
          <p:grpSpPr>
            <a:xfrm>
              <a:off x="1473596" y="1114908"/>
              <a:ext cx="3346409" cy="3178848"/>
              <a:chOff x="1473596" y="1114908"/>
              <a:chExt cx="3346409" cy="3178848"/>
            </a:xfrm>
          </p:grpSpPr>
          <p:sp>
            <p:nvSpPr>
              <p:cNvPr id="1263" name="Google Shape;1263;p38"/>
              <p:cNvSpPr/>
              <p:nvPr/>
            </p:nvSpPr>
            <p:spPr>
              <a:xfrm>
                <a:off x="1841621" y="1831200"/>
                <a:ext cx="126469" cy="390440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24556" extrusionOk="0">
                    <a:moveTo>
                      <a:pt x="1" y="0"/>
                    </a:moveTo>
                    <a:lnTo>
                      <a:pt x="1" y="24555"/>
                    </a:lnTo>
                    <a:lnTo>
                      <a:pt x="7954" y="24555"/>
                    </a:lnTo>
                    <a:lnTo>
                      <a:pt x="7954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8"/>
              <p:cNvSpPr/>
              <p:nvPr/>
            </p:nvSpPr>
            <p:spPr>
              <a:xfrm>
                <a:off x="2029460" y="1920001"/>
                <a:ext cx="124433" cy="301639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18971" extrusionOk="0">
                    <a:moveTo>
                      <a:pt x="1" y="1"/>
                    </a:moveTo>
                    <a:lnTo>
                      <a:pt x="1" y="18970"/>
                    </a:lnTo>
                    <a:lnTo>
                      <a:pt x="7825" y="18970"/>
                    </a:lnTo>
                    <a:lnTo>
                      <a:pt x="7825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8"/>
              <p:cNvSpPr/>
              <p:nvPr/>
            </p:nvSpPr>
            <p:spPr>
              <a:xfrm>
                <a:off x="2203386" y="2042779"/>
                <a:ext cx="124433" cy="178859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11249" extrusionOk="0">
                    <a:moveTo>
                      <a:pt x="1" y="0"/>
                    </a:moveTo>
                    <a:lnTo>
                      <a:pt x="1" y="11248"/>
                    </a:lnTo>
                    <a:lnTo>
                      <a:pt x="7825" y="11248"/>
                    </a:lnTo>
                    <a:lnTo>
                      <a:pt x="7825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6" name="Google Shape;1266;p38"/>
              <p:cNvGrpSpPr/>
              <p:nvPr/>
            </p:nvGrpSpPr>
            <p:grpSpPr>
              <a:xfrm>
                <a:off x="1473596" y="1114908"/>
                <a:ext cx="2543517" cy="2891106"/>
                <a:chOff x="8398250" y="942450"/>
                <a:chExt cx="3203825" cy="3641650"/>
              </a:xfrm>
            </p:grpSpPr>
            <p:sp>
              <p:nvSpPr>
                <p:cNvPr id="1267" name="Google Shape;1267;p38"/>
                <p:cNvSpPr/>
                <p:nvPr/>
              </p:nvSpPr>
              <p:spPr>
                <a:xfrm>
                  <a:off x="8398250" y="3554475"/>
                  <a:ext cx="761875" cy="3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5" h="13411" extrusionOk="0">
                      <a:moveTo>
                        <a:pt x="30475" y="1"/>
                      </a:moveTo>
                      <a:cubicBezTo>
                        <a:pt x="30346" y="1"/>
                        <a:pt x="30243" y="104"/>
                        <a:pt x="30140" y="104"/>
                      </a:cubicBezTo>
                      <a:lnTo>
                        <a:pt x="29291" y="644"/>
                      </a:lnTo>
                      <a:cubicBezTo>
                        <a:pt x="28956" y="850"/>
                        <a:pt x="28544" y="1185"/>
                        <a:pt x="28004" y="1494"/>
                      </a:cubicBezTo>
                      <a:cubicBezTo>
                        <a:pt x="27463" y="1725"/>
                        <a:pt x="26923" y="2137"/>
                        <a:pt x="26279" y="2472"/>
                      </a:cubicBezTo>
                      <a:cubicBezTo>
                        <a:pt x="24992" y="3321"/>
                        <a:pt x="23397" y="4170"/>
                        <a:pt x="21672" y="5046"/>
                      </a:cubicBezTo>
                      <a:cubicBezTo>
                        <a:pt x="19845" y="5998"/>
                        <a:pt x="17811" y="6976"/>
                        <a:pt x="15778" y="7928"/>
                      </a:cubicBezTo>
                      <a:cubicBezTo>
                        <a:pt x="13616" y="8803"/>
                        <a:pt x="11583" y="9653"/>
                        <a:pt x="9755" y="10296"/>
                      </a:cubicBezTo>
                      <a:cubicBezTo>
                        <a:pt x="7825" y="11043"/>
                        <a:pt x="6229" y="11583"/>
                        <a:pt x="4736" y="12021"/>
                      </a:cubicBezTo>
                      <a:cubicBezTo>
                        <a:pt x="3964" y="12227"/>
                        <a:pt x="3321" y="12433"/>
                        <a:pt x="2806" y="12664"/>
                      </a:cubicBezTo>
                      <a:cubicBezTo>
                        <a:pt x="2265" y="12767"/>
                        <a:pt x="1725" y="12973"/>
                        <a:pt x="1287" y="13076"/>
                      </a:cubicBezTo>
                      <a:lnTo>
                        <a:pt x="335" y="13308"/>
                      </a:lnTo>
                      <a:cubicBezTo>
                        <a:pt x="232" y="13411"/>
                        <a:pt x="103" y="13411"/>
                        <a:pt x="0" y="13411"/>
                      </a:cubicBezTo>
                      <a:lnTo>
                        <a:pt x="335" y="13411"/>
                      </a:lnTo>
                      <a:lnTo>
                        <a:pt x="1287" y="13179"/>
                      </a:lnTo>
                      <a:cubicBezTo>
                        <a:pt x="1725" y="13076"/>
                        <a:pt x="2265" y="12870"/>
                        <a:pt x="2806" y="12767"/>
                      </a:cubicBezTo>
                      <a:cubicBezTo>
                        <a:pt x="3449" y="12536"/>
                        <a:pt x="4093" y="12433"/>
                        <a:pt x="4736" y="12227"/>
                      </a:cubicBezTo>
                      <a:cubicBezTo>
                        <a:pt x="6229" y="11789"/>
                        <a:pt x="7954" y="11249"/>
                        <a:pt x="9884" y="10502"/>
                      </a:cubicBezTo>
                      <a:cubicBezTo>
                        <a:pt x="11686" y="9859"/>
                        <a:pt x="13745" y="9009"/>
                        <a:pt x="15881" y="8160"/>
                      </a:cubicBezTo>
                      <a:cubicBezTo>
                        <a:pt x="18017" y="7182"/>
                        <a:pt x="19948" y="6230"/>
                        <a:pt x="21775" y="5251"/>
                      </a:cubicBezTo>
                      <a:cubicBezTo>
                        <a:pt x="23500" y="4299"/>
                        <a:pt x="25095" y="3424"/>
                        <a:pt x="26382" y="2678"/>
                      </a:cubicBezTo>
                      <a:cubicBezTo>
                        <a:pt x="27026" y="2240"/>
                        <a:pt x="27566" y="1931"/>
                        <a:pt x="28107" y="1597"/>
                      </a:cubicBezTo>
                      <a:cubicBezTo>
                        <a:pt x="28544" y="1288"/>
                        <a:pt x="28956" y="953"/>
                        <a:pt x="29394" y="747"/>
                      </a:cubicBezTo>
                      <a:lnTo>
                        <a:pt x="30140" y="207"/>
                      </a:lnTo>
                      <a:cubicBezTo>
                        <a:pt x="30243" y="104"/>
                        <a:pt x="30346" y="1"/>
                        <a:pt x="3047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38"/>
                <p:cNvSpPr/>
                <p:nvPr/>
              </p:nvSpPr>
              <p:spPr>
                <a:xfrm>
                  <a:off x="8645325" y="3286150"/>
                  <a:ext cx="713000" cy="41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20" h="16423" extrusionOk="0">
                      <a:moveTo>
                        <a:pt x="28519" y="1"/>
                      </a:moveTo>
                      <a:cubicBezTo>
                        <a:pt x="28416" y="104"/>
                        <a:pt x="28313" y="104"/>
                        <a:pt x="28185" y="232"/>
                      </a:cubicBezTo>
                      <a:cubicBezTo>
                        <a:pt x="28313" y="232"/>
                        <a:pt x="28416" y="104"/>
                        <a:pt x="28519" y="1"/>
                      </a:cubicBezTo>
                      <a:close/>
                      <a:moveTo>
                        <a:pt x="28185" y="232"/>
                      </a:moveTo>
                      <a:lnTo>
                        <a:pt x="27438" y="747"/>
                      </a:lnTo>
                      <a:cubicBezTo>
                        <a:pt x="26795" y="1288"/>
                        <a:pt x="25740" y="2034"/>
                        <a:pt x="24556" y="2909"/>
                      </a:cubicBezTo>
                      <a:cubicBezTo>
                        <a:pt x="22085" y="4608"/>
                        <a:pt x="18661" y="6873"/>
                        <a:pt x="14801" y="9112"/>
                      </a:cubicBezTo>
                      <a:cubicBezTo>
                        <a:pt x="10811" y="11377"/>
                        <a:pt x="7079" y="13205"/>
                        <a:pt x="4376" y="14389"/>
                      </a:cubicBezTo>
                      <a:cubicBezTo>
                        <a:pt x="2987" y="15032"/>
                        <a:pt x="1931" y="15547"/>
                        <a:pt x="1159" y="15882"/>
                      </a:cubicBezTo>
                      <a:cubicBezTo>
                        <a:pt x="1931" y="15676"/>
                        <a:pt x="3090" y="15135"/>
                        <a:pt x="4376" y="14595"/>
                      </a:cubicBezTo>
                      <a:cubicBezTo>
                        <a:pt x="8031" y="12973"/>
                        <a:pt x="11455" y="11274"/>
                        <a:pt x="14904" y="9344"/>
                      </a:cubicBezTo>
                      <a:cubicBezTo>
                        <a:pt x="18224" y="7414"/>
                        <a:pt x="21544" y="5252"/>
                        <a:pt x="24659" y="3012"/>
                      </a:cubicBezTo>
                      <a:cubicBezTo>
                        <a:pt x="25842" y="2034"/>
                        <a:pt x="26795" y="1391"/>
                        <a:pt x="27438" y="876"/>
                      </a:cubicBezTo>
                      <a:lnTo>
                        <a:pt x="28185" y="232"/>
                      </a:lnTo>
                      <a:close/>
                      <a:moveTo>
                        <a:pt x="1159" y="15882"/>
                      </a:moveTo>
                      <a:lnTo>
                        <a:pt x="207" y="16190"/>
                      </a:lnTo>
                      <a:cubicBezTo>
                        <a:pt x="104" y="16319"/>
                        <a:pt x="1" y="16319"/>
                        <a:pt x="1" y="16422"/>
                      </a:cubicBezTo>
                      <a:cubicBezTo>
                        <a:pt x="104" y="16319"/>
                        <a:pt x="207" y="16319"/>
                        <a:pt x="310" y="16319"/>
                      </a:cubicBezTo>
                      <a:lnTo>
                        <a:pt x="1159" y="15882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9" name="Google Shape;1269;p38"/>
                <p:cNvSpPr/>
                <p:nvPr/>
              </p:nvSpPr>
              <p:spPr>
                <a:xfrm>
                  <a:off x="9232175" y="1146175"/>
                  <a:ext cx="946575" cy="94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63" h="37984" extrusionOk="0">
                      <a:moveTo>
                        <a:pt x="27805" y="1"/>
                      </a:moveTo>
                      <a:cubicBezTo>
                        <a:pt x="27690" y="1"/>
                        <a:pt x="27576" y="7"/>
                        <a:pt x="27464" y="19"/>
                      </a:cubicBezTo>
                      <a:cubicBezTo>
                        <a:pt x="25739" y="354"/>
                        <a:pt x="24890" y="2387"/>
                        <a:pt x="23500" y="3468"/>
                      </a:cubicBezTo>
                      <a:cubicBezTo>
                        <a:pt x="22213" y="4420"/>
                        <a:pt x="20386" y="4523"/>
                        <a:pt x="19304" y="5707"/>
                      </a:cubicBezTo>
                      <a:cubicBezTo>
                        <a:pt x="18352" y="6788"/>
                        <a:pt x="18223" y="8616"/>
                        <a:pt x="17168" y="9671"/>
                      </a:cubicBezTo>
                      <a:cubicBezTo>
                        <a:pt x="15650" y="11061"/>
                        <a:pt x="13076" y="10649"/>
                        <a:pt x="11583" y="11936"/>
                      </a:cubicBezTo>
                      <a:cubicBezTo>
                        <a:pt x="10296" y="13223"/>
                        <a:pt x="10296" y="15462"/>
                        <a:pt x="8906" y="16543"/>
                      </a:cubicBezTo>
                      <a:cubicBezTo>
                        <a:pt x="7619" y="17496"/>
                        <a:pt x="5895" y="17084"/>
                        <a:pt x="4299" y="17290"/>
                      </a:cubicBezTo>
                      <a:cubicBezTo>
                        <a:pt x="2034" y="17727"/>
                        <a:pt x="335" y="19555"/>
                        <a:pt x="1" y="21794"/>
                      </a:cubicBezTo>
                      <a:cubicBezTo>
                        <a:pt x="541" y="23415"/>
                        <a:pt x="1828" y="24265"/>
                        <a:pt x="3218" y="25217"/>
                      </a:cubicBezTo>
                      <a:cubicBezTo>
                        <a:pt x="4402" y="24265"/>
                        <a:pt x="5895" y="23827"/>
                        <a:pt x="7413" y="23827"/>
                      </a:cubicBezTo>
                      <a:cubicBezTo>
                        <a:pt x="7079" y="24908"/>
                        <a:pt x="5354" y="24805"/>
                        <a:pt x="4839" y="25758"/>
                      </a:cubicBezTo>
                      <a:cubicBezTo>
                        <a:pt x="4299" y="26504"/>
                        <a:pt x="4711" y="27482"/>
                        <a:pt x="5354" y="28229"/>
                      </a:cubicBezTo>
                      <a:cubicBezTo>
                        <a:pt x="5895" y="28872"/>
                        <a:pt x="6770" y="29516"/>
                        <a:pt x="6976" y="30365"/>
                      </a:cubicBezTo>
                      <a:lnTo>
                        <a:pt x="10836" y="29078"/>
                      </a:lnTo>
                      <a:lnTo>
                        <a:pt x="8263" y="31343"/>
                      </a:lnTo>
                      <a:cubicBezTo>
                        <a:pt x="9858" y="33917"/>
                        <a:pt x="11918" y="36156"/>
                        <a:pt x="14260" y="37984"/>
                      </a:cubicBezTo>
                      <a:cubicBezTo>
                        <a:pt x="14260" y="36491"/>
                        <a:pt x="15547" y="35307"/>
                        <a:pt x="16937" y="34766"/>
                      </a:cubicBezTo>
                      <a:cubicBezTo>
                        <a:pt x="18455" y="34354"/>
                        <a:pt x="19948" y="34226"/>
                        <a:pt x="21441" y="33917"/>
                      </a:cubicBezTo>
                      <a:cubicBezTo>
                        <a:pt x="22856" y="33582"/>
                        <a:pt x="24349" y="32836"/>
                        <a:pt x="24993" y="31446"/>
                      </a:cubicBezTo>
                      <a:cubicBezTo>
                        <a:pt x="25636" y="29953"/>
                        <a:pt x="25199" y="27920"/>
                        <a:pt x="26589" y="27045"/>
                      </a:cubicBezTo>
                      <a:cubicBezTo>
                        <a:pt x="27567" y="26401"/>
                        <a:pt x="28854" y="26736"/>
                        <a:pt x="29806" y="26195"/>
                      </a:cubicBezTo>
                      <a:cubicBezTo>
                        <a:pt x="31093" y="25552"/>
                        <a:pt x="31427" y="23930"/>
                        <a:pt x="31968" y="22540"/>
                      </a:cubicBezTo>
                      <a:cubicBezTo>
                        <a:pt x="32714" y="20404"/>
                        <a:pt x="34104" y="18474"/>
                        <a:pt x="36138" y="17187"/>
                      </a:cubicBezTo>
                      <a:cubicBezTo>
                        <a:pt x="36884" y="16749"/>
                        <a:pt x="37862" y="16106"/>
                        <a:pt x="37862" y="15153"/>
                      </a:cubicBezTo>
                      <a:cubicBezTo>
                        <a:pt x="37759" y="14819"/>
                        <a:pt x="37656" y="14510"/>
                        <a:pt x="37424" y="14278"/>
                      </a:cubicBezTo>
                      <a:lnTo>
                        <a:pt x="31865" y="3571"/>
                      </a:lnTo>
                      <a:cubicBezTo>
                        <a:pt x="31427" y="2593"/>
                        <a:pt x="30887" y="1744"/>
                        <a:pt x="30140" y="997"/>
                      </a:cubicBezTo>
                      <a:cubicBezTo>
                        <a:pt x="29573" y="339"/>
                        <a:pt x="28665" y="1"/>
                        <a:pt x="2780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1270;p38"/>
                <p:cNvSpPr/>
                <p:nvPr/>
              </p:nvSpPr>
              <p:spPr>
                <a:xfrm>
                  <a:off x="9227025" y="1157575"/>
                  <a:ext cx="664725" cy="3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9" h="12870" extrusionOk="0">
                      <a:moveTo>
                        <a:pt x="26280" y="1"/>
                      </a:moveTo>
                      <a:cubicBezTo>
                        <a:pt x="25945" y="1"/>
                        <a:pt x="25636" y="207"/>
                        <a:pt x="25405" y="310"/>
                      </a:cubicBezTo>
                      <a:cubicBezTo>
                        <a:pt x="24993" y="644"/>
                        <a:pt x="24658" y="1082"/>
                        <a:pt x="24349" y="1494"/>
                      </a:cubicBezTo>
                      <a:cubicBezTo>
                        <a:pt x="24015" y="2034"/>
                        <a:pt x="23577" y="2575"/>
                        <a:pt x="23165" y="3012"/>
                      </a:cubicBezTo>
                      <a:cubicBezTo>
                        <a:pt x="22522" y="3527"/>
                        <a:pt x="21775" y="3759"/>
                        <a:pt x="21003" y="3759"/>
                      </a:cubicBezTo>
                      <a:cubicBezTo>
                        <a:pt x="20154" y="3861"/>
                        <a:pt x="19202" y="3759"/>
                        <a:pt x="18224" y="3964"/>
                      </a:cubicBezTo>
                      <a:cubicBezTo>
                        <a:pt x="17786" y="4067"/>
                        <a:pt x="17271" y="4402"/>
                        <a:pt x="16937" y="4711"/>
                      </a:cubicBezTo>
                      <a:cubicBezTo>
                        <a:pt x="16628" y="5148"/>
                        <a:pt x="16293" y="5586"/>
                        <a:pt x="16087" y="5998"/>
                      </a:cubicBezTo>
                      <a:cubicBezTo>
                        <a:pt x="15753" y="6435"/>
                        <a:pt x="15547" y="6976"/>
                        <a:pt x="15341" y="7388"/>
                      </a:cubicBezTo>
                      <a:cubicBezTo>
                        <a:pt x="15006" y="7928"/>
                        <a:pt x="14697" y="8366"/>
                        <a:pt x="14260" y="8675"/>
                      </a:cubicBezTo>
                      <a:cubicBezTo>
                        <a:pt x="13513" y="9318"/>
                        <a:pt x="12432" y="9756"/>
                        <a:pt x="11351" y="9859"/>
                      </a:cubicBezTo>
                      <a:cubicBezTo>
                        <a:pt x="11161" y="9879"/>
                        <a:pt x="10965" y="9887"/>
                        <a:pt x="10767" y="9887"/>
                      </a:cubicBezTo>
                      <a:cubicBezTo>
                        <a:pt x="9972" y="9887"/>
                        <a:pt x="9128" y="9756"/>
                        <a:pt x="8366" y="9756"/>
                      </a:cubicBezTo>
                      <a:cubicBezTo>
                        <a:pt x="7825" y="9756"/>
                        <a:pt x="7388" y="9756"/>
                        <a:pt x="6976" y="9962"/>
                      </a:cubicBezTo>
                      <a:cubicBezTo>
                        <a:pt x="6538" y="10090"/>
                        <a:pt x="6101" y="10296"/>
                        <a:pt x="5792" y="10605"/>
                      </a:cubicBezTo>
                      <a:cubicBezTo>
                        <a:pt x="5148" y="11248"/>
                        <a:pt x="4711" y="12021"/>
                        <a:pt x="4067" y="12329"/>
                      </a:cubicBezTo>
                      <a:cubicBezTo>
                        <a:pt x="3705" y="12623"/>
                        <a:pt x="3295" y="12766"/>
                        <a:pt x="2871" y="12766"/>
                      </a:cubicBezTo>
                      <a:cubicBezTo>
                        <a:pt x="2663" y="12766"/>
                        <a:pt x="2451" y="12732"/>
                        <a:pt x="2240" y="12664"/>
                      </a:cubicBezTo>
                      <a:cubicBezTo>
                        <a:pt x="1828" y="12432"/>
                        <a:pt x="1391" y="12226"/>
                        <a:pt x="953" y="11892"/>
                      </a:cubicBezTo>
                      <a:cubicBezTo>
                        <a:pt x="644" y="11686"/>
                        <a:pt x="412" y="11480"/>
                        <a:pt x="309" y="11377"/>
                      </a:cubicBezTo>
                      <a:cubicBezTo>
                        <a:pt x="207" y="11248"/>
                        <a:pt x="104" y="11248"/>
                        <a:pt x="1" y="11146"/>
                      </a:cubicBezTo>
                      <a:lnTo>
                        <a:pt x="1" y="11146"/>
                      </a:lnTo>
                      <a:cubicBezTo>
                        <a:pt x="104" y="11248"/>
                        <a:pt x="104" y="11377"/>
                        <a:pt x="207" y="11377"/>
                      </a:cubicBezTo>
                      <a:cubicBezTo>
                        <a:pt x="412" y="11583"/>
                        <a:pt x="644" y="11789"/>
                        <a:pt x="953" y="12021"/>
                      </a:cubicBezTo>
                      <a:cubicBezTo>
                        <a:pt x="1288" y="12329"/>
                        <a:pt x="1699" y="12535"/>
                        <a:pt x="2240" y="12767"/>
                      </a:cubicBezTo>
                      <a:cubicBezTo>
                        <a:pt x="2574" y="12870"/>
                        <a:pt x="2883" y="12870"/>
                        <a:pt x="3218" y="12870"/>
                      </a:cubicBezTo>
                      <a:cubicBezTo>
                        <a:pt x="3527" y="12870"/>
                        <a:pt x="3861" y="12767"/>
                        <a:pt x="4170" y="12535"/>
                      </a:cubicBezTo>
                      <a:cubicBezTo>
                        <a:pt x="4814" y="12124"/>
                        <a:pt x="5251" y="11377"/>
                        <a:pt x="5895" y="10837"/>
                      </a:cubicBezTo>
                      <a:cubicBezTo>
                        <a:pt x="6204" y="10502"/>
                        <a:pt x="6538" y="10296"/>
                        <a:pt x="6976" y="10090"/>
                      </a:cubicBezTo>
                      <a:cubicBezTo>
                        <a:pt x="7388" y="9962"/>
                        <a:pt x="7825" y="9962"/>
                        <a:pt x="8366" y="9962"/>
                      </a:cubicBezTo>
                      <a:cubicBezTo>
                        <a:pt x="9145" y="9962"/>
                        <a:pt x="9941" y="10117"/>
                        <a:pt x="10783" y="10117"/>
                      </a:cubicBezTo>
                      <a:cubicBezTo>
                        <a:pt x="10970" y="10117"/>
                        <a:pt x="11159" y="10109"/>
                        <a:pt x="11351" y="10090"/>
                      </a:cubicBezTo>
                      <a:cubicBezTo>
                        <a:pt x="13076" y="9962"/>
                        <a:pt x="14569" y="9009"/>
                        <a:pt x="15444" y="7516"/>
                      </a:cubicBezTo>
                      <a:cubicBezTo>
                        <a:pt x="15753" y="7079"/>
                        <a:pt x="15984" y="6538"/>
                        <a:pt x="16190" y="6101"/>
                      </a:cubicBezTo>
                      <a:cubicBezTo>
                        <a:pt x="16396" y="5689"/>
                        <a:pt x="16731" y="5251"/>
                        <a:pt x="17040" y="4814"/>
                      </a:cubicBezTo>
                      <a:cubicBezTo>
                        <a:pt x="17374" y="4505"/>
                        <a:pt x="17786" y="4299"/>
                        <a:pt x="18327" y="4170"/>
                      </a:cubicBezTo>
                      <a:cubicBezTo>
                        <a:pt x="19202" y="3964"/>
                        <a:pt x="20154" y="4067"/>
                        <a:pt x="21003" y="3964"/>
                      </a:cubicBezTo>
                      <a:cubicBezTo>
                        <a:pt x="21441" y="3964"/>
                        <a:pt x="21878" y="3861"/>
                        <a:pt x="22187" y="3759"/>
                      </a:cubicBezTo>
                      <a:cubicBezTo>
                        <a:pt x="22625" y="3656"/>
                        <a:pt x="22934" y="3424"/>
                        <a:pt x="23268" y="3115"/>
                      </a:cubicBezTo>
                      <a:cubicBezTo>
                        <a:pt x="23706" y="2575"/>
                        <a:pt x="24118" y="2034"/>
                        <a:pt x="24452" y="1494"/>
                      </a:cubicBezTo>
                      <a:cubicBezTo>
                        <a:pt x="24658" y="1082"/>
                        <a:pt x="24993" y="747"/>
                        <a:pt x="25405" y="438"/>
                      </a:cubicBezTo>
                      <a:cubicBezTo>
                        <a:pt x="25739" y="207"/>
                        <a:pt x="26151" y="1"/>
                        <a:pt x="2658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1" name="Google Shape;1271;p38"/>
                <p:cNvSpPr/>
                <p:nvPr/>
              </p:nvSpPr>
              <p:spPr>
                <a:xfrm>
                  <a:off x="9165250" y="2490200"/>
                  <a:ext cx="833950" cy="53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58" h="21250" extrusionOk="0">
                      <a:moveTo>
                        <a:pt x="7079" y="0"/>
                      </a:moveTo>
                      <a:cubicBezTo>
                        <a:pt x="7079" y="0"/>
                        <a:pt x="1" y="7284"/>
                        <a:pt x="953" y="15649"/>
                      </a:cubicBezTo>
                      <a:cubicBezTo>
                        <a:pt x="953" y="15649"/>
                        <a:pt x="13719" y="21132"/>
                        <a:pt x="14157" y="21235"/>
                      </a:cubicBezTo>
                      <a:cubicBezTo>
                        <a:pt x="14183" y="21244"/>
                        <a:pt x="14220" y="21249"/>
                        <a:pt x="14267" y="21249"/>
                      </a:cubicBezTo>
                      <a:cubicBezTo>
                        <a:pt x="15191" y="21249"/>
                        <a:pt x="19948" y="19407"/>
                        <a:pt x="19948" y="19407"/>
                      </a:cubicBezTo>
                      <a:lnTo>
                        <a:pt x="33358" y="4170"/>
                      </a:lnTo>
                      <a:lnTo>
                        <a:pt x="30990" y="1699"/>
                      </a:lnTo>
                      <a:lnTo>
                        <a:pt x="7079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1272;p38"/>
                <p:cNvSpPr/>
                <p:nvPr/>
              </p:nvSpPr>
              <p:spPr>
                <a:xfrm>
                  <a:off x="9288800" y="2511425"/>
                  <a:ext cx="249050" cy="11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2" h="4454" extrusionOk="0">
                      <a:moveTo>
                        <a:pt x="9961" y="1"/>
                      </a:moveTo>
                      <a:cubicBezTo>
                        <a:pt x="9858" y="1"/>
                        <a:pt x="9653" y="644"/>
                        <a:pt x="9009" y="1493"/>
                      </a:cubicBezTo>
                      <a:cubicBezTo>
                        <a:pt x="8571" y="2137"/>
                        <a:pt x="8134" y="2574"/>
                        <a:pt x="7593" y="3012"/>
                      </a:cubicBezTo>
                      <a:cubicBezTo>
                        <a:pt x="6950" y="3553"/>
                        <a:pt x="6204" y="3861"/>
                        <a:pt x="5457" y="4067"/>
                      </a:cubicBezTo>
                      <a:cubicBezTo>
                        <a:pt x="5084" y="4183"/>
                        <a:pt x="4685" y="4241"/>
                        <a:pt x="4283" y="4241"/>
                      </a:cubicBezTo>
                      <a:cubicBezTo>
                        <a:pt x="3881" y="4241"/>
                        <a:pt x="3475" y="4183"/>
                        <a:pt x="3089" y="4067"/>
                      </a:cubicBezTo>
                      <a:cubicBezTo>
                        <a:pt x="2446" y="3964"/>
                        <a:pt x="1802" y="3655"/>
                        <a:pt x="1287" y="3321"/>
                      </a:cubicBezTo>
                      <a:cubicBezTo>
                        <a:pt x="747" y="3012"/>
                        <a:pt x="309" y="2574"/>
                        <a:pt x="1" y="2034"/>
                      </a:cubicBezTo>
                      <a:lnTo>
                        <a:pt x="1" y="2137"/>
                      </a:lnTo>
                      <a:cubicBezTo>
                        <a:pt x="103" y="2266"/>
                        <a:pt x="103" y="2369"/>
                        <a:pt x="206" y="2472"/>
                      </a:cubicBezTo>
                      <a:lnTo>
                        <a:pt x="1159" y="3424"/>
                      </a:lnTo>
                      <a:cubicBezTo>
                        <a:pt x="1802" y="3758"/>
                        <a:pt x="2343" y="4067"/>
                        <a:pt x="2986" y="4299"/>
                      </a:cubicBezTo>
                      <a:cubicBezTo>
                        <a:pt x="3424" y="4402"/>
                        <a:pt x="3855" y="4453"/>
                        <a:pt x="4283" y="4453"/>
                      </a:cubicBezTo>
                      <a:cubicBezTo>
                        <a:pt x="4711" y="4453"/>
                        <a:pt x="5135" y="4402"/>
                        <a:pt x="5560" y="4299"/>
                      </a:cubicBezTo>
                      <a:cubicBezTo>
                        <a:pt x="6306" y="4067"/>
                        <a:pt x="7079" y="3655"/>
                        <a:pt x="7722" y="3115"/>
                      </a:cubicBezTo>
                      <a:cubicBezTo>
                        <a:pt x="8237" y="2677"/>
                        <a:pt x="8674" y="2266"/>
                        <a:pt x="9112" y="1622"/>
                      </a:cubicBezTo>
                      <a:cubicBezTo>
                        <a:pt x="9318" y="1288"/>
                        <a:pt x="9524" y="850"/>
                        <a:pt x="9755" y="438"/>
                      </a:cubicBezTo>
                      <a:cubicBezTo>
                        <a:pt x="9858" y="335"/>
                        <a:pt x="9858" y="104"/>
                        <a:pt x="9961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3" name="Google Shape;1273;p38"/>
                <p:cNvSpPr/>
                <p:nvPr/>
              </p:nvSpPr>
              <p:spPr>
                <a:xfrm>
                  <a:off x="9851825" y="2524950"/>
                  <a:ext cx="131300" cy="8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2" h="3578" extrusionOk="0">
                      <a:moveTo>
                        <a:pt x="104" y="0"/>
                      </a:moveTo>
                      <a:cubicBezTo>
                        <a:pt x="1" y="103"/>
                        <a:pt x="1" y="206"/>
                        <a:pt x="1" y="309"/>
                      </a:cubicBezTo>
                      <a:cubicBezTo>
                        <a:pt x="1" y="541"/>
                        <a:pt x="104" y="850"/>
                        <a:pt x="104" y="1184"/>
                      </a:cubicBezTo>
                      <a:cubicBezTo>
                        <a:pt x="207" y="1596"/>
                        <a:pt x="413" y="1931"/>
                        <a:pt x="644" y="2368"/>
                      </a:cubicBezTo>
                      <a:cubicBezTo>
                        <a:pt x="953" y="2780"/>
                        <a:pt x="1391" y="3114"/>
                        <a:pt x="1931" y="3320"/>
                      </a:cubicBezTo>
                      <a:cubicBezTo>
                        <a:pt x="2229" y="3469"/>
                        <a:pt x="2594" y="3578"/>
                        <a:pt x="2978" y="3578"/>
                      </a:cubicBezTo>
                      <a:cubicBezTo>
                        <a:pt x="3125" y="3578"/>
                        <a:pt x="3274" y="3562"/>
                        <a:pt x="3424" y="3526"/>
                      </a:cubicBezTo>
                      <a:cubicBezTo>
                        <a:pt x="3862" y="3526"/>
                        <a:pt x="4273" y="3320"/>
                        <a:pt x="4608" y="3012"/>
                      </a:cubicBezTo>
                      <a:cubicBezTo>
                        <a:pt x="4814" y="2780"/>
                        <a:pt x="5020" y="2574"/>
                        <a:pt x="5149" y="2368"/>
                      </a:cubicBezTo>
                      <a:cubicBezTo>
                        <a:pt x="5251" y="2136"/>
                        <a:pt x="5251" y="2034"/>
                        <a:pt x="5251" y="2033"/>
                      </a:cubicBezTo>
                      <a:lnTo>
                        <a:pt x="5251" y="2033"/>
                      </a:lnTo>
                      <a:cubicBezTo>
                        <a:pt x="5020" y="2368"/>
                        <a:pt x="4814" y="2677"/>
                        <a:pt x="4505" y="2883"/>
                      </a:cubicBezTo>
                      <a:cubicBezTo>
                        <a:pt x="4170" y="3114"/>
                        <a:pt x="3862" y="3320"/>
                        <a:pt x="3424" y="3320"/>
                      </a:cubicBezTo>
                      <a:cubicBezTo>
                        <a:pt x="3279" y="3348"/>
                        <a:pt x="3142" y="3361"/>
                        <a:pt x="3008" y="3361"/>
                      </a:cubicBezTo>
                      <a:cubicBezTo>
                        <a:pt x="2644" y="3361"/>
                        <a:pt x="2308" y="3265"/>
                        <a:pt x="1931" y="3114"/>
                      </a:cubicBezTo>
                      <a:cubicBezTo>
                        <a:pt x="1494" y="2883"/>
                        <a:pt x="1159" y="2574"/>
                        <a:pt x="850" y="2136"/>
                      </a:cubicBezTo>
                      <a:cubicBezTo>
                        <a:pt x="644" y="1828"/>
                        <a:pt x="413" y="1493"/>
                        <a:pt x="310" y="1081"/>
                      </a:cubicBezTo>
                      <a:cubicBezTo>
                        <a:pt x="207" y="747"/>
                        <a:pt x="104" y="309"/>
                        <a:pt x="104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4" name="Google Shape;1274;p38"/>
                <p:cNvSpPr/>
                <p:nvPr/>
              </p:nvSpPr>
              <p:spPr>
                <a:xfrm>
                  <a:off x="9484425" y="2699325"/>
                  <a:ext cx="142225" cy="12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9" h="504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09" y="206"/>
                        <a:pt x="644" y="309"/>
                        <a:pt x="952" y="541"/>
                      </a:cubicBezTo>
                      <a:cubicBezTo>
                        <a:pt x="1828" y="953"/>
                        <a:pt x="2574" y="1493"/>
                        <a:pt x="3320" y="2034"/>
                      </a:cubicBezTo>
                      <a:cubicBezTo>
                        <a:pt x="4067" y="2574"/>
                        <a:pt x="4607" y="3218"/>
                        <a:pt x="5148" y="3964"/>
                      </a:cubicBezTo>
                      <a:cubicBezTo>
                        <a:pt x="5457" y="4607"/>
                        <a:pt x="5688" y="5045"/>
                        <a:pt x="5688" y="5045"/>
                      </a:cubicBezTo>
                      <a:cubicBezTo>
                        <a:pt x="5688" y="4916"/>
                        <a:pt x="5688" y="4813"/>
                        <a:pt x="5560" y="4710"/>
                      </a:cubicBezTo>
                      <a:cubicBezTo>
                        <a:pt x="5560" y="4402"/>
                        <a:pt x="5457" y="4170"/>
                        <a:pt x="5251" y="3964"/>
                      </a:cubicBezTo>
                      <a:cubicBezTo>
                        <a:pt x="4813" y="3115"/>
                        <a:pt x="4170" y="2342"/>
                        <a:pt x="3423" y="1828"/>
                      </a:cubicBezTo>
                      <a:cubicBezTo>
                        <a:pt x="2677" y="1287"/>
                        <a:pt x="1930" y="747"/>
                        <a:pt x="1055" y="412"/>
                      </a:cubicBezTo>
                      <a:cubicBezTo>
                        <a:pt x="746" y="206"/>
                        <a:pt x="309" y="103"/>
                        <a:pt x="0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5" name="Google Shape;1275;p38"/>
                <p:cNvSpPr/>
                <p:nvPr/>
              </p:nvSpPr>
              <p:spPr>
                <a:xfrm>
                  <a:off x="9210950" y="2770500"/>
                  <a:ext cx="324325" cy="5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73" h="2301" extrusionOk="0">
                      <a:moveTo>
                        <a:pt x="7743" y="0"/>
                      </a:moveTo>
                      <a:cubicBezTo>
                        <a:pt x="6374" y="0"/>
                        <a:pt x="4971" y="156"/>
                        <a:pt x="3629" y="577"/>
                      </a:cubicBezTo>
                      <a:cubicBezTo>
                        <a:pt x="2986" y="782"/>
                        <a:pt x="2342" y="1014"/>
                        <a:pt x="1699" y="1323"/>
                      </a:cubicBezTo>
                      <a:cubicBezTo>
                        <a:pt x="1390" y="1426"/>
                        <a:pt x="1184" y="1555"/>
                        <a:pt x="952" y="1658"/>
                      </a:cubicBezTo>
                      <a:cubicBezTo>
                        <a:pt x="747" y="1760"/>
                        <a:pt x="541" y="1863"/>
                        <a:pt x="412" y="1966"/>
                      </a:cubicBezTo>
                      <a:cubicBezTo>
                        <a:pt x="206" y="2069"/>
                        <a:pt x="103" y="2198"/>
                        <a:pt x="0" y="2301"/>
                      </a:cubicBezTo>
                      <a:cubicBezTo>
                        <a:pt x="0" y="2301"/>
                        <a:pt x="644" y="1966"/>
                        <a:pt x="1699" y="1426"/>
                      </a:cubicBezTo>
                      <a:cubicBezTo>
                        <a:pt x="2342" y="1220"/>
                        <a:pt x="3115" y="911"/>
                        <a:pt x="3758" y="782"/>
                      </a:cubicBezTo>
                      <a:cubicBezTo>
                        <a:pt x="5056" y="389"/>
                        <a:pt x="6368" y="221"/>
                        <a:pt x="7685" y="221"/>
                      </a:cubicBezTo>
                      <a:cubicBezTo>
                        <a:pt x="8092" y="221"/>
                        <a:pt x="8499" y="237"/>
                        <a:pt x="8906" y="268"/>
                      </a:cubicBezTo>
                      <a:cubicBezTo>
                        <a:pt x="9652" y="268"/>
                        <a:pt x="10296" y="371"/>
                        <a:pt x="11042" y="577"/>
                      </a:cubicBezTo>
                      <a:cubicBezTo>
                        <a:pt x="12226" y="782"/>
                        <a:pt x="12972" y="1014"/>
                        <a:pt x="12972" y="1014"/>
                      </a:cubicBezTo>
                      <a:cubicBezTo>
                        <a:pt x="12767" y="911"/>
                        <a:pt x="12535" y="911"/>
                        <a:pt x="12432" y="782"/>
                      </a:cubicBezTo>
                      <a:cubicBezTo>
                        <a:pt x="12226" y="679"/>
                        <a:pt x="11994" y="679"/>
                        <a:pt x="11788" y="577"/>
                      </a:cubicBezTo>
                      <a:cubicBezTo>
                        <a:pt x="11583" y="577"/>
                        <a:pt x="11351" y="474"/>
                        <a:pt x="11042" y="371"/>
                      </a:cubicBezTo>
                      <a:cubicBezTo>
                        <a:pt x="10296" y="268"/>
                        <a:pt x="9652" y="139"/>
                        <a:pt x="8906" y="36"/>
                      </a:cubicBezTo>
                      <a:cubicBezTo>
                        <a:pt x="8523" y="13"/>
                        <a:pt x="8134" y="0"/>
                        <a:pt x="7743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1276;p38"/>
                <p:cNvSpPr/>
                <p:nvPr/>
              </p:nvSpPr>
              <p:spPr>
                <a:xfrm>
                  <a:off x="10127875" y="1683300"/>
                  <a:ext cx="1220050" cy="50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02" h="20051" extrusionOk="0">
                      <a:moveTo>
                        <a:pt x="6101" y="0"/>
                      </a:moveTo>
                      <a:lnTo>
                        <a:pt x="1828" y="103"/>
                      </a:lnTo>
                      <a:lnTo>
                        <a:pt x="1" y="18532"/>
                      </a:lnTo>
                      <a:lnTo>
                        <a:pt x="953" y="20050"/>
                      </a:lnTo>
                      <a:cubicBezTo>
                        <a:pt x="953" y="19819"/>
                        <a:pt x="4170" y="11582"/>
                        <a:pt x="6204" y="10398"/>
                      </a:cubicBezTo>
                      <a:lnTo>
                        <a:pt x="22522" y="14568"/>
                      </a:lnTo>
                      <a:cubicBezTo>
                        <a:pt x="23419" y="14795"/>
                        <a:pt x="24339" y="14909"/>
                        <a:pt x="25263" y="14909"/>
                      </a:cubicBezTo>
                      <a:cubicBezTo>
                        <a:pt x="26538" y="14909"/>
                        <a:pt x="27821" y="14692"/>
                        <a:pt x="29060" y="14259"/>
                      </a:cubicBezTo>
                      <a:lnTo>
                        <a:pt x="48801" y="6538"/>
                      </a:lnTo>
                      <a:lnTo>
                        <a:pt x="45455" y="1055"/>
                      </a:lnTo>
                      <a:lnTo>
                        <a:pt x="25636" y="5663"/>
                      </a:lnTo>
                      <a:lnTo>
                        <a:pt x="8134" y="206"/>
                      </a:lnTo>
                      <a:cubicBezTo>
                        <a:pt x="7491" y="0"/>
                        <a:pt x="6744" y="0"/>
                        <a:pt x="6101" y="0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7" name="Google Shape;1277;p38"/>
                <p:cNvSpPr/>
                <p:nvPr/>
              </p:nvSpPr>
              <p:spPr>
                <a:xfrm>
                  <a:off x="10248200" y="1889200"/>
                  <a:ext cx="150600" cy="8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4" h="3553" extrusionOk="0">
                      <a:moveTo>
                        <a:pt x="6024" y="0"/>
                      </a:moveTo>
                      <a:cubicBezTo>
                        <a:pt x="5689" y="0"/>
                        <a:pt x="5380" y="129"/>
                        <a:pt x="5046" y="232"/>
                      </a:cubicBezTo>
                      <a:cubicBezTo>
                        <a:pt x="4196" y="438"/>
                        <a:pt x="3450" y="773"/>
                        <a:pt x="2678" y="1184"/>
                      </a:cubicBezTo>
                      <a:cubicBezTo>
                        <a:pt x="1931" y="1622"/>
                        <a:pt x="1288" y="2162"/>
                        <a:pt x="644" y="2703"/>
                      </a:cubicBezTo>
                      <a:cubicBezTo>
                        <a:pt x="438" y="2909"/>
                        <a:pt x="232" y="3218"/>
                        <a:pt x="1" y="3552"/>
                      </a:cubicBezTo>
                      <a:cubicBezTo>
                        <a:pt x="876" y="2703"/>
                        <a:pt x="1828" y="2060"/>
                        <a:pt x="2806" y="1416"/>
                      </a:cubicBezTo>
                      <a:cubicBezTo>
                        <a:pt x="3862" y="876"/>
                        <a:pt x="4943" y="438"/>
                        <a:pt x="6024" y="0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8" name="Google Shape;1278;p38"/>
                <p:cNvSpPr/>
                <p:nvPr/>
              </p:nvSpPr>
              <p:spPr>
                <a:xfrm>
                  <a:off x="10779075" y="1884050"/>
                  <a:ext cx="8375" cy="5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" h="2369" extrusionOk="0">
                      <a:moveTo>
                        <a:pt x="0" y="1"/>
                      </a:moveTo>
                      <a:cubicBezTo>
                        <a:pt x="0" y="850"/>
                        <a:pt x="103" y="1622"/>
                        <a:pt x="335" y="2368"/>
                      </a:cubicBezTo>
                      <a:lnTo>
                        <a:pt x="335" y="1184"/>
                      </a:lnTo>
                      <a:cubicBezTo>
                        <a:pt x="232" y="747"/>
                        <a:pt x="232" y="438"/>
                        <a:pt x="0" y="1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9" name="Google Shape;1279;p38"/>
                <p:cNvSpPr/>
                <p:nvPr/>
              </p:nvSpPr>
              <p:spPr>
                <a:xfrm>
                  <a:off x="11264250" y="1550875"/>
                  <a:ext cx="337825" cy="29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13" h="11835" extrusionOk="0">
                      <a:moveTo>
                        <a:pt x="3641" y="1"/>
                      </a:moveTo>
                      <a:cubicBezTo>
                        <a:pt x="3420" y="1"/>
                        <a:pt x="3217" y="149"/>
                        <a:pt x="3217" y="149"/>
                      </a:cubicBezTo>
                      <a:lnTo>
                        <a:pt x="0" y="6352"/>
                      </a:lnTo>
                      <a:lnTo>
                        <a:pt x="3346" y="11835"/>
                      </a:lnTo>
                      <a:lnTo>
                        <a:pt x="12663" y="9158"/>
                      </a:lnTo>
                      <a:cubicBezTo>
                        <a:pt x="12663" y="8720"/>
                        <a:pt x="12766" y="8514"/>
                        <a:pt x="12458" y="8386"/>
                      </a:cubicBezTo>
                      <a:cubicBezTo>
                        <a:pt x="12442" y="8381"/>
                        <a:pt x="12419" y="8379"/>
                        <a:pt x="12388" y="8379"/>
                      </a:cubicBezTo>
                      <a:cubicBezTo>
                        <a:pt x="11732" y="8379"/>
                        <a:pt x="7722" y="9364"/>
                        <a:pt x="7722" y="9364"/>
                      </a:cubicBezTo>
                      <a:cubicBezTo>
                        <a:pt x="7722" y="9364"/>
                        <a:pt x="13513" y="6146"/>
                        <a:pt x="13307" y="5503"/>
                      </a:cubicBezTo>
                      <a:lnTo>
                        <a:pt x="12998" y="4422"/>
                      </a:lnTo>
                      <a:cubicBezTo>
                        <a:pt x="12890" y="4076"/>
                        <a:pt x="12582" y="3857"/>
                        <a:pt x="12227" y="3857"/>
                      </a:cubicBezTo>
                      <a:cubicBezTo>
                        <a:pt x="12159" y="3857"/>
                        <a:pt x="12090" y="3865"/>
                        <a:pt x="12020" y="3881"/>
                      </a:cubicBezTo>
                      <a:cubicBezTo>
                        <a:pt x="11286" y="3993"/>
                        <a:pt x="8055" y="5526"/>
                        <a:pt x="7123" y="5526"/>
                      </a:cubicBezTo>
                      <a:cubicBezTo>
                        <a:pt x="6976" y="5526"/>
                        <a:pt x="6886" y="5488"/>
                        <a:pt x="6872" y="5400"/>
                      </a:cubicBezTo>
                      <a:cubicBezTo>
                        <a:pt x="6769" y="4757"/>
                        <a:pt x="10939" y="3135"/>
                        <a:pt x="11274" y="2826"/>
                      </a:cubicBezTo>
                      <a:cubicBezTo>
                        <a:pt x="11679" y="2516"/>
                        <a:pt x="11797" y="1940"/>
                        <a:pt x="11115" y="1940"/>
                      </a:cubicBezTo>
                      <a:cubicBezTo>
                        <a:pt x="11061" y="1940"/>
                        <a:pt x="11003" y="1944"/>
                        <a:pt x="10939" y="1951"/>
                      </a:cubicBezTo>
                      <a:cubicBezTo>
                        <a:pt x="10158" y="2069"/>
                        <a:pt x="5570" y="4059"/>
                        <a:pt x="4415" y="4059"/>
                      </a:cubicBezTo>
                      <a:cubicBezTo>
                        <a:pt x="4314" y="4059"/>
                        <a:pt x="4239" y="4043"/>
                        <a:pt x="4195" y="4010"/>
                      </a:cubicBezTo>
                      <a:cubicBezTo>
                        <a:pt x="3861" y="3779"/>
                        <a:pt x="4401" y="2492"/>
                        <a:pt x="4195" y="896"/>
                      </a:cubicBezTo>
                      <a:cubicBezTo>
                        <a:pt x="4142" y="174"/>
                        <a:pt x="3880" y="1"/>
                        <a:pt x="3641" y="1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0" name="Google Shape;1280;p38"/>
                <p:cNvSpPr/>
                <p:nvPr/>
              </p:nvSpPr>
              <p:spPr>
                <a:xfrm>
                  <a:off x="11449550" y="1661400"/>
                  <a:ext cx="136450" cy="7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8" h="2910" extrusionOk="0">
                      <a:moveTo>
                        <a:pt x="5457" y="1"/>
                      </a:moveTo>
                      <a:lnTo>
                        <a:pt x="5457" y="1"/>
                      </a:lnTo>
                      <a:cubicBezTo>
                        <a:pt x="5457" y="1"/>
                        <a:pt x="4299" y="747"/>
                        <a:pt x="2781" y="1623"/>
                      </a:cubicBezTo>
                      <a:cubicBezTo>
                        <a:pt x="1288" y="2369"/>
                        <a:pt x="1" y="2909"/>
                        <a:pt x="1" y="2909"/>
                      </a:cubicBezTo>
                      <a:cubicBezTo>
                        <a:pt x="207" y="2909"/>
                        <a:pt x="541" y="2806"/>
                        <a:pt x="850" y="2678"/>
                      </a:cubicBezTo>
                      <a:cubicBezTo>
                        <a:pt x="2240" y="2163"/>
                        <a:pt x="3527" y="1520"/>
                        <a:pt x="4711" y="644"/>
                      </a:cubicBezTo>
                      <a:cubicBezTo>
                        <a:pt x="5046" y="439"/>
                        <a:pt x="5251" y="233"/>
                        <a:pt x="5457" y="1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1" name="Google Shape;1281;p38"/>
                <p:cNvSpPr/>
                <p:nvPr/>
              </p:nvSpPr>
              <p:spPr>
                <a:xfrm>
                  <a:off x="11355600" y="1656275"/>
                  <a:ext cx="43150" cy="1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" h="4505" extrusionOk="0">
                      <a:moveTo>
                        <a:pt x="336" y="0"/>
                      </a:moveTo>
                      <a:lnTo>
                        <a:pt x="336" y="746"/>
                      </a:lnTo>
                      <a:cubicBezTo>
                        <a:pt x="438" y="1390"/>
                        <a:pt x="336" y="1930"/>
                        <a:pt x="104" y="2471"/>
                      </a:cubicBezTo>
                      <a:lnTo>
                        <a:pt x="1" y="2574"/>
                      </a:lnTo>
                      <a:lnTo>
                        <a:pt x="207" y="2574"/>
                      </a:lnTo>
                      <a:cubicBezTo>
                        <a:pt x="850" y="2780"/>
                        <a:pt x="1288" y="3217"/>
                        <a:pt x="1391" y="3758"/>
                      </a:cubicBezTo>
                      <a:cubicBezTo>
                        <a:pt x="1494" y="3964"/>
                        <a:pt x="1494" y="4298"/>
                        <a:pt x="1494" y="4504"/>
                      </a:cubicBezTo>
                      <a:cubicBezTo>
                        <a:pt x="1622" y="4298"/>
                        <a:pt x="1725" y="3964"/>
                        <a:pt x="1622" y="3758"/>
                      </a:cubicBezTo>
                      <a:cubicBezTo>
                        <a:pt x="1398" y="3134"/>
                        <a:pt x="1004" y="2607"/>
                        <a:pt x="393" y="2388"/>
                      </a:cubicBezTo>
                      <a:lnTo>
                        <a:pt x="393" y="2388"/>
                      </a:lnTo>
                      <a:cubicBezTo>
                        <a:pt x="560" y="1824"/>
                        <a:pt x="634" y="1327"/>
                        <a:pt x="541" y="746"/>
                      </a:cubicBezTo>
                      <a:cubicBezTo>
                        <a:pt x="541" y="541"/>
                        <a:pt x="438" y="206"/>
                        <a:pt x="336" y="0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2" name="Google Shape;1282;p38"/>
                <p:cNvSpPr/>
                <p:nvPr/>
              </p:nvSpPr>
              <p:spPr>
                <a:xfrm>
                  <a:off x="9636925" y="2486400"/>
                  <a:ext cx="994250" cy="105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70" h="42390" extrusionOk="0">
                      <a:moveTo>
                        <a:pt x="31593" y="1"/>
                      </a:moveTo>
                      <a:cubicBezTo>
                        <a:pt x="31297" y="1"/>
                        <a:pt x="30993" y="16"/>
                        <a:pt x="30681" y="49"/>
                      </a:cubicBezTo>
                      <a:cubicBezTo>
                        <a:pt x="27360" y="461"/>
                        <a:pt x="14491" y="4322"/>
                        <a:pt x="14491" y="4322"/>
                      </a:cubicBezTo>
                      <a:lnTo>
                        <a:pt x="0" y="18066"/>
                      </a:lnTo>
                      <a:cubicBezTo>
                        <a:pt x="2256" y="19767"/>
                        <a:pt x="4939" y="20647"/>
                        <a:pt x="7664" y="20647"/>
                      </a:cubicBezTo>
                      <a:cubicBezTo>
                        <a:pt x="9229" y="20647"/>
                        <a:pt x="10808" y="20356"/>
                        <a:pt x="12329" y="19765"/>
                      </a:cubicBezTo>
                      <a:lnTo>
                        <a:pt x="27669" y="13768"/>
                      </a:lnTo>
                      <a:lnTo>
                        <a:pt x="27669" y="13768"/>
                      </a:lnTo>
                      <a:lnTo>
                        <a:pt x="24683" y="42389"/>
                      </a:lnTo>
                      <a:lnTo>
                        <a:pt x="33254" y="41540"/>
                      </a:lnTo>
                      <a:cubicBezTo>
                        <a:pt x="33254" y="41540"/>
                        <a:pt x="38608" y="12378"/>
                        <a:pt x="39354" y="7977"/>
                      </a:cubicBezTo>
                      <a:cubicBezTo>
                        <a:pt x="39770" y="5437"/>
                        <a:pt x="37080" y="1"/>
                        <a:pt x="31593" y="1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3" name="Google Shape;1283;p38"/>
                <p:cNvSpPr/>
                <p:nvPr/>
              </p:nvSpPr>
              <p:spPr>
                <a:xfrm>
                  <a:off x="10326075" y="2725700"/>
                  <a:ext cx="27050" cy="11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34" extrusionOk="0">
                      <a:moveTo>
                        <a:pt x="1081" y="1"/>
                      </a:moveTo>
                      <a:lnTo>
                        <a:pt x="1081" y="1"/>
                      </a:lnTo>
                      <a:cubicBezTo>
                        <a:pt x="747" y="773"/>
                        <a:pt x="541" y="1519"/>
                        <a:pt x="438" y="2266"/>
                      </a:cubicBezTo>
                      <a:cubicBezTo>
                        <a:pt x="206" y="3012"/>
                        <a:pt x="103" y="3758"/>
                        <a:pt x="0" y="4634"/>
                      </a:cubicBezTo>
                      <a:cubicBezTo>
                        <a:pt x="335" y="3861"/>
                        <a:pt x="541" y="3115"/>
                        <a:pt x="644" y="2369"/>
                      </a:cubicBezTo>
                      <a:cubicBezTo>
                        <a:pt x="850" y="1519"/>
                        <a:pt x="978" y="773"/>
                        <a:pt x="1081" y="1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4" name="Google Shape;1284;p38"/>
                <p:cNvSpPr/>
                <p:nvPr/>
              </p:nvSpPr>
              <p:spPr>
                <a:xfrm>
                  <a:off x="9470900" y="1709675"/>
                  <a:ext cx="740000" cy="75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00" h="30038" extrusionOk="0">
                      <a:moveTo>
                        <a:pt x="29600" y="0"/>
                      </a:moveTo>
                      <a:lnTo>
                        <a:pt x="14903" y="541"/>
                      </a:lnTo>
                      <a:lnTo>
                        <a:pt x="9858" y="2471"/>
                      </a:lnTo>
                      <a:cubicBezTo>
                        <a:pt x="8469" y="3012"/>
                        <a:pt x="7079" y="3861"/>
                        <a:pt x="5998" y="4942"/>
                      </a:cubicBezTo>
                      <a:cubicBezTo>
                        <a:pt x="4942" y="6023"/>
                        <a:pt x="4299" y="7310"/>
                        <a:pt x="3861" y="8700"/>
                      </a:cubicBezTo>
                      <a:lnTo>
                        <a:pt x="747" y="21132"/>
                      </a:lnTo>
                      <a:lnTo>
                        <a:pt x="1" y="28004"/>
                      </a:lnTo>
                      <a:lnTo>
                        <a:pt x="9009" y="30037"/>
                      </a:lnTo>
                      <a:lnTo>
                        <a:pt x="15753" y="27026"/>
                      </a:lnTo>
                      <a:lnTo>
                        <a:pt x="26383" y="19098"/>
                      </a:lnTo>
                      <a:lnTo>
                        <a:pt x="29600" y="0"/>
                      </a:ln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5" name="Google Shape;1285;p38"/>
                <p:cNvSpPr/>
                <p:nvPr/>
              </p:nvSpPr>
              <p:spPr>
                <a:xfrm>
                  <a:off x="9832525" y="2069375"/>
                  <a:ext cx="367450" cy="2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8" h="11248" extrusionOk="0">
                      <a:moveTo>
                        <a:pt x="14697" y="0"/>
                      </a:moveTo>
                      <a:lnTo>
                        <a:pt x="1" y="2342"/>
                      </a:lnTo>
                      <a:lnTo>
                        <a:pt x="773" y="11248"/>
                      </a:lnTo>
                      <a:lnTo>
                        <a:pt x="11171" y="7387"/>
                      </a:lnTo>
                      <a:lnTo>
                        <a:pt x="12664" y="5019"/>
                      </a:lnTo>
                      <a:lnTo>
                        <a:pt x="14697" y="0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6" name="Google Shape;1286;p38"/>
                <p:cNvSpPr/>
                <p:nvPr/>
              </p:nvSpPr>
              <p:spPr>
                <a:xfrm>
                  <a:off x="9301675" y="1683300"/>
                  <a:ext cx="941400" cy="8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56" h="33975" extrusionOk="0">
                      <a:moveTo>
                        <a:pt x="37656" y="0"/>
                      </a:moveTo>
                      <a:lnTo>
                        <a:pt x="36266" y="103"/>
                      </a:lnTo>
                      <a:cubicBezTo>
                        <a:pt x="35288" y="2033"/>
                        <a:pt x="33692" y="15006"/>
                        <a:pt x="31118" y="18120"/>
                      </a:cubicBezTo>
                      <a:cubicBezTo>
                        <a:pt x="30081" y="19453"/>
                        <a:pt x="27386" y="20597"/>
                        <a:pt x="26396" y="20597"/>
                      </a:cubicBezTo>
                      <a:cubicBezTo>
                        <a:pt x="26354" y="20597"/>
                        <a:pt x="26315" y="20595"/>
                        <a:pt x="26279" y="20591"/>
                      </a:cubicBezTo>
                      <a:cubicBezTo>
                        <a:pt x="23809" y="20359"/>
                        <a:pt x="24684" y="14568"/>
                        <a:pt x="22213" y="8674"/>
                      </a:cubicBezTo>
                      <a:lnTo>
                        <a:pt x="19098" y="2574"/>
                      </a:lnTo>
                      <a:lnTo>
                        <a:pt x="17606" y="3089"/>
                      </a:lnTo>
                      <a:cubicBezTo>
                        <a:pt x="19098" y="5251"/>
                        <a:pt x="20179" y="7490"/>
                        <a:pt x="21029" y="9961"/>
                      </a:cubicBezTo>
                      <a:cubicBezTo>
                        <a:pt x="22419" y="14156"/>
                        <a:pt x="22856" y="19716"/>
                        <a:pt x="19742" y="22933"/>
                      </a:cubicBezTo>
                      <a:cubicBezTo>
                        <a:pt x="16823" y="26014"/>
                        <a:pt x="14565" y="27069"/>
                        <a:pt x="12831" y="27069"/>
                      </a:cubicBezTo>
                      <a:cubicBezTo>
                        <a:pt x="9066" y="27069"/>
                        <a:pt x="7774" y="22091"/>
                        <a:pt x="7550" y="22091"/>
                      </a:cubicBezTo>
                      <a:cubicBezTo>
                        <a:pt x="7532" y="22091"/>
                        <a:pt x="7521" y="22122"/>
                        <a:pt x="7516" y="22187"/>
                      </a:cubicBezTo>
                      <a:cubicBezTo>
                        <a:pt x="7516" y="23474"/>
                        <a:pt x="6229" y="25507"/>
                        <a:pt x="5045" y="27669"/>
                      </a:cubicBezTo>
                      <a:cubicBezTo>
                        <a:pt x="3990" y="29805"/>
                        <a:pt x="3012" y="28724"/>
                        <a:pt x="1519" y="29805"/>
                      </a:cubicBezTo>
                      <a:cubicBezTo>
                        <a:pt x="0" y="30758"/>
                        <a:pt x="1622" y="32276"/>
                        <a:pt x="1622" y="32276"/>
                      </a:cubicBezTo>
                      <a:lnTo>
                        <a:pt x="25533" y="33975"/>
                      </a:lnTo>
                      <a:cubicBezTo>
                        <a:pt x="25533" y="33975"/>
                        <a:pt x="26923" y="33332"/>
                        <a:pt x="27257" y="32688"/>
                      </a:cubicBezTo>
                      <a:cubicBezTo>
                        <a:pt x="27566" y="32045"/>
                        <a:pt x="27155" y="30243"/>
                        <a:pt x="27155" y="30243"/>
                      </a:cubicBezTo>
                      <a:cubicBezTo>
                        <a:pt x="27155" y="30243"/>
                        <a:pt x="30372" y="27978"/>
                        <a:pt x="31968" y="26150"/>
                      </a:cubicBezTo>
                      <a:cubicBezTo>
                        <a:pt x="33460" y="24323"/>
                        <a:pt x="33898" y="21003"/>
                        <a:pt x="34104" y="18661"/>
                      </a:cubicBezTo>
                      <a:cubicBezTo>
                        <a:pt x="34336" y="15958"/>
                        <a:pt x="37656" y="0"/>
                        <a:pt x="37656" y="0"/>
                      </a:cubicBezTo>
                      <a:close/>
                    </a:path>
                  </a:pathLst>
                </a:custGeom>
                <a:solidFill>
                  <a:srgbClr val="E5FF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7" name="Google Shape;1287;p38"/>
                <p:cNvSpPr/>
                <p:nvPr/>
              </p:nvSpPr>
              <p:spPr>
                <a:xfrm>
                  <a:off x="9500500" y="2095750"/>
                  <a:ext cx="69525" cy="18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7416" extrusionOk="0">
                      <a:moveTo>
                        <a:pt x="1056" y="1"/>
                      </a:moveTo>
                      <a:lnTo>
                        <a:pt x="1" y="4299"/>
                      </a:lnTo>
                      <a:cubicBezTo>
                        <a:pt x="1" y="4299"/>
                        <a:pt x="2693" y="7416"/>
                        <a:pt x="2778" y="7416"/>
                      </a:cubicBezTo>
                      <a:cubicBezTo>
                        <a:pt x="2780" y="7416"/>
                        <a:pt x="2780" y="7415"/>
                        <a:pt x="2780" y="7413"/>
                      </a:cubicBezTo>
                      <a:cubicBezTo>
                        <a:pt x="2780" y="7182"/>
                        <a:pt x="2034" y="1287"/>
                        <a:pt x="2034" y="1287"/>
                      </a:cubicBezTo>
                      <a:lnTo>
                        <a:pt x="1056" y="1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8" name="Google Shape;1288;p38"/>
                <p:cNvSpPr/>
                <p:nvPr/>
              </p:nvSpPr>
              <p:spPr>
                <a:xfrm>
                  <a:off x="9875650" y="2288800"/>
                  <a:ext cx="101675" cy="10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7" h="4299" extrusionOk="0">
                      <a:moveTo>
                        <a:pt x="4067" y="0"/>
                      </a:moveTo>
                      <a:lnTo>
                        <a:pt x="4067" y="0"/>
                      </a:lnTo>
                      <a:cubicBezTo>
                        <a:pt x="3320" y="1930"/>
                        <a:pt x="1931" y="3449"/>
                        <a:pt x="0" y="4298"/>
                      </a:cubicBezTo>
                      <a:cubicBezTo>
                        <a:pt x="335" y="4298"/>
                        <a:pt x="644" y="4195"/>
                        <a:pt x="850" y="3964"/>
                      </a:cubicBezTo>
                      <a:cubicBezTo>
                        <a:pt x="2265" y="3320"/>
                        <a:pt x="3217" y="2265"/>
                        <a:pt x="3861" y="875"/>
                      </a:cubicBezTo>
                      <a:cubicBezTo>
                        <a:pt x="3964" y="644"/>
                        <a:pt x="4067" y="335"/>
                        <a:pt x="406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9" name="Google Shape;1289;p38"/>
                <p:cNvSpPr/>
                <p:nvPr/>
              </p:nvSpPr>
              <p:spPr>
                <a:xfrm>
                  <a:off x="9894300" y="2428425"/>
                  <a:ext cx="83025" cy="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1" h="475" extrusionOk="0">
                      <a:moveTo>
                        <a:pt x="3321" y="0"/>
                      </a:moveTo>
                      <a:cubicBezTo>
                        <a:pt x="2677" y="0"/>
                        <a:pt x="2163" y="103"/>
                        <a:pt x="1622" y="206"/>
                      </a:cubicBezTo>
                      <a:cubicBezTo>
                        <a:pt x="1082" y="206"/>
                        <a:pt x="541" y="309"/>
                        <a:pt x="1" y="438"/>
                      </a:cubicBezTo>
                      <a:cubicBezTo>
                        <a:pt x="252" y="462"/>
                        <a:pt x="510" y="475"/>
                        <a:pt x="770" y="475"/>
                      </a:cubicBezTo>
                      <a:cubicBezTo>
                        <a:pt x="1626" y="475"/>
                        <a:pt x="2511" y="336"/>
                        <a:pt x="332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0" name="Google Shape;1290;p38"/>
                <p:cNvSpPr/>
                <p:nvPr/>
              </p:nvSpPr>
              <p:spPr>
                <a:xfrm>
                  <a:off x="9449675" y="2428425"/>
                  <a:ext cx="509000" cy="4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60" h="1993" extrusionOk="0">
                      <a:moveTo>
                        <a:pt x="0" y="0"/>
                      </a:moveTo>
                      <a:cubicBezTo>
                        <a:pt x="103" y="0"/>
                        <a:pt x="206" y="103"/>
                        <a:pt x="206" y="103"/>
                      </a:cubicBezTo>
                      <a:lnTo>
                        <a:pt x="850" y="309"/>
                      </a:lnTo>
                      <a:cubicBezTo>
                        <a:pt x="1287" y="438"/>
                        <a:pt x="2034" y="644"/>
                        <a:pt x="2986" y="850"/>
                      </a:cubicBezTo>
                      <a:cubicBezTo>
                        <a:pt x="5354" y="1390"/>
                        <a:pt x="7722" y="1725"/>
                        <a:pt x="10167" y="1931"/>
                      </a:cubicBezTo>
                      <a:cubicBezTo>
                        <a:pt x="11034" y="1968"/>
                        <a:pt x="11914" y="1992"/>
                        <a:pt x="12798" y="1992"/>
                      </a:cubicBezTo>
                      <a:cubicBezTo>
                        <a:pt x="14330" y="1992"/>
                        <a:pt x="15873" y="1921"/>
                        <a:pt x="17374" y="1725"/>
                      </a:cubicBezTo>
                      <a:cubicBezTo>
                        <a:pt x="18326" y="1596"/>
                        <a:pt x="19072" y="1596"/>
                        <a:pt x="19613" y="1493"/>
                      </a:cubicBezTo>
                      <a:lnTo>
                        <a:pt x="20154" y="1390"/>
                      </a:lnTo>
                      <a:lnTo>
                        <a:pt x="20359" y="1287"/>
                      </a:lnTo>
                      <a:lnTo>
                        <a:pt x="20154" y="1287"/>
                      </a:lnTo>
                      <a:lnTo>
                        <a:pt x="19510" y="1390"/>
                      </a:lnTo>
                      <a:cubicBezTo>
                        <a:pt x="19072" y="1390"/>
                        <a:pt x="18326" y="1493"/>
                        <a:pt x="17374" y="1596"/>
                      </a:cubicBezTo>
                      <a:cubicBezTo>
                        <a:pt x="15963" y="1724"/>
                        <a:pt x="14554" y="1788"/>
                        <a:pt x="13148" y="1788"/>
                      </a:cubicBezTo>
                      <a:cubicBezTo>
                        <a:pt x="9734" y="1788"/>
                        <a:pt x="6341" y="1410"/>
                        <a:pt x="2986" y="644"/>
                      </a:cubicBezTo>
                      <a:cubicBezTo>
                        <a:pt x="2034" y="541"/>
                        <a:pt x="1287" y="309"/>
                        <a:pt x="850" y="206"/>
                      </a:cubicBez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38"/>
                <p:cNvSpPr/>
                <p:nvPr/>
              </p:nvSpPr>
              <p:spPr>
                <a:xfrm>
                  <a:off x="9961225" y="2058425"/>
                  <a:ext cx="155750" cy="1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0" h="7079" extrusionOk="0">
                      <a:moveTo>
                        <a:pt x="6229" y="1"/>
                      </a:moveTo>
                      <a:cubicBezTo>
                        <a:pt x="6229" y="1"/>
                        <a:pt x="6126" y="541"/>
                        <a:pt x="5792" y="1391"/>
                      </a:cubicBezTo>
                      <a:cubicBezTo>
                        <a:pt x="5689" y="1931"/>
                        <a:pt x="5483" y="2369"/>
                        <a:pt x="5148" y="2780"/>
                      </a:cubicBezTo>
                      <a:cubicBezTo>
                        <a:pt x="4839" y="3321"/>
                        <a:pt x="4402" y="3861"/>
                        <a:pt x="3990" y="4402"/>
                      </a:cubicBezTo>
                      <a:cubicBezTo>
                        <a:pt x="3552" y="4814"/>
                        <a:pt x="3115" y="5251"/>
                        <a:pt x="2574" y="5689"/>
                      </a:cubicBezTo>
                      <a:cubicBezTo>
                        <a:pt x="2162" y="5998"/>
                        <a:pt x="1725" y="6229"/>
                        <a:pt x="1287" y="6538"/>
                      </a:cubicBezTo>
                      <a:cubicBezTo>
                        <a:pt x="541" y="6976"/>
                        <a:pt x="0" y="7079"/>
                        <a:pt x="0" y="7079"/>
                      </a:cubicBezTo>
                      <a:lnTo>
                        <a:pt x="335" y="7079"/>
                      </a:lnTo>
                      <a:cubicBezTo>
                        <a:pt x="541" y="6976"/>
                        <a:pt x="644" y="6976"/>
                        <a:pt x="773" y="6873"/>
                      </a:cubicBezTo>
                      <a:cubicBezTo>
                        <a:pt x="978" y="6873"/>
                        <a:pt x="1184" y="6744"/>
                        <a:pt x="1287" y="6641"/>
                      </a:cubicBezTo>
                      <a:cubicBezTo>
                        <a:pt x="1828" y="6435"/>
                        <a:pt x="2265" y="6101"/>
                        <a:pt x="2703" y="5792"/>
                      </a:cubicBezTo>
                      <a:cubicBezTo>
                        <a:pt x="3218" y="5457"/>
                        <a:pt x="3758" y="4942"/>
                        <a:pt x="4196" y="4505"/>
                      </a:cubicBezTo>
                      <a:cubicBezTo>
                        <a:pt x="4633" y="3964"/>
                        <a:pt x="4942" y="3424"/>
                        <a:pt x="5380" y="2883"/>
                      </a:cubicBezTo>
                      <a:cubicBezTo>
                        <a:pt x="5586" y="2472"/>
                        <a:pt x="5792" y="1931"/>
                        <a:pt x="6023" y="1391"/>
                      </a:cubicBezTo>
                      <a:cubicBezTo>
                        <a:pt x="6023" y="1288"/>
                        <a:pt x="6126" y="1082"/>
                        <a:pt x="6126" y="850"/>
                      </a:cubicBezTo>
                      <a:cubicBezTo>
                        <a:pt x="6229" y="747"/>
                        <a:pt x="6229" y="541"/>
                        <a:pt x="6229" y="438"/>
                      </a:cubicBezTo>
                      <a:lnTo>
                        <a:pt x="6229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38"/>
                <p:cNvSpPr/>
                <p:nvPr/>
              </p:nvSpPr>
              <p:spPr>
                <a:xfrm>
                  <a:off x="10232125" y="3329275"/>
                  <a:ext cx="493550" cy="43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42" h="17580" extrusionOk="0">
                      <a:moveTo>
                        <a:pt x="1390" y="0"/>
                      </a:moveTo>
                      <a:lnTo>
                        <a:pt x="0" y="15752"/>
                      </a:lnTo>
                      <a:lnTo>
                        <a:pt x="19639" y="17580"/>
                      </a:lnTo>
                      <a:cubicBezTo>
                        <a:pt x="19742" y="15649"/>
                        <a:pt x="9884" y="11042"/>
                        <a:pt x="9884" y="11042"/>
                      </a:cubicBezTo>
                      <a:lnTo>
                        <a:pt x="11171" y="953"/>
                      </a:lnTo>
                      <a:lnTo>
                        <a:pt x="1390" y="0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38"/>
                <p:cNvSpPr/>
                <p:nvPr/>
              </p:nvSpPr>
              <p:spPr>
                <a:xfrm>
                  <a:off x="10312550" y="3570575"/>
                  <a:ext cx="40575" cy="3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3" h="1494" extrusionOk="0">
                      <a:moveTo>
                        <a:pt x="644" y="0"/>
                      </a:moveTo>
                      <a:cubicBezTo>
                        <a:pt x="335" y="0"/>
                        <a:pt x="1" y="438"/>
                        <a:pt x="104" y="850"/>
                      </a:cubicBezTo>
                      <a:cubicBezTo>
                        <a:pt x="104" y="1184"/>
                        <a:pt x="438" y="1493"/>
                        <a:pt x="876" y="1493"/>
                      </a:cubicBezTo>
                      <a:lnTo>
                        <a:pt x="979" y="1493"/>
                      </a:lnTo>
                      <a:cubicBezTo>
                        <a:pt x="1288" y="1390"/>
                        <a:pt x="1622" y="953"/>
                        <a:pt x="1622" y="541"/>
                      </a:cubicBezTo>
                      <a:cubicBezTo>
                        <a:pt x="1519" y="206"/>
                        <a:pt x="1185" y="0"/>
                        <a:pt x="876" y="0"/>
                      </a:cubicBezTo>
                      <a:close/>
                    </a:path>
                  </a:pathLst>
                </a:custGeom>
                <a:solidFill>
                  <a:srgbClr val="B5BD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4" name="Google Shape;1294;p38"/>
                <p:cNvSpPr/>
                <p:nvPr/>
              </p:nvSpPr>
              <p:spPr>
                <a:xfrm>
                  <a:off x="10709575" y="3744950"/>
                  <a:ext cx="16100" cy="2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850" extrusionOk="0">
                      <a:moveTo>
                        <a:pt x="0" y="1"/>
                      </a:moveTo>
                      <a:cubicBezTo>
                        <a:pt x="309" y="309"/>
                        <a:pt x="541" y="644"/>
                        <a:pt x="541" y="850"/>
                      </a:cubicBezTo>
                      <a:cubicBezTo>
                        <a:pt x="644" y="541"/>
                        <a:pt x="206" y="206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5" name="Google Shape;1295;p38"/>
                <p:cNvSpPr/>
                <p:nvPr/>
              </p:nvSpPr>
              <p:spPr>
                <a:xfrm>
                  <a:off x="10232125" y="3685750"/>
                  <a:ext cx="490975" cy="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39" h="3321" extrusionOk="0">
                      <a:moveTo>
                        <a:pt x="232" y="0"/>
                      </a:moveTo>
                      <a:lnTo>
                        <a:pt x="0" y="1493"/>
                      </a:lnTo>
                      <a:lnTo>
                        <a:pt x="2806" y="1828"/>
                      </a:lnTo>
                      <a:lnTo>
                        <a:pt x="19639" y="3321"/>
                      </a:lnTo>
                      <a:lnTo>
                        <a:pt x="19639" y="3218"/>
                      </a:lnTo>
                      <a:cubicBezTo>
                        <a:pt x="19639" y="3012"/>
                        <a:pt x="19407" y="2677"/>
                        <a:pt x="19098" y="2368"/>
                      </a:cubicBezTo>
                      <a:lnTo>
                        <a:pt x="18995" y="2265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rgbClr val="B5BD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6" name="Google Shape;1296;p38"/>
                <p:cNvSpPr/>
                <p:nvPr/>
              </p:nvSpPr>
              <p:spPr>
                <a:xfrm>
                  <a:off x="10438675" y="3600175"/>
                  <a:ext cx="49575" cy="2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3" h="1056" extrusionOk="0">
                      <a:moveTo>
                        <a:pt x="1632" y="0"/>
                      </a:moveTo>
                      <a:cubicBezTo>
                        <a:pt x="1416" y="0"/>
                        <a:pt x="1120" y="52"/>
                        <a:pt x="850" y="206"/>
                      </a:cubicBezTo>
                      <a:cubicBezTo>
                        <a:pt x="206" y="412"/>
                        <a:pt x="0" y="953"/>
                        <a:pt x="103" y="1056"/>
                      </a:cubicBezTo>
                      <a:cubicBezTo>
                        <a:pt x="206" y="1056"/>
                        <a:pt x="438" y="747"/>
                        <a:pt x="978" y="412"/>
                      </a:cubicBezTo>
                      <a:cubicBezTo>
                        <a:pt x="1493" y="206"/>
                        <a:pt x="1931" y="206"/>
                        <a:pt x="1931" y="103"/>
                      </a:cubicBezTo>
                      <a:cubicBezTo>
                        <a:pt x="1982" y="52"/>
                        <a:pt x="1847" y="0"/>
                        <a:pt x="163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7" name="Google Shape;1297;p38"/>
                <p:cNvSpPr/>
                <p:nvPr/>
              </p:nvSpPr>
              <p:spPr>
                <a:xfrm>
                  <a:off x="10500450" y="3627900"/>
                  <a:ext cx="37350" cy="3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" h="1466" extrusionOk="0">
                      <a:moveTo>
                        <a:pt x="1317" y="1"/>
                      </a:moveTo>
                      <a:cubicBezTo>
                        <a:pt x="1116" y="1"/>
                        <a:pt x="772" y="100"/>
                        <a:pt x="438" y="384"/>
                      </a:cubicBezTo>
                      <a:cubicBezTo>
                        <a:pt x="0" y="822"/>
                        <a:pt x="0" y="1362"/>
                        <a:pt x="103" y="1465"/>
                      </a:cubicBezTo>
                      <a:cubicBezTo>
                        <a:pt x="206" y="1465"/>
                        <a:pt x="309" y="1028"/>
                        <a:pt x="644" y="590"/>
                      </a:cubicBezTo>
                      <a:cubicBezTo>
                        <a:pt x="1081" y="281"/>
                        <a:pt x="1493" y="178"/>
                        <a:pt x="1493" y="75"/>
                      </a:cubicBezTo>
                      <a:cubicBezTo>
                        <a:pt x="1493" y="30"/>
                        <a:pt x="1426" y="1"/>
                        <a:pt x="1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8" name="Google Shape;1298;p38"/>
                <p:cNvSpPr/>
                <p:nvPr/>
              </p:nvSpPr>
              <p:spPr>
                <a:xfrm>
                  <a:off x="10556425" y="3652925"/>
                  <a:ext cx="27050" cy="4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1649" extrusionOk="0">
                      <a:moveTo>
                        <a:pt x="1041" y="1"/>
                      </a:moveTo>
                      <a:cubicBezTo>
                        <a:pt x="912" y="1"/>
                        <a:pt x="507" y="219"/>
                        <a:pt x="335" y="670"/>
                      </a:cubicBezTo>
                      <a:cubicBezTo>
                        <a:pt x="1" y="1108"/>
                        <a:pt x="129" y="1648"/>
                        <a:pt x="129" y="1648"/>
                      </a:cubicBezTo>
                      <a:cubicBezTo>
                        <a:pt x="232" y="1648"/>
                        <a:pt x="335" y="1211"/>
                        <a:pt x="541" y="773"/>
                      </a:cubicBezTo>
                      <a:cubicBezTo>
                        <a:pt x="773" y="361"/>
                        <a:pt x="1082" y="130"/>
                        <a:pt x="1082" y="27"/>
                      </a:cubicBezTo>
                      <a:cubicBezTo>
                        <a:pt x="1082" y="10"/>
                        <a:pt x="1067" y="1"/>
                        <a:pt x="104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9" name="Google Shape;1299;p38"/>
                <p:cNvSpPr/>
                <p:nvPr/>
              </p:nvSpPr>
              <p:spPr>
                <a:xfrm>
                  <a:off x="10436100" y="3533250"/>
                  <a:ext cx="53425" cy="1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7" h="455" extrusionOk="0">
                      <a:moveTo>
                        <a:pt x="1081" y="0"/>
                      </a:moveTo>
                      <a:cubicBezTo>
                        <a:pt x="438" y="0"/>
                        <a:pt x="0" y="309"/>
                        <a:pt x="103" y="412"/>
                      </a:cubicBezTo>
                      <a:cubicBezTo>
                        <a:pt x="103" y="433"/>
                        <a:pt x="121" y="441"/>
                        <a:pt x="153" y="441"/>
                      </a:cubicBezTo>
                      <a:cubicBezTo>
                        <a:pt x="283" y="441"/>
                        <a:pt x="649" y="309"/>
                        <a:pt x="1081" y="309"/>
                      </a:cubicBezTo>
                      <a:cubicBezTo>
                        <a:pt x="1445" y="382"/>
                        <a:pt x="1771" y="455"/>
                        <a:pt x="1967" y="455"/>
                      </a:cubicBezTo>
                      <a:cubicBezTo>
                        <a:pt x="2048" y="455"/>
                        <a:pt x="2107" y="442"/>
                        <a:pt x="2137" y="412"/>
                      </a:cubicBezTo>
                      <a:cubicBezTo>
                        <a:pt x="2137" y="412"/>
                        <a:pt x="1725" y="103"/>
                        <a:pt x="108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0" name="Google Shape;1300;p38"/>
                <p:cNvSpPr/>
                <p:nvPr/>
              </p:nvSpPr>
              <p:spPr>
                <a:xfrm>
                  <a:off x="10422575" y="3449600"/>
                  <a:ext cx="72750" cy="4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0" h="1828" extrusionOk="0">
                      <a:moveTo>
                        <a:pt x="747" y="335"/>
                      </a:moveTo>
                      <a:cubicBezTo>
                        <a:pt x="979" y="438"/>
                        <a:pt x="1185" y="541"/>
                        <a:pt x="1288" y="541"/>
                      </a:cubicBezTo>
                      <a:cubicBezTo>
                        <a:pt x="1622" y="773"/>
                        <a:pt x="1931" y="979"/>
                        <a:pt x="2137" y="1184"/>
                      </a:cubicBezTo>
                      <a:cubicBezTo>
                        <a:pt x="2361" y="1356"/>
                        <a:pt x="2524" y="1520"/>
                        <a:pt x="2630" y="1640"/>
                      </a:cubicBezTo>
                      <a:lnTo>
                        <a:pt x="2630" y="1640"/>
                      </a:lnTo>
                      <a:cubicBezTo>
                        <a:pt x="2398" y="1572"/>
                        <a:pt x="2171" y="1519"/>
                        <a:pt x="1931" y="1519"/>
                      </a:cubicBezTo>
                      <a:cubicBezTo>
                        <a:pt x="1622" y="1287"/>
                        <a:pt x="1288" y="1184"/>
                        <a:pt x="1082" y="979"/>
                      </a:cubicBezTo>
                      <a:cubicBezTo>
                        <a:pt x="850" y="876"/>
                        <a:pt x="747" y="773"/>
                        <a:pt x="541" y="644"/>
                      </a:cubicBezTo>
                      <a:cubicBezTo>
                        <a:pt x="439" y="644"/>
                        <a:pt x="439" y="541"/>
                        <a:pt x="336" y="438"/>
                      </a:cubicBezTo>
                      <a:lnTo>
                        <a:pt x="336" y="335"/>
                      </a:lnTo>
                      <a:close/>
                      <a:moveTo>
                        <a:pt x="541" y="0"/>
                      </a:moveTo>
                      <a:cubicBezTo>
                        <a:pt x="336" y="0"/>
                        <a:pt x="207" y="0"/>
                        <a:pt x="104" y="129"/>
                      </a:cubicBezTo>
                      <a:cubicBezTo>
                        <a:pt x="1" y="335"/>
                        <a:pt x="1" y="541"/>
                        <a:pt x="104" y="644"/>
                      </a:cubicBezTo>
                      <a:cubicBezTo>
                        <a:pt x="104" y="773"/>
                        <a:pt x="207" y="876"/>
                        <a:pt x="336" y="876"/>
                      </a:cubicBezTo>
                      <a:cubicBezTo>
                        <a:pt x="850" y="1287"/>
                        <a:pt x="1288" y="1519"/>
                        <a:pt x="1931" y="1725"/>
                      </a:cubicBezTo>
                      <a:cubicBezTo>
                        <a:pt x="2034" y="1776"/>
                        <a:pt x="2195" y="1802"/>
                        <a:pt x="2372" y="1802"/>
                      </a:cubicBezTo>
                      <a:cubicBezTo>
                        <a:pt x="2491" y="1802"/>
                        <a:pt x="2616" y="1791"/>
                        <a:pt x="2736" y="1768"/>
                      </a:cubicBezTo>
                      <a:lnTo>
                        <a:pt x="2736" y="1768"/>
                      </a:lnTo>
                      <a:cubicBezTo>
                        <a:pt x="2766" y="1806"/>
                        <a:pt x="2781" y="1828"/>
                        <a:pt x="2781" y="1828"/>
                      </a:cubicBezTo>
                      <a:cubicBezTo>
                        <a:pt x="2815" y="1828"/>
                        <a:pt x="2831" y="1799"/>
                        <a:pt x="2828" y="1747"/>
                      </a:cubicBezTo>
                      <a:lnTo>
                        <a:pt x="2828" y="1747"/>
                      </a:lnTo>
                      <a:cubicBezTo>
                        <a:pt x="2856" y="1741"/>
                        <a:pt x="2883" y="1733"/>
                        <a:pt x="2909" y="1725"/>
                      </a:cubicBezTo>
                      <a:cubicBezTo>
                        <a:pt x="2880" y="1716"/>
                        <a:pt x="2850" y="1707"/>
                        <a:pt x="2821" y="1698"/>
                      </a:cubicBezTo>
                      <a:lnTo>
                        <a:pt x="2821" y="1698"/>
                      </a:lnTo>
                      <a:cubicBezTo>
                        <a:pt x="2788" y="1542"/>
                        <a:pt x="2639" y="1266"/>
                        <a:pt x="2369" y="979"/>
                      </a:cubicBezTo>
                      <a:cubicBezTo>
                        <a:pt x="2034" y="773"/>
                        <a:pt x="1828" y="541"/>
                        <a:pt x="1494" y="335"/>
                      </a:cubicBezTo>
                      <a:cubicBezTo>
                        <a:pt x="1288" y="232"/>
                        <a:pt x="1082" y="129"/>
                        <a:pt x="85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1" name="Google Shape;1301;p38"/>
                <p:cNvSpPr/>
                <p:nvPr/>
              </p:nvSpPr>
              <p:spPr>
                <a:xfrm>
                  <a:off x="10484350" y="3420650"/>
                  <a:ext cx="43150" cy="7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" h="3089" extrusionOk="0">
                      <a:moveTo>
                        <a:pt x="1288" y="0"/>
                      </a:moveTo>
                      <a:cubicBezTo>
                        <a:pt x="953" y="0"/>
                        <a:pt x="747" y="206"/>
                        <a:pt x="644" y="412"/>
                      </a:cubicBezTo>
                      <a:cubicBezTo>
                        <a:pt x="541" y="644"/>
                        <a:pt x="438" y="850"/>
                        <a:pt x="310" y="1055"/>
                      </a:cubicBezTo>
                      <a:cubicBezTo>
                        <a:pt x="207" y="1390"/>
                        <a:pt x="104" y="1699"/>
                        <a:pt x="104" y="2137"/>
                      </a:cubicBezTo>
                      <a:cubicBezTo>
                        <a:pt x="1" y="2445"/>
                        <a:pt x="104" y="2780"/>
                        <a:pt x="207" y="3089"/>
                      </a:cubicBezTo>
                      <a:cubicBezTo>
                        <a:pt x="310" y="3089"/>
                        <a:pt x="207" y="2677"/>
                        <a:pt x="310" y="2137"/>
                      </a:cubicBezTo>
                      <a:cubicBezTo>
                        <a:pt x="310" y="1802"/>
                        <a:pt x="438" y="1493"/>
                        <a:pt x="644" y="1158"/>
                      </a:cubicBezTo>
                      <a:cubicBezTo>
                        <a:pt x="644" y="953"/>
                        <a:pt x="747" y="850"/>
                        <a:pt x="850" y="644"/>
                      </a:cubicBezTo>
                      <a:cubicBezTo>
                        <a:pt x="953" y="515"/>
                        <a:pt x="1185" y="412"/>
                        <a:pt x="1288" y="309"/>
                      </a:cubicBezTo>
                      <a:cubicBezTo>
                        <a:pt x="1288" y="309"/>
                        <a:pt x="1391" y="515"/>
                        <a:pt x="1391" y="747"/>
                      </a:cubicBezTo>
                      <a:lnTo>
                        <a:pt x="1391" y="1287"/>
                      </a:lnTo>
                      <a:cubicBezTo>
                        <a:pt x="1288" y="1596"/>
                        <a:pt x="1185" y="1931"/>
                        <a:pt x="953" y="2239"/>
                      </a:cubicBezTo>
                      <a:cubicBezTo>
                        <a:pt x="644" y="2677"/>
                        <a:pt x="310" y="2780"/>
                        <a:pt x="310" y="2883"/>
                      </a:cubicBezTo>
                      <a:cubicBezTo>
                        <a:pt x="310" y="2883"/>
                        <a:pt x="747" y="2780"/>
                        <a:pt x="1185" y="2342"/>
                      </a:cubicBezTo>
                      <a:cubicBezTo>
                        <a:pt x="1391" y="2034"/>
                        <a:pt x="1597" y="1699"/>
                        <a:pt x="1725" y="1390"/>
                      </a:cubicBezTo>
                      <a:lnTo>
                        <a:pt x="1725" y="747"/>
                      </a:lnTo>
                      <a:lnTo>
                        <a:pt x="1725" y="309"/>
                      </a:lnTo>
                      <a:cubicBezTo>
                        <a:pt x="1597" y="206"/>
                        <a:pt x="1494" y="0"/>
                        <a:pt x="128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2" name="Google Shape;1302;p38"/>
                <p:cNvSpPr/>
                <p:nvPr/>
              </p:nvSpPr>
              <p:spPr>
                <a:xfrm>
                  <a:off x="9854400" y="942450"/>
                  <a:ext cx="158325" cy="1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3" h="7530" extrusionOk="0">
                      <a:moveTo>
                        <a:pt x="3013" y="1"/>
                      </a:moveTo>
                      <a:cubicBezTo>
                        <a:pt x="1787" y="1"/>
                        <a:pt x="704" y="909"/>
                        <a:pt x="310" y="2068"/>
                      </a:cubicBezTo>
                      <a:cubicBezTo>
                        <a:pt x="1" y="3458"/>
                        <a:pt x="413" y="4848"/>
                        <a:pt x="1288" y="5929"/>
                      </a:cubicBezTo>
                      <a:cubicBezTo>
                        <a:pt x="1993" y="6720"/>
                        <a:pt x="2344" y="7529"/>
                        <a:pt x="3549" y="7529"/>
                      </a:cubicBezTo>
                      <a:cubicBezTo>
                        <a:pt x="3795" y="7529"/>
                        <a:pt x="4076" y="7496"/>
                        <a:pt x="4402" y="7422"/>
                      </a:cubicBezTo>
                      <a:cubicBezTo>
                        <a:pt x="5251" y="6984"/>
                        <a:pt x="5895" y="6341"/>
                        <a:pt x="6101" y="5491"/>
                      </a:cubicBezTo>
                      <a:cubicBezTo>
                        <a:pt x="6332" y="4539"/>
                        <a:pt x="6332" y="3664"/>
                        <a:pt x="6101" y="2815"/>
                      </a:cubicBezTo>
                      <a:cubicBezTo>
                        <a:pt x="5689" y="1528"/>
                        <a:pt x="4814" y="241"/>
                        <a:pt x="3424" y="35"/>
                      </a:cubicBezTo>
                      <a:cubicBezTo>
                        <a:pt x="3286" y="12"/>
                        <a:pt x="3149" y="1"/>
                        <a:pt x="301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3" name="Google Shape;1303;p38"/>
                <p:cNvSpPr/>
                <p:nvPr/>
              </p:nvSpPr>
              <p:spPr>
                <a:xfrm>
                  <a:off x="9886575" y="1059100"/>
                  <a:ext cx="174400" cy="10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6" h="4378" extrusionOk="0">
                      <a:moveTo>
                        <a:pt x="5278" y="0"/>
                      </a:moveTo>
                      <a:cubicBezTo>
                        <a:pt x="5093" y="0"/>
                        <a:pt x="4902" y="26"/>
                        <a:pt x="4711" y="79"/>
                      </a:cubicBezTo>
                      <a:cubicBezTo>
                        <a:pt x="4067" y="388"/>
                        <a:pt x="3759" y="1366"/>
                        <a:pt x="2986" y="1675"/>
                      </a:cubicBezTo>
                      <a:cubicBezTo>
                        <a:pt x="2850" y="1712"/>
                        <a:pt x="2710" y="1727"/>
                        <a:pt x="2570" y="1727"/>
                      </a:cubicBezTo>
                      <a:cubicBezTo>
                        <a:pt x="2060" y="1727"/>
                        <a:pt x="1538" y="1533"/>
                        <a:pt x="1085" y="1533"/>
                      </a:cubicBezTo>
                      <a:cubicBezTo>
                        <a:pt x="888" y="1533"/>
                        <a:pt x="705" y="1570"/>
                        <a:pt x="541" y="1675"/>
                      </a:cubicBezTo>
                      <a:cubicBezTo>
                        <a:pt x="207" y="1906"/>
                        <a:pt x="1" y="2215"/>
                        <a:pt x="1" y="2653"/>
                      </a:cubicBezTo>
                      <a:cubicBezTo>
                        <a:pt x="104" y="2962"/>
                        <a:pt x="541" y="3940"/>
                        <a:pt x="850" y="4043"/>
                      </a:cubicBezTo>
                      <a:lnTo>
                        <a:pt x="2986" y="4377"/>
                      </a:lnTo>
                      <a:cubicBezTo>
                        <a:pt x="3759" y="4377"/>
                        <a:pt x="4402" y="4146"/>
                        <a:pt x="5045" y="3940"/>
                      </a:cubicBezTo>
                      <a:cubicBezTo>
                        <a:pt x="5689" y="3734"/>
                        <a:pt x="6204" y="3193"/>
                        <a:pt x="6641" y="2653"/>
                      </a:cubicBezTo>
                      <a:cubicBezTo>
                        <a:pt x="6976" y="2009"/>
                        <a:pt x="6976" y="1263"/>
                        <a:pt x="6538" y="619"/>
                      </a:cubicBezTo>
                      <a:cubicBezTo>
                        <a:pt x="6289" y="217"/>
                        <a:pt x="5813" y="0"/>
                        <a:pt x="5278" y="0"/>
                      </a:cubicBezTo>
                      <a:close/>
                    </a:path>
                  </a:pathLst>
                </a:custGeom>
                <a:solidFill>
                  <a:srgbClr val="E5FF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4" name="Google Shape;1304;p38"/>
                <p:cNvSpPr/>
                <p:nvPr/>
              </p:nvSpPr>
              <p:spPr>
                <a:xfrm>
                  <a:off x="9900100" y="1097725"/>
                  <a:ext cx="26400" cy="5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" h="2395" extrusionOk="0">
                      <a:moveTo>
                        <a:pt x="705" y="1"/>
                      </a:moveTo>
                      <a:cubicBezTo>
                        <a:pt x="612" y="1"/>
                        <a:pt x="476" y="27"/>
                        <a:pt x="309" y="130"/>
                      </a:cubicBezTo>
                      <a:cubicBezTo>
                        <a:pt x="206" y="258"/>
                        <a:pt x="103" y="361"/>
                        <a:pt x="103" y="567"/>
                      </a:cubicBezTo>
                      <a:cubicBezTo>
                        <a:pt x="0" y="773"/>
                        <a:pt x="103" y="1005"/>
                        <a:pt x="103" y="1211"/>
                      </a:cubicBezTo>
                      <a:cubicBezTo>
                        <a:pt x="206" y="1545"/>
                        <a:pt x="412" y="1854"/>
                        <a:pt x="644" y="2189"/>
                      </a:cubicBezTo>
                      <a:cubicBezTo>
                        <a:pt x="850" y="2395"/>
                        <a:pt x="1055" y="2395"/>
                        <a:pt x="1055" y="2395"/>
                      </a:cubicBezTo>
                      <a:cubicBezTo>
                        <a:pt x="747" y="2060"/>
                        <a:pt x="515" y="1648"/>
                        <a:pt x="309" y="1108"/>
                      </a:cubicBezTo>
                      <a:cubicBezTo>
                        <a:pt x="206" y="902"/>
                        <a:pt x="206" y="464"/>
                        <a:pt x="412" y="258"/>
                      </a:cubicBezTo>
                      <a:cubicBezTo>
                        <a:pt x="644" y="27"/>
                        <a:pt x="747" y="27"/>
                        <a:pt x="850" y="27"/>
                      </a:cubicBezTo>
                      <a:cubicBezTo>
                        <a:pt x="850" y="27"/>
                        <a:pt x="798" y="1"/>
                        <a:pt x="70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5" name="Google Shape;1305;p38"/>
                <p:cNvSpPr/>
                <p:nvPr/>
              </p:nvSpPr>
              <p:spPr>
                <a:xfrm>
                  <a:off x="9940000" y="1100950"/>
                  <a:ext cx="24475" cy="5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2369" extrusionOk="0">
                      <a:moveTo>
                        <a:pt x="541" y="1"/>
                      </a:moveTo>
                      <a:cubicBezTo>
                        <a:pt x="438" y="1"/>
                        <a:pt x="335" y="1"/>
                        <a:pt x="206" y="335"/>
                      </a:cubicBezTo>
                      <a:cubicBezTo>
                        <a:pt x="0" y="541"/>
                        <a:pt x="0" y="979"/>
                        <a:pt x="206" y="1288"/>
                      </a:cubicBezTo>
                      <a:cubicBezTo>
                        <a:pt x="335" y="1519"/>
                        <a:pt x="541" y="1828"/>
                        <a:pt x="746" y="2060"/>
                      </a:cubicBezTo>
                      <a:cubicBezTo>
                        <a:pt x="849" y="2266"/>
                        <a:pt x="978" y="2369"/>
                        <a:pt x="978" y="2369"/>
                      </a:cubicBezTo>
                      <a:cubicBezTo>
                        <a:pt x="978" y="2369"/>
                        <a:pt x="978" y="2163"/>
                        <a:pt x="849" y="1931"/>
                      </a:cubicBezTo>
                      <a:cubicBezTo>
                        <a:pt x="746" y="1725"/>
                        <a:pt x="541" y="1519"/>
                        <a:pt x="438" y="1185"/>
                      </a:cubicBezTo>
                      <a:cubicBezTo>
                        <a:pt x="335" y="876"/>
                        <a:pt x="206" y="644"/>
                        <a:pt x="335" y="335"/>
                      </a:cubicBezTo>
                      <a:cubicBezTo>
                        <a:pt x="438" y="129"/>
                        <a:pt x="541" y="1"/>
                        <a:pt x="54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6" name="Google Shape;1306;p38"/>
                <p:cNvSpPr/>
                <p:nvPr/>
              </p:nvSpPr>
              <p:spPr>
                <a:xfrm>
                  <a:off x="9974725" y="1087425"/>
                  <a:ext cx="29625" cy="5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" h="2267" extrusionOk="0">
                      <a:moveTo>
                        <a:pt x="113" y="0"/>
                      </a:moveTo>
                      <a:cubicBezTo>
                        <a:pt x="36" y="0"/>
                        <a:pt x="1" y="69"/>
                        <a:pt x="1" y="130"/>
                      </a:cubicBezTo>
                      <a:cubicBezTo>
                        <a:pt x="1" y="130"/>
                        <a:pt x="104" y="130"/>
                        <a:pt x="335" y="233"/>
                      </a:cubicBezTo>
                      <a:cubicBezTo>
                        <a:pt x="438" y="439"/>
                        <a:pt x="644" y="670"/>
                        <a:pt x="747" y="979"/>
                      </a:cubicBezTo>
                      <a:cubicBezTo>
                        <a:pt x="979" y="1623"/>
                        <a:pt x="979" y="2266"/>
                        <a:pt x="1082" y="2266"/>
                      </a:cubicBezTo>
                      <a:cubicBezTo>
                        <a:pt x="1185" y="1829"/>
                        <a:pt x="1082" y="1314"/>
                        <a:pt x="876" y="876"/>
                      </a:cubicBezTo>
                      <a:cubicBezTo>
                        <a:pt x="876" y="542"/>
                        <a:pt x="644" y="336"/>
                        <a:pt x="335" y="130"/>
                      </a:cubicBezTo>
                      <a:cubicBezTo>
                        <a:pt x="240" y="34"/>
                        <a:pt x="166" y="0"/>
                        <a:pt x="11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7" name="Google Shape;1307;p38"/>
                <p:cNvSpPr/>
                <p:nvPr/>
              </p:nvSpPr>
              <p:spPr>
                <a:xfrm>
                  <a:off x="9999175" y="1062925"/>
                  <a:ext cx="48300" cy="7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" h="2809" extrusionOk="0">
                      <a:moveTo>
                        <a:pt x="357" y="0"/>
                      </a:moveTo>
                      <a:cubicBezTo>
                        <a:pt x="133" y="0"/>
                        <a:pt x="1" y="132"/>
                        <a:pt x="1" y="132"/>
                      </a:cubicBezTo>
                      <a:cubicBezTo>
                        <a:pt x="104" y="80"/>
                        <a:pt x="181" y="55"/>
                        <a:pt x="262" y="55"/>
                      </a:cubicBezTo>
                      <a:cubicBezTo>
                        <a:pt x="342" y="55"/>
                        <a:pt x="426" y="80"/>
                        <a:pt x="541" y="132"/>
                      </a:cubicBezTo>
                      <a:cubicBezTo>
                        <a:pt x="850" y="363"/>
                        <a:pt x="1185" y="672"/>
                        <a:pt x="1391" y="1007"/>
                      </a:cubicBezTo>
                      <a:cubicBezTo>
                        <a:pt x="1597" y="1650"/>
                        <a:pt x="1828" y="2165"/>
                        <a:pt x="1828" y="2809"/>
                      </a:cubicBezTo>
                      <a:cubicBezTo>
                        <a:pt x="1931" y="2603"/>
                        <a:pt x="1931" y="2397"/>
                        <a:pt x="1931" y="2165"/>
                      </a:cubicBezTo>
                      <a:cubicBezTo>
                        <a:pt x="1931" y="1753"/>
                        <a:pt x="1828" y="1316"/>
                        <a:pt x="1597" y="878"/>
                      </a:cubicBezTo>
                      <a:cubicBezTo>
                        <a:pt x="1391" y="569"/>
                        <a:pt x="953" y="132"/>
                        <a:pt x="541" y="29"/>
                      </a:cubicBezTo>
                      <a:cubicBezTo>
                        <a:pt x="475" y="8"/>
                        <a:pt x="413" y="0"/>
                        <a:pt x="35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8" name="Google Shape;1308;p38"/>
                <p:cNvSpPr/>
                <p:nvPr/>
              </p:nvSpPr>
              <p:spPr>
                <a:xfrm>
                  <a:off x="10082200" y="1232875"/>
                  <a:ext cx="268350" cy="63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4" h="25405" extrusionOk="0">
                      <a:moveTo>
                        <a:pt x="8674" y="0"/>
                      </a:moveTo>
                      <a:lnTo>
                        <a:pt x="644" y="13822"/>
                      </a:lnTo>
                      <a:lnTo>
                        <a:pt x="0" y="25404"/>
                      </a:lnTo>
                      <a:lnTo>
                        <a:pt x="0" y="25404"/>
                      </a:lnTo>
                      <a:lnTo>
                        <a:pt x="2471" y="24864"/>
                      </a:lnTo>
                      <a:lnTo>
                        <a:pt x="3115" y="21234"/>
                      </a:lnTo>
                      <a:cubicBezTo>
                        <a:pt x="3758" y="20359"/>
                        <a:pt x="4299" y="19407"/>
                        <a:pt x="5045" y="18661"/>
                      </a:cubicBezTo>
                      <a:cubicBezTo>
                        <a:pt x="5791" y="18017"/>
                        <a:pt x="6641" y="17477"/>
                        <a:pt x="7516" y="16936"/>
                      </a:cubicBezTo>
                      <a:cubicBezTo>
                        <a:pt x="8262" y="16293"/>
                        <a:pt x="9009" y="15443"/>
                        <a:pt x="9009" y="14465"/>
                      </a:cubicBezTo>
                      <a:cubicBezTo>
                        <a:pt x="9009" y="13384"/>
                        <a:pt x="8365" y="12432"/>
                        <a:pt x="8365" y="11351"/>
                      </a:cubicBezTo>
                      <a:cubicBezTo>
                        <a:pt x="8365" y="9420"/>
                        <a:pt x="10502" y="8031"/>
                        <a:pt x="10605" y="6100"/>
                      </a:cubicBezTo>
                      <a:cubicBezTo>
                        <a:pt x="10733" y="5019"/>
                        <a:pt x="10090" y="4067"/>
                        <a:pt x="9549" y="3089"/>
                      </a:cubicBezTo>
                      <a:cubicBezTo>
                        <a:pt x="8906" y="2136"/>
                        <a:pt x="8468" y="1055"/>
                        <a:pt x="867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9" name="Google Shape;1309;p38"/>
                <p:cNvSpPr/>
                <p:nvPr/>
              </p:nvSpPr>
              <p:spPr>
                <a:xfrm>
                  <a:off x="9841425" y="1075675"/>
                  <a:ext cx="460850" cy="30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4" h="12111" extrusionOk="0">
                      <a:moveTo>
                        <a:pt x="12224" y="0"/>
                      </a:moveTo>
                      <a:cubicBezTo>
                        <a:pt x="11034" y="0"/>
                        <a:pt x="9831" y="332"/>
                        <a:pt x="8782" y="1012"/>
                      </a:cubicBezTo>
                      <a:cubicBezTo>
                        <a:pt x="8138" y="1552"/>
                        <a:pt x="7495" y="2196"/>
                        <a:pt x="6620" y="2530"/>
                      </a:cubicBezTo>
                      <a:cubicBezTo>
                        <a:pt x="5770" y="2942"/>
                        <a:pt x="4689" y="2839"/>
                        <a:pt x="3737" y="3071"/>
                      </a:cubicBezTo>
                      <a:cubicBezTo>
                        <a:pt x="2759" y="3174"/>
                        <a:pt x="1704" y="3817"/>
                        <a:pt x="1575" y="4770"/>
                      </a:cubicBezTo>
                      <a:lnTo>
                        <a:pt x="185" y="10458"/>
                      </a:lnTo>
                      <a:cubicBezTo>
                        <a:pt x="0" y="11336"/>
                        <a:pt x="936" y="12110"/>
                        <a:pt x="1818" y="12110"/>
                      </a:cubicBezTo>
                      <a:cubicBezTo>
                        <a:pt x="1919" y="12110"/>
                        <a:pt x="2018" y="12100"/>
                        <a:pt x="2116" y="12079"/>
                      </a:cubicBezTo>
                      <a:cubicBezTo>
                        <a:pt x="3197" y="11951"/>
                        <a:pt x="3943" y="11204"/>
                        <a:pt x="4586" y="10458"/>
                      </a:cubicBezTo>
                      <a:cubicBezTo>
                        <a:pt x="5333" y="9711"/>
                        <a:pt x="5976" y="8862"/>
                        <a:pt x="6851" y="8424"/>
                      </a:cubicBezTo>
                      <a:cubicBezTo>
                        <a:pt x="7319" y="8236"/>
                        <a:pt x="7797" y="8158"/>
                        <a:pt x="8280" y="8158"/>
                      </a:cubicBezTo>
                      <a:cubicBezTo>
                        <a:pt x="9446" y="8158"/>
                        <a:pt x="10639" y="8613"/>
                        <a:pt x="11768" y="9068"/>
                      </a:cubicBezTo>
                      <a:cubicBezTo>
                        <a:pt x="12765" y="9490"/>
                        <a:pt x="13884" y="9913"/>
                        <a:pt x="14964" y="9913"/>
                      </a:cubicBezTo>
                      <a:cubicBezTo>
                        <a:pt x="15530" y="9913"/>
                        <a:pt x="16085" y="9797"/>
                        <a:pt x="16606" y="9505"/>
                      </a:cubicBezTo>
                      <a:cubicBezTo>
                        <a:pt x="17893" y="8733"/>
                        <a:pt x="18434" y="7240"/>
                        <a:pt x="18305" y="5748"/>
                      </a:cubicBezTo>
                      <a:cubicBezTo>
                        <a:pt x="18305" y="4667"/>
                        <a:pt x="17893" y="3586"/>
                        <a:pt x="17250" y="2633"/>
                      </a:cubicBezTo>
                      <a:cubicBezTo>
                        <a:pt x="16112" y="903"/>
                        <a:pt x="14186" y="0"/>
                        <a:pt x="1222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0" name="Google Shape;1310;p38"/>
                <p:cNvSpPr/>
                <p:nvPr/>
              </p:nvSpPr>
              <p:spPr>
                <a:xfrm>
                  <a:off x="9838325" y="1205850"/>
                  <a:ext cx="463950" cy="69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8" h="27989" extrusionOk="0">
                      <a:moveTo>
                        <a:pt x="14465" y="0"/>
                      </a:moveTo>
                      <a:lnTo>
                        <a:pt x="5457" y="541"/>
                      </a:lnTo>
                      <a:cubicBezTo>
                        <a:pt x="5396" y="533"/>
                        <a:pt x="5337" y="530"/>
                        <a:pt x="5277" y="530"/>
                      </a:cubicBezTo>
                      <a:cubicBezTo>
                        <a:pt x="4505" y="530"/>
                        <a:pt x="3854" y="1134"/>
                        <a:pt x="3758" y="1828"/>
                      </a:cubicBezTo>
                      <a:lnTo>
                        <a:pt x="412" y="24014"/>
                      </a:lnTo>
                      <a:cubicBezTo>
                        <a:pt x="0" y="26588"/>
                        <a:pt x="3629" y="27463"/>
                        <a:pt x="6435" y="27978"/>
                      </a:cubicBezTo>
                      <a:lnTo>
                        <a:pt x="6538" y="27669"/>
                      </a:lnTo>
                      <a:cubicBezTo>
                        <a:pt x="7493" y="27855"/>
                        <a:pt x="8132" y="27989"/>
                        <a:pt x="8581" y="27989"/>
                      </a:cubicBezTo>
                      <a:cubicBezTo>
                        <a:pt x="9440" y="27989"/>
                        <a:pt x="9606" y="27499"/>
                        <a:pt x="9961" y="25945"/>
                      </a:cubicBezTo>
                      <a:cubicBezTo>
                        <a:pt x="10836" y="21775"/>
                        <a:pt x="11042" y="20256"/>
                        <a:pt x="11042" y="20256"/>
                      </a:cubicBezTo>
                      <a:cubicBezTo>
                        <a:pt x="11042" y="20256"/>
                        <a:pt x="11053" y="20257"/>
                        <a:pt x="11074" y="20257"/>
                      </a:cubicBezTo>
                      <a:cubicBezTo>
                        <a:pt x="11442" y="20257"/>
                        <a:pt x="14886" y="20142"/>
                        <a:pt x="16396" y="15881"/>
                      </a:cubicBezTo>
                      <a:cubicBezTo>
                        <a:pt x="17142" y="13616"/>
                        <a:pt x="17786" y="9858"/>
                        <a:pt x="18120" y="6744"/>
                      </a:cubicBezTo>
                      <a:cubicBezTo>
                        <a:pt x="18558" y="3964"/>
                        <a:pt x="17374" y="206"/>
                        <a:pt x="14465" y="0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1" name="Google Shape;1311;p38"/>
                <p:cNvSpPr/>
                <p:nvPr/>
              </p:nvSpPr>
              <p:spPr>
                <a:xfrm>
                  <a:off x="10226975" y="1419450"/>
                  <a:ext cx="32200" cy="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" h="1211" extrusionOk="0">
                      <a:moveTo>
                        <a:pt x="584" y="0"/>
                      </a:moveTo>
                      <a:cubicBezTo>
                        <a:pt x="331" y="0"/>
                        <a:pt x="103" y="189"/>
                        <a:pt x="103" y="465"/>
                      </a:cubicBezTo>
                      <a:lnTo>
                        <a:pt x="103" y="568"/>
                      </a:lnTo>
                      <a:cubicBezTo>
                        <a:pt x="0" y="902"/>
                        <a:pt x="206" y="1108"/>
                        <a:pt x="541" y="1211"/>
                      </a:cubicBezTo>
                      <a:cubicBezTo>
                        <a:pt x="850" y="1211"/>
                        <a:pt x="1184" y="1005"/>
                        <a:pt x="1287" y="670"/>
                      </a:cubicBezTo>
                      <a:cubicBezTo>
                        <a:pt x="1287" y="362"/>
                        <a:pt x="1081" y="27"/>
                        <a:pt x="747" y="27"/>
                      </a:cubicBezTo>
                      <a:cubicBezTo>
                        <a:pt x="693" y="9"/>
                        <a:pt x="638" y="0"/>
                        <a:pt x="58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2" name="Google Shape;1312;p38"/>
                <p:cNvSpPr/>
                <p:nvPr/>
              </p:nvSpPr>
              <p:spPr>
                <a:xfrm>
                  <a:off x="10202525" y="1397800"/>
                  <a:ext cx="61800" cy="2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2" h="894" extrusionOk="0">
                      <a:moveTo>
                        <a:pt x="1104" y="1"/>
                      </a:moveTo>
                      <a:cubicBezTo>
                        <a:pt x="845" y="1"/>
                        <a:pt x="584" y="74"/>
                        <a:pt x="438" y="147"/>
                      </a:cubicBezTo>
                      <a:cubicBezTo>
                        <a:pt x="129" y="250"/>
                        <a:pt x="0" y="250"/>
                        <a:pt x="129" y="353"/>
                      </a:cubicBezTo>
                      <a:cubicBezTo>
                        <a:pt x="129" y="382"/>
                        <a:pt x="156" y="393"/>
                        <a:pt x="206" y="393"/>
                      </a:cubicBezTo>
                      <a:cubicBezTo>
                        <a:pt x="330" y="393"/>
                        <a:pt x="598" y="325"/>
                        <a:pt x="933" y="325"/>
                      </a:cubicBezTo>
                      <a:cubicBezTo>
                        <a:pt x="1045" y="325"/>
                        <a:pt x="1164" y="333"/>
                        <a:pt x="1287" y="353"/>
                      </a:cubicBezTo>
                      <a:cubicBezTo>
                        <a:pt x="1931" y="584"/>
                        <a:pt x="2368" y="893"/>
                        <a:pt x="2368" y="893"/>
                      </a:cubicBezTo>
                      <a:cubicBezTo>
                        <a:pt x="2471" y="893"/>
                        <a:pt x="2368" y="687"/>
                        <a:pt x="2265" y="481"/>
                      </a:cubicBezTo>
                      <a:cubicBezTo>
                        <a:pt x="2059" y="250"/>
                        <a:pt x="1725" y="44"/>
                        <a:pt x="1416" y="44"/>
                      </a:cubicBezTo>
                      <a:cubicBezTo>
                        <a:pt x="1318" y="13"/>
                        <a:pt x="1211" y="1"/>
                        <a:pt x="110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" name="Google Shape;1313;p38"/>
                <p:cNvSpPr/>
                <p:nvPr/>
              </p:nvSpPr>
              <p:spPr>
                <a:xfrm>
                  <a:off x="10068675" y="1393725"/>
                  <a:ext cx="32200" cy="2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" h="1159" extrusionOk="0">
                      <a:moveTo>
                        <a:pt x="644" y="1"/>
                      </a:moveTo>
                      <a:cubicBezTo>
                        <a:pt x="335" y="1"/>
                        <a:pt x="104" y="207"/>
                        <a:pt x="1" y="516"/>
                      </a:cubicBezTo>
                      <a:cubicBezTo>
                        <a:pt x="1" y="850"/>
                        <a:pt x="207" y="1056"/>
                        <a:pt x="541" y="1159"/>
                      </a:cubicBezTo>
                      <a:cubicBezTo>
                        <a:pt x="850" y="1159"/>
                        <a:pt x="1185" y="953"/>
                        <a:pt x="1185" y="644"/>
                      </a:cubicBezTo>
                      <a:cubicBezTo>
                        <a:pt x="1288" y="310"/>
                        <a:pt x="979" y="1"/>
                        <a:pt x="64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" name="Google Shape;1314;p38"/>
                <p:cNvSpPr/>
                <p:nvPr/>
              </p:nvSpPr>
              <p:spPr>
                <a:xfrm>
                  <a:off x="10047450" y="1370775"/>
                  <a:ext cx="58575" cy="2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935" extrusionOk="0">
                      <a:moveTo>
                        <a:pt x="999" y="1"/>
                      </a:moveTo>
                      <a:cubicBezTo>
                        <a:pt x="770" y="1"/>
                        <a:pt x="546" y="74"/>
                        <a:pt x="309" y="147"/>
                      </a:cubicBezTo>
                      <a:cubicBezTo>
                        <a:pt x="103" y="275"/>
                        <a:pt x="0" y="378"/>
                        <a:pt x="0" y="481"/>
                      </a:cubicBezTo>
                      <a:cubicBezTo>
                        <a:pt x="16" y="497"/>
                        <a:pt x="41" y="503"/>
                        <a:pt x="75" y="503"/>
                      </a:cubicBezTo>
                      <a:cubicBezTo>
                        <a:pt x="207" y="503"/>
                        <a:pt x="468" y="409"/>
                        <a:pt x="768" y="409"/>
                      </a:cubicBezTo>
                      <a:cubicBezTo>
                        <a:pt x="902" y="409"/>
                        <a:pt x="1043" y="427"/>
                        <a:pt x="1184" y="481"/>
                      </a:cubicBezTo>
                      <a:cubicBezTo>
                        <a:pt x="1761" y="573"/>
                        <a:pt x="2151" y="934"/>
                        <a:pt x="2301" y="934"/>
                      </a:cubicBezTo>
                      <a:cubicBezTo>
                        <a:pt x="2318" y="934"/>
                        <a:pt x="2332" y="929"/>
                        <a:pt x="2343" y="919"/>
                      </a:cubicBezTo>
                      <a:cubicBezTo>
                        <a:pt x="2343" y="919"/>
                        <a:pt x="2343" y="687"/>
                        <a:pt x="2137" y="481"/>
                      </a:cubicBezTo>
                      <a:cubicBezTo>
                        <a:pt x="1931" y="275"/>
                        <a:pt x="1596" y="147"/>
                        <a:pt x="1287" y="44"/>
                      </a:cubicBezTo>
                      <a:cubicBezTo>
                        <a:pt x="1189" y="13"/>
                        <a:pt x="1093" y="1"/>
                        <a:pt x="9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5" name="Google Shape;1315;p38"/>
                <p:cNvSpPr/>
                <p:nvPr/>
              </p:nvSpPr>
              <p:spPr>
                <a:xfrm>
                  <a:off x="10141400" y="1387950"/>
                  <a:ext cx="42475" cy="1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9" h="5586" extrusionOk="0">
                      <a:moveTo>
                        <a:pt x="747" y="0"/>
                      </a:moveTo>
                      <a:cubicBezTo>
                        <a:pt x="644" y="0"/>
                        <a:pt x="850" y="1519"/>
                        <a:pt x="1158" y="3449"/>
                      </a:cubicBezTo>
                      <a:lnTo>
                        <a:pt x="1390" y="4736"/>
                      </a:lnTo>
                      <a:cubicBezTo>
                        <a:pt x="1493" y="4942"/>
                        <a:pt x="1493" y="5148"/>
                        <a:pt x="1390" y="5251"/>
                      </a:cubicBezTo>
                      <a:cubicBezTo>
                        <a:pt x="1390" y="5379"/>
                        <a:pt x="1287" y="5379"/>
                        <a:pt x="1055" y="5379"/>
                      </a:cubicBezTo>
                      <a:lnTo>
                        <a:pt x="0" y="5379"/>
                      </a:lnTo>
                      <a:cubicBezTo>
                        <a:pt x="309" y="5482"/>
                        <a:pt x="747" y="5585"/>
                        <a:pt x="1055" y="5585"/>
                      </a:cubicBezTo>
                      <a:lnTo>
                        <a:pt x="1390" y="5585"/>
                      </a:lnTo>
                      <a:cubicBezTo>
                        <a:pt x="1493" y="5585"/>
                        <a:pt x="1596" y="5482"/>
                        <a:pt x="1699" y="5379"/>
                      </a:cubicBezTo>
                      <a:lnTo>
                        <a:pt x="1699" y="4736"/>
                      </a:lnTo>
                      <a:cubicBezTo>
                        <a:pt x="1596" y="4298"/>
                        <a:pt x="1596" y="3861"/>
                        <a:pt x="1493" y="3449"/>
                      </a:cubicBezTo>
                      <a:cubicBezTo>
                        <a:pt x="1158" y="1519"/>
                        <a:pt x="850" y="0"/>
                        <a:pt x="74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6" name="Google Shape;1316;p38"/>
                <p:cNvSpPr/>
                <p:nvPr/>
              </p:nvSpPr>
              <p:spPr>
                <a:xfrm>
                  <a:off x="9969575" y="1642750"/>
                  <a:ext cx="147400" cy="9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862" extrusionOk="0">
                      <a:moveTo>
                        <a:pt x="1" y="1"/>
                      </a:moveTo>
                      <a:cubicBezTo>
                        <a:pt x="1" y="1"/>
                        <a:pt x="851" y="3424"/>
                        <a:pt x="5586" y="3861"/>
                      </a:cubicBezTo>
                      <a:lnTo>
                        <a:pt x="5895" y="2780"/>
                      </a:lnTo>
                      <a:cubicBezTo>
                        <a:pt x="3656" y="2471"/>
                        <a:pt x="1597" y="1390"/>
                        <a:pt x="1" y="1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7" name="Google Shape;1317;p38"/>
                <p:cNvSpPr/>
                <p:nvPr/>
              </p:nvSpPr>
              <p:spPr>
                <a:xfrm>
                  <a:off x="10077050" y="1543650"/>
                  <a:ext cx="50850" cy="3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4" h="1391" extrusionOk="0">
                      <a:moveTo>
                        <a:pt x="1056" y="1"/>
                      </a:moveTo>
                      <a:cubicBezTo>
                        <a:pt x="747" y="1"/>
                        <a:pt x="515" y="104"/>
                        <a:pt x="206" y="207"/>
                      </a:cubicBezTo>
                      <a:cubicBezTo>
                        <a:pt x="0" y="438"/>
                        <a:pt x="0" y="747"/>
                        <a:pt x="103" y="953"/>
                      </a:cubicBezTo>
                      <a:cubicBezTo>
                        <a:pt x="206" y="1288"/>
                        <a:pt x="515" y="1391"/>
                        <a:pt x="850" y="1391"/>
                      </a:cubicBezTo>
                      <a:cubicBezTo>
                        <a:pt x="1159" y="1288"/>
                        <a:pt x="1493" y="1185"/>
                        <a:pt x="1699" y="1082"/>
                      </a:cubicBezTo>
                      <a:cubicBezTo>
                        <a:pt x="1802" y="953"/>
                        <a:pt x="1931" y="953"/>
                        <a:pt x="2034" y="850"/>
                      </a:cubicBezTo>
                      <a:lnTo>
                        <a:pt x="2034" y="644"/>
                      </a:lnTo>
                      <a:cubicBezTo>
                        <a:pt x="1802" y="310"/>
                        <a:pt x="1493" y="1"/>
                        <a:pt x="1056" y="1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8" name="Google Shape;1318;p38"/>
                <p:cNvSpPr/>
                <p:nvPr/>
              </p:nvSpPr>
              <p:spPr>
                <a:xfrm>
                  <a:off x="10087350" y="1525000"/>
                  <a:ext cx="48275" cy="5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2137" extrusionOk="0">
                      <a:moveTo>
                        <a:pt x="232" y="0"/>
                      </a:moveTo>
                      <a:cubicBezTo>
                        <a:pt x="103" y="0"/>
                        <a:pt x="0" y="103"/>
                        <a:pt x="0" y="412"/>
                      </a:cubicBezTo>
                      <a:cubicBezTo>
                        <a:pt x="0" y="850"/>
                        <a:pt x="103" y="1184"/>
                        <a:pt x="335" y="1493"/>
                      </a:cubicBezTo>
                      <a:cubicBezTo>
                        <a:pt x="644" y="1828"/>
                        <a:pt x="978" y="2034"/>
                        <a:pt x="1390" y="2137"/>
                      </a:cubicBezTo>
                      <a:cubicBezTo>
                        <a:pt x="1725" y="2137"/>
                        <a:pt x="1931" y="2137"/>
                        <a:pt x="1931" y="2034"/>
                      </a:cubicBezTo>
                      <a:cubicBezTo>
                        <a:pt x="1931" y="1931"/>
                        <a:pt x="1184" y="1931"/>
                        <a:pt x="644" y="1287"/>
                      </a:cubicBezTo>
                      <a:cubicBezTo>
                        <a:pt x="103" y="644"/>
                        <a:pt x="335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9" name="Google Shape;1319;p38"/>
                <p:cNvSpPr/>
                <p:nvPr/>
              </p:nvSpPr>
              <p:spPr>
                <a:xfrm>
                  <a:off x="10044875" y="1347700"/>
                  <a:ext cx="74675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7" h="804" extrusionOk="0">
                      <a:moveTo>
                        <a:pt x="1396" y="0"/>
                      </a:moveTo>
                      <a:cubicBezTo>
                        <a:pt x="1030" y="0"/>
                        <a:pt x="656" y="77"/>
                        <a:pt x="309" y="220"/>
                      </a:cubicBezTo>
                      <a:cubicBezTo>
                        <a:pt x="103" y="323"/>
                        <a:pt x="0" y="426"/>
                        <a:pt x="0" y="555"/>
                      </a:cubicBezTo>
                      <a:cubicBezTo>
                        <a:pt x="103" y="658"/>
                        <a:pt x="747" y="658"/>
                        <a:pt x="1493" y="658"/>
                      </a:cubicBezTo>
                      <a:cubicBezTo>
                        <a:pt x="2021" y="731"/>
                        <a:pt x="2497" y="803"/>
                        <a:pt x="2731" y="803"/>
                      </a:cubicBezTo>
                      <a:cubicBezTo>
                        <a:pt x="2828" y="803"/>
                        <a:pt x="2883" y="791"/>
                        <a:pt x="2883" y="761"/>
                      </a:cubicBezTo>
                      <a:cubicBezTo>
                        <a:pt x="2986" y="658"/>
                        <a:pt x="2883" y="555"/>
                        <a:pt x="2574" y="323"/>
                      </a:cubicBezTo>
                      <a:cubicBezTo>
                        <a:pt x="2229" y="102"/>
                        <a:pt x="1818" y="0"/>
                        <a:pt x="139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0" name="Google Shape;1320;p38"/>
                <p:cNvSpPr/>
                <p:nvPr/>
              </p:nvSpPr>
              <p:spPr>
                <a:xfrm>
                  <a:off x="10210875" y="1350650"/>
                  <a:ext cx="56025" cy="2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" h="877" extrusionOk="0">
                      <a:moveTo>
                        <a:pt x="937" y="0"/>
                      </a:moveTo>
                      <a:cubicBezTo>
                        <a:pt x="733" y="0"/>
                        <a:pt x="521" y="34"/>
                        <a:pt x="310" y="102"/>
                      </a:cubicBezTo>
                      <a:cubicBezTo>
                        <a:pt x="104" y="205"/>
                        <a:pt x="1" y="308"/>
                        <a:pt x="104" y="437"/>
                      </a:cubicBezTo>
                      <a:cubicBezTo>
                        <a:pt x="104" y="540"/>
                        <a:pt x="644" y="540"/>
                        <a:pt x="1185" y="643"/>
                      </a:cubicBezTo>
                      <a:cubicBezTo>
                        <a:pt x="1518" y="726"/>
                        <a:pt x="1868" y="877"/>
                        <a:pt x="2099" y="877"/>
                      </a:cubicBezTo>
                      <a:cubicBezTo>
                        <a:pt x="2153" y="877"/>
                        <a:pt x="2201" y="868"/>
                        <a:pt x="2240" y="849"/>
                      </a:cubicBezTo>
                      <a:cubicBezTo>
                        <a:pt x="2240" y="849"/>
                        <a:pt x="2240" y="643"/>
                        <a:pt x="2034" y="437"/>
                      </a:cubicBezTo>
                      <a:cubicBezTo>
                        <a:pt x="1741" y="143"/>
                        <a:pt x="1354" y="0"/>
                        <a:pt x="93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1" name="Google Shape;1321;p38"/>
                <p:cNvSpPr/>
                <p:nvPr/>
              </p:nvSpPr>
              <p:spPr>
                <a:xfrm>
                  <a:off x="9822225" y="1181775"/>
                  <a:ext cx="412500" cy="41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00" h="16407" extrusionOk="0">
                      <a:moveTo>
                        <a:pt x="12950" y="1"/>
                      </a:moveTo>
                      <a:cubicBezTo>
                        <a:pt x="10528" y="1"/>
                        <a:pt x="8103" y="188"/>
                        <a:pt x="5689" y="628"/>
                      </a:cubicBezTo>
                      <a:cubicBezTo>
                        <a:pt x="4917" y="757"/>
                        <a:pt x="4068" y="963"/>
                        <a:pt x="3424" y="1504"/>
                      </a:cubicBezTo>
                      <a:cubicBezTo>
                        <a:pt x="2884" y="2147"/>
                        <a:pt x="2678" y="2996"/>
                        <a:pt x="2575" y="3846"/>
                      </a:cubicBezTo>
                      <a:cubicBezTo>
                        <a:pt x="1940" y="7983"/>
                        <a:pt x="1406" y="12095"/>
                        <a:pt x="774" y="16232"/>
                      </a:cubicBezTo>
                      <a:lnTo>
                        <a:pt x="774" y="16232"/>
                      </a:lnTo>
                      <a:cubicBezTo>
                        <a:pt x="514" y="16172"/>
                        <a:pt x="255" y="16085"/>
                        <a:pt x="1" y="15969"/>
                      </a:cubicBezTo>
                      <a:lnTo>
                        <a:pt x="1" y="15969"/>
                      </a:lnTo>
                      <a:lnTo>
                        <a:pt x="747" y="16406"/>
                      </a:lnTo>
                      <a:cubicBezTo>
                        <a:pt x="756" y="16348"/>
                        <a:pt x="765" y="16290"/>
                        <a:pt x="774" y="16232"/>
                      </a:cubicBezTo>
                      <a:lnTo>
                        <a:pt x="774" y="16232"/>
                      </a:lnTo>
                      <a:cubicBezTo>
                        <a:pt x="1068" y="16299"/>
                        <a:pt x="1363" y="16332"/>
                        <a:pt x="1656" y="16332"/>
                      </a:cubicBezTo>
                      <a:cubicBezTo>
                        <a:pt x="3284" y="16332"/>
                        <a:pt x="4823" y="15325"/>
                        <a:pt x="5457" y="13729"/>
                      </a:cubicBezTo>
                      <a:cubicBezTo>
                        <a:pt x="5560" y="13292"/>
                        <a:pt x="5689" y="12854"/>
                        <a:pt x="5792" y="12442"/>
                      </a:cubicBezTo>
                      <a:cubicBezTo>
                        <a:pt x="5792" y="11258"/>
                        <a:pt x="5457" y="9972"/>
                        <a:pt x="5998" y="8994"/>
                      </a:cubicBezTo>
                      <a:cubicBezTo>
                        <a:pt x="6847" y="7707"/>
                        <a:pt x="8906" y="7604"/>
                        <a:pt x="9653" y="6317"/>
                      </a:cubicBezTo>
                      <a:cubicBezTo>
                        <a:pt x="10193" y="5570"/>
                        <a:pt x="10065" y="4489"/>
                        <a:pt x="10605" y="3846"/>
                      </a:cubicBezTo>
                      <a:cubicBezTo>
                        <a:pt x="11043" y="3099"/>
                        <a:pt x="11892" y="2791"/>
                        <a:pt x="12767" y="2688"/>
                      </a:cubicBezTo>
                      <a:cubicBezTo>
                        <a:pt x="13617" y="2559"/>
                        <a:pt x="14466" y="2559"/>
                        <a:pt x="15212" y="2147"/>
                      </a:cubicBezTo>
                      <a:cubicBezTo>
                        <a:pt x="15985" y="1812"/>
                        <a:pt x="16499" y="860"/>
                        <a:pt x="16293" y="114"/>
                      </a:cubicBezTo>
                      <a:cubicBezTo>
                        <a:pt x="15181" y="41"/>
                        <a:pt x="14066" y="1"/>
                        <a:pt x="1295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2" name="Google Shape;1322;p38"/>
                <p:cNvSpPr/>
                <p:nvPr/>
              </p:nvSpPr>
              <p:spPr>
                <a:xfrm>
                  <a:off x="9741800" y="1189750"/>
                  <a:ext cx="501275" cy="47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1" h="19099" extrusionOk="0">
                      <a:moveTo>
                        <a:pt x="19948" y="1"/>
                      </a:moveTo>
                      <a:cubicBezTo>
                        <a:pt x="19845" y="1"/>
                        <a:pt x="19948" y="104"/>
                        <a:pt x="19948" y="309"/>
                      </a:cubicBezTo>
                      <a:lnTo>
                        <a:pt x="19948" y="1"/>
                      </a:lnTo>
                      <a:close/>
                      <a:moveTo>
                        <a:pt x="19948" y="309"/>
                      </a:moveTo>
                      <a:cubicBezTo>
                        <a:pt x="19948" y="644"/>
                        <a:pt x="19948" y="953"/>
                        <a:pt x="19716" y="1185"/>
                      </a:cubicBezTo>
                      <a:cubicBezTo>
                        <a:pt x="19510" y="1596"/>
                        <a:pt x="19202" y="1931"/>
                        <a:pt x="18764" y="2137"/>
                      </a:cubicBezTo>
                      <a:cubicBezTo>
                        <a:pt x="19202" y="1931"/>
                        <a:pt x="19613" y="1596"/>
                        <a:pt x="19845" y="1185"/>
                      </a:cubicBezTo>
                      <a:cubicBezTo>
                        <a:pt x="19948" y="953"/>
                        <a:pt x="20051" y="644"/>
                        <a:pt x="19948" y="309"/>
                      </a:cubicBezTo>
                      <a:close/>
                      <a:moveTo>
                        <a:pt x="18764" y="2137"/>
                      </a:moveTo>
                      <a:lnTo>
                        <a:pt x="18764" y="2137"/>
                      </a:lnTo>
                      <a:cubicBezTo>
                        <a:pt x="18120" y="2369"/>
                        <a:pt x="17580" y="2472"/>
                        <a:pt x="16937" y="2472"/>
                      </a:cubicBezTo>
                      <a:cubicBezTo>
                        <a:pt x="17580" y="2472"/>
                        <a:pt x="18223" y="2369"/>
                        <a:pt x="18764" y="2137"/>
                      </a:cubicBezTo>
                      <a:close/>
                      <a:moveTo>
                        <a:pt x="16479" y="2444"/>
                      </a:moveTo>
                      <a:cubicBezTo>
                        <a:pt x="15817" y="2444"/>
                        <a:pt x="15223" y="2612"/>
                        <a:pt x="14697" y="2780"/>
                      </a:cubicBezTo>
                      <a:cubicBezTo>
                        <a:pt x="14466" y="2883"/>
                        <a:pt x="14260" y="3012"/>
                        <a:pt x="14157" y="3218"/>
                      </a:cubicBezTo>
                      <a:cubicBezTo>
                        <a:pt x="14363" y="3115"/>
                        <a:pt x="14466" y="3012"/>
                        <a:pt x="14697" y="2883"/>
                      </a:cubicBezTo>
                      <a:cubicBezTo>
                        <a:pt x="15444" y="2677"/>
                        <a:pt x="16190" y="2472"/>
                        <a:pt x="16937" y="2472"/>
                      </a:cubicBezTo>
                      <a:cubicBezTo>
                        <a:pt x="16781" y="2453"/>
                        <a:pt x="16628" y="2444"/>
                        <a:pt x="16479" y="2444"/>
                      </a:cubicBezTo>
                      <a:close/>
                      <a:moveTo>
                        <a:pt x="14157" y="3218"/>
                      </a:moveTo>
                      <a:cubicBezTo>
                        <a:pt x="13925" y="3321"/>
                        <a:pt x="13822" y="3527"/>
                        <a:pt x="13719" y="3655"/>
                      </a:cubicBezTo>
                      <a:cubicBezTo>
                        <a:pt x="13410" y="4067"/>
                        <a:pt x="13282" y="4505"/>
                        <a:pt x="13179" y="4942"/>
                      </a:cubicBezTo>
                      <a:cubicBezTo>
                        <a:pt x="13076" y="5457"/>
                        <a:pt x="13076" y="5895"/>
                        <a:pt x="12973" y="6332"/>
                      </a:cubicBezTo>
                      <a:cubicBezTo>
                        <a:pt x="12870" y="6873"/>
                        <a:pt x="12638" y="7285"/>
                        <a:pt x="12329" y="7722"/>
                      </a:cubicBezTo>
                      <a:cubicBezTo>
                        <a:pt x="11995" y="8031"/>
                        <a:pt x="11583" y="8263"/>
                        <a:pt x="11042" y="8366"/>
                      </a:cubicBezTo>
                      <a:cubicBezTo>
                        <a:pt x="10605" y="8469"/>
                        <a:pt x="10064" y="8572"/>
                        <a:pt x="9550" y="8803"/>
                      </a:cubicBezTo>
                      <a:cubicBezTo>
                        <a:pt x="9215" y="8803"/>
                        <a:pt x="9009" y="9009"/>
                        <a:pt x="8777" y="9112"/>
                      </a:cubicBezTo>
                      <a:cubicBezTo>
                        <a:pt x="8571" y="9318"/>
                        <a:pt x="8469" y="9550"/>
                        <a:pt x="8366" y="9858"/>
                      </a:cubicBezTo>
                      <a:cubicBezTo>
                        <a:pt x="8134" y="10296"/>
                        <a:pt x="8134" y="10837"/>
                        <a:pt x="8134" y="11377"/>
                      </a:cubicBezTo>
                      <a:cubicBezTo>
                        <a:pt x="8134" y="11789"/>
                        <a:pt x="8134" y="12329"/>
                        <a:pt x="8031" y="12870"/>
                      </a:cubicBezTo>
                      <a:cubicBezTo>
                        <a:pt x="8031" y="13307"/>
                        <a:pt x="7825" y="13719"/>
                        <a:pt x="7490" y="14054"/>
                      </a:cubicBezTo>
                      <a:cubicBezTo>
                        <a:pt x="6847" y="14697"/>
                        <a:pt x="6101" y="15109"/>
                        <a:pt x="5251" y="15444"/>
                      </a:cubicBezTo>
                      <a:cubicBezTo>
                        <a:pt x="4505" y="15650"/>
                        <a:pt x="3758" y="15881"/>
                        <a:pt x="3115" y="16087"/>
                      </a:cubicBezTo>
                      <a:cubicBezTo>
                        <a:pt x="2471" y="16293"/>
                        <a:pt x="1931" y="16525"/>
                        <a:pt x="1390" y="16937"/>
                      </a:cubicBezTo>
                      <a:cubicBezTo>
                        <a:pt x="1931" y="16628"/>
                        <a:pt x="2574" y="16396"/>
                        <a:pt x="3115" y="16190"/>
                      </a:cubicBezTo>
                      <a:cubicBezTo>
                        <a:pt x="3861" y="15984"/>
                        <a:pt x="4608" y="15753"/>
                        <a:pt x="5354" y="15547"/>
                      </a:cubicBezTo>
                      <a:cubicBezTo>
                        <a:pt x="6204" y="15238"/>
                        <a:pt x="6976" y="14800"/>
                        <a:pt x="7619" y="14157"/>
                      </a:cubicBezTo>
                      <a:cubicBezTo>
                        <a:pt x="7928" y="13719"/>
                        <a:pt x="8134" y="13307"/>
                        <a:pt x="8263" y="12870"/>
                      </a:cubicBezTo>
                      <a:cubicBezTo>
                        <a:pt x="8263" y="12329"/>
                        <a:pt x="8366" y="11892"/>
                        <a:pt x="8263" y="11377"/>
                      </a:cubicBezTo>
                      <a:cubicBezTo>
                        <a:pt x="8263" y="10837"/>
                        <a:pt x="8366" y="10296"/>
                        <a:pt x="8469" y="9858"/>
                      </a:cubicBezTo>
                      <a:cubicBezTo>
                        <a:pt x="8571" y="9653"/>
                        <a:pt x="8674" y="9447"/>
                        <a:pt x="8906" y="9215"/>
                      </a:cubicBezTo>
                      <a:cubicBezTo>
                        <a:pt x="9112" y="9112"/>
                        <a:pt x="9318" y="9009"/>
                        <a:pt x="9550" y="8906"/>
                      </a:cubicBezTo>
                      <a:cubicBezTo>
                        <a:pt x="10064" y="8675"/>
                        <a:pt x="10605" y="8572"/>
                        <a:pt x="11145" y="8469"/>
                      </a:cubicBezTo>
                      <a:cubicBezTo>
                        <a:pt x="11686" y="8366"/>
                        <a:pt x="12123" y="8160"/>
                        <a:pt x="12432" y="7722"/>
                      </a:cubicBezTo>
                      <a:cubicBezTo>
                        <a:pt x="12767" y="7388"/>
                        <a:pt x="12973" y="6873"/>
                        <a:pt x="13076" y="6435"/>
                      </a:cubicBezTo>
                      <a:cubicBezTo>
                        <a:pt x="13179" y="5895"/>
                        <a:pt x="13282" y="5457"/>
                        <a:pt x="13410" y="5045"/>
                      </a:cubicBezTo>
                      <a:cubicBezTo>
                        <a:pt x="13410" y="4505"/>
                        <a:pt x="13616" y="4170"/>
                        <a:pt x="13822" y="3758"/>
                      </a:cubicBezTo>
                      <a:cubicBezTo>
                        <a:pt x="13925" y="3527"/>
                        <a:pt x="14054" y="3424"/>
                        <a:pt x="14157" y="3218"/>
                      </a:cubicBezTo>
                      <a:close/>
                      <a:moveTo>
                        <a:pt x="1390" y="16937"/>
                      </a:moveTo>
                      <a:cubicBezTo>
                        <a:pt x="953" y="17168"/>
                        <a:pt x="644" y="17477"/>
                        <a:pt x="309" y="17915"/>
                      </a:cubicBezTo>
                      <a:cubicBezTo>
                        <a:pt x="206" y="18121"/>
                        <a:pt x="103" y="18455"/>
                        <a:pt x="1" y="18764"/>
                      </a:cubicBezTo>
                      <a:lnTo>
                        <a:pt x="1" y="19099"/>
                      </a:lnTo>
                      <a:cubicBezTo>
                        <a:pt x="1" y="19099"/>
                        <a:pt x="1" y="18970"/>
                        <a:pt x="103" y="18764"/>
                      </a:cubicBezTo>
                      <a:cubicBezTo>
                        <a:pt x="103" y="18455"/>
                        <a:pt x="206" y="18224"/>
                        <a:pt x="412" y="17915"/>
                      </a:cubicBezTo>
                      <a:lnTo>
                        <a:pt x="1390" y="16937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3" name="Google Shape;1323;p38"/>
                <p:cNvSpPr/>
                <p:nvPr/>
              </p:nvSpPr>
              <p:spPr>
                <a:xfrm>
                  <a:off x="9902675" y="1672350"/>
                  <a:ext cx="337825" cy="4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13" h="19948" extrusionOk="0">
                      <a:moveTo>
                        <a:pt x="12972" y="1"/>
                      </a:moveTo>
                      <a:lnTo>
                        <a:pt x="9961" y="2240"/>
                      </a:lnTo>
                      <a:cubicBezTo>
                        <a:pt x="9009" y="2883"/>
                        <a:pt x="9420" y="4608"/>
                        <a:pt x="8906" y="5586"/>
                      </a:cubicBezTo>
                      <a:cubicBezTo>
                        <a:pt x="8134" y="6873"/>
                        <a:pt x="6100" y="6641"/>
                        <a:pt x="4916" y="7619"/>
                      </a:cubicBezTo>
                      <a:cubicBezTo>
                        <a:pt x="3423" y="8906"/>
                        <a:pt x="4067" y="11480"/>
                        <a:pt x="2883" y="13076"/>
                      </a:cubicBezTo>
                      <a:cubicBezTo>
                        <a:pt x="2136" y="14157"/>
                        <a:pt x="850" y="14594"/>
                        <a:pt x="309" y="15753"/>
                      </a:cubicBezTo>
                      <a:cubicBezTo>
                        <a:pt x="0" y="16834"/>
                        <a:pt x="541" y="18120"/>
                        <a:pt x="1699" y="18558"/>
                      </a:cubicBezTo>
                      <a:lnTo>
                        <a:pt x="2034" y="18558"/>
                      </a:lnTo>
                      <a:lnTo>
                        <a:pt x="2883" y="17580"/>
                      </a:lnTo>
                      <a:lnTo>
                        <a:pt x="2883" y="17580"/>
                      </a:lnTo>
                      <a:cubicBezTo>
                        <a:pt x="2780" y="18223"/>
                        <a:pt x="2986" y="18867"/>
                        <a:pt x="3526" y="19202"/>
                      </a:cubicBezTo>
                      <a:cubicBezTo>
                        <a:pt x="4067" y="19613"/>
                        <a:pt x="4710" y="19845"/>
                        <a:pt x="5251" y="19948"/>
                      </a:cubicBezTo>
                      <a:cubicBezTo>
                        <a:pt x="5894" y="19613"/>
                        <a:pt x="6100" y="18867"/>
                        <a:pt x="6100" y="18120"/>
                      </a:cubicBezTo>
                      <a:cubicBezTo>
                        <a:pt x="6100" y="17477"/>
                        <a:pt x="5997" y="16731"/>
                        <a:pt x="6435" y="16190"/>
                      </a:cubicBezTo>
                      <a:cubicBezTo>
                        <a:pt x="6847" y="15444"/>
                        <a:pt x="7928" y="15444"/>
                        <a:pt x="8468" y="14903"/>
                      </a:cubicBezTo>
                      <a:cubicBezTo>
                        <a:pt x="9652" y="13719"/>
                        <a:pt x="8468" y="11480"/>
                        <a:pt x="9420" y="10193"/>
                      </a:cubicBezTo>
                      <a:cubicBezTo>
                        <a:pt x="10064" y="9318"/>
                        <a:pt x="11351" y="9215"/>
                        <a:pt x="12123" y="8571"/>
                      </a:cubicBezTo>
                      <a:cubicBezTo>
                        <a:pt x="13410" y="7619"/>
                        <a:pt x="13513" y="5895"/>
                        <a:pt x="13281" y="4402"/>
                      </a:cubicBezTo>
                      <a:cubicBezTo>
                        <a:pt x="13075" y="2883"/>
                        <a:pt x="12535" y="1390"/>
                        <a:pt x="1297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4" name="Google Shape;1324;p38"/>
                <p:cNvSpPr/>
                <p:nvPr/>
              </p:nvSpPr>
              <p:spPr>
                <a:xfrm>
                  <a:off x="9189075" y="2843875"/>
                  <a:ext cx="723900" cy="126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56" h="50612" extrusionOk="0">
                      <a:moveTo>
                        <a:pt x="8004" y="0"/>
                      </a:moveTo>
                      <a:cubicBezTo>
                        <a:pt x="7314" y="0"/>
                        <a:pt x="6619" y="9"/>
                        <a:pt x="5920" y="9"/>
                      </a:cubicBezTo>
                      <a:cubicBezTo>
                        <a:pt x="4298" y="112"/>
                        <a:pt x="2703" y="421"/>
                        <a:pt x="1184" y="1065"/>
                      </a:cubicBezTo>
                      <a:lnTo>
                        <a:pt x="0" y="1502"/>
                      </a:lnTo>
                      <a:cubicBezTo>
                        <a:pt x="232" y="3639"/>
                        <a:pt x="978" y="5801"/>
                        <a:pt x="2368" y="7499"/>
                      </a:cubicBezTo>
                      <a:cubicBezTo>
                        <a:pt x="4736" y="10408"/>
                        <a:pt x="16087" y="19957"/>
                        <a:pt x="16087" y="19957"/>
                      </a:cubicBezTo>
                      <a:lnTo>
                        <a:pt x="1519" y="44949"/>
                      </a:lnTo>
                      <a:lnTo>
                        <a:pt x="7310" y="50611"/>
                      </a:lnTo>
                      <a:lnTo>
                        <a:pt x="24349" y="27884"/>
                      </a:lnTo>
                      <a:cubicBezTo>
                        <a:pt x="25430" y="26391"/>
                        <a:pt x="27463" y="24564"/>
                        <a:pt x="27669" y="22737"/>
                      </a:cubicBezTo>
                      <a:lnTo>
                        <a:pt x="28441" y="21887"/>
                      </a:lnTo>
                      <a:cubicBezTo>
                        <a:pt x="28956" y="18335"/>
                        <a:pt x="28647" y="14063"/>
                        <a:pt x="26279" y="11360"/>
                      </a:cubicBezTo>
                      <a:lnTo>
                        <a:pt x="19536" y="4720"/>
                      </a:lnTo>
                      <a:cubicBezTo>
                        <a:pt x="15950" y="320"/>
                        <a:pt x="12063" y="0"/>
                        <a:pt x="8004" y="0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5" name="Google Shape;1325;p38"/>
                <p:cNvSpPr/>
                <p:nvPr/>
              </p:nvSpPr>
              <p:spPr>
                <a:xfrm>
                  <a:off x="9312600" y="3254025"/>
                  <a:ext cx="330100" cy="56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4" h="22624" extrusionOk="0">
                      <a:moveTo>
                        <a:pt x="13203" y="0"/>
                      </a:moveTo>
                      <a:lnTo>
                        <a:pt x="13203" y="0"/>
                      </a:lnTo>
                      <a:cubicBezTo>
                        <a:pt x="13076" y="102"/>
                        <a:pt x="13076" y="102"/>
                        <a:pt x="12973" y="231"/>
                      </a:cubicBezTo>
                      <a:lnTo>
                        <a:pt x="12664" y="874"/>
                      </a:lnTo>
                      <a:cubicBezTo>
                        <a:pt x="12227" y="1517"/>
                        <a:pt x="11789" y="2264"/>
                        <a:pt x="11146" y="3319"/>
                      </a:cubicBezTo>
                      <a:lnTo>
                        <a:pt x="6538" y="11375"/>
                      </a:lnTo>
                      <a:lnTo>
                        <a:pt x="1828" y="19303"/>
                      </a:lnTo>
                      <a:lnTo>
                        <a:pt x="438" y="21774"/>
                      </a:lnTo>
                      <a:lnTo>
                        <a:pt x="104" y="22417"/>
                      </a:lnTo>
                      <a:lnTo>
                        <a:pt x="541" y="21774"/>
                      </a:lnTo>
                      <a:lnTo>
                        <a:pt x="2034" y="19406"/>
                      </a:lnTo>
                      <a:cubicBezTo>
                        <a:pt x="3218" y="17372"/>
                        <a:pt x="4943" y="14593"/>
                        <a:pt x="6770" y="11478"/>
                      </a:cubicBezTo>
                      <a:cubicBezTo>
                        <a:pt x="8572" y="8261"/>
                        <a:pt x="10193" y="5481"/>
                        <a:pt x="11377" y="3448"/>
                      </a:cubicBezTo>
                      <a:cubicBezTo>
                        <a:pt x="11918" y="2367"/>
                        <a:pt x="12330" y="1517"/>
                        <a:pt x="12664" y="977"/>
                      </a:cubicBezTo>
                      <a:lnTo>
                        <a:pt x="13076" y="231"/>
                      </a:lnTo>
                      <a:cubicBezTo>
                        <a:pt x="13076" y="102"/>
                        <a:pt x="13076" y="102"/>
                        <a:pt x="13203" y="0"/>
                      </a:cubicBezTo>
                      <a:close/>
                      <a:moveTo>
                        <a:pt x="104" y="22417"/>
                      </a:moveTo>
                      <a:lnTo>
                        <a:pt x="104" y="22417"/>
                      </a:lnTo>
                      <a:cubicBezTo>
                        <a:pt x="1" y="22520"/>
                        <a:pt x="1" y="22623"/>
                        <a:pt x="1" y="22623"/>
                      </a:cubicBezTo>
                      <a:cubicBezTo>
                        <a:pt x="1" y="22623"/>
                        <a:pt x="104" y="22520"/>
                        <a:pt x="104" y="22417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6" name="Google Shape;1326;p38"/>
                <p:cNvSpPr/>
                <p:nvPr/>
              </p:nvSpPr>
              <p:spPr>
                <a:xfrm>
                  <a:off x="9084825" y="3814450"/>
                  <a:ext cx="423425" cy="60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7" h="24015" extrusionOk="0">
                      <a:moveTo>
                        <a:pt x="8803" y="0"/>
                      </a:moveTo>
                      <a:lnTo>
                        <a:pt x="4942" y="6538"/>
                      </a:lnTo>
                      <a:lnTo>
                        <a:pt x="0" y="10836"/>
                      </a:lnTo>
                      <a:lnTo>
                        <a:pt x="8674" y="24014"/>
                      </a:lnTo>
                      <a:lnTo>
                        <a:pt x="16730" y="23165"/>
                      </a:lnTo>
                      <a:cubicBezTo>
                        <a:pt x="16730" y="23165"/>
                        <a:pt x="15881" y="21337"/>
                        <a:pt x="12020" y="20694"/>
                      </a:cubicBezTo>
                      <a:lnTo>
                        <a:pt x="10939" y="13075"/>
                      </a:lnTo>
                      <a:lnTo>
                        <a:pt x="16936" y="4710"/>
                      </a:lnTo>
                      <a:lnTo>
                        <a:pt x="8803" y="0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38"/>
                <p:cNvSpPr/>
                <p:nvPr/>
              </p:nvSpPr>
              <p:spPr>
                <a:xfrm>
                  <a:off x="9084825" y="4060900"/>
                  <a:ext cx="418275" cy="35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" h="14157" extrusionOk="0">
                      <a:moveTo>
                        <a:pt x="953" y="0"/>
                      </a:moveTo>
                      <a:lnTo>
                        <a:pt x="0" y="978"/>
                      </a:lnTo>
                      <a:lnTo>
                        <a:pt x="8674" y="14156"/>
                      </a:lnTo>
                      <a:lnTo>
                        <a:pt x="16730" y="13307"/>
                      </a:lnTo>
                      <a:cubicBezTo>
                        <a:pt x="16396" y="12869"/>
                        <a:pt x="16087" y="12560"/>
                        <a:pt x="15649" y="12226"/>
                      </a:cubicBezTo>
                      <a:lnTo>
                        <a:pt x="9112" y="12560"/>
                      </a:lnTo>
                      <a:lnTo>
                        <a:pt x="953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1328;p38"/>
                <p:cNvSpPr/>
                <p:nvPr/>
              </p:nvSpPr>
              <p:spPr>
                <a:xfrm>
                  <a:off x="9315175" y="4234875"/>
                  <a:ext cx="59225" cy="1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681" extrusionOk="0">
                      <a:moveTo>
                        <a:pt x="1308" y="1"/>
                      </a:moveTo>
                      <a:cubicBezTo>
                        <a:pt x="1235" y="1"/>
                        <a:pt x="1159" y="6"/>
                        <a:pt x="1082" y="16"/>
                      </a:cubicBezTo>
                      <a:cubicBezTo>
                        <a:pt x="335" y="119"/>
                        <a:pt x="1" y="660"/>
                        <a:pt x="1" y="660"/>
                      </a:cubicBezTo>
                      <a:cubicBezTo>
                        <a:pt x="15" y="674"/>
                        <a:pt x="36" y="680"/>
                        <a:pt x="63" y="680"/>
                      </a:cubicBezTo>
                      <a:cubicBezTo>
                        <a:pt x="230" y="680"/>
                        <a:pt x="631" y="439"/>
                        <a:pt x="1185" y="351"/>
                      </a:cubicBezTo>
                      <a:cubicBezTo>
                        <a:pt x="1313" y="330"/>
                        <a:pt x="1434" y="322"/>
                        <a:pt x="1545" y="322"/>
                      </a:cubicBezTo>
                      <a:cubicBezTo>
                        <a:pt x="1990" y="322"/>
                        <a:pt x="2286" y="454"/>
                        <a:pt x="2369" y="454"/>
                      </a:cubicBezTo>
                      <a:cubicBezTo>
                        <a:pt x="2369" y="362"/>
                        <a:pt x="1935" y="1"/>
                        <a:pt x="13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1329;p38"/>
                <p:cNvSpPr/>
                <p:nvPr/>
              </p:nvSpPr>
              <p:spPr>
                <a:xfrm>
                  <a:off x="9304900" y="4177800"/>
                  <a:ext cx="61150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6" h="822" extrusionOk="0">
                      <a:moveTo>
                        <a:pt x="1138" y="1"/>
                      </a:moveTo>
                      <a:cubicBezTo>
                        <a:pt x="859" y="1"/>
                        <a:pt x="575" y="85"/>
                        <a:pt x="309" y="266"/>
                      </a:cubicBezTo>
                      <a:cubicBezTo>
                        <a:pt x="103" y="369"/>
                        <a:pt x="0" y="472"/>
                        <a:pt x="103" y="600"/>
                      </a:cubicBezTo>
                      <a:cubicBezTo>
                        <a:pt x="103" y="611"/>
                        <a:pt x="109" y="616"/>
                        <a:pt x="121" y="616"/>
                      </a:cubicBezTo>
                      <a:cubicBezTo>
                        <a:pt x="208" y="616"/>
                        <a:pt x="600" y="353"/>
                        <a:pt x="1085" y="353"/>
                      </a:cubicBezTo>
                      <a:cubicBezTo>
                        <a:pt x="1151" y="353"/>
                        <a:pt x="1218" y="358"/>
                        <a:pt x="1287" y="369"/>
                      </a:cubicBezTo>
                      <a:cubicBezTo>
                        <a:pt x="1863" y="461"/>
                        <a:pt x="2254" y="822"/>
                        <a:pt x="2403" y="822"/>
                      </a:cubicBezTo>
                      <a:cubicBezTo>
                        <a:pt x="2420" y="822"/>
                        <a:pt x="2434" y="817"/>
                        <a:pt x="2445" y="806"/>
                      </a:cubicBezTo>
                      <a:cubicBezTo>
                        <a:pt x="2445" y="806"/>
                        <a:pt x="2342" y="600"/>
                        <a:pt x="2239" y="472"/>
                      </a:cubicBezTo>
                      <a:cubicBezTo>
                        <a:pt x="1922" y="170"/>
                        <a:pt x="1535" y="1"/>
                        <a:pt x="11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0" name="Google Shape;1330;p38"/>
                <p:cNvSpPr/>
                <p:nvPr/>
              </p:nvSpPr>
              <p:spPr>
                <a:xfrm>
                  <a:off x="9307450" y="4113625"/>
                  <a:ext cx="53450" cy="2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8" h="919" extrusionOk="0">
                      <a:moveTo>
                        <a:pt x="869" y="0"/>
                      </a:moveTo>
                      <a:cubicBezTo>
                        <a:pt x="675" y="0"/>
                        <a:pt x="482" y="49"/>
                        <a:pt x="310" y="156"/>
                      </a:cubicBezTo>
                      <a:cubicBezTo>
                        <a:pt x="104" y="259"/>
                        <a:pt x="1" y="259"/>
                        <a:pt x="1" y="362"/>
                      </a:cubicBezTo>
                      <a:cubicBezTo>
                        <a:pt x="23" y="384"/>
                        <a:pt x="59" y="392"/>
                        <a:pt x="109" y="392"/>
                      </a:cubicBezTo>
                      <a:cubicBezTo>
                        <a:pt x="243" y="392"/>
                        <a:pt x="471" y="332"/>
                        <a:pt x="743" y="332"/>
                      </a:cubicBezTo>
                      <a:cubicBezTo>
                        <a:pt x="842" y="332"/>
                        <a:pt x="947" y="340"/>
                        <a:pt x="1056" y="362"/>
                      </a:cubicBezTo>
                      <a:cubicBezTo>
                        <a:pt x="1630" y="569"/>
                        <a:pt x="1959" y="919"/>
                        <a:pt x="2096" y="919"/>
                      </a:cubicBezTo>
                      <a:cubicBezTo>
                        <a:pt x="2112" y="919"/>
                        <a:pt x="2126" y="914"/>
                        <a:pt x="2137" y="902"/>
                      </a:cubicBezTo>
                      <a:cubicBezTo>
                        <a:pt x="2137" y="902"/>
                        <a:pt x="2137" y="800"/>
                        <a:pt x="1931" y="594"/>
                      </a:cubicBezTo>
                      <a:cubicBezTo>
                        <a:pt x="1703" y="225"/>
                        <a:pt x="1284" y="0"/>
                        <a:pt x="86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38"/>
                <p:cNvSpPr/>
                <p:nvPr/>
              </p:nvSpPr>
              <p:spPr>
                <a:xfrm>
                  <a:off x="9359300" y="4054225"/>
                  <a:ext cx="52425" cy="2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1158" extrusionOk="0">
                      <a:moveTo>
                        <a:pt x="535" y="1"/>
                      </a:moveTo>
                      <a:cubicBezTo>
                        <a:pt x="214" y="1"/>
                        <a:pt x="1" y="102"/>
                        <a:pt x="63" y="164"/>
                      </a:cubicBezTo>
                      <a:cubicBezTo>
                        <a:pt x="63" y="267"/>
                        <a:pt x="501" y="267"/>
                        <a:pt x="1041" y="499"/>
                      </a:cubicBezTo>
                      <a:cubicBezTo>
                        <a:pt x="1504" y="776"/>
                        <a:pt x="1821" y="1158"/>
                        <a:pt x="1955" y="1158"/>
                      </a:cubicBezTo>
                      <a:cubicBezTo>
                        <a:pt x="1970" y="1158"/>
                        <a:pt x="1983" y="1153"/>
                        <a:pt x="1994" y="1142"/>
                      </a:cubicBezTo>
                      <a:cubicBezTo>
                        <a:pt x="2097" y="1142"/>
                        <a:pt x="1891" y="499"/>
                        <a:pt x="1247" y="164"/>
                      </a:cubicBezTo>
                      <a:cubicBezTo>
                        <a:pt x="995" y="43"/>
                        <a:pt x="742" y="1"/>
                        <a:pt x="53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38"/>
                <p:cNvSpPr/>
                <p:nvPr/>
              </p:nvSpPr>
              <p:spPr>
                <a:xfrm>
                  <a:off x="9376950" y="3964375"/>
                  <a:ext cx="64375" cy="7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5" h="3012" extrusionOk="0">
                      <a:moveTo>
                        <a:pt x="541" y="0"/>
                      </a:moveTo>
                      <a:cubicBezTo>
                        <a:pt x="335" y="0"/>
                        <a:pt x="207" y="129"/>
                        <a:pt x="104" y="232"/>
                      </a:cubicBezTo>
                      <a:cubicBezTo>
                        <a:pt x="1" y="438"/>
                        <a:pt x="1" y="541"/>
                        <a:pt x="104" y="772"/>
                      </a:cubicBezTo>
                      <a:cubicBezTo>
                        <a:pt x="207" y="978"/>
                        <a:pt x="335" y="1184"/>
                        <a:pt x="541" y="1416"/>
                      </a:cubicBezTo>
                      <a:lnTo>
                        <a:pt x="1288" y="2265"/>
                      </a:lnTo>
                      <a:cubicBezTo>
                        <a:pt x="1828" y="2806"/>
                        <a:pt x="2034" y="3012"/>
                        <a:pt x="2137" y="3012"/>
                      </a:cubicBezTo>
                      <a:cubicBezTo>
                        <a:pt x="1931" y="2703"/>
                        <a:pt x="1828" y="2368"/>
                        <a:pt x="1494" y="2059"/>
                      </a:cubicBezTo>
                      <a:lnTo>
                        <a:pt x="747" y="1184"/>
                      </a:lnTo>
                      <a:cubicBezTo>
                        <a:pt x="644" y="978"/>
                        <a:pt x="541" y="772"/>
                        <a:pt x="438" y="644"/>
                      </a:cubicBezTo>
                      <a:lnTo>
                        <a:pt x="438" y="438"/>
                      </a:lnTo>
                      <a:cubicBezTo>
                        <a:pt x="438" y="335"/>
                        <a:pt x="541" y="335"/>
                        <a:pt x="541" y="335"/>
                      </a:cubicBezTo>
                      <a:cubicBezTo>
                        <a:pt x="747" y="335"/>
                        <a:pt x="979" y="438"/>
                        <a:pt x="1185" y="541"/>
                      </a:cubicBezTo>
                      <a:cubicBezTo>
                        <a:pt x="1288" y="644"/>
                        <a:pt x="1494" y="875"/>
                        <a:pt x="1622" y="978"/>
                      </a:cubicBezTo>
                      <a:cubicBezTo>
                        <a:pt x="1931" y="1287"/>
                        <a:pt x="2034" y="1622"/>
                        <a:pt x="2137" y="1931"/>
                      </a:cubicBezTo>
                      <a:cubicBezTo>
                        <a:pt x="2266" y="2265"/>
                        <a:pt x="2369" y="2574"/>
                        <a:pt x="2369" y="3012"/>
                      </a:cubicBezTo>
                      <a:cubicBezTo>
                        <a:pt x="2575" y="2703"/>
                        <a:pt x="2575" y="2265"/>
                        <a:pt x="2472" y="1828"/>
                      </a:cubicBezTo>
                      <a:cubicBezTo>
                        <a:pt x="2369" y="1519"/>
                        <a:pt x="2137" y="1081"/>
                        <a:pt x="1931" y="772"/>
                      </a:cubicBezTo>
                      <a:lnTo>
                        <a:pt x="1391" y="232"/>
                      </a:lnTo>
                      <a:cubicBezTo>
                        <a:pt x="1082" y="129"/>
                        <a:pt x="850" y="0"/>
                        <a:pt x="54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38"/>
                <p:cNvSpPr/>
                <p:nvPr/>
              </p:nvSpPr>
              <p:spPr>
                <a:xfrm>
                  <a:off x="9436150" y="4001175"/>
                  <a:ext cx="72100" cy="4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4" h="1843" extrusionOk="0">
                      <a:moveTo>
                        <a:pt x="2472" y="356"/>
                      </a:moveTo>
                      <a:cubicBezTo>
                        <a:pt x="2472" y="407"/>
                        <a:pt x="2497" y="407"/>
                        <a:pt x="2510" y="407"/>
                      </a:cubicBezTo>
                      <a:cubicBezTo>
                        <a:pt x="2523" y="407"/>
                        <a:pt x="2523" y="407"/>
                        <a:pt x="2472" y="459"/>
                      </a:cubicBezTo>
                      <a:cubicBezTo>
                        <a:pt x="2472" y="587"/>
                        <a:pt x="2343" y="587"/>
                        <a:pt x="2343" y="690"/>
                      </a:cubicBezTo>
                      <a:cubicBezTo>
                        <a:pt x="2137" y="793"/>
                        <a:pt x="2034" y="896"/>
                        <a:pt x="1828" y="999"/>
                      </a:cubicBezTo>
                      <a:cubicBezTo>
                        <a:pt x="1596" y="1231"/>
                        <a:pt x="1288" y="1334"/>
                        <a:pt x="953" y="1437"/>
                      </a:cubicBezTo>
                      <a:cubicBezTo>
                        <a:pt x="558" y="1563"/>
                        <a:pt x="289" y="1612"/>
                        <a:pt x="140" y="1655"/>
                      </a:cubicBezTo>
                      <a:lnTo>
                        <a:pt x="140" y="1655"/>
                      </a:lnTo>
                      <a:cubicBezTo>
                        <a:pt x="195" y="1532"/>
                        <a:pt x="315" y="1295"/>
                        <a:pt x="541" y="999"/>
                      </a:cubicBezTo>
                      <a:cubicBezTo>
                        <a:pt x="850" y="690"/>
                        <a:pt x="1056" y="587"/>
                        <a:pt x="1391" y="459"/>
                      </a:cubicBezTo>
                      <a:cubicBezTo>
                        <a:pt x="1596" y="356"/>
                        <a:pt x="1699" y="356"/>
                        <a:pt x="1931" y="356"/>
                      </a:cubicBezTo>
                      <a:close/>
                      <a:moveTo>
                        <a:pt x="1962" y="0"/>
                      </a:moveTo>
                      <a:cubicBezTo>
                        <a:pt x="1384" y="0"/>
                        <a:pt x="791" y="270"/>
                        <a:pt x="412" y="793"/>
                      </a:cubicBezTo>
                      <a:cubicBezTo>
                        <a:pt x="94" y="1211"/>
                        <a:pt x="22" y="1553"/>
                        <a:pt x="53" y="1686"/>
                      </a:cubicBezTo>
                      <a:lnTo>
                        <a:pt x="53" y="1686"/>
                      </a:lnTo>
                      <a:cubicBezTo>
                        <a:pt x="18" y="1703"/>
                        <a:pt x="1" y="1721"/>
                        <a:pt x="1" y="1746"/>
                      </a:cubicBezTo>
                      <a:cubicBezTo>
                        <a:pt x="155" y="1810"/>
                        <a:pt x="316" y="1842"/>
                        <a:pt x="477" y="1842"/>
                      </a:cubicBezTo>
                      <a:cubicBezTo>
                        <a:pt x="638" y="1842"/>
                        <a:pt x="799" y="1810"/>
                        <a:pt x="953" y="1746"/>
                      </a:cubicBezTo>
                      <a:cubicBezTo>
                        <a:pt x="1391" y="1643"/>
                        <a:pt x="1699" y="1540"/>
                        <a:pt x="2034" y="1334"/>
                      </a:cubicBezTo>
                      <a:cubicBezTo>
                        <a:pt x="2240" y="1231"/>
                        <a:pt x="2343" y="1102"/>
                        <a:pt x="2575" y="896"/>
                      </a:cubicBezTo>
                      <a:cubicBezTo>
                        <a:pt x="2677" y="896"/>
                        <a:pt x="2780" y="793"/>
                        <a:pt x="2780" y="690"/>
                      </a:cubicBezTo>
                      <a:cubicBezTo>
                        <a:pt x="2883" y="587"/>
                        <a:pt x="2883" y="459"/>
                        <a:pt x="2883" y="356"/>
                      </a:cubicBezTo>
                      <a:cubicBezTo>
                        <a:pt x="2883" y="253"/>
                        <a:pt x="2780" y="150"/>
                        <a:pt x="2677" y="150"/>
                      </a:cubicBezTo>
                      <a:cubicBezTo>
                        <a:pt x="2454" y="50"/>
                        <a:pt x="2210" y="0"/>
                        <a:pt x="196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1334;p38"/>
                <p:cNvSpPr/>
                <p:nvPr/>
              </p:nvSpPr>
              <p:spPr>
                <a:xfrm>
                  <a:off x="9194850" y="4039650"/>
                  <a:ext cx="48300" cy="4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" h="1947" extrusionOk="0">
                      <a:moveTo>
                        <a:pt x="850" y="1"/>
                      </a:moveTo>
                      <a:cubicBezTo>
                        <a:pt x="310" y="104"/>
                        <a:pt x="1" y="541"/>
                        <a:pt x="1" y="1082"/>
                      </a:cubicBezTo>
                      <a:cubicBezTo>
                        <a:pt x="1" y="1566"/>
                        <a:pt x="435" y="1947"/>
                        <a:pt x="895" y="1947"/>
                      </a:cubicBezTo>
                      <a:cubicBezTo>
                        <a:pt x="949" y="1947"/>
                        <a:pt x="1002" y="1942"/>
                        <a:pt x="1056" y="1931"/>
                      </a:cubicBezTo>
                      <a:cubicBezTo>
                        <a:pt x="1596" y="1931"/>
                        <a:pt x="1931" y="1391"/>
                        <a:pt x="1931" y="850"/>
                      </a:cubicBezTo>
                      <a:cubicBezTo>
                        <a:pt x="1828" y="335"/>
                        <a:pt x="1391" y="1"/>
                        <a:pt x="850" y="1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38"/>
                <p:cNvSpPr/>
                <p:nvPr/>
              </p:nvSpPr>
              <p:spPr>
                <a:xfrm>
                  <a:off x="9685175" y="3224375"/>
                  <a:ext cx="319175" cy="35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7" h="14158" extrusionOk="0">
                      <a:moveTo>
                        <a:pt x="5689" y="1"/>
                      </a:moveTo>
                      <a:lnTo>
                        <a:pt x="1" y="2163"/>
                      </a:lnTo>
                      <a:cubicBezTo>
                        <a:pt x="1" y="2163"/>
                        <a:pt x="747" y="12561"/>
                        <a:pt x="1184" y="12664"/>
                      </a:cubicBezTo>
                      <a:cubicBezTo>
                        <a:pt x="1437" y="12724"/>
                        <a:pt x="1578" y="12783"/>
                        <a:pt x="1692" y="12783"/>
                      </a:cubicBezTo>
                      <a:cubicBezTo>
                        <a:pt x="1775" y="12783"/>
                        <a:pt x="1844" y="12751"/>
                        <a:pt x="1931" y="12664"/>
                      </a:cubicBezTo>
                      <a:cubicBezTo>
                        <a:pt x="2163" y="12355"/>
                        <a:pt x="2163" y="7851"/>
                        <a:pt x="2163" y="7851"/>
                      </a:cubicBezTo>
                      <a:cubicBezTo>
                        <a:pt x="2163" y="7851"/>
                        <a:pt x="3964" y="14157"/>
                        <a:pt x="4608" y="14157"/>
                      </a:cubicBezTo>
                      <a:lnTo>
                        <a:pt x="5689" y="14157"/>
                      </a:lnTo>
                      <a:cubicBezTo>
                        <a:pt x="6126" y="14054"/>
                        <a:pt x="6435" y="13745"/>
                        <a:pt x="6435" y="13205"/>
                      </a:cubicBezTo>
                      <a:cubicBezTo>
                        <a:pt x="6537" y="12466"/>
                        <a:pt x="5278" y="7618"/>
                        <a:pt x="5875" y="7618"/>
                      </a:cubicBezTo>
                      <a:cubicBezTo>
                        <a:pt x="5882" y="7618"/>
                        <a:pt x="5888" y="7619"/>
                        <a:pt x="5895" y="7620"/>
                      </a:cubicBezTo>
                      <a:cubicBezTo>
                        <a:pt x="6532" y="7620"/>
                        <a:pt x="7170" y="13309"/>
                        <a:pt x="7608" y="13309"/>
                      </a:cubicBezTo>
                      <a:cubicBezTo>
                        <a:pt x="7611" y="13309"/>
                        <a:pt x="7615" y="13309"/>
                        <a:pt x="7619" y="13308"/>
                      </a:cubicBezTo>
                      <a:cubicBezTo>
                        <a:pt x="7796" y="13308"/>
                        <a:pt x="7947" y="13330"/>
                        <a:pt x="8076" y="13330"/>
                      </a:cubicBezTo>
                      <a:cubicBezTo>
                        <a:pt x="8342" y="13330"/>
                        <a:pt x="8511" y="13236"/>
                        <a:pt x="8597" y="12664"/>
                      </a:cubicBezTo>
                      <a:cubicBezTo>
                        <a:pt x="8700" y="11815"/>
                        <a:pt x="6873" y="5149"/>
                        <a:pt x="7722" y="4634"/>
                      </a:cubicBezTo>
                      <a:cubicBezTo>
                        <a:pt x="7833" y="4552"/>
                        <a:pt x="7942" y="4517"/>
                        <a:pt x="8051" y="4517"/>
                      </a:cubicBezTo>
                      <a:cubicBezTo>
                        <a:pt x="8746" y="4517"/>
                        <a:pt x="9446" y="5950"/>
                        <a:pt x="10722" y="5950"/>
                      </a:cubicBezTo>
                      <a:cubicBezTo>
                        <a:pt x="10825" y="5950"/>
                        <a:pt x="10932" y="5941"/>
                        <a:pt x="11042" y="5921"/>
                      </a:cubicBezTo>
                      <a:lnTo>
                        <a:pt x="12767" y="5586"/>
                      </a:lnTo>
                      <a:lnTo>
                        <a:pt x="5689" y="1"/>
                      </a:ln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38"/>
                <p:cNvSpPr/>
                <p:nvPr/>
              </p:nvSpPr>
              <p:spPr>
                <a:xfrm>
                  <a:off x="9510800" y="1830750"/>
                  <a:ext cx="362300" cy="15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92" h="61975" extrusionOk="0">
                      <a:moveTo>
                        <a:pt x="6817" y="1"/>
                      </a:moveTo>
                      <a:cubicBezTo>
                        <a:pt x="6387" y="1"/>
                        <a:pt x="5942" y="65"/>
                        <a:pt x="5483" y="202"/>
                      </a:cubicBezTo>
                      <a:cubicBezTo>
                        <a:pt x="0" y="1695"/>
                        <a:pt x="1622" y="12428"/>
                        <a:pt x="1622" y="12428"/>
                      </a:cubicBezTo>
                      <a:lnTo>
                        <a:pt x="7413" y="61975"/>
                      </a:lnTo>
                      <a:lnTo>
                        <a:pt x="14491" y="59298"/>
                      </a:lnTo>
                      <a:cubicBezTo>
                        <a:pt x="14491" y="59298"/>
                        <a:pt x="12998" y="11887"/>
                        <a:pt x="12870" y="7924"/>
                      </a:cubicBezTo>
                      <a:cubicBezTo>
                        <a:pt x="12870" y="4475"/>
                        <a:pt x="10406" y="1"/>
                        <a:pt x="6817" y="1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1337;p38"/>
                <p:cNvSpPr/>
                <p:nvPr/>
              </p:nvSpPr>
              <p:spPr>
                <a:xfrm>
                  <a:off x="9827375" y="2007600"/>
                  <a:ext cx="21275" cy="50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20051" extrusionOk="0">
                      <a:moveTo>
                        <a:pt x="104" y="0"/>
                      </a:moveTo>
                      <a:cubicBezTo>
                        <a:pt x="1" y="0"/>
                        <a:pt x="104" y="4505"/>
                        <a:pt x="335" y="9961"/>
                      </a:cubicBezTo>
                      <a:cubicBezTo>
                        <a:pt x="541" y="15546"/>
                        <a:pt x="747" y="20051"/>
                        <a:pt x="850" y="20051"/>
                      </a:cubicBezTo>
                      <a:cubicBezTo>
                        <a:pt x="850" y="20051"/>
                        <a:pt x="747" y="15546"/>
                        <a:pt x="541" y="9961"/>
                      </a:cubicBezTo>
                      <a:cubicBezTo>
                        <a:pt x="335" y="4505"/>
                        <a:pt x="104" y="0"/>
                        <a:pt x="104" y="0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38"/>
                <p:cNvSpPr/>
                <p:nvPr/>
              </p:nvSpPr>
              <p:spPr>
                <a:xfrm>
                  <a:off x="9546175" y="2079675"/>
                  <a:ext cx="53450" cy="44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8" h="17915" extrusionOk="0">
                      <a:moveTo>
                        <a:pt x="1" y="0"/>
                      </a:moveTo>
                      <a:cubicBezTo>
                        <a:pt x="1" y="0"/>
                        <a:pt x="413" y="3964"/>
                        <a:pt x="953" y="9009"/>
                      </a:cubicBezTo>
                      <a:cubicBezTo>
                        <a:pt x="1494" y="13950"/>
                        <a:pt x="2034" y="17914"/>
                        <a:pt x="2137" y="17914"/>
                      </a:cubicBezTo>
                      <a:cubicBezTo>
                        <a:pt x="2137" y="17914"/>
                        <a:pt x="1700" y="13847"/>
                        <a:pt x="1159" y="8906"/>
                      </a:cubicBezTo>
                      <a:cubicBezTo>
                        <a:pt x="644" y="3964"/>
                        <a:pt x="104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1339;p38"/>
                <p:cNvSpPr/>
                <p:nvPr/>
              </p:nvSpPr>
              <p:spPr>
                <a:xfrm>
                  <a:off x="9615675" y="2366650"/>
                  <a:ext cx="91400" cy="9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6" h="3836" extrusionOk="0">
                      <a:moveTo>
                        <a:pt x="1597" y="103"/>
                      </a:moveTo>
                      <a:cubicBezTo>
                        <a:pt x="1931" y="103"/>
                        <a:pt x="2137" y="206"/>
                        <a:pt x="2472" y="335"/>
                      </a:cubicBezTo>
                      <a:cubicBezTo>
                        <a:pt x="2678" y="438"/>
                        <a:pt x="3012" y="644"/>
                        <a:pt x="3115" y="850"/>
                      </a:cubicBezTo>
                      <a:cubicBezTo>
                        <a:pt x="3321" y="1184"/>
                        <a:pt x="3424" y="1493"/>
                        <a:pt x="3424" y="1828"/>
                      </a:cubicBezTo>
                      <a:cubicBezTo>
                        <a:pt x="3424" y="2265"/>
                        <a:pt x="3321" y="2574"/>
                        <a:pt x="3115" y="2909"/>
                      </a:cubicBezTo>
                      <a:cubicBezTo>
                        <a:pt x="2883" y="3218"/>
                        <a:pt x="2575" y="3424"/>
                        <a:pt x="2240" y="3552"/>
                      </a:cubicBezTo>
                      <a:cubicBezTo>
                        <a:pt x="2086" y="3604"/>
                        <a:pt x="1925" y="3630"/>
                        <a:pt x="1764" y="3630"/>
                      </a:cubicBezTo>
                      <a:cubicBezTo>
                        <a:pt x="1603" y="3630"/>
                        <a:pt x="1442" y="3604"/>
                        <a:pt x="1288" y="3552"/>
                      </a:cubicBezTo>
                      <a:cubicBezTo>
                        <a:pt x="747" y="3321"/>
                        <a:pt x="310" y="2780"/>
                        <a:pt x="207" y="2265"/>
                      </a:cubicBezTo>
                      <a:cubicBezTo>
                        <a:pt x="104" y="1828"/>
                        <a:pt x="207" y="1390"/>
                        <a:pt x="438" y="1081"/>
                      </a:cubicBezTo>
                      <a:cubicBezTo>
                        <a:pt x="438" y="923"/>
                        <a:pt x="486" y="825"/>
                        <a:pt x="550" y="746"/>
                      </a:cubicBezTo>
                      <a:lnTo>
                        <a:pt x="550" y="746"/>
                      </a:lnTo>
                      <a:cubicBezTo>
                        <a:pt x="579" y="712"/>
                        <a:pt x="611" y="678"/>
                        <a:pt x="644" y="644"/>
                      </a:cubicBezTo>
                      <a:lnTo>
                        <a:pt x="644" y="644"/>
                      </a:lnTo>
                      <a:cubicBezTo>
                        <a:pt x="644" y="644"/>
                        <a:pt x="644" y="644"/>
                        <a:pt x="644" y="644"/>
                      </a:cubicBezTo>
                      <a:cubicBezTo>
                        <a:pt x="850" y="438"/>
                        <a:pt x="1288" y="206"/>
                        <a:pt x="1597" y="103"/>
                      </a:cubicBezTo>
                      <a:close/>
                      <a:moveTo>
                        <a:pt x="1597" y="0"/>
                      </a:moveTo>
                      <a:cubicBezTo>
                        <a:pt x="1185" y="103"/>
                        <a:pt x="850" y="335"/>
                        <a:pt x="541" y="644"/>
                      </a:cubicBezTo>
                      <a:cubicBezTo>
                        <a:pt x="438" y="747"/>
                        <a:pt x="438" y="850"/>
                        <a:pt x="310" y="979"/>
                      </a:cubicBezTo>
                      <a:cubicBezTo>
                        <a:pt x="104" y="1390"/>
                        <a:pt x="1" y="1828"/>
                        <a:pt x="104" y="2265"/>
                      </a:cubicBezTo>
                      <a:cubicBezTo>
                        <a:pt x="104" y="2909"/>
                        <a:pt x="644" y="3424"/>
                        <a:pt x="1185" y="3758"/>
                      </a:cubicBezTo>
                      <a:cubicBezTo>
                        <a:pt x="1391" y="3810"/>
                        <a:pt x="1577" y="3835"/>
                        <a:pt x="1751" y="3835"/>
                      </a:cubicBezTo>
                      <a:cubicBezTo>
                        <a:pt x="1925" y="3835"/>
                        <a:pt x="2086" y="3810"/>
                        <a:pt x="2240" y="3758"/>
                      </a:cubicBezTo>
                      <a:cubicBezTo>
                        <a:pt x="2678" y="3655"/>
                        <a:pt x="3012" y="3424"/>
                        <a:pt x="3218" y="3115"/>
                      </a:cubicBezTo>
                      <a:cubicBezTo>
                        <a:pt x="3527" y="2677"/>
                        <a:pt x="3656" y="2265"/>
                        <a:pt x="3656" y="1931"/>
                      </a:cubicBezTo>
                      <a:cubicBezTo>
                        <a:pt x="3656" y="1493"/>
                        <a:pt x="3527" y="1081"/>
                        <a:pt x="3218" y="747"/>
                      </a:cubicBezTo>
                      <a:cubicBezTo>
                        <a:pt x="3115" y="541"/>
                        <a:pt x="2781" y="335"/>
                        <a:pt x="2472" y="103"/>
                      </a:cubicBezTo>
                      <a:cubicBezTo>
                        <a:pt x="2240" y="0"/>
                        <a:pt x="1931" y="0"/>
                        <a:pt x="159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p38"/>
                <p:cNvSpPr/>
                <p:nvPr/>
              </p:nvSpPr>
              <p:spPr>
                <a:xfrm>
                  <a:off x="9618250" y="2407175"/>
                  <a:ext cx="69525" cy="4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1700" extrusionOk="0">
                      <a:moveTo>
                        <a:pt x="438" y="1"/>
                      </a:moveTo>
                      <a:cubicBezTo>
                        <a:pt x="104" y="1"/>
                        <a:pt x="1" y="104"/>
                        <a:pt x="1" y="104"/>
                      </a:cubicBezTo>
                      <a:lnTo>
                        <a:pt x="438" y="104"/>
                      </a:lnTo>
                      <a:cubicBezTo>
                        <a:pt x="850" y="104"/>
                        <a:pt x="1288" y="207"/>
                        <a:pt x="1622" y="413"/>
                      </a:cubicBezTo>
                      <a:cubicBezTo>
                        <a:pt x="1931" y="644"/>
                        <a:pt x="2266" y="953"/>
                        <a:pt x="2472" y="1288"/>
                      </a:cubicBezTo>
                      <a:cubicBezTo>
                        <a:pt x="2678" y="1494"/>
                        <a:pt x="2780" y="1700"/>
                        <a:pt x="2780" y="1700"/>
                      </a:cubicBezTo>
                      <a:cubicBezTo>
                        <a:pt x="2780" y="1494"/>
                        <a:pt x="2678" y="1391"/>
                        <a:pt x="2575" y="1159"/>
                      </a:cubicBezTo>
                      <a:cubicBezTo>
                        <a:pt x="2369" y="850"/>
                        <a:pt x="2034" y="516"/>
                        <a:pt x="1725" y="207"/>
                      </a:cubicBezTo>
                      <a:cubicBezTo>
                        <a:pt x="1288" y="1"/>
                        <a:pt x="850" y="1"/>
                        <a:pt x="4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p38"/>
                <p:cNvSpPr/>
                <p:nvPr/>
              </p:nvSpPr>
              <p:spPr>
                <a:xfrm>
                  <a:off x="9655575" y="2369225"/>
                  <a:ext cx="13550" cy="5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" h="2034" extrusionOk="0">
                      <a:moveTo>
                        <a:pt x="541" y="0"/>
                      </a:moveTo>
                      <a:lnTo>
                        <a:pt x="541" y="0"/>
                      </a:lnTo>
                      <a:cubicBezTo>
                        <a:pt x="232" y="232"/>
                        <a:pt x="129" y="644"/>
                        <a:pt x="129" y="978"/>
                      </a:cubicBezTo>
                      <a:cubicBezTo>
                        <a:pt x="1" y="1390"/>
                        <a:pt x="129" y="1725"/>
                        <a:pt x="335" y="2034"/>
                      </a:cubicBezTo>
                      <a:cubicBezTo>
                        <a:pt x="335" y="1725"/>
                        <a:pt x="232" y="1390"/>
                        <a:pt x="232" y="978"/>
                      </a:cubicBezTo>
                      <a:cubicBezTo>
                        <a:pt x="335" y="644"/>
                        <a:pt x="438" y="335"/>
                        <a:pt x="54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1342;p38"/>
                <p:cNvSpPr/>
                <p:nvPr/>
              </p:nvSpPr>
              <p:spPr>
                <a:xfrm>
                  <a:off x="9741800" y="2524950"/>
                  <a:ext cx="88175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7" h="3861" extrusionOk="0">
                      <a:moveTo>
                        <a:pt x="2892" y="541"/>
                      </a:moveTo>
                      <a:lnTo>
                        <a:pt x="3064" y="699"/>
                      </a:lnTo>
                      <a:lnTo>
                        <a:pt x="3064" y="699"/>
                      </a:lnTo>
                      <a:cubicBezTo>
                        <a:pt x="2987" y="617"/>
                        <a:pt x="2971" y="546"/>
                        <a:pt x="2892" y="541"/>
                      </a:cubicBezTo>
                      <a:close/>
                      <a:moveTo>
                        <a:pt x="3064" y="699"/>
                      </a:moveTo>
                      <a:cubicBezTo>
                        <a:pt x="3078" y="715"/>
                        <a:pt x="3095" y="731"/>
                        <a:pt x="3115" y="747"/>
                      </a:cubicBezTo>
                      <a:lnTo>
                        <a:pt x="3064" y="699"/>
                      </a:lnTo>
                      <a:close/>
                      <a:moveTo>
                        <a:pt x="2986" y="740"/>
                      </a:moveTo>
                      <a:lnTo>
                        <a:pt x="2986" y="740"/>
                      </a:lnTo>
                      <a:cubicBezTo>
                        <a:pt x="2986" y="742"/>
                        <a:pt x="2986" y="744"/>
                        <a:pt x="2986" y="747"/>
                      </a:cubicBezTo>
                      <a:cubicBezTo>
                        <a:pt x="2989" y="747"/>
                        <a:pt x="2991" y="747"/>
                        <a:pt x="2994" y="747"/>
                      </a:cubicBezTo>
                      <a:lnTo>
                        <a:pt x="2994" y="747"/>
                      </a:lnTo>
                      <a:cubicBezTo>
                        <a:pt x="2991" y="744"/>
                        <a:pt x="2989" y="742"/>
                        <a:pt x="2986" y="740"/>
                      </a:cubicBezTo>
                      <a:close/>
                      <a:moveTo>
                        <a:pt x="2994" y="747"/>
                      </a:moveTo>
                      <a:cubicBezTo>
                        <a:pt x="3032" y="781"/>
                        <a:pt x="3072" y="815"/>
                        <a:pt x="3115" y="850"/>
                      </a:cubicBezTo>
                      <a:cubicBezTo>
                        <a:pt x="3115" y="850"/>
                        <a:pt x="3115" y="751"/>
                        <a:pt x="2994" y="747"/>
                      </a:cubicBezTo>
                      <a:close/>
                      <a:moveTo>
                        <a:pt x="1596" y="0"/>
                      </a:moveTo>
                      <a:cubicBezTo>
                        <a:pt x="953" y="103"/>
                        <a:pt x="412" y="438"/>
                        <a:pt x="206" y="1081"/>
                      </a:cubicBezTo>
                      <a:cubicBezTo>
                        <a:pt x="1" y="1390"/>
                        <a:pt x="1" y="1828"/>
                        <a:pt x="1" y="2239"/>
                      </a:cubicBezTo>
                      <a:cubicBezTo>
                        <a:pt x="103" y="2677"/>
                        <a:pt x="309" y="3012"/>
                        <a:pt x="541" y="3320"/>
                      </a:cubicBezTo>
                      <a:cubicBezTo>
                        <a:pt x="850" y="3655"/>
                        <a:pt x="1287" y="3861"/>
                        <a:pt x="1596" y="3861"/>
                      </a:cubicBezTo>
                      <a:cubicBezTo>
                        <a:pt x="2034" y="3861"/>
                        <a:pt x="2343" y="3758"/>
                        <a:pt x="2677" y="3655"/>
                      </a:cubicBezTo>
                      <a:cubicBezTo>
                        <a:pt x="3218" y="3217"/>
                        <a:pt x="3527" y="2574"/>
                        <a:pt x="3527" y="1931"/>
                      </a:cubicBezTo>
                      <a:cubicBezTo>
                        <a:pt x="3527" y="1493"/>
                        <a:pt x="3424" y="1081"/>
                        <a:pt x="3115" y="747"/>
                      </a:cubicBezTo>
                      <a:lnTo>
                        <a:pt x="3115" y="747"/>
                      </a:lnTo>
                      <a:cubicBezTo>
                        <a:pt x="3321" y="1184"/>
                        <a:pt x="3424" y="1493"/>
                        <a:pt x="3424" y="1931"/>
                      </a:cubicBezTo>
                      <a:cubicBezTo>
                        <a:pt x="3424" y="2239"/>
                        <a:pt x="3321" y="2471"/>
                        <a:pt x="3218" y="2780"/>
                      </a:cubicBezTo>
                      <a:cubicBezTo>
                        <a:pt x="3115" y="3012"/>
                        <a:pt x="2883" y="3320"/>
                        <a:pt x="2574" y="3423"/>
                      </a:cubicBezTo>
                      <a:cubicBezTo>
                        <a:pt x="2404" y="3594"/>
                        <a:pt x="2191" y="3695"/>
                        <a:pt x="1916" y="3695"/>
                      </a:cubicBezTo>
                      <a:cubicBezTo>
                        <a:pt x="1818" y="3695"/>
                        <a:pt x="1711" y="3682"/>
                        <a:pt x="1596" y="3655"/>
                      </a:cubicBezTo>
                      <a:cubicBezTo>
                        <a:pt x="1287" y="3655"/>
                        <a:pt x="953" y="3423"/>
                        <a:pt x="747" y="3217"/>
                      </a:cubicBezTo>
                      <a:cubicBezTo>
                        <a:pt x="412" y="2883"/>
                        <a:pt x="206" y="2574"/>
                        <a:pt x="206" y="2239"/>
                      </a:cubicBezTo>
                      <a:cubicBezTo>
                        <a:pt x="206" y="1828"/>
                        <a:pt x="206" y="1493"/>
                        <a:pt x="309" y="1184"/>
                      </a:cubicBezTo>
                      <a:cubicBezTo>
                        <a:pt x="541" y="644"/>
                        <a:pt x="1056" y="206"/>
                        <a:pt x="1699" y="103"/>
                      </a:cubicBezTo>
                      <a:cubicBezTo>
                        <a:pt x="2034" y="103"/>
                        <a:pt x="2471" y="206"/>
                        <a:pt x="2780" y="541"/>
                      </a:cubicBezTo>
                      <a:cubicBezTo>
                        <a:pt x="2847" y="607"/>
                        <a:pt x="2913" y="673"/>
                        <a:pt x="2986" y="740"/>
                      </a:cubicBezTo>
                      <a:lnTo>
                        <a:pt x="2986" y="740"/>
                      </a:lnTo>
                      <a:cubicBezTo>
                        <a:pt x="2982" y="639"/>
                        <a:pt x="2882" y="539"/>
                        <a:pt x="2782" y="439"/>
                      </a:cubicBezTo>
                      <a:lnTo>
                        <a:pt x="2782" y="439"/>
                      </a:lnTo>
                      <a:lnTo>
                        <a:pt x="2883" y="541"/>
                      </a:lnTo>
                      <a:cubicBezTo>
                        <a:pt x="2886" y="541"/>
                        <a:pt x="2889" y="541"/>
                        <a:pt x="2892" y="541"/>
                      </a:cubicBezTo>
                      <a:lnTo>
                        <a:pt x="2892" y="541"/>
                      </a:lnTo>
                      <a:lnTo>
                        <a:pt x="2780" y="438"/>
                      </a:lnTo>
                      <a:lnTo>
                        <a:pt x="2780" y="438"/>
                      </a:lnTo>
                      <a:cubicBezTo>
                        <a:pt x="2780" y="438"/>
                        <a:pt x="2780" y="438"/>
                        <a:pt x="2780" y="438"/>
                      </a:cubicBezTo>
                      <a:cubicBezTo>
                        <a:pt x="2471" y="206"/>
                        <a:pt x="2034" y="0"/>
                        <a:pt x="159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38"/>
                <p:cNvSpPr/>
                <p:nvPr/>
              </p:nvSpPr>
              <p:spPr>
                <a:xfrm>
                  <a:off x="9752100" y="2527525"/>
                  <a:ext cx="45700" cy="6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" h="2780" extrusionOk="0">
                      <a:moveTo>
                        <a:pt x="1725" y="0"/>
                      </a:moveTo>
                      <a:cubicBezTo>
                        <a:pt x="1725" y="103"/>
                        <a:pt x="1622" y="335"/>
                        <a:pt x="1622" y="541"/>
                      </a:cubicBezTo>
                      <a:cubicBezTo>
                        <a:pt x="1622" y="978"/>
                        <a:pt x="1519" y="1287"/>
                        <a:pt x="1287" y="1725"/>
                      </a:cubicBezTo>
                      <a:cubicBezTo>
                        <a:pt x="1081" y="2033"/>
                        <a:pt x="772" y="2368"/>
                        <a:pt x="438" y="2574"/>
                      </a:cubicBezTo>
                      <a:cubicBezTo>
                        <a:pt x="129" y="2677"/>
                        <a:pt x="0" y="2780"/>
                        <a:pt x="0" y="2780"/>
                      </a:cubicBezTo>
                      <a:cubicBezTo>
                        <a:pt x="129" y="2780"/>
                        <a:pt x="335" y="2780"/>
                        <a:pt x="438" y="2677"/>
                      </a:cubicBezTo>
                      <a:cubicBezTo>
                        <a:pt x="875" y="2471"/>
                        <a:pt x="1184" y="2136"/>
                        <a:pt x="1416" y="1828"/>
                      </a:cubicBezTo>
                      <a:cubicBezTo>
                        <a:pt x="1622" y="1390"/>
                        <a:pt x="1725" y="978"/>
                        <a:pt x="1828" y="541"/>
                      </a:cubicBezTo>
                      <a:cubicBezTo>
                        <a:pt x="1828" y="335"/>
                        <a:pt x="1828" y="103"/>
                        <a:pt x="172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38"/>
                <p:cNvSpPr/>
                <p:nvPr/>
              </p:nvSpPr>
              <p:spPr>
                <a:xfrm>
                  <a:off x="9781700" y="2571500"/>
                  <a:ext cx="457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" h="610" extrusionOk="0">
                      <a:moveTo>
                        <a:pt x="541" y="1"/>
                      </a:moveTo>
                      <a:cubicBezTo>
                        <a:pt x="334" y="1"/>
                        <a:pt x="136" y="51"/>
                        <a:pt x="0" y="171"/>
                      </a:cubicBezTo>
                      <a:lnTo>
                        <a:pt x="978" y="171"/>
                      </a:lnTo>
                      <a:cubicBezTo>
                        <a:pt x="1287" y="274"/>
                        <a:pt x="1519" y="377"/>
                        <a:pt x="1828" y="609"/>
                      </a:cubicBezTo>
                      <a:cubicBezTo>
                        <a:pt x="1622" y="274"/>
                        <a:pt x="1287" y="69"/>
                        <a:pt x="978" y="69"/>
                      </a:cubicBezTo>
                      <a:cubicBezTo>
                        <a:pt x="840" y="26"/>
                        <a:pt x="688" y="1"/>
                        <a:pt x="54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38"/>
                <p:cNvSpPr/>
                <p:nvPr/>
              </p:nvSpPr>
              <p:spPr>
                <a:xfrm>
                  <a:off x="9655575" y="2474750"/>
                  <a:ext cx="70175" cy="7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7" h="2901" extrusionOk="0">
                      <a:moveTo>
                        <a:pt x="876" y="2652"/>
                      </a:moveTo>
                      <a:cubicBezTo>
                        <a:pt x="876" y="2652"/>
                        <a:pt x="888" y="2664"/>
                        <a:pt x="913" y="2685"/>
                      </a:cubicBezTo>
                      <a:lnTo>
                        <a:pt x="913" y="2685"/>
                      </a:lnTo>
                      <a:cubicBezTo>
                        <a:pt x="900" y="2675"/>
                        <a:pt x="888" y="2664"/>
                        <a:pt x="876" y="2652"/>
                      </a:cubicBezTo>
                      <a:close/>
                      <a:moveTo>
                        <a:pt x="1333" y="185"/>
                      </a:moveTo>
                      <a:cubicBezTo>
                        <a:pt x="1492" y="185"/>
                        <a:pt x="1659" y="219"/>
                        <a:pt x="1828" y="284"/>
                      </a:cubicBezTo>
                      <a:cubicBezTo>
                        <a:pt x="2060" y="387"/>
                        <a:pt x="2266" y="515"/>
                        <a:pt x="2471" y="721"/>
                      </a:cubicBezTo>
                      <a:cubicBezTo>
                        <a:pt x="2574" y="1030"/>
                        <a:pt x="2703" y="1262"/>
                        <a:pt x="2574" y="1571"/>
                      </a:cubicBezTo>
                      <a:cubicBezTo>
                        <a:pt x="2703" y="2008"/>
                        <a:pt x="2368" y="2446"/>
                        <a:pt x="2060" y="2652"/>
                      </a:cubicBezTo>
                      <a:cubicBezTo>
                        <a:pt x="1823" y="2724"/>
                        <a:pt x="1651" y="2797"/>
                        <a:pt x="1452" y="2797"/>
                      </a:cubicBezTo>
                      <a:cubicBezTo>
                        <a:pt x="1369" y="2797"/>
                        <a:pt x="1283" y="2785"/>
                        <a:pt x="1185" y="2755"/>
                      </a:cubicBezTo>
                      <a:cubicBezTo>
                        <a:pt x="1135" y="2755"/>
                        <a:pt x="1085" y="2755"/>
                        <a:pt x="1035" y="2743"/>
                      </a:cubicBezTo>
                      <a:lnTo>
                        <a:pt x="1035" y="2743"/>
                      </a:lnTo>
                      <a:cubicBezTo>
                        <a:pt x="992" y="2714"/>
                        <a:pt x="939" y="2683"/>
                        <a:pt x="876" y="2652"/>
                      </a:cubicBezTo>
                      <a:lnTo>
                        <a:pt x="876" y="2652"/>
                      </a:lnTo>
                      <a:cubicBezTo>
                        <a:pt x="876" y="2652"/>
                        <a:pt x="876" y="2652"/>
                        <a:pt x="876" y="2652"/>
                      </a:cubicBezTo>
                      <a:cubicBezTo>
                        <a:pt x="644" y="2549"/>
                        <a:pt x="438" y="2214"/>
                        <a:pt x="335" y="2008"/>
                      </a:cubicBezTo>
                      <a:cubicBezTo>
                        <a:pt x="129" y="1571"/>
                        <a:pt x="232" y="1030"/>
                        <a:pt x="438" y="721"/>
                      </a:cubicBezTo>
                      <a:cubicBezTo>
                        <a:pt x="668" y="350"/>
                        <a:pt x="983" y="185"/>
                        <a:pt x="1333" y="185"/>
                      </a:cubicBezTo>
                      <a:close/>
                      <a:moveTo>
                        <a:pt x="1442" y="1"/>
                      </a:moveTo>
                      <a:cubicBezTo>
                        <a:pt x="1294" y="1"/>
                        <a:pt x="1133" y="26"/>
                        <a:pt x="979" y="78"/>
                      </a:cubicBezTo>
                      <a:cubicBezTo>
                        <a:pt x="644" y="181"/>
                        <a:pt x="438" y="387"/>
                        <a:pt x="335" y="618"/>
                      </a:cubicBezTo>
                      <a:cubicBezTo>
                        <a:pt x="1" y="1030"/>
                        <a:pt x="1" y="1571"/>
                        <a:pt x="232" y="2111"/>
                      </a:cubicBezTo>
                      <a:cubicBezTo>
                        <a:pt x="335" y="2317"/>
                        <a:pt x="541" y="2652"/>
                        <a:pt x="876" y="2755"/>
                      </a:cubicBezTo>
                      <a:cubicBezTo>
                        <a:pt x="979" y="2858"/>
                        <a:pt x="1082" y="2858"/>
                        <a:pt x="1185" y="2858"/>
                      </a:cubicBezTo>
                      <a:cubicBezTo>
                        <a:pt x="1283" y="2888"/>
                        <a:pt x="1378" y="2900"/>
                        <a:pt x="1471" y="2900"/>
                      </a:cubicBezTo>
                      <a:cubicBezTo>
                        <a:pt x="1693" y="2900"/>
                        <a:pt x="1896" y="2827"/>
                        <a:pt x="2060" y="2755"/>
                      </a:cubicBezTo>
                      <a:cubicBezTo>
                        <a:pt x="2471" y="2549"/>
                        <a:pt x="2806" y="2008"/>
                        <a:pt x="2806" y="1571"/>
                      </a:cubicBezTo>
                      <a:cubicBezTo>
                        <a:pt x="2806" y="1262"/>
                        <a:pt x="2703" y="927"/>
                        <a:pt x="2574" y="721"/>
                      </a:cubicBezTo>
                      <a:cubicBezTo>
                        <a:pt x="2368" y="387"/>
                        <a:pt x="2163" y="181"/>
                        <a:pt x="1828" y="78"/>
                      </a:cubicBezTo>
                      <a:cubicBezTo>
                        <a:pt x="1725" y="26"/>
                        <a:pt x="1590" y="1"/>
                        <a:pt x="144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p38"/>
                <p:cNvSpPr/>
                <p:nvPr/>
              </p:nvSpPr>
              <p:spPr>
                <a:xfrm>
                  <a:off x="9687750" y="2481825"/>
                  <a:ext cx="21900" cy="6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2575" extrusionOk="0">
                      <a:moveTo>
                        <a:pt x="876" y="1"/>
                      </a:moveTo>
                      <a:cubicBezTo>
                        <a:pt x="876" y="1"/>
                        <a:pt x="644" y="104"/>
                        <a:pt x="541" y="335"/>
                      </a:cubicBezTo>
                      <a:cubicBezTo>
                        <a:pt x="335" y="541"/>
                        <a:pt x="129" y="876"/>
                        <a:pt x="129" y="1185"/>
                      </a:cubicBezTo>
                      <a:cubicBezTo>
                        <a:pt x="0" y="1622"/>
                        <a:pt x="129" y="1931"/>
                        <a:pt x="232" y="2266"/>
                      </a:cubicBezTo>
                      <a:cubicBezTo>
                        <a:pt x="335" y="2472"/>
                        <a:pt x="438" y="2575"/>
                        <a:pt x="438" y="2575"/>
                      </a:cubicBezTo>
                      <a:cubicBezTo>
                        <a:pt x="335" y="2163"/>
                        <a:pt x="232" y="1725"/>
                        <a:pt x="232" y="1288"/>
                      </a:cubicBezTo>
                      <a:cubicBezTo>
                        <a:pt x="335" y="876"/>
                        <a:pt x="541" y="438"/>
                        <a:pt x="87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347;p38"/>
                <p:cNvSpPr/>
                <p:nvPr/>
              </p:nvSpPr>
              <p:spPr>
                <a:xfrm>
                  <a:off x="9658800" y="2508150"/>
                  <a:ext cx="37350" cy="1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" h="533" extrusionOk="0">
                      <a:moveTo>
                        <a:pt x="1365" y="1"/>
                      </a:moveTo>
                      <a:cubicBezTo>
                        <a:pt x="1295" y="1"/>
                        <a:pt x="1080" y="151"/>
                        <a:pt x="747" y="235"/>
                      </a:cubicBezTo>
                      <a:cubicBezTo>
                        <a:pt x="528" y="286"/>
                        <a:pt x="341" y="286"/>
                        <a:pt x="209" y="286"/>
                      </a:cubicBezTo>
                      <a:cubicBezTo>
                        <a:pt x="77" y="286"/>
                        <a:pt x="0" y="286"/>
                        <a:pt x="0" y="338"/>
                      </a:cubicBezTo>
                      <a:cubicBezTo>
                        <a:pt x="124" y="477"/>
                        <a:pt x="284" y="532"/>
                        <a:pt x="443" y="532"/>
                      </a:cubicBezTo>
                      <a:cubicBezTo>
                        <a:pt x="549" y="532"/>
                        <a:pt x="654" y="507"/>
                        <a:pt x="747" y="466"/>
                      </a:cubicBezTo>
                      <a:cubicBezTo>
                        <a:pt x="1158" y="338"/>
                        <a:pt x="1493" y="29"/>
                        <a:pt x="1390" y="29"/>
                      </a:cubicBezTo>
                      <a:cubicBezTo>
                        <a:pt x="1390" y="9"/>
                        <a:pt x="1382" y="1"/>
                        <a:pt x="136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38"/>
                <p:cNvSpPr/>
                <p:nvPr/>
              </p:nvSpPr>
              <p:spPr>
                <a:xfrm>
                  <a:off x="9698700" y="2361500"/>
                  <a:ext cx="50850" cy="7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4" h="3115" extrusionOk="0">
                      <a:moveTo>
                        <a:pt x="1622" y="1"/>
                      </a:moveTo>
                      <a:lnTo>
                        <a:pt x="1622" y="103"/>
                      </a:lnTo>
                      <a:cubicBezTo>
                        <a:pt x="849" y="412"/>
                        <a:pt x="438" y="1056"/>
                        <a:pt x="206" y="1828"/>
                      </a:cubicBezTo>
                      <a:cubicBezTo>
                        <a:pt x="103" y="2034"/>
                        <a:pt x="103" y="2240"/>
                        <a:pt x="103" y="2471"/>
                      </a:cubicBezTo>
                      <a:lnTo>
                        <a:pt x="103" y="2677"/>
                      </a:lnTo>
                      <a:cubicBezTo>
                        <a:pt x="206" y="2343"/>
                        <a:pt x="206" y="2137"/>
                        <a:pt x="335" y="1828"/>
                      </a:cubicBezTo>
                      <a:cubicBezTo>
                        <a:pt x="530" y="1095"/>
                        <a:pt x="1027" y="594"/>
                        <a:pt x="1627" y="259"/>
                      </a:cubicBezTo>
                      <a:lnTo>
                        <a:pt x="1627" y="259"/>
                      </a:lnTo>
                      <a:cubicBezTo>
                        <a:pt x="1649" y="376"/>
                        <a:pt x="1725" y="571"/>
                        <a:pt x="1725" y="747"/>
                      </a:cubicBezTo>
                      <a:cubicBezTo>
                        <a:pt x="1930" y="1185"/>
                        <a:pt x="1827" y="1596"/>
                        <a:pt x="1725" y="2034"/>
                      </a:cubicBezTo>
                      <a:cubicBezTo>
                        <a:pt x="1493" y="2471"/>
                        <a:pt x="1287" y="2677"/>
                        <a:pt x="978" y="2883"/>
                      </a:cubicBezTo>
                      <a:cubicBezTo>
                        <a:pt x="746" y="2986"/>
                        <a:pt x="438" y="2986"/>
                        <a:pt x="206" y="2986"/>
                      </a:cubicBezTo>
                      <a:lnTo>
                        <a:pt x="0" y="2986"/>
                      </a:lnTo>
                      <a:cubicBezTo>
                        <a:pt x="0" y="2986"/>
                        <a:pt x="103" y="3115"/>
                        <a:pt x="206" y="3115"/>
                      </a:cubicBezTo>
                      <a:cubicBezTo>
                        <a:pt x="438" y="3115"/>
                        <a:pt x="746" y="3115"/>
                        <a:pt x="978" y="2986"/>
                      </a:cubicBezTo>
                      <a:cubicBezTo>
                        <a:pt x="1390" y="2883"/>
                        <a:pt x="1622" y="2574"/>
                        <a:pt x="1827" y="2137"/>
                      </a:cubicBezTo>
                      <a:cubicBezTo>
                        <a:pt x="2033" y="1699"/>
                        <a:pt x="2033" y="1185"/>
                        <a:pt x="1930" y="644"/>
                      </a:cubicBezTo>
                      <a:cubicBezTo>
                        <a:pt x="1827" y="412"/>
                        <a:pt x="1827" y="309"/>
                        <a:pt x="1725" y="103"/>
                      </a:cubicBezTo>
                      <a:lnTo>
                        <a:pt x="1622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8"/>
                <p:cNvSpPr/>
                <p:nvPr/>
              </p:nvSpPr>
              <p:spPr>
                <a:xfrm>
                  <a:off x="9696125" y="2387875"/>
                  <a:ext cx="37325" cy="4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3" h="1932" extrusionOk="0">
                      <a:moveTo>
                        <a:pt x="1493" y="1"/>
                      </a:moveTo>
                      <a:lnTo>
                        <a:pt x="1493" y="1"/>
                      </a:lnTo>
                      <a:cubicBezTo>
                        <a:pt x="1184" y="335"/>
                        <a:pt x="952" y="644"/>
                        <a:pt x="746" y="979"/>
                      </a:cubicBezTo>
                      <a:cubicBezTo>
                        <a:pt x="541" y="1288"/>
                        <a:pt x="206" y="1622"/>
                        <a:pt x="0" y="1931"/>
                      </a:cubicBezTo>
                      <a:cubicBezTo>
                        <a:pt x="438" y="1725"/>
                        <a:pt x="644" y="1416"/>
                        <a:pt x="849" y="1082"/>
                      </a:cubicBezTo>
                      <a:cubicBezTo>
                        <a:pt x="1184" y="773"/>
                        <a:pt x="1390" y="438"/>
                        <a:pt x="149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8"/>
                <p:cNvSpPr/>
                <p:nvPr/>
              </p:nvSpPr>
              <p:spPr>
                <a:xfrm>
                  <a:off x="9588650" y="2452225"/>
                  <a:ext cx="88825" cy="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3" h="1587" extrusionOk="0">
                      <a:moveTo>
                        <a:pt x="1519" y="1"/>
                      </a:moveTo>
                      <a:cubicBezTo>
                        <a:pt x="876" y="1"/>
                        <a:pt x="335" y="335"/>
                        <a:pt x="104" y="773"/>
                      </a:cubicBezTo>
                      <a:lnTo>
                        <a:pt x="1" y="876"/>
                      </a:lnTo>
                      <a:lnTo>
                        <a:pt x="104" y="876"/>
                      </a:lnTo>
                      <a:cubicBezTo>
                        <a:pt x="335" y="1082"/>
                        <a:pt x="644" y="1288"/>
                        <a:pt x="979" y="1416"/>
                      </a:cubicBezTo>
                      <a:cubicBezTo>
                        <a:pt x="1160" y="1537"/>
                        <a:pt x="1420" y="1587"/>
                        <a:pt x="1672" y="1587"/>
                      </a:cubicBezTo>
                      <a:cubicBezTo>
                        <a:pt x="1850" y="1587"/>
                        <a:pt x="2024" y="1562"/>
                        <a:pt x="2163" y="1519"/>
                      </a:cubicBezTo>
                      <a:cubicBezTo>
                        <a:pt x="2575" y="1416"/>
                        <a:pt x="2806" y="1185"/>
                        <a:pt x="3115" y="979"/>
                      </a:cubicBezTo>
                      <a:cubicBezTo>
                        <a:pt x="3218" y="773"/>
                        <a:pt x="3450" y="541"/>
                        <a:pt x="3553" y="335"/>
                      </a:cubicBezTo>
                      <a:lnTo>
                        <a:pt x="3553" y="129"/>
                      </a:lnTo>
                      <a:cubicBezTo>
                        <a:pt x="3450" y="335"/>
                        <a:pt x="3218" y="644"/>
                        <a:pt x="3012" y="876"/>
                      </a:cubicBezTo>
                      <a:cubicBezTo>
                        <a:pt x="2806" y="1082"/>
                        <a:pt x="2472" y="1185"/>
                        <a:pt x="2163" y="1288"/>
                      </a:cubicBezTo>
                      <a:cubicBezTo>
                        <a:pt x="1995" y="1352"/>
                        <a:pt x="1802" y="1384"/>
                        <a:pt x="1613" y="1384"/>
                      </a:cubicBezTo>
                      <a:cubicBezTo>
                        <a:pt x="1423" y="1384"/>
                        <a:pt x="1236" y="1352"/>
                        <a:pt x="1082" y="1288"/>
                      </a:cubicBezTo>
                      <a:cubicBezTo>
                        <a:pt x="770" y="1192"/>
                        <a:pt x="481" y="1007"/>
                        <a:pt x="276" y="815"/>
                      </a:cubicBezTo>
                      <a:lnTo>
                        <a:pt x="276" y="815"/>
                      </a:lnTo>
                      <a:cubicBezTo>
                        <a:pt x="582" y="410"/>
                        <a:pt x="1004" y="129"/>
                        <a:pt x="1519" y="129"/>
                      </a:cubicBezTo>
                      <a:lnTo>
                        <a:pt x="2034" y="129"/>
                      </a:lnTo>
                      <a:cubicBezTo>
                        <a:pt x="1931" y="1"/>
                        <a:pt x="1725" y="1"/>
                        <a:pt x="151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38"/>
                <p:cNvSpPr/>
                <p:nvPr/>
              </p:nvSpPr>
              <p:spPr>
                <a:xfrm>
                  <a:off x="9618250" y="2458025"/>
                  <a:ext cx="56650" cy="1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747" extrusionOk="0">
                      <a:moveTo>
                        <a:pt x="2266" y="0"/>
                      </a:moveTo>
                      <a:cubicBezTo>
                        <a:pt x="1828" y="0"/>
                        <a:pt x="1494" y="0"/>
                        <a:pt x="1082" y="206"/>
                      </a:cubicBezTo>
                      <a:cubicBezTo>
                        <a:pt x="747" y="309"/>
                        <a:pt x="335" y="541"/>
                        <a:pt x="1" y="747"/>
                      </a:cubicBezTo>
                      <a:cubicBezTo>
                        <a:pt x="438" y="644"/>
                        <a:pt x="747" y="541"/>
                        <a:pt x="1185" y="412"/>
                      </a:cubicBezTo>
                      <a:cubicBezTo>
                        <a:pt x="1494" y="309"/>
                        <a:pt x="1931" y="206"/>
                        <a:pt x="226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8"/>
                <p:cNvSpPr/>
                <p:nvPr/>
              </p:nvSpPr>
              <p:spPr>
                <a:xfrm>
                  <a:off x="9645275" y="2444500"/>
                  <a:ext cx="96550" cy="24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2" h="9859" extrusionOk="0">
                      <a:moveTo>
                        <a:pt x="1699" y="1"/>
                      </a:moveTo>
                      <a:cubicBezTo>
                        <a:pt x="1828" y="104"/>
                        <a:pt x="1931" y="104"/>
                        <a:pt x="2034" y="207"/>
                      </a:cubicBezTo>
                      <a:cubicBezTo>
                        <a:pt x="2343" y="541"/>
                        <a:pt x="2678" y="747"/>
                        <a:pt x="2883" y="1185"/>
                      </a:cubicBezTo>
                      <a:cubicBezTo>
                        <a:pt x="3321" y="1597"/>
                        <a:pt x="3527" y="2240"/>
                        <a:pt x="3630" y="2884"/>
                      </a:cubicBezTo>
                      <a:cubicBezTo>
                        <a:pt x="3630" y="3218"/>
                        <a:pt x="3630" y="3656"/>
                        <a:pt x="3527" y="3965"/>
                      </a:cubicBezTo>
                      <a:cubicBezTo>
                        <a:pt x="3424" y="4299"/>
                        <a:pt x="3218" y="4711"/>
                        <a:pt x="2986" y="5046"/>
                      </a:cubicBezTo>
                      <a:lnTo>
                        <a:pt x="1391" y="6641"/>
                      </a:lnTo>
                      <a:cubicBezTo>
                        <a:pt x="850" y="6976"/>
                        <a:pt x="541" y="7516"/>
                        <a:pt x="207" y="8160"/>
                      </a:cubicBezTo>
                      <a:cubicBezTo>
                        <a:pt x="104" y="8469"/>
                        <a:pt x="1" y="9009"/>
                        <a:pt x="1" y="9447"/>
                      </a:cubicBezTo>
                      <a:cubicBezTo>
                        <a:pt x="1" y="9550"/>
                        <a:pt x="104" y="9653"/>
                        <a:pt x="104" y="9756"/>
                      </a:cubicBezTo>
                      <a:lnTo>
                        <a:pt x="207" y="9859"/>
                      </a:lnTo>
                      <a:cubicBezTo>
                        <a:pt x="207" y="9859"/>
                        <a:pt x="104" y="9653"/>
                        <a:pt x="104" y="9447"/>
                      </a:cubicBezTo>
                      <a:cubicBezTo>
                        <a:pt x="104" y="9009"/>
                        <a:pt x="207" y="8572"/>
                        <a:pt x="310" y="8160"/>
                      </a:cubicBezTo>
                      <a:cubicBezTo>
                        <a:pt x="644" y="7619"/>
                        <a:pt x="1056" y="7079"/>
                        <a:pt x="1494" y="6744"/>
                      </a:cubicBezTo>
                      <a:cubicBezTo>
                        <a:pt x="2137" y="6230"/>
                        <a:pt x="2678" y="5689"/>
                        <a:pt x="3115" y="5149"/>
                      </a:cubicBezTo>
                      <a:cubicBezTo>
                        <a:pt x="3424" y="4814"/>
                        <a:pt x="3527" y="4402"/>
                        <a:pt x="3630" y="3965"/>
                      </a:cubicBezTo>
                      <a:cubicBezTo>
                        <a:pt x="3759" y="3656"/>
                        <a:pt x="3862" y="3218"/>
                        <a:pt x="3759" y="2781"/>
                      </a:cubicBezTo>
                      <a:cubicBezTo>
                        <a:pt x="3630" y="2137"/>
                        <a:pt x="3424" y="1494"/>
                        <a:pt x="2986" y="1082"/>
                      </a:cubicBezTo>
                      <a:cubicBezTo>
                        <a:pt x="2780" y="644"/>
                        <a:pt x="2472" y="438"/>
                        <a:pt x="2137" y="207"/>
                      </a:cubicBezTo>
                      <a:cubicBezTo>
                        <a:pt x="2034" y="104"/>
                        <a:pt x="1828" y="1"/>
                        <a:pt x="16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8"/>
                <p:cNvSpPr/>
                <p:nvPr/>
              </p:nvSpPr>
              <p:spPr>
                <a:xfrm>
                  <a:off x="9712200" y="2481825"/>
                  <a:ext cx="21250" cy="1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645" extrusionOk="0">
                      <a:moveTo>
                        <a:pt x="206" y="1"/>
                      </a:moveTo>
                      <a:cubicBezTo>
                        <a:pt x="103" y="1"/>
                        <a:pt x="1" y="1"/>
                        <a:pt x="1" y="104"/>
                      </a:cubicBezTo>
                      <a:cubicBezTo>
                        <a:pt x="1" y="104"/>
                        <a:pt x="206" y="104"/>
                        <a:pt x="438" y="232"/>
                      </a:cubicBezTo>
                      <a:cubicBezTo>
                        <a:pt x="644" y="438"/>
                        <a:pt x="747" y="644"/>
                        <a:pt x="850" y="644"/>
                      </a:cubicBezTo>
                      <a:lnTo>
                        <a:pt x="850" y="438"/>
                      </a:lnTo>
                      <a:cubicBezTo>
                        <a:pt x="747" y="335"/>
                        <a:pt x="747" y="232"/>
                        <a:pt x="541" y="104"/>
                      </a:cubicBezTo>
                      <a:cubicBezTo>
                        <a:pt x="438" y="1"/>
                        <a:pt x="309" y="1"/>
                        <a:pt x="2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38"/>
                <p:cNvSpPr/>
                <p:nvPr/>
              </p:nvSpPr>
              <p:spPr>
                <a:xfrm>
                  <a:off x="9739225" y="2489175"/>
                  <a:ext cx="42500" cy="2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0" h="891" extrusionOk="0">
                      <a:moveTo>
                        <a:pt x="1430" y="1"/>
                      </a:moveTo>
                      <a:cubicBezTo>
                        <a:pt x="1173" y="1"/>
                        <a:pt x="898" y="96"/>
                        <a:pt x="747" y="247"/>
                      </a:cubicBezTo>
                      <a:cubicBezTo>
                        <a:pt x="412" y="350"/>
                        <a:pt x="104" y="582"/>
                        <a:pt x="1" y="891"/>
                      </a:cubicBezTo>
                      <a:cubicBezTo>
                        <a:pt x="1" y="891"/>
                        <a:pt x="309" y="582"/>
                        <a:pt x="747" y="350"/>
                      </a:cubicBezTo>
                      <a:cubicBezTo>
                        <a:pt x="1287" y="144"/>
                        <a:pt x="1699" y="144"/>
                        <a:pt x="1699" y="41"/>
                      </a:cubicBezTo>
                      <a:cubicBezTo>
                        <a:pt x="1617" y="14"/>
                        <a:pt x="1525" y="1"/>
                        <a:pt x="143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38"/>
                <p:cNvSpPr/>
                <p:nvPr/>
              </p:nvSpPr>
              <p:spPr>
                <a:xfrm>
                  <a:off x="9730850" y="2473100"/>
                  <a:ext cx="83050" cy="4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1740" extrusionOk="0">
                      <a:moveTo>
                        <a:pt x="2194" y="0"/>
                      </a:moveTo>
                      <a:cubicBezTo>
                        <a:pt x="2068" y="0"/>
                        <a:pt x="1946" y="13"/>
                        <a:pt x="1828" y="41"/>
                      </a:cubicBezTo>
                      <a:cubicBezTo>
                        <a:pt x="1185" y="41"/>
                        <a:pt x="541" y="453"/>
                        <a:pt x="207" y="890"/>
                      </a:cubicBezTo>
                      <a:cubicBezTo>
                        <a:pt x="104" y="1096"/>
                        <a:pt x="1" y="1225"/>
                        <a:pt x="1" y="1225"/>
                      </a:cubicBezTo>
                      <a:cubicBezTo>
                        <a:pt x="336" y="890"/>
                        <a:pt x="541" y="684"/>
                        <a:pt x="850" y="453"/>
                      </a:cubicBezTo>
                      <a:cubicBezTo>
                        <a:pt x="1185" y="350"/>
                        <a:pt x="1494" y="247"/>
                        <a:pt x="1828" y="144"/>
                      </a:cubicBezTo>
                      <a:cubicBezTo>
                        <a:pt x="2251" y="144"/>
                        <a:pt x="2649" y="240"/>
                        <a:pt x="3069" y="339"/>
                      </a:cubicBezTo>
                      <a:lnTo>
                        <a:pt x="3069" y="339"/>
                      </a:lnTo>
                      <a:cubicBezTo>
                        <a:pt x="2861" y="728"/>
                        <a:pt x="2543" y="1010"/>
                        <a:pt x="2137" y="1225"/>
                      </a:cubicBezTo>
                      <a:cubicBezTo>
                        <a:pt x="1828" y="1328"/>
                        <a:pt x="1494" y="1431"/>
                        <a:pt x="1185" y="1534"/>
                      </a:cubicBezTo>
                      <a:cubicBezTo>
                        <a:pt x="850" y="1534"/>
                        <a:pt x="541" y="1637"/>
                        <a:pt x="207" y="1740"/>
                      </a:cubicBezTo>
                      <a:lnTo>
                        <a:pt x="439" y="1740"/>
                      </a:lnTo>
                      <a:cubicBezTo>
                        <a:pt x="644" y="1740"/>
                        <a:pt x="979" y="1740"/>
                        <a:pt x="1185" y="1637"/>
                      </a:cubicBezTo>
                      <a:cubicBezTo>
                        <a:pt x="1494" y="1637"/>
                        <a:pt x="1931" y="1534"/>
                        <a:pt x="2266" y="1328"/>
                      </a:cubicBezTo>
                      <a:cubicBezTo>
                        <a:pt x="2678" y="1096"/>
                        <a:pt x="3012" y="787"/>
                        <a:pt x="3218" y="350"/>
                      </a:cubicBezTo>
                      <a:lnTo>
                        <a:pt x="3321" y="247"/>
                      </a:lnTo>
                      <a:lnTo>
                        <a:pt x="3218" y="247"/>
                      </a:lnTo>
                      <a:cubicBezTo>
                        <a:pt x="2898" y="96"/>
                        <a:pt x="2536" y="0"/>
                        <a:pt x="21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38"/>
                <p:cNvSpPr/>
                <p:nvPr/>
              </p:nvSpPr>
              <p:spPr>
                <a:xfrm>
                  <a:off x="9623400" y="2549800"/>
                  <a:ext cx="64375" cy="5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5" h="2121" extrusionOk="0">
                      <a:moveTo>
                        <a:pt x="918" y="1"/>
                      </a:moveTo>
                      <a:cubicBezTo>
                        <a:pt x="723" y="1"/>
                        <a:pt x="522" y="32"/>
                        <a:pt x="335" y="87"/>
                      </a:cubicBezTo>
                      <a:cubicBezTo>
                        <a:pt x="335" y="87"/>
                        <a:pt x="232" y="87"/>
                        <a:pt x="129" y="190"/>
                      </a:cubicBezTo>
                      <a:lnTo>
                        <a:pt x="1" y="190"/>
                      </a:lnTo>
                      <a:lnTo>
                        <a:pt x="129" y="293"/>
                      </a:lnTo>
                      <a:cubicBezTo>
                        <a:pt x="335" y="1039"/>
                        <a:pt x="773" y="1580"/>
                        <a:pt x="1519" y="1889"/>
                      </a:cubicBezTo>
                      <a:cubicBezTo>
                        <a:pt x="1725" y="2018"/>
                        <a:pt x="1931" y="2120"/>
                        <a:pt x="2163" y="2120"/>
                      </a:cubicBezTo>
                      <a:lnTo>
                        <a:pt x="2369" y="2120"/>
                      </a:lnTo>
                      <a:cubicBezTo>
                        <a:pt x="2060" y="2018"/>
                        <a:pt x="1828" y="1889"/>
                        <a:pt x="1519" y="1786"/>
                      </a:cubicBezTo>
                      <a:cubicBezTo>
                        <a:pt x="1004" y="1491"/>
                        <a:pt x="489" y="986"/>
                        <a:pt x="263" y="293"/>
                      </a:cubicBezTo>
                      <a:lnTo>
                        <a:pt x="438" y="293"/>
                      </a:lnTo>
                      <a:cubicBezTo>
                        <a:pt x="619" y="250"/>
                        <a:pt x="779" y="225"/>
                        <a:pt x="934" y="225"/>
                      </a:cubicBezTo>
                      <a:cubicBezTo>
                        <a:pt x="1154" y="225"/>
                        <a:pt x="1366" y="275"/>
                        <a:pt x="1622" y="396"/>
                      </a:cubicBezTo>
                      <a:cubicBezTo>
                        <a:pt x="1828" y="499"/>
                        <a:pt x="2163" y="834"/>
                        <a:pt x="2266" y="1142"/>
                      </a:cubicBezTo>
                      <a:cubicBezTo>
                        <a:pt x="2369" y="1374"/>
                        <a:pt x="2472" y="1683"/>
                        <a:pt x="2574" y="2018"/>
                      </a:cubicBezTo>
                      <a:lnTo>
                        <a:pt x="2574" y="1786"/>
                      </a:lnTo>
                      <a:cubicBezTo>
                        <a:pt x="2574" y="1477"/>
                        <a:pt x="2472" y="1245"/>
                        <a:pt x="2369" y="1039"/>
                      </a:cubicBezTo>
                      <a:cubicBezTo>
                        <a:pt x="2266" y="731"/>
                        <a:pt x="1931" y="396"/>
                        <a:pt x="1622" y="190"/>
                      </a:cubicBezTo>
                      <a:cubicBezTo>
                        <a:pt x="1430" y="57"/>
                        <a:pt x="1180" y="1"/>
                        <a:pt x="9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38"/>
                <p:cNvSpPr/>
                <p:nvPr/>
              </p:nvSpPr>
              <p:spPr>
                <a:xfrm>
                  <a:off x="9647850" y="2564825"/>
                  <a:ext cx="37350" cy="3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" h="1520" extrusionOk="0">
                      <a:moveTo>
                        <a:pt x="1" y="1"/>
                      </a:moveTo>
                      <a:cubicBezTo>
                        <a:pt x="1" y="1"/>
                        <a:pt x="104" y="233"/>
                        <a:pt x="207" y="336"/>
                      </a:cubicBezTo>
                      <a:cubicBezTo>
                        <a:pt x="438" y="541"/>
                        <a:pt x="541" y="644"/>
                        <a:pt x="747" y="876"/>
                      </a:cubicBezTo>
                      <a:cubicBezTo>
                        <a:pt x="953" y="979"/>
                        <a:pt x="1185" y="1082"/>
                        <a:pt x="1288" y="1288"/>
                      </a:cubicBezTo>
                      <a:cubicBezTo>
                        <a:pt x="1494" y="1417"/>
                        <a:pt x="1494" y="1519"/>
                        <a:pt x="1494" y="1519"/>
                      </a:cubicBezTo>
                      <a:cubicBezTo>
                        <a:pt x="1494" y="1519"/>
                        <a:pt x="1494" y="1417"/>
                        <a:pt x="1391" y="1185"/>
                      </a:cubicBezTo>
                      <a:cubicBezTo>
                        <a:pt x="1288" y="979"/>
                        <a:pt x="1082" y="773"/>
                        <a:pt x="850" y="644"/>
                      </a:cubicBezTo>
                      <a:cubicBezTo>
                        <a:pt x="644" y="438"/>
                        <a:pt x="438" y="336"/>
                        <a:pt x="310" y="233"/>
                      </a:cubicBezTo>
                      <a:cubicBezTo>
                        <a:pt x="104" y="130"/>
                        <a:pt x="104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38"/>
                <p:cNvSpPr/>
                <p:nvPr/>
              </p:nvSpPr>
              <p:spPr>
                <a:xfrm>
                  <a:off x="9696125" y="2594425"/>
                  <a:ext cx="59225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479" extrusionOk="0">
                      <a:moveTo>
                        <a:pt x="0" y="1"/>
                      </a:moveTo>
                      <a:cubicBezTo>
                        <a:pt x="309" y="335"/>
                        <a:pt x="746" y="438"/>
                        <a:pt x="1184" y="438"/>
                      </a:cubicBezTo>
                      <a:cubicBezTo>
                        <a:pt x="1294" y="466"/>
                        <a:pt x="1407" y="479"/>
                        <a:pt x="1518" y="479"/>
                      </a:cubicBezTo>
                      <a:cubicBezTo>
                        <a:pt x="1823" y="479"/>
                        <a:pt x="2123" y="383"/>
                        <a:pt x="2368" y="233"/>
                      </a:cubicBezTo>
                      <a:cubicBezTo>
                        <a:pt x="2368" y="203"/>
                        <a:pt x="2340" y="192"/>
                        <a:pt x="2288" y="192"/>
                      </a:cubicBezTo>
                      <a:cubicBezTo>
                        <a:pt x="2158" y="192"/>
                        <a:pt x="1881" y="260"/>
                        <a:pt x="1541" y="260"/>
                      </a:cubicBezTo>
                      <a:cubicBezTo>
                        <a:pt x="1428" y="260"/>
                        <a:pt x="1308" y="252"/>
                        <a:pt x="1184" y="233"/>
                      </a:cubicBezTo>
                      <a:cubicBezTo>
                        <a:pt x="541" y="233"/>
                        <a:pt x="103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38"/>
                <p:cNvSpPr/>
                <p:nvPr/>
              </p:nvSpPr>
              <p:spPr>
                <a:xfrm>
                  <a:off x="9666525" y="2621450"/>
                  <a:ext cx="59225" cy="6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575" extrusionOk="0">
                      <a:moveTo>
                        <a:pt x="103" y="1"/>
                      </a:moveTo>
                      <a:lnTo>
                        <a:pt x="103" y="1"/>
                      </a:lnTo>
                      <a:cubicBezTo>
                        <a:pt x="103" y="1"/>
                        <a:pt x="0" y="104"/>
                        <a:pt x="0" y="207"/>
                      </a:cubicBezTo>
                      <a:lnTo>
                        <a:pt x="0" y="1082"/>
                      </a:lnTo>
                      <a:cubicBezTo>
                        <a:pt x="103" y="1494"/>
                        <a:pt x="335" y="1828"/>
                        <a:pt x="644" y="2034"/>
                      </a:cubicBezTo>
                      <a:cubicBezTo>
                        <a:pt x="978" y="2369"/>
                        <a:pt x="1390" y="2575"/>
                        <a:pt x="1930" y="2575"/>
                      </a:cubicBezTo>
                      <a:lnTo>
                        <a:pt x="2265" y="2575"/>
                      </a:lnTo>
                      <a:lnTo>
                        <a:pt x="2265" y="2472"/>
                      </a:lnTo>
                      <a:cubicBezTo>
                        <a:pt x="2368" y="2034"/>
                        <a:pt x="2265" y="1494"/>
                        <a:pt x="2033" y="1185"/>
                      </a:cubicBezTo>
                      <a:cubicBezTo>
                        <a:pt x="1828" y="850"/>
                        <a:pt x="1622" y="541"/>
                        <a:pt x="1287" y="310"/>
                      </a:cubicBezTo>
                      <a:cubicBezTo>
                        <a:pt x="1081" y="207"/>
                        <a:pt x="849" y="104"/>
                        <a:pt x="644" y="104"/>
                      </a:cubicBezTo>
                      <a:lnTo>
                        <a:pt x="438" y="104"/>
                      </a:lnTo>
                      <a:cubicBezTo>
                        <a:pt x="644" y="207"/>
                        <a:pt x="978" y="310"/>
                        <a:pt x="1184" y="438"/>
                      </a:cubicBezTo>
                      <a:cubicBezTo>
                        <a:pt x="1493" y="644"/>
                        <a:pt x="1725" y="953"/>
                        <a:pt x="1828" y="1185"/>
                      </a:cubicBezTo>
                      <a:cubicBezTo>
                        <a:pt x="2017" y="1564"/>
                        <a:pt x="2120" y="1966"/>
                        <a:pt x="2135" y="2369"/>
                      </a:cubicBezTo>
                      <a:lnTo>
                        <a:pt x="1930" y="2369"/>
                      </a:lnTo>
                      <a:cubicBezTo>
                        <a:pt x="1493" y="2369"/>
                        <a:pt x="1081" y="2240"/>
                        <a:pt x="747" y="1931"/>
                      </a:cubicBezTo>
                      <a:cubicBezTo>
                        <a:pt x="438" y="1725"/>
                        <a:pt x="206" y="1391"/>
                        <a:pt x="103" y="1082"/>
                      </a:cubicBezTo>
                      <a:cubicBezTo>
                        <a:pt x="103" y="644"/>
                        <a:pt x="0" y="310"/>
                        <a:pt x="1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38"/>
                <p:cNvSpPr/>
                <p:nvPr/>
              </p:nvSpPr>
              <p:spPr>
                <a:xfrm>
                  <a:off x="9674875" y="2618875"/>
                  <a:ext cx="28975" cy="5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035" extrusionOk="0">
                      <a:moveTo>
                        <a:pt x="1" y="1"/>
                      </a:moveTo>
                      <a:cubicBezTo>
                        <a:pt x="1" y="413"/>
                        <a:pt x="104" y="850"/>
                        <a:pt x="310" y="1185"/>
                      </a:cubicBezTo>
                      <a:cubicBezTo>
                        <a:pt x="644" y="1828"/>
                        <a:pt x="1159" y="2034"/>
                        <a:pt x="1159" y="2034"/>
                      </a:cubicBezTo>
                      <a:cubicBezTo>
                        <a:pt x="1159" y="2034"/>
                        <a:pt x="850" y="1597"/>
                        <a:pt x="515" y="1056"/>
                      </a:cubicBezTo>
                      <a:cubicBezTo>
                        <a:pt x="104" y="542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38"/>
                <p:cNvSpPr/>
                <p:nvPr/>
              </p:nvSpPr>
              <p:spPr>
                <a:xfrm>
                  <a:off x="9607325" y="2610525"/>
                  <a:ext cx="43125" cy="4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690" extrusionOk="0">
                      <a:moveTo>
                        <a:pt x="0" y="0"/>
                      </a:moveTo>
                      <a:lnTo>
                        <a:pt x="0" y="103"/>
                      </a:lnTo>
                      <a:lnTo>
                        <a:pt x="0" y="232"/>
                      </a:lnTo>
                      <a:cubicBezTo>
                        <a:pt x="0" y="541"/>
                        <a:pt x="129" y="875"/>
                        <a:pt x="335" y="1184"/>
                      </a:cubicBezTo>
                      <a:cubicBezTo>
                        <a:pt x="541" y="1390"/>
                        <a:pt x="772" y="1519"/>
                        <a:pt x="978" y="1622"/>
                      </a:cubicBezTo>
                      <a:cubicBezTo>
                        <a:pt x="1064" y="1665"/>
                        <a:pt x="1171" y="1690"/>
                        <a:pt x="1282" y="1690"/>
                      </a:cubicBezTo>
                      <a:cubicBezTo>
                        <a:pt x="1439" y="1690"/>
                        <a:pt x="1604" y="1640"/>
                        <a:pt x="1725" y="1519"/>
                      </a:cubicBezTo>
                      <a:lnTo>
                        <a:pt x="1081" y="1519"/>
                      </a:lnTo>
                      <a:cubicBezTo>
                        <a:pt x="875" y="1390"/>
                        <a:pt x="644" y="1287"/>
                        <a:pt x="438" y="1081"/>
                      </a:cubicBezTo>
                      <a:cubicBezTo>
                        <a:pt x="335" y="876"/>
                        <a:pt x="232" y="543"/>
                        <a:pt x="232" y="235"/>
                      </a:cubicBezTo>
                      <a:lnTo>
                        <a:pt x="232" y="235"/>
                      </a:lnTo>
                      <a:cubicBezTo>
                        <a:pt x="702" y="261"/>
                        <a:pt x="1104" y="467"/>
                        <a:pt x="1416" y="875"/>
                      </a:cubicBezTo>
                      <a:cubicBezTo>
                        <a:pt x="1519" y="978"/>
                        <a:pt x="1622" y="1184"/>
                        <a:pt x="1725" y="1390"/>
                      </a:cubicBezTo>
                      <a:cubicBezTo>
                        <a:pt x="1725" y="1184"/>
                        <a:pt x="1622" y="978"/>
                        <a:pt x="1519" y="747"/>
                      </a:cubicBezTo>
                      <a:cubicBezTo>
                        <a:pt x="1184" y="232"/>
                        <a:pt x="644" y="0"/>
                        <a:pt x="12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38"/>
                <p:cNvSpPr/>
                <p:nvPr/>
              </p:nvSpPr>
              <p:spPr>
                <a:xfrm>
                  <a:off x="9733425" y="2625475"/>
                  <a:ext cx="21925" cy="2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" h="921" extrusionOk="0">
                      <a:moveTo>
                        <a:pt x="298" y="91"/>
                      </a:moveTo>
                      <a:cubicBezTo>
                        <a:pt x="350" y="119"/>
                        <a:pt x="431" y="149"/>
                        <a:pt x="541" y="149"/>
                      </a:cubicBezTo>
                      <a:cubicBezTo>
                        <a:pt x="541" y="277"/>
                        <a:pt x="644" y="380"/>
                        <a:pt x="644" y="483"/>
                      </a:cubicBezTo>
                      <a:cubicBezTo>
                        <a:pt x="644" y="586"/>
                        <a:pt x="644" y="586"/>
                        <a:pt x="541" y="689"/>
                      </a:cubicBezTo>
                      <a:cubicBezTo>
                        <a:pt x="438" y="689"/>
                        <a:pt x="336" y="689"/>
                        <a:pt x="233" y="586"/>
                      </a:cubicBezTo>
                      <a:cubicBezTo>
                        <a:pt x="233" y="483"/>
                        <a:pt x="104" y="380"/>
                        <a:pt x="233" y="277"/>
                      </a:cubicBezTo>
                      <a:cubicBezTo>
                        <a:pt x="233" y="201"/>
                        <a:pt x="269" y="134"/>
                        <a:pt x="298" y="91"/>
                      </a:cubicBezTo>
                      <a:close/>
                      <a:moveTo>
                        <a:pt x="370" y="0"/>
                      </a:moveTo>
                      <a:cubicBezTo>
                        <a:pt x="278" y="0"/>
                        <a:pt x="233" y="46"/>
                        <a:pt x="233" y="46"/>
                      </a:cubicBezTo>
                      <a:cubicBezTo>
                        <a:pt x="233" y="46"/>
                        <a:pt x="238" y="51"/>
                        <a:pt x="249" y="60"/>
                      </a:cubicBezTo>
                      <a:lnTo>
                        <a:pt x="249" y="60"/>
                      </a:lnTo>
                      <a:cubicBezTo>
                        <a:pt x="173" y="82"/>
                        <a:pt x="63" y="137"/>
                        <a:pt x="1" y="277"/>
                      </a:cubicBezTo>
                      <a:cubicBezTo>
                        <a:pt x="1" y="380"/>
                        <a:pt x="1" y="586"/>
                        <a:pt x="104" y="689"/>
                      </a:cubicBezTo>
                      <a:cubicBezTo>
                        <a:pt x="233" y="921"/>
                        <a:pt x="438" y="921"/>
                        <a:pt x="541" y="921"/>
                      </a:cubicBezTo>
                      <a:cubicBezTo>
                        <a:pt x="747" y="792"/>
                        <a:pt x="876" y="586"/>
                        <a:pt x="876" y="380"/>
                      </a:cubicBezTo>
                      <a:cubicBezTo>
                        <a:pt x="876" y="277"/>
                        <a:pt x="747" y="149"/>
                        <a:pt x="541" y="46"/>
                      </a:cubicBezTo>
                      <a:cubicBezTo>
                        <a:pt x="473" y="12"/>
                        <a:pt x="416" y="0"/>
                        <a:pt x="37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38"/>
                <p:cNvSpPr/>
                <p:nvPr/>
              </p:nvSpPr>
              <p:spPr>
                <a:xfrm>
                  <a:off x="9639500" y="2605375"/>
                  <a:ext cx="16100" cy="1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644" extrusionOk="0">
                      <a:moveTo>
                        <a:pt x="335" y="206"/>
                      </a:moveTo>
                      <a:cubicBezTo>
                        <a:pt x="438" y="206"/>
                        <a:pt x="438" y="438"/>
                        <a:pt x="438" y="438"/>
                      </a:cubicBezTo>
                      <a:cubicBezTo>
                        <a:pt x="335" y="438"/>
                        <a:pt x="335" y="438"/>
                        <a:pt x="232" y="309"/>
                      </a:cubicBezTo>
                      <a:lnTo>
                        <a:pt x="232" y="206"/>
                      </a:lnTo>
                      <a:close/>
                      <a:moveTo>
                        <a:pt x="232" y="0"/>
                      </a:moveTo>
                      <a:cubicBezTo>
                        <a:pt x="129" y="0"/>
                        <a:pt x="129" y="103"/>
                        <a:pt x="129" y="103"/>
                      </a:cubicBezTo>
                      <a:cubicBezTo>
                        <a:pt x="0" y="206"/>
                        <a:pt x="129" y="309"/>
                        <a:pt x="129" y="438"/>
                      </a:cubicBezTo>
                      <a:cubicBezTo>
                        <a:pt x="232" y="541"/>
                        <a:pt x="335" y="644"/>
                        <a:pt x="438" y="644"/>
                      </a:cubicBezTo>
                      <a:cubicBezTo>
                        <a:pt x="541" y="541"/>
                        <a:pt x="644" y="541"/>
                        <a:pt x="644" y="438"/>
                      </a:cubicBezTo>
                      <a:cubicBezTo>
                        <a:pt x="644" y="438"/>
                        <a:pt x="644" y="309"/>
                        <a:pt x="541" y="206"/>
                      </a:cubicBezTo>
                      <a:cubicBezTo>
                        <a:pt x="541" y="103"/>
                        <a:pt x="438" y="103"/>
                        <a:pt x="335" y="103"/>
                      </a:cubicBezTo>
                      <a:cubicBezTo>
                        <a:pt x="314" y="103"/>
                        <a:pt x="292" y="108"/>
                        <a:pt x="272" y="115"/>
                      </a:cubicBezTo>
                      <a:lnTo>
                        <a:pt x="272" y="115"/>
                      </a:lnTo>
                      <a:cubicBezTo>
                        <a:pt x="301" y="85"/>
                        <a:pt x="335" y="59"/>
                        <a:pt x="33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" name="Google Shape;1364;p38"/>
                <p:cNvSpPr/>
                <p:nvPr/>
              </p:nvSpPr>
              <p:spPr>
                <a:xfrm>
                  <a:off x="9626625" y="2511425"/>
                  <a:ext cx="16100" cy="1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645" extrusionOk="0">
                      <a:moveTo>
                        <a:pt x="297" y="103"/>
                      </a:moveTo>
                      <a:lnTo>
                        <a:pt x="297" y="103"/>
                      </a:lnTo>
                      <a:cubicBezTo>
                        <a:pt x="300" y="103"/>
                        <a:pt x="305" y="104"/>
                        <a:pt x="309" y="104"/>
                      </a:cubicBezTo>
                      <a:cubicBezTo>
                        <a:pt x="309" y="155"/>
                        <a:pt x="335" y="155"/>
                        <a:pt x="361" y="155"/>
                      </a:cubicBezTo>
                      <a:cubicBezTo>
                        <a:pt x="386" y="155"/>
                        <a:pt x="412" y="155"/>
                        <a:pt x="412" y="207"/>
                      </a:cubicBezTo>
                      <a:lnTo>
                        <a:pt x="515" y="335"/>
                      </a:lnTo>
                      <a:cubicBezTo>
                        <a:pt x="412" y="438"/>
                        <a:pt x="412" y="438"/>
                        <a:pt x="309" y="438"/>
                      </a:cubicBezTo>
                      <a:cubicBezTo>
                        <a:pt x="309" y="438"/>
                        <a:pt x="206" y="438"/>
                        <a:pt x="206" y="335"/>
                      </a:cubicBezTo>
                      <a:lnTo>
                        <a:pt x="206" y="207"/>
                      </a:lnTo>
                      <a:cubicBezTo>
                        <a:pt x="258" y="155"/>
                        <a:pt x="284" y="129"/>
                        <a:pt x="297" y="103"/>
                      </a:cubicBezTo>
                      <a:close/>
                      <a:moveTo>
                        <a:pt x="309" y="1"/>
                      </a:moveTo>
                      <a:cubicBezTo>
                        <a:pt x="309" y="1"/>
                        <a:pt x="206" y="1"/>
                        <a:pt x="103" y="104"/>
                      </a:cubicBezTo>
                      <a:cubicBezTo>
                        <a:pt x="103" y="207"/>
                        <a:pt x="0" y="335"/>
                        <a:pt x="103" y="438"/>
                      </a:cubicBezTo>
                      <a:cubicBezTo>
                        <a:pt x="103" y="541"/>
                        <a:pt x="206" y="644"/>
                        <a:pt x="412" y="644"/>
                      </a:cubicBezTo>
                      <a:cubicBezTo>
                        <a:pt x="515" y="644"/>
                        <a:pt x="644" y="541"/>
                        <a:pt x="644" y="335"/>
                      </a:cubicBezTo>
                      <a:cubicBezTo>
                        <a:pt x="644" y="207"/>
                        <a:pt x="644" y="104"/>
                        <a:pt x="515" y="104"/>
                      </a:cubicBezTo>
                      <a:cubicBezTo>
                        <a:pt x="446" y="69"/>
                        <a:pt x="389" y="58"/>
                        <a:pt x="347" y="58"/>
                      </a:cubicBezTo>
                      <a:cubicBezTo>
                        <a:pt x="332" y="58"/>
                        <a:pt x="319" y="59"/>
                        <a:pt x="308" y="62"/>
                      </a:cubicBezTo>
                      <a:lnTo>
                        <a:pt x="308" y="62"/>
                      </a:lnTo>
                      <a:cubicBezTo>
                        <a:pt x="309" y="46"/>
                        <a:pt x="309" y="26"/>
                        <a:pt x="30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" name="Google Shape;1365;p38"/>
                <p:cNvSpPr/>
                <p:nvPr/>
              </p:nvSpPr>
              <p:spPr>
                <a:xfrm>
                  <a:off x="9733425" y="2440800"/>
                  <a:ext cx="1612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664" extrusionOk="0">
                      <a:moveTo>
                        <a:pt x="294" y="0"/>
                      </a:moveTo>
                      <a:cubicBezTo>
                        <a:pt x="233" y="0"/>
                        <a:pt x="233" y="46"/>
                        <a:pt x="233" y="46"/>
                      </a:cubicBezTo>
                      <a:cubicBezTo>
                        <a:pt x="233" y="46"/>
                        <a:pt x="336" y="46"/>
                        <a:pt x="336" y="149"/>
                      </a:cubicBezTo>
                      <a:lnTo>
                        <a:pt x="438" y="149"/>
                      </a:lnTo>
                      <a:cubicBezTo>
                        <a:pt x="438" y="252"/>
                        <a:pt x="438" y="355"/>
                        <a:pt x="336" y="355"/>
                      </a:cubicBezTo>
                      <a:cubicBezTo>
                        <a:pt x="305" y="385"/>
                        <a:pt x="273" y="397"/>
                        <a:pt x="242" y="397"/>
                      </a:cubicBezTo>
                      <a:cubicBezTo>
                        <a:pt x="168" y="397"/>
                        <a:pt x="104" y="325"/>
                        <a:pt x="104" y="252"/>
                      </a:cubicBezTo>
                      <a:lnTo>
                        <a:pt x="104" y="46"/>
                      </a:lnTo>
                      <a:cubicBezTo>
                        <a:pt x="104" y="46"/>
                        <a:pt x="1" y="149"/>
                        <a:pt x="1" y="252"/>
                      </a:cubicBezTo>
                      <a:cubicBezTo>
                        <a:pt x="1" y="355"/>
                        <a:pt x="1" y="458"/>
                        <a:pt x="104" y="586"/>
                      </a:cubicBezTo>
                      <a:cubicBezTo>
                        <a:pt x="168" y="638"/>
                        <a:pt x="226" y="664"/>
                        <a:pt x="281" y="664"/>
                      </a:cubicBezTo>
                      <a:cubicBezTo>
                        <a:pt x="336" y="664"/>
                        <a:pt x="387" y="638"/>
                        <a:pt x="438" y="586"/>
                      </a:cubicBezTo>
                      <a:cubicBezTo>
                        <a:pt x="541" y="458"/>
                        <a:pt x="644" y="355"/>
                        <a:pt x="644" y="252"/>
                      </a:cubicBezTo>
                      <a:cubicBezTo>
                        <a:pt x="541" y="149"/>
                        <a:pt x="541" y="46"/>
                        <a:pt x="438" y="46"/>
                      </a:cubicBezTo>
                      <a:cubicBezTo>
                        <a:pt x="370" y="12"/>
                        <a:pt x="324" y="0"/>
                        <a:pt x="2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" name="Google Shape;1366;p38"/>
                <p:cNvSpPr/>
                <p:nvPr/>
              </p:nvSpPr>
              <p:spPr>
                <a:xfrm>
                  <a:off x="9811300" y="2507700"/>
                  <a:ext cx="1352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" h="562" extrusionOk="0">
                      <a:moveTo>
                        <a:pt x="206" y="150"/>
                      </a:moveTo>
                      <a:cubicBezTo>
                        <a:pt x="335" y="150"/>
                        <a:pt x="335" y="150"/>
                        <a:pt x="335" y="253"/>
                      </a:cubicBezTo>
                      <a:lnTo>
                        <a:pt x="206" y="356"/>
                      </a:lnTo>
                      <a:lnTo>
                        <a:pt x="103" y="356"/>
                      </a:lnTo>
                      <a:lnTo>
                        <a:pt x="103" y="253"/>
                      </a:lnTo>
                      <a:cubicBezTo>
                        <a:pt x="103" y="150"/>
                        <a:pt x="206" y="150"/>
                        <a:pt x="206" y="150"/>
                      </a:cubicBezTo>
                      <a:close/>
                      <a:moveTo>
                        <a:pt x="172" y="1"/>
                      </a:moveTo>
                      <a:cubicBezTo>
                        <a:pt x="103" y="1"/>
                        <a:pt x="103" y="47"/>
                        <a:pt x="103" y="47"/>
                      </a:cubicBezTo>
                      <a:cubicBezTo>
                        <a:pt x="103" y="47"/>
                        <a:pt x="205" y="47"/>
                        <a:pt x="206" y="148"/>
                      </a:cubicBezTo>
                      <a:lnTo>
                        <a:pt x="206" y="148"/>
                      </a:lnTo>
                      <a:cubicBezTo>
                        <a:pt x="206" y="98"/>
                        <a:pt x="180" y="72"/>
                        <a:pt x="142" y="72"/>
                      </a:cubicBezTo>
                      <a:cubicBezTo>
                        <a:pt x="103" y="72"/>
                        <a:pt x="52" y="98"/>
                        <a:pt x="0" y="150"/>
                      </a:cubicBezTo>
                      <a:lnTo>
                        <a:pt x="0" y="484"/>
                      </a:lnTo>
                      <a:cubicBezTo>
                        <a:pt x="52" y="536"/>
                        <a:pt x="103" y="561"/>
                        <a:pt x="158" y="561"/>
                      </a:cubicBezTo>
                      <a:cubicBezTo>
                        <a:pt x="213" y="561"/>
                        <a:pt x="271" y="536"/>
                        <a:pt x="335" y="484"/>
                      </a:cubicBezTo>
                      <a:cubicBezTo>
                        <a:pt x="438" y="484"/>
                        <a:pt x="541" y="356"/>
                        <a:pt x="438" y="150"/>
                      </a:cubicBezTo>
                      <a:cubicBezTo>
                        <a:pt x="438" y="150"/>
                        <a:pt x="438" y="47"/>
                        <a:pt x="335" y="47"/>
                      </a:cubicBezTo>
                      <a:cubicBezTo>
                        <a:pt x="258" y="12"/>
                        <a:pt x="206" y="1"/>
                        <a:pt x="17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" name="Google Shape;1367;p38"/>
                <p:cNvSpPr/>
                <p:nvPr/>
              </p:nvSpPr>
              <p:spPr>
                <a:xfrm>
                  <a:off x="9693550" y="2342850"/>
                  <a:ext cx="16100" cy="1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644" extrusionOk="0">
                      <a:moveTo>
                        <a:pt x="309" y="0"/>
                      </a:moveTo>
                      <a:cubicBezTo>
                        <a:pt x="309" y="0"/>
                        <a:pt x="206" y="0"/>
                        <a:pt x="103" y="103"/>
                      </a:cubicBezTo>
                      <a:lnTo>
                        <a:pt x="0" y="206"/>
                      </a:lnTo>
                      <a:cubicBezTo>
                        <a:pt x="0" y="412"/>
                        <a:pt x="103" y="515"/>
                        <a:pt x="309" y="644"/>
                      </a:cubicBezTo>
                      <a:cubicBezTo>
                        <a:pt x="412" y="644"/>
                        <a:pt x="541" y="515"/>
                        <a:pt x="541" y="412"/>
                      </a:cubicBezTo>
                      <a:cubicBezTo>
                        <a:pt x="644" y="309"/>
                        <a:pt x="644" y="206"/>
                        <a:pt x="541" y="103"/>
                      </a:cubicBezTo>
                      <a:cubicBezTo>
                        <a:pt x="412" y="0"/>
                        <a:pt x="309" y="0"/>
                        <a:pt x="309" y="0"/>
                      </a:cubicBezTo>
                      <a:lnTo>
                        <a:pt x="309" y="0"/>
                      </a:lnTo>
                      <a:cubicBezTo>
                        <a:pt x="309" y="103"/>
                        <a:pt x="412" y="103"/>
                        <a:pt x="412" y="206"/>
                      </a:cubicBezTo>
                      <a:cubicBezTo>
                        <a:pt x="412" y="309"/>
                        <a:pt x="412" y="412"/>
                        <a:pt x="309" y="412"/>
                      </a:cubicBezTo>
                      <a:lnTo>
                        <a:pt x="206" y="309"/>
                      </a:lnTo>
                      <a:lnTo>
                        <a:pt x="206" y="206"/>
                      </a:lnTo>
                      <a:cubicBezTo>
                        <a:pt x="309" y="103"/>
                        <a:pt x="309" y="103"/>
                        <a:pt x="3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" name="Google Shape;1368;p38"/>
                <p:cNvSpPr/>
                <p:nvPr/>
              </p:nvSpPr>
              <p:spPr>
                <a:xfrm>
                  <a:off x="9645275" y="2267550"/>
                  <a:ext cx="347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3116" extrusionOk="0">
                      <a:moveTo>
                        <a:pt x="983" y="267"/>
                      </a:moveTo>
                      <a:cubicBezTo>
                        <a:pt x="1287" y="897"/>
                        <a:pt x="1277" y="1621"/>
                        <a:pt x="953" y="2369"/>
                      </a:cubicBezTo>
                      <a:cubicBezTo>
                        <a:pt x="767" y="2554"/>
                        <a:pt x="665" y="2740"/>
                        <a:pt x="477" y="3020"/>
                      </a:cubicBezTo>
                      <a:lnTo>
                        <a:pt x="477" y="3020"/>
                      </a:lnTo>
                      <a:cubicBezTo>
                        <a:pt x="290" y="2739"/>
                        <a:pt x="207" y="2542"/>
                        <a:pt x="207" y="2240"/>
                      </a:cubicBezTo>
                      <a:cubicBezTo>
                        <a:pt x="104" y="1931"/>
                        <a:pt x="207" y="1494"/>
                        <a:pt x="310" y="1185"/>
                      </a:cubicBezTo>
                      <a:cubicBezTo>
                        <a:pt x="406" y="870"/>
                        <a:pt x="617" y="579"/>
                        <a:pt x="983" y="267"/>
                      </a:cubicBezTo>
                      <a:close/>
                      <a:moveTo>
                        <a:pt x="1056" y="1"/>
                      </a:moveTo>
                      <a:lnTo>
                        <a:pt x="953" y="104"/>
                      </a:lnTo>
                      <a:cubicBezTo>
                        <a:pt x="541" y="310"/>
                        <a:pt x="310" y="747"/>
                        <a:pt x="104" y="1185"/>
                      </a:cubicBezTo>
                      <a:cubicBezTo>
                        <a:pt x="1" y="1494"/>
                        <a:pt x="1" y="1828"/>
                        <a:pt x="104" y="2240"/>
                      </a:cubicBezTo>
                      <a:cubicBezTo>
                        <a:pt x="104" y="2472"/>
                        <a:pt x="207" y="2678"/>
                        <a:pt x="310" y="2883"/>
                      </a:cubicBezTo>
                      <a:cubicBezTo>
                        <a:pt x="353" y="2982"/>
                        <a:pt x="402" y="3038"/>
                        <a:pt x="443" y="3071"/>
                      </a:cubicBezTo>
                      <a:lnTo>
                        <a:pt x="443" y="3071"/>
                      </a:lnTo>
                      <a:cubicBezTo>
                        <a:pt x="433" y="3085"/>
                        <a:pt x="423" y="3100"/>
                        <a:pt x="413" y="3115"/>
                      </a:cubicBezTo>
                      <a:lnTo>
                        <a:pt x="451" y="3077"/>
                      </a:lnTo>
                      <a:lnTo>
                        <a:pt x="451" y="3077"/>
                      </a:lnTo>
                      <a:cubicBezTo>
                        <a:pt x="503" y="3115"/>
                        <a:pt x="541" y="3115"/>
                        <a:pt x="541" y="3115"/>
                      </a:cubicBezTo>
                      <a:cubicBezTo>
                        <a:pt x="523" y="3089"/>
                        <a:pt x="506" y="3063"/>
                        <a:pt x="489" y="3039"/>
                      </a:cubicBezTo>
                      <a:lnTo>
                        <a:pt x="489" y="3039"/>
                      </a:lnTo>
                      <a:lnTo>
                        <a:pt x="644" y="2883"/>
                      </a:lnTo>
                      <a:cubicBezTo>
                        <a:pt x="747" y="2780"/>
                        <a:pt x="953" y="2575"/>
                        <a:pt x="1056" y="2369"/>
                      </a:cubicBezTo>
                      <a:cubicBezTo>
                        <a:pt x="1185" y="2034"/>
                        <a:pt x="1288" y="1725"/>
                        <a:pt x="1391" y="1391"/>
                      </a:cubicBezTo>
                      <a:cubicBezTo>
                        <a:pt x="1391" y="953"/>
                        <a:pt x="1288" y="541"/>
                        <a:pt x="1185" y="104"/>
                      </a:cubicBezTo>
                      <a:lnTo>
                        <a:pt x="1056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" name="Google Shape;1369;p38"/>
                <p:cNvSpPr/>
                <p:nvPr/>
              </p:nvSpPr>
              <p:spPr>
                <a:xfrm>
                  <a:off x="9653000" y="2291375"/>
                  <a:ext cx="10975" cy="4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1931" extrusionOk="0">
                      <a:moveTo>
                        <a:pt x="438" y="0"/>
                      </a:moveTo>
                      <a:lnTo>
                        <a:pt x="438" y="0"/>
                      </a:lnTo>
                      <a:cubicBezTo>
                        <a:pt x="104" y="232"/>
                        <a:pt x="1" y="541"/>
                        <a:pt x="1" y="978"/>
                      </a:cubicBezTo>
                      <a:cubicBezTo>
                        <a:pt x="1" y="1287"/>
                        <a:pt x="1" y="1725"/>
                        <a:pt x="232" y="1930"/>
                      </a:cubicBezTo>
                      <a:lnTo>
                        <a:pt x="232" y="978"/>
                      </a:lnTo>
                      <a:cubicBezTo>
                        <a:pt x="232" y="643"/>
                        <a:pt x="335" y="335"/>
                        <a:pt x="43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" name="Google Shape;1370;p38"/>
                <p:cNvSpPr/>
                <p:nvPr/>
              </p:nvSpPr>
              <p:spPr>
                <a:xfrm>
                  <a:off x="9781700" y="2633050"/>
                  <a:ext cx="70150" cy="5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6" h="2394" extrusionOk="0">
                      <a:moveTo>
                        <a:pt x="596" y="0"/>
                      </a:moveTo>
                      <a:cubicBezTo>
                        <a:pt x="464" y="0"/>
                        <a:pt x="335" y="26"/>
                        <a:pt x="232" y="77"/>
                      </a:cubicBezTo>
                      <a:cubicBezTo>
                        <a:pt x="0" y="180"/>
                        <a:pt x="0" y="283"/>
                        <a:pt x="0" y="283"/>
                      </a:cubicBezTo>
                      <a:cubicBezTo>
                        <a:pt x="103" y="283"/>
                        <a:pt x="232" y="180"/>
                        <a:pt x="232" y="180"/>
                      </a:cubicBezTo>
                      <a:cubicBezTo>
                        <a:pt x="335" y="129"/>
                        <a:pt x="464" y="103"/>
                        <a:pt x="596" y="103"/>
                      </a:cubicBezTo>
                      <a:cubicBezTo>
                        <a:pt x="727" y="103"/>
                        <a:pt x="863" y="129"/>
                        <a:pt x="978" y="180"/>
                      </a:cubicBezTo>
                      <a:cubicBezTo>
                        <a:pt x="1287" y="283"/>
                        <a:pt x="1622" y="489"/>
                        <a:pt x="1931" y="824"/>
                      </a:cubicBezTo>
                      <a:cubicBezTo>
                        <a:pt x="2034" y="927"/>
                        <a:pt x="2162" y="1133"/>
                        <a:pt x="2368" y="1364"/>
                      </a:cubicBezTo>
                      <a:cubicBezTo>
                        <a:pt x="2471" y="1570"/>
                        <a:pt x="2574" y="1776"/>
                        <a:pt x="2574" y="2008"/>
                      </a:cubicBezTo>
                      <a:cubicBezTo>
                        <a:pt x="2574" y="2111"/>
                        <a:pt x="2574" y="2214"/>
                        <a:pt x="2471" y="2214"/>
                      </a:cubicBezTo>
                      <a:lnTo>
                        <a:pt x="2162" y="2214"/>
                      </a:lnTo>
                      <a:cubicBezTo>
                        <a:pt x="1931" y="2111"/>
                        <a:pt x="1725" y="2111"/>
                        <a:pt x="1519" y="2008"/>
                      </a:cubicBezTo>
                      <a:cubicBezTo>
                        <a:pt x="1184" y="1776"/>
                        <a:pt x="875" y="1570"/>
                        <a:pt x="644" y="1364"/>
                      </a:cubicBezTo>
                      <a:cubicBezTo>
                        <a:pt x="438" y="1030"/>
                        <a:pt x="232" y="721"/>
                        <a:pt x="0" y="386"/>
                      </a:cubicBezTo>
                      <a:lnTo>
                        <a:pt x="0" y="386"/>
                      </a:lnTo>
                      <a:cubicBezTo>
                        <a:pt x="0" y="489"/>
                        <a:pt x="103" y="618"/>
                        <a:pt x="103" y="721"/>
                      </a:cubicBezTo>
                      <a:cubicBezTo>
                        <a:pt x="232" y="927"/>
                        <a:pt x="335" y="1133"/>
                        <a:pt x="541" y="1364"/>
                      </a:cubicBezTo>
                      <a:cubicBezTo>
                        <a:pt x="747" y="1673"/>
                        <a:pt x="1081" y="2008"/>
                        <a:pt x="1390" y="2111"/>
                      </a:cubicBezTo>
                      <a:cubicBezTo>
                        <a:pt x="1622" y="2214"/>
                        <a:pt x="1828" y="2317"/>
                        <a:pt x="2162" y="2317"/>
                      </a:cubicBezTo>
                      <a:cubicBezTo>
                        <a:pt x="2214" y="2368"/>
                        <a:pt x="2265" y="2394"/>
                        <a:pt x="2317" y="2394"/>
                      </a:cubicBezTo>
                      <a:cubicBezTo>
                        <a:pt x="2368" y="2394"/>
                        <a:pt x="2420" y="2368"/>
                        <a:pt x="2471" y="2317"/>
                      </a:cubicBezTo>
                      <a:cubicBezTo>
                        <a:pt x="2574" y="2317"/>
                        <a:pt x="2677" y="2317"/>
                        <a:pt x="2677" y="2214"/>
                      </a:cubicBezTo>
                      <a:cubicBezTo>
                        <a:pt x="2806" y="2214"/>
                        <a:pt x="2806" y="2111"/>
                        <a:pt x="2806" y="2008"/>
                      </a:cubicBezTo>
                      <a:cubicBezTo>
                        <a:pt x="2806" y="1905"/>
                        <a:pt x="2677" y="1673"/>
                        <a:pt x="2677" y="1570"/>
                      </a:cubicBezTo>
                      <a:cubicBezTo>
                        <a:pt x="2574" y="1467"/>
                        <a:pt x="2574" y="1364"/>
                        <a:pt x="2471" y="1261"/>
                      </a:cubicBezTo>
                      <a:cubicBezTo>
                        <a:pt x="2368" y="1030"/>
                        <a:pt x="2162" y="824"/>
                        <a:pt x="2034" y="721"/>
                      </a:cubicBezTo>
                      <a:cubicBezTo>
                        <a:pt x="1725" y="386"/>
                        <a:pt x="1390" y="180"/>
                        <a:pt x="978" y="77"/>
                      </a:cubicBezTo>
                      <a:cubicBezTo>
                        <a:pt x="863" y="26"/>
                        <a:pt x="727" y="0"/>
                        <a:pt x="59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" name="Google Shape;1371;p38"/>
                <p:cNvSpPr/>
                <p:nvPr/>
              </p:nvSpPr>
              <p:spPr>
                <a:xfrm>
                  <a:off x="9784275" y="2637550"/>
                  <a:ext cx="48275" cy="3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1288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32" y="309"/>
                        <a:pt x="541" y="541"/>
                        <a:pt x="875" y="747"/>
                      </a:cubicBezTo>
                      <a:cubicBezTo>
                        <a:pt x="1184" y="1081"/>
                        <a:pt x="1622" y="1184"/>
                        <a:pt x="1931" y="1287"/>
                      </a:cubicBezTo>
                      <a:cubicBezTo>
                        <a:pt x="1622" y="1081"/>
                        <a:pt x="1287" y="850"/>
                        <a:pt x="978" y="644"/>
                      </a:cubicBezTo>
                      <a:cubicBezTo>
                        <a:pt x="644" y="438"/>
                        <a:pt x="335" y="206"/>
                        <a:pt x="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" name="Google Shape;1372;p38"/>
                <p:cNvSpPr/>
                <p:nvPr/>
              </p:nvSpPr>
              <p:spPr>
                <a:xfrm>
                  <a:off x="9653000" y="2741800"/>
                  <a:ext cx="179550" cy="15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2" h="6229" extrusionOk="0">
                      <a:moveTo>
                        <a:pt x="3861" y="0"/>
                      </a:moveTo>
                      <a:lnTo>
                        <a:pt x="3911" y="72"/>
                      </a:lnTo>
                      <a:lnTo>
                        <a:pt x="3911" y="72"/>
                      </a:lnTo>
                      <a:cubicBezTo>
                        <a:pt x="3898" y="49"/>
                        <a:pt x="3881" y="25"/>
                        <a:pt x="3861" y="0"/>
                      </a:cubicBezTo>
                      <a:close/>
                      <a:moveTo>
                        <a:pt x="3758" y="0"/>
                      </a:moveTo>
                      <a:lnTo>
                        <a:pt x="3553" y="335"/>
                      </a:lnTo>
                      <a:cubicBezTo>
                        <a:pt x="3655" y="232"/>
                        <a:pt x="3758" y="129"/>
                        <a:pt x="3758" y="0"/>
                      </a:cubicBezTo>
                      <a:close/>
                      <a:moveTo>
                        <a:pt x="3911" y="72"/>
                      </a:moveTo>
                      <a:cubicBezTo>
                        <a:pt x="3969" y="169"/>
                        <a:pt x="3989" y="252"/>
                        <a:pt x="4093" y="335"/>
                      </a:cubicBezTo>
                      <a:lnTo>
                        <a:pt x="3911" y="72"/>
                      </a:lnTo>
                      <a:close/>
                      <a:moveTo>
                        <a:pt x="3553" y="335"/>
                      </a:moveTo>
                      <a:lnTo>
                        <a:pt x="2806" y="1519"/>
                      </a:lnTo>
                      <a:lnTo>
                        <a:pt x="1" y="5791"/>
                      </a:lnTo>
                      <a:lnTo>
                        <a:pt x="1" y="5920"/>
                      </a:lnTo>
                      <a:lnTo>
                        <a:pt x="3655" y="6023"/>
                      </a:lnTo>
                      <a:lnTo>
                        <a:pt x="7182" y="6229"/>
                      </a:lnTo>
                      <a:lnTo>
                        <a:pt x="7182" y="6126"/>
                      </a:lnTo>
                      <a:cubicBezTo>
                        <a:pt x="6229" y="4298"/>
                        <a:pt x="5380" y="2806"/>
                        <a:pt x="4839" y="1622"/>
                      </a:cubicBezTo>
                      <a:cubicBezTo>
                        <a:pt x="4505" y="1081"/>
                        <a:pt x="4299" y="643"/>
                        <a:pt x="4093" y="335"/>
                      </a:cubicBezTo>
                      <a:lnTo>
                        <a:pt x="4093" y="335"/>
                      </a:lnTo>
                      <a:lnTo>
                        <a:pt x="4736" y="1622"/>
                      </a:lnTo>
                      <a:cubicBezTo>
                        <a:pt x="5379" y="2804"/>
                        <a:pt x="6125" y="4397"/>
                        <a:pt x="7075" y="6120"/>
                      </a:cubicBezTo>
                      <a:lnTo>
                        <a:pt x="7075" y="6120"/>
                      </a:lnTo>
                      <a:lnTo>
                        <a:pt x="3655" y="5920"/>
                      </a:lnTo>
                      <a:lnTo>
                        <a:pt x="104" y="5791"/>
                      </a:lnTo>
                      <a:lnTo>
                        <a:pt x="2806" y="1622"/>
                      </a:lnTo>
                      <a:lnTo>
                        <a:pt x="3553" y="335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3" name="Google Shape;1373;p38"/>
                <p:cNvSpPr/>
                <p:nvPr/>
              </p:nvSpPr>
              <p:spPr>
                <a:xfrm>
                  <a:off x="9687750" y="2811925"/>
                  <a:ext cx="115850" cy="3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4" h="1288" extrusionOk="0">
                      <a:moveTo>
                        <a:pt x="350" y="704"/>
                      </a:moveTo>
                      <a:cubicBezTo>
                        <a:pt x="124" y="843"/>
                        <a:pt x="0" y="953"/>
                        <a:pt x="0" y="953"/>
                      </a:cubicBezTo>
                      <a:cubicBezTo>
                        <a:pt x="129" y="953"/>
                        <a:pt x="129" y="850"/>
                        <a:pt x="232" y="850"/>
                      </a:cubicBezTo>
                      <a:cubicBezTo>
                        <a:pt x="270" y="812"/>
                        <a:pt x="308" y="761"/>
                        <a:pt x="350" y="704"/>
                      </a:cubicBezTo>
                      <a:close/>
                      <a:moveTo>
                        <a:pt x="2368" y="1"/>
                      </a:moveTo>
                      <a:cubicBezTo>
                        <a:pt x="1725" y="1"/>
                        <a:pt x="1081" y="103"/>
                        <a:pt x="644" y="412"/>
                      </a:cubicBezTo>
                      <a:cubicBezTo>
                        <a:pt x="514" y="494"/>
                        <a:pt x="424" y="606"/>
                        <a:pt x="350" y="704"/>
                      </a:cubicBezTo>
                      <a:lnTo>
                        <a:pt x="350" y="704"/>
                      </a:lnTo>
                      <a:cubicBezTo>
                        <a:pt x="434" y="652"/>
                        <a:pt x="533" y="597"/>
                        <a:pt x="644" y="541"/>
                      </a:cubicBezTo>
                      <a:cubicBezTo>
                        <a:pt x="1125" y="255"/>
                        <a:pt x="1646" y="116"/>
                        <a:pt x="2163" y="116"/>
                      </a:cubicBezTo>
                      <a:cubicBezTo>
                        <a:pt x="2808" y="116"/>
                        <a:pt x="3447" y="332"/>
                        <a:pt x="3990" y="747"/>
                      </a:cubicBezTo>
                      <a:cubicBezTo>
                        <a:pt x="4207" y="910"/>
                        <a:pt x="4374" y="1051"/>
                        <a:pt x="4483" y="1148"/>
                      </a:cubicBezTo>
                      <a:lnTo>
                        <a:pt x="4483" y="1148"/>
                      </a:lnTo>
                      <a:cubicBezTo>
                        <a:pt x="4456" y="1120"/>
                        <a:pt x="4428" y="1089"/>
                        <a:pt x="4402" y="1056"/>
                      </a:cubicBezTo>
                      <a:cubicBezTo>
                        <a:pt x="4299" y="953"/>
                        <a:pt x="4196" y="850"/>
                        <a:pt x="4093" y="747"/>
                      </a:cubicBezTo>
                      <a:cubicBezTo>
                        <a:pt x="3552" y="309"/>
                        <a:pt x="3012" y="103"/>
                        <a:pt x="2368" y="1"/>
                      </a:cubicBezTo>
                      <a:close/>
                      <a:moveTo>
                        <a:pt x="4483" y="1148"/>
                      </a:moveTo>
                      <a:cubicBezTo>
                        <a:pt x="4562" y="1230"/>
                        <a:pt x="4633" y="1287"/>
                        <a:pt x="4633" y="1287"/>
                      </a:cubicBezTo>
                      <a:cubicBezTo>
                        <a:pt x="4633" y="1287"/>
                        <a:pt x="4581" y="1236"/>
                        <a:pt x="4483" y="114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4" name="Google Shape;1374;p38"/>
                <p:cNvSpPr/>
                <p:nvPr/>
              </p:nvSpPr>
              <p:spPr>
                <a:xfrm>
                  <a:off x="9687750" y="2835725"/>
                  <a:ext cx="115850" cy="3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4" h="1391" extrusionOk="0">
                      <a:moveTo>
                        <a:pt x="0" y="1"/>
                      </a:moveTo>
                      <a:cubicBezTo>
                        <a:pt x="0" y="104"/>
                        <a:pt x="129" y="233"/>
                        <a:pt x="129" y="233"/>
                      </a:cubicBezTo>
                      <a:cubicBezTo>
                        <a:pt x="232" y="438"/>
                        <a:pt x="335" y="541"/>
                        <a:pt x="438" y="747"/>
                      </a:cubicBezTo>
                      <a:cubicBezTo>
                        <a:pt x="979" y="1185"/>
                        <a:pt x="1519" y="1391"/>
                        <a:pt x="2265" y="1391"/>
                      </a:cubicBezTo>
                      <a:cubicBezTo>
                        <a:pt x="2574" y="1391"/>
                        <a:pt x="2909" y="1391"/>
                        <a:pt x="3218" y="1288"/>
                      </a:cubicBezTo>
                      <a:cubicBezTo>
                        <a:pt x="3758" y="1185"/>
                        <a:pt x="4196" y="876"/>
                        <a:pt x="4505" y="541"/>
                      </a:cubicBezTo>
                      <a:cubicBezTo>
                        <a:pt x="4633" y="438"/>
                        <a:pt x="4633" y="335"/>
                        <a:pt x="4633" y="335"/>
                      </a:cubicBezTo>
                      <a:lnTo>
                        <a:pt x="4633" y="335"/>
                      </a:lnTo>
                      <a:cubicBezTo>
                        <a:pt x="4402" y="541"/>
                        <a:pt x="4196" y="644"/>
                        <a:pt x="3990" y="876"/>
                      </a:cubicBezTo>
                      <a:cubicBezTo>
                        <a:pt x="3758" y="979"/>
                        <a:pt x="3552" y="1082"/>
                        <a:pt x="3218" y="1185"/>
                      </a:cubicBezTo>
                      <a:cubicBezTo>
                        <a:pt x="2909" y="1288"/>
                        <a:pt x="2574" y="1288"/>
                        <a:pt x="2265" y="1288"/>
                      </a:cubicBezTo>
                      <a:cubicBezTo>
                        <a:pt x="1622" y="1288"/>
                        <a:pt x="979" y="1082"/>
                        <a:pt x="541" y="644"/>
                      </a:cubicBezTo>
                      <a:cubicBezTo>
                        <a:pt x="335" y="438"/>
                        <a:pt x="129" y="233"/>
                        <a:pt x="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5" name="Google Shape;1375;p38"/>
                <p:cNvSpPr/>
                <p:nvPr/>
              </p:nvSpPr>
              <p:spPr>
                <a:xfrm>
                  <a:off x="9709625" y="2813500"/>
                  <a:ext cx="64375" cy="5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5" h="2301" extrusionOk="0">
                      <a:moveTo>
                        <a:pt x="1343" y="0"/>
                      </a:moveTo>
                      <a:cubicBezTo>
                        <a:pt x="1243" y="0"/>
                        <a:pt x="1146" y="13"/>
                        <a:pt x="1056" y="40"/>
                      </a:cubicBezTo>
                      <a:cubicBezTo>
                        <a:pt x="644" y="143"/>
                        <a:pt x="309" y="349"/>
                        <a:pt x="206" y="787"/>
                      </a:cubicBezTo>
                      <a:cubicBezTo>
                        <a:pt x="1" y="1327"/>
                        <a:pt x="309" y="1971"/>
                        <a:pt x="953" y="2177"/>
                      </a:cubicBezTo>
                      <a:cubicBezTo>
                        <a:pt x="1079" y="2264"/>
                        <a:pt x="1216" y="2300"/>
                        <a:pt x="1362" y="2300"/>
                      </a:cubicBezTo>
                      <a:cubicBezTo>
                        <a:pt x="1602" y="2300"/>
                        <a:pt x="1864" y="2202"/>
                        <a:pt x="2137" y="2074"/>
                      </a:cubicBezTo>
                      <a:cubicBezTo>
                        <a:pt x="2343" y="1971"/>
                        <a:pt x="2471" y="1765"/>
                        <a:pt x="2574" y="1430"/>
                      </a:cubicBezTo>
                      <a:lnTo>
                        <a:pt x="2574" y="1224"/>
                      </a:lnTo>
                      <a:cubicBezTo>
                        <a:pt x="2574" y="1224"/>
                        <a:pt x="2574" y="1327"/>
                        <a:pt x="2471" y="1430"/>
                      </a:cubicBezTo>
                      <a:cubicBezTo>
                        <a:pt x="2471" y="1636"/>
                        <a:pt x="2240" y="1868"/>
                        <a:pt x="2034" y="1971"/>
                      </a:cubicBezTo>
                      <a:cubicBezTo>
                        <a:pt x="1827" y="2098"/>
                        <a:pt x="1630" y="2186"/>
                        <a:pt x="1407" y="2186"/>
                      </a:cubicBezTo>
                      <a:cubicBezTo>
                        <a:pt x="1268" y="2186"/>
                        <a:pt x="1120" y="2152"/>
                        <a:pt x="953" y="2074"/>
                      </a:cubicBezTo>
                      <a:cubicBezTo>
                        <a:pt x="644" y="1971"/>
                        <a:pt x="412" y="1765"/>
                        <a:pt x="309" y="1430"/>
                      </a:cubicBezTo>
                      <a:cubicBezTo>
                        <a:pt x="206" y="787"/>
                        <a:pt x="541" y="246"/>
                        <a:pt x="1056" y="143"/>
                      </a:cubicBezTo>
                      <a:cubicBezTo>
                        <a:pt x="1173" y="116"/>
                        <a:pt x="1283" y="103"/>
                        <a:pt x="1387" y="103"/>
                      </a:cubicBezTo>
                      <a:cubicBezTo>
                        <a:pt x="1671" y="103"/>
                        <a:pt x="1911" y="199"/>
                        <a:pt x="2137" y="349"/>
                      </a:cubicBezTo>
                      <a:cubicBezTo>
                        <a:pt x="2343" y="478"/>
                        <a:pt x="2471" y="684"/>
                        <a:pt x="2574" y="890"/>
                      </a:cubicBezTo>
                      <a:cubicBezTo>
                        <a:pt x="2574" y="684"/>
                        <a:pt x="2343" y="478"/>
                        <a:pt x="2137" y="246"/>
                      </a:cubicBezTo>
                      <a:cubicBezTo>
                        <a:pt x="1911" y="96"/>
                        <a:pt x="1616" y="0"/>
                        <a:pt x="134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6" name="Google Shape;1376;p38"/>
                <p:cNvSpPr/>
                <p:nvPr/>
              </p:nvSpPr>
              <p:spPr>
                <a:xfrm>
                  <a:off x="9728300" y="2825450"/>
                  <a:ext cx="32175" cy="3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255" extrusionOk="0">
                      <a:moveTo>
                        <a:pt x="1081" y="206"/>
                      </a:moveTo>
                      <a:cubicBezTo>
                        <a:pt x="1184" y="309"/>
                        <a:pt x="1287" y="515"/>
                        <a:pt x="1287" y="644"/>
                      </a:cubicBezTo>
                      <a:lnTo>
                        <a:pt x="1287" y="515"/>
                      </a:lnTo>
                      <a:cubicBezTo>
                        <a:pt x="1287" y="412"/>
                        <a:pt x="1184" y="206"/>
                        <a:pt x="1081" y="206"/>
                      </a:cubicBezTo>
                      <a:close/>
                      <a:moveTo>
                        <a:pt x="541" y="0"/>
                      </a:moveTo>
                      <a:cubicBezTo>
                        <a:pt x="309" y="103"/>
                        <a:pt x="103" y="206"/>
                        <a:pt x="103" y="412"/>
                      </a:cubicBezTo>
                      <a:cubicBezTo>
                        <a:pt x="0" y="746"/>
                        <a:pt x="103" y="1055"/>
                        <a:pt x="438" y="1158"/>
                      </a:cubicBezTo>
                      <a:cubicBezTo>
                        <a:pt x="541" y="1223"/>
                        <a:pt x="643" y="1255"/>
                        <a:pt x="750" y="1255"/>
                      </a:cubicBezTo>
                      <a:cubicBezTo>
                        <a:pt x="856" y="1255"/>
                        <a:pt x="965" y="1223"/>
                        <a:pt x="1081" y="1158"/>
                      </a:cubicBezTo>
                      <a:cubicBezTo>
                        <a:pt x="1184" y="1055"/>
                        <a:pt x="1287" y="952"/>
                        <a:pt x="1287" y="849"/>
                      </a:cubicBezTo>
                      <a:lnTo>
                        <a:pt x="1287" y="644"/>
                      </a:lnTo>
                      <a:cubicBezTo>
                        <a:pt x="1184" y="849"/>
                        <a:pt x="1184" y="952"/>
                        <a:pt x="952" y="1055"/>
                      </a:cubicBezTo>
                      <a:cubicBezTo>
                        <a:pt x="901" y="1107"/>
                        <a:pt x="824" y="1133"/>
                        <a:pt x="734" y="1133"/>
                      </a:cubicBezTo>
                      <a:cubicBezTo>
                        <a:pt x="643" y="1133"/>
                        <a:pt x="541" y="1107"/>
                        <a:pt x="438" y="1055"/>
                      </a:cubicBezTo>
                      <a:cubicBezTo>
                        <a:pt x="309" y="1055"/>
                        <a:pt x="206" y="849"/>
                        <a:pt x="206" y="746"/>
                      </a:cubicBezTo>
                      <a:cubicBezTo>
                        <a:pt x="103" y="412"/>
                        <a:pt x="206" y="206"/>
                        <a:pt x="541" y="103"/>
                      </a:cubicBezTo>
                      <a:cubicBezTo>
                        <a:pt x="746" y="103"/>
                        <a:pt x="849" y="103"/>
                        <a:pt x="1081" y="206"/>
                      </a:cubicBezTo>
                      <a:cubicBezTo>
                        <a:pt x="952" y="0"/>
                        <a:pt x="746" y="0"/>
                        <a:pt x="54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7" name="Google Shape;1377;p38"/>
                <p:cNvSpPr/>
                <p:nvPr/>
              </p:nvSpPr>
              <p:spPr>
                <a:xfrm>
                  <a:off x="9741800" y="2779750"/>
                  <a:ext cx="5175" cy="2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" h="1056" extrusionOk="0">
                      <a:moveTo>
                        <a:pt x="103" y="1"/>
                      </a:moveTo>
                      <a:lnTo>
                        <a:pt x="103" y="541"/>
                      </a:lnTo>
                      <a:cubicBezTo>
                        <a:pt x="1" y="747"/>
                        <a:pt x="103" y="953"/>
                        <a:pt x="103" y="1056"/>
                      </a:cubicBezTo>
                      <a:cubicBezTo>
                        <a:pt x="206" y="747"/>
                        <a:pt x="206" y="412"/>
                        <a:pt x="1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8" name="Google Shape;1378;p38"/>
                <p:cNvSpPr/>
                <p:nvPr/>
              </p:nvSpPr>
              <p:spPr>
                <a:xfrm>
                  <a:off x="9760450" y="2793275"/>
                  <a:ext cx="7750" cy="1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553" extrusionOk="0">
                      <a:moveTo>
                        <a:pt x="207" y="0"/>
                      </a:moveTo>
                      <a:cubicBezTo>
                        <a:pt x="207" y="0"/>
                        <a:pt x="104" y="103"/>
                        <a:pt x="104" y="206"/>
                      </a:cubicBezTo>
                      <a:cubicBezTo>
                        <a:pt x="104" y="412"/>
                        <a:pt x="1" y="515"/>
                        <a:pt x="104" y="515"/>
                      </a:cubicBezTo>
                      <a:cubicBezTo>
                        <a:pt x="104" y="542"/>
                        <a:pt x="108" y="553"/>
                        <a:pt x="115" y="553"/>
                      </a:cubicBezTo>
                      <a:cubicBezTo>
                        <a:pt x="142" y="553"/>
                        <a:pt x="207" y="391"/>
                        <a:pt x="207" y="309"/>
                      </a:cubicBezTo>
                      <a:cubicBezTo>
                        <a:pt x="207" y="103"/>
                        <a:pt x="310" y="0"/>
                        <a:pt x="20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9" name="Google Shape;1379;p38"/>
                <p:cNvSpPr/>
                <p:nvPr/>
              </p:nvSpPr>
              <p:spPr>
                <a:xfrm>
                  <a:off x="9723150" y="2790050"/>
                  <a:ext cx="5150" cy="1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41" extrusionOk="0">
                      <a:moveTo>
                        <a:pt x="0" y="0"/>
                      </a:moveTo>
                      <a:lnTo>
                        <a:pt x="0" y="335"/>
                      </a:lnTo>
                      <a:cubicBezTo>
                        <a:pt x="103" y="438"/>
                        <a:pt x="103" y="541"/>
                        <a:pt x="206" y="541"/>
                      </a:cubicBezTo>
                      <a:lnTo>
                        <a:pt x="206" y="335"/>
                      </a:lnTo>
                      <a:cubicBezTo>
                        <a:pt x="103" y="129"/>
                        <a:pt x="103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0" name="Google Shape;1380;p38"/>
                <p:cNvSpPr/>
                <p:nvPr/>
              </p:nvSpPr>
              <p:spPr>
                <a:xfrm>
                  <a:off x="9674875" y="2854400"/>
                  <a:ext cx="21275" cy="3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1416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04" y="232"/>
                        <a:pt x="207" y="541"/>
                        <a:pt x="413" y="772"/>
                      </a:cubicBezTo>
                      <a:cubicBezTo>
                        <a:pt x="515" y="978"/>
                        <a:pt x="747" y="1184"/>
                        <a:pt x="850" y="1416"/>
                      </a:cubicBezTo>
                      <a:cubicBezTo>
                        <a:pt x="747" y="1081"/>
                        <a:pt x="644" y="875"/>
                        <a:pt x="515" y="644"/>
                      </a:cubicBezTo>
                      <a:cubicBezTo>
                        <a:pt x="413" y="438"/>
                        <a:pt x="207" y="232"/>
                        <a:pt x="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1" name="Google Shape;1381;p38"/>
                <p:cNvSpPr/>
                <p:nvPr/>
              </p:nvSpPr>
              <p:spPr>
                <a:xfrm>
                  <a:off x="9792625" y="2862750"/>
                  <a:ext cx="23850" cy="2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1185" extrusionOk="0">
                      <a:moveTo>
                        <a:pt x="953" y="1"/>
                      </a:moveTo>
                      <a:cubicBezTo>
                        <a:pt x="747" y="207"/>
                        <a:pt x="644" y="310"/>
                        <a:pt x="438" y="541"/>
                      </a:cubicBezTo>
                      <a:cubicBezTo>
                        <a:pt x="310" y="747"/>
                        <a:pt x="104" y="953"/>
                        <a:pt x="1" y="1185"/>
                      </a:cubicBezTo>
                      <a:cubicBezTo>
                        <a:pt x="438" y="850"/>
                        <a:pt x="747" y="541"/>
                        <a:pt x="95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2" name="Google Shape;1382;p38"/>
                <p:cNvSpPr/>
                <p:nvPr/>
              </p:nvSpPr>
              <p:spPr>
                <a:xfrm>
                  <a:off x="9733425" y="2763675"/>
                  <a:ext cx="29625" cy="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" h="104" extrusionOk="0">
                      <a:moveTo>
                        <a:pt x="1" y="0"/>
                      </a:moveTo>
                      <a:cubicBezTo>
                        <a:pt x="233" y="103"/>
                        <a:pt x="336" y="103"/>
                        <a:pt x="541" y="103"/>
                      </a:cubicBezTo>
                      <a:lnTo>
                        <a:pt x="1185" y="103"/>
                      </a:lnTo>
                      <a:cubicBezTo>
                        <a:pt x="979" y="0"/>
                        <a:pt x="747" y="0"/>
                        <a:pt x="54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3" name="Google Shape;1383;p38"/>
                <p:cNvSpPr/>
                <p:nvPr/>
              </p:nvSpPr>
              <p:spPr>
                <a:xfrm>
                  <a:off x="9680025" y="2701900"/>
                  <a:ext cx="131300" cy="13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2" h="5251" extrusionOk="0">
                      <a:moveTo>
                        <a:pt x="1931" y="0"/>
                      </a:moveTo>
                      <a:lnTo>
                        <a:pt x="1931" y="103"/>
                      </a:lnTo>
                      <a:cubicBezTo>
                        <a:pt x="1935" y="134"/>
                        <a:pt x="1939" y="164"/>
                        <a:pt x="1943" y="195"/>
                      </a:cubicBezTo>
                      <a:lnTo>
                        <a:pt x="1943" y="195"/>
                      </a:lnTo>
                      <a:lnTo>
                        <a:pt x="1931" y="206"/>
                      </a:lnTo>
                      <a:cubicBezTo>
                        <a:pt x="1935" y="208"/>
                        <a:pt x="1940" y="209"/>
                        <a:pt x="1944" y="211"/>
                      </a:cubicBezTo>
                      <a:lnTo>
                        <a:pt x="1944" y="211"/>
                      </a:lnTo>
                      <a:cubicBezTo>
                        <a:pt x="2019" y="878"/>
                        <a:pt x="1933" y="1542"/>
                        <a:pt x="1760" y="2128"/>
                      </a:cubicBezTo>
                      <a:lnTo>
                        <a:pt x="1760" y="2128"/>
                      </a:lnTo>
                      <a:cubicBezTo>
                        <a:pt x="1641" y="1965"/>
                        <a:pt x="1456" y="1828"/>
                        <a:pt x="1288" y="1828"/>
                      </a:cubicBezTo>
                      <a:cubicBezTo>
                        <a:pt x="1288" y="1828"/>
                        <a:pt x="1288" y="1828"/>
                        <a:pt x="1288" y="1828"/>
                      </a:cubicBezTo>
                      <a:lnTo>
                        <a:pt x="1288" y="1828"/>
                      </a:lnTo>
                      <a:cubicBezTo>
                        <a:pt x="1390" y="1931"/>
                        <a:pt x="1596" y="2137"/>
                        <a:pt x="1725" y="2239"/>
                      </a:cubicBezTo>
                      <a:lnTo>
                        <a:pt x="1725" y="2471"/>
                      </a:lnTo>
                      <a:lnTo>
                        <a:pt x="1828" y="2239"/>
                      </a:lnTo>
                      <a:cubicBezTo>
                        <a:pt x="2021" y="1637"/>
                        <a:pt x="2123" y="945"/>
                        <a:pt x="2051" y="247"/>
                      </a:cubicBezTo>
                      <a:lnTo>
                        <a:pt x="2051" y="247"/>
                      </a:lnTo>
                      <a:cubicBezTo>
                        <a:pt x="2324" y="344"/>
                        <a:pt x="2601" y="464"/>
                        <a:pt x="2780" y="644"/>
                      </a:cubicBezTo>
                      <a:cubicBezTo>
                        <a:pt x="3321" y="1081"/>
                        <a:pt x="3655" y="1828"/>
                        <a:pt x="3655" y="2471"/>
                      </a:cubicBezTo>
                      <a:lnTo>
                        <a:pt x="3655" y="2677"/>
                      </a:lnTo>
                      <a:lnTo>
                        <a:pt x="3758" y="2574"/>
                      </a:lnTo>
                      <a:cubicBezTo>
                        <a:pt x="3792" y="2540"/>
                        <a:pt x="3823" y="2506"/>
                        <a:pt x="3852" y="2471"/>
                      </a:cubicBezTo>
                      <a:lnTo>
                        <a:pt x="3861" y="2471"/>
                      </a:lnTo>
                      <a:cubicBezTo>
                        <a:pt x="3861" y="2467"/>
                        <a:pt x="3861" y="2463"/>
                        <a:pt x="3861" y="2459"/>
                      </a:cubicBezTo>
                      <a:lnTo>
                        <a:pt x="3861" y="2459"/>
                      </a:lnTo>
                      <a:cubicBezTo>
                        <a:pt x="3982" y="2309"/>
                        <a:pt x="4062" y="2150"/>
                        <a:pt x="4135" y="2002"/>
                      </a:cubicBezTo>
                      <a:lnTo>
                        <a:pt x="4135" y="2002"/>
                      </a:lnTo>
                      <a:cubicBezTo>
                        <a:pt x="4616" y="2535"/>
                        <a:pt x="4697" y="3245"/>
                        <a:pt x="4402" y="3861"/>
                      </a:cubicBezTo>
                      <a:lnTo>
                        <a:pt x="4402" y="3964"/>
                      </a:lnTo>
                      <a:lnTo>
                        <a:pt x="4505" y="3861"/>
                      </a:lnTo>
                      <a:cubicBezTo>
                        <a:pt x="4942" y="3218"/>
                        <a:pt x="4814" y="2368"/>
                        <a:pt x="4299" y="1828"/>
                      </a:cubicBezTo>
                      <a:lnTo>
                        <a:pt x="4170" y="1828"/>
                      </a:lnTo>
                      <a:cubicBezTo>
                        <a:pt x="4136" y="1862"/>
                        <a:pt x="4105" y="1896"/>
                        <a:pt x="4076" y="1931"/>
                      </a:cubicBezTo>
                      <a:lnTo>
                        <a:pt x="4067" y="1931"/>
                      </a:lnTo>
                      <a:cubicBezTo>
                        <a:pt x="4069" y="1932"/>
                        <a:pt x="4070" y="1934"/>
                        <a:pt x="4072" y="1935"/>
                      </a:cubicBezTo>
                      <a:lnTo>
                        <a:pt x="4072" y="1935"/>
                      </a:lnTo>
                      <a:cubicBezTo>
                        <a:pt x="3980" y="2044"/>
                        <a:pt x="3912" y="2155"/>
                        <a:pt x="3853" y="2270"/>
                      </a:cubicBezTo>
                      <a:lnTo>
                        <a:pt x="3853" y="2270"/>
                      </a:lnTo>
                      <a:cubicBezTo>
                        <a:pt x="3798" y="1609"/>
                        <a:pt x="3468" y="1032"/>
                        <a:pt x="2883" y="541"/>
                      </a:cubicBezTo>
                      <a:cubicBezTo>
                        <a:pt x="2677" y="309"/>
                        <a:pt x="2369" y="103"/>
                        <a:pt x="2034" y="0"/>
                      </a:cubicBezTo>
                      <a:close/>
                      <a:moveTo>
                        <a:pt x="1289" y="1831"/>
                      </a:moveTo>
                      <a:lnTo>
                        <a:pt x="1289" y="1831"/>
                      </a:lnTo>
                      <a:cubicBezTo>
                        <a:pt x="1390" y="2037"/>
                        <a:pt x="1389" y="2369"/>
                        <a:pt x="1185" y="2574"/>
                      </a:cubicBezTo>
                      <a:cubicBezTo>
                        <a:pt x="1082" y="2780"/>
                        <a:pt x="953" y="3012"/>
                        <a:pt x="747" y="3218"/>
                      </a:cubicBezTo>
                      <a:cubicBezTo>
                        <a:pt x="438" y="3423"/>
                        <a:pt x="207" y="3758"/>
                        <a:pt x="104" y="4170"/>
                      </a:cubicBezTo>
                      <a:cubicBezTo>
                        <a:pt x="309" y="3861"/>
                        <a:pt x="541" y="3526"/>
                        <a:pt x="850" y="3218"/>
                      </a:cubicBezTo>
                      <a:cubicBezTo>
                        <a:pt x="1082" y="3115"/>
                        <a:pt x="1185" y="2883"/>
                        <a:pt x="1288" y="2677"/>
                      </a:cubicBezTo>
                      <a:cubicBezTo>
                        <a:pt x="1390" y="2370"/>
                        <a:pt x="1390" y="2037"/>
                        <a:pt x="1289" y="1831"/>
                      </a:cubicBezTo>
                      <a:close/>
                      <a:moveTo>
                        <a:pt x="4942" y="3218"/>
                      </a:moveTo>
                      <a:lnTo>
                        <a:pt x="4942" y="3423"/>
                      </a:lnTo>
                      <a:cubicBezTo>
                        <a:pt x="4814" y="3655"/>
                        <a:pt x="4711" y="3758"/>
                        <a:pt x="4505" y="3861"/>
                      </a:cubicBezTo>
                      <a:cubicBezTo>
                        <a:pt x="4678" y="3861"/>
                        <a:pt x="4870" y="3715"/>
                        <a:pt x="4988" y="3530"/>
                      </a:cubicBezTo>
                      <a:lnTo>
                        <a:pt x="4988" y="3530"/>
                      </a:lnTo>
                      <a:cubicBezTo>
                        <a:pt x="5148" y="3947"/>
                        <a:pt x="5140" y="4434"/>
                        <a:pt x="5045" y="4813"/>
                      </a:cubicBezTo>
                      <a:cubicBezTo>
                        <a:pt x="5251" y="4402"/>
                        <a:pt x="5251" y="3861"/>
                        <a:pt x="5045" y="3321"/>
                      </a:cubicBezTo>
                      <a:lnTo>
                        <a:pt x="4942" y="3218"/>
                      </a:lnTo>
                      <a:close/>
                      <a:moveTo>
                        <a:pt x="104" y="4170"/>
                      </a:moveTo>
                      <a:cubicBezTo>
                        <a:pt x="1" y="4402"/>
                        <a:pt x="1" y="4710"/>
                        <a:pt x="207" y="4942"/>
                      </a:cubicBezTo>
                      <a:cubicBezTo>
                        <a:pt x="104" y="4710"/>
                        <a:pt x="104" y="4402"/>
                        <a:pt x="104" y="4170"/>
                      </a:cubicBezTo>
                      <a:close/>
                      <a:moveTo>
                        <a:pt x="207" y="4942"/>
                      </a:moveTo>
                      <a:cubicBezTo>
                        <a:pt x="207" y="5045"/>
                        <a:pt x="309" y="5045"/>
                        <a:pt x="438" y="5045"/>
                      </a:cubicBezTo>
                      <a:cubicBezTo>
                        <a:pt x="309" y="5045"/>
                        <a:pt x="309" y="4942"/>
                        <a:pt x="207" y="4942"/>
                      </a:cubicBezTo>
                      <a:close/>
                      <a:moveTo>
                        <a:pt x="5045" y="4813"/>
                      </a:moveTo>
                      <a:cubicBezTo>
                        <a:pt x="4942" y="4942"/>
                        <a:pt x="4814" y="5148"/>
                        <a:pt x="4814" y="5251"/>
                      </a:cubicBezTo>
                      <a:cubicBezTo>
                        <a:pt x="4942" y="5148"/>
                        <a:pt x="5045" y="5045"/>
                        <a:pt x="5045" y="481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8"/>
                <p:cNvSpPr/>
                <p:nvPr/>
              </p:nvSpPr>
              <p:spPr>
                <a:xfrm>
                  <a:off x="9768175" y="2699325"/>
                  <a:ext cx="1355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" h="618" extrusionOk="0">
                      <a:moveTo>
                        <a:pt x="335" y="0"/>
                      </a:moveTo>
                      <a:cubicBezTo>
                        <a:pt x="129" y="0"/>
                        <a:pt x="129" y="103"/>
                        <a:pt x="129" y="103"/>
                      </a:cubicBezTo>
                      <a:cubicBezTo>
                        <a:pt x="129" y="138"/>
                        <a:pt x="129" y="149"/>
                        <a:pt x="133" y="149"/>
                      </a:cubicBezTo>
                      <a:cubicBezTo>
                        <a:pt x="141" y="149"/>
                        <a:pt x="164" y="103"/>
                        <a:pt x="232" y="103"/>
                      </a:cubicBezTo>
                      <a:cubicBezTo>
                        <a:pt x="335" y="103"/>
                        <a:pt x="438" y="206"/>
                        <a:pt x="438" y="206"/>
                      </a:cubicBezTo>
                      <a:cubicBezTo>
                        <a:pt x="438" y="309"/>
                        <a:pt x="438" y="412"/>
                        <a:pt x="335" y="412"/>
                      </a:cubicBezTo>
                      <a:cubicBezTo>
                        <a:pt x="305" y="451"/>
                        <a:pt x="274" y="466"/>
                        <a:pt x="246" y="466"/>
                      </a:cubicBezTo>
                      <a:cubicBezTo>
                        <a:pt x="180" y="466"/>
                        <a:pt x="129" y="381"/>
                        <a:pt x="129" y="309"/>
                      </a:cubicBezTo>
                      <a:lnTo>
                        <a:pt x="129" y="206"/>
                      </a:lnTo>
                      <a:cubicBezTo>
                        <a:pt x="129" y="206"/>
                        <a:pt x="1" y="206"/>
                        <a:pt x="1" y="412"/>
                      </a:cubicBezTo>
                      <a:lnTo>
                        <a:pt x="129" y="541"/>
                      </a:lnTo>
                      <a:cubicBezTo>
                        <a:pt x="232" y="592"/>
                        <a:pt x="310" y="618"/>
                        <a:pt x="374" y="618"/>
                      </a:cubicBezTo>
                      <a:cubicBezTo>
                        <a:pt x="438" y="618"/>
                        <a:pt x="490" y="592"/>
                        <a:pt x="541" y="541"/>
                      </a:cubicBezTo>
                      <a:lnTo>
                        <a:pt x="541" y="103"/>
                      </a:lnTo>
                      <a:cubicBezTo>
                        <a:pt x="438" y="103"/>
                        <a:pt x="335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8"/>
                <p:cNvSpPr/>
                <p:nvPr/>
              </p:nvSpPr>
              <p:spPr>
                <a:xfrm>
                  <a:off x="9618250" y="2701900"/>
                  <a:ext cx="391250" cy="87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50" h="35185" extrusionOk="0">
                      <a:moveTo>
                        <a:pt x="1" y="644"/>
                      </a:moveTo>
                      <a:cubicBezTo>
                        <a:pt x="1" y="850"/>
                        <a:pt x="1" y="953"/>
                        <a:pt x="104" y="1287"/>
                      </a:cubicBezTo>
                      <a:cubicBezTo>
                        <a:pt x="104" y="953"/>
                        <a:pt x="104" y="747"/>
                        <a:pt x="1" y="644"/>
                      </a:cubicBezTo>
                      <a:close/>
                      <a:moveTo>
                        <a:pt x="104" y="1287"/>
                      </a:moveTo>
                      <a:cubicBezTo>
                        <a:pt x="104" y="1725"/>
                        <a:pt x="207" y="2471"/>
                        <a:pt x="335" y="3423"/>
                      </a:cubicBezTo>
                      <a:cubicBezTo>
                        <a:pt x="207" y="2471"/>
                        <a:pt x="207" y="1725"/>
                        <a:pt x="104" y="1287"/>
                      </a:cubicBezTo>
                      <a:close/>
                      <a:moveTo>
                        <a:pt x="9447" y="0"/>
                      </a:moveTo>
                      <a:lnTo>
                        <a:pt x="9447" y="438"/>
                      </a:lnTo>
                      <a:lnTo>
                        <a:pt x="9447" y="1596"/>
                      </a:lnTo>
                      <a:cubicBezTo>
                        <a:pt x="9550" y="2574"/>
                        <a:pt x="9550" y="4067"/>
                        <a:pt x="9550" y="5997"/>
                      </a:cubicBezTo>
                      <a:lnTo>
                        <a:pt x="9550" y="1596"/>
                      </a:lnTo>
                      <a:lnTo>
                        <a:pt x="9550" y="438"/>
                      </a:lnTo>
                      <a:cubicBezTo>
                        <a:pt x="9447" y="206"/>
                        <a:pt x="9447" y="0"/>
                        <a:pt x="9447" y="0"/>
                      </a:cubicBezTo>
                      <a:close/>
                      <a:moveTo>
                        <a:pt x="335" y="3423"/>
                      </a:moveTo>
                      <a:lnTo>
                        <a:pt x="335" y="3423"/>
                      </a:lnTo>
                      <a:cubicBezTo>
                        <a:pt x="541" y="5251"/>
                        <a:pt x="747" y="8031"/>
                        <a:pt x="1185" y="11480"/>
                      </a:cubicBezTo>
                      <a:cubicBezTo>
                        <a:pt x="1494" y="14903"/>
                        <a:pt x="1931" y="19098"/>
                        <a:pt x="2472" y="23808"/>
                      </a:cubicBezTo>
                      <a:cubicBezTo>
                        <a:pt x="2780" y="26048"/>
                        <a:pt x="3012" y="28622"/>
                        <a:pt x="3321" y="31195"/>
                      </a:cubicBezTo>
                      <a:cubicBezTo>
                        <a:pt x="3424" y="31839"/>
                        <a:pt x="3553" y="32482"/>
                        <a:pt x="3656" y="33126"/>
                      </a:cubicBezTo>
                      <a:lnTo>
                        <a:pt x="3759" y="33357"/>
                      </a:lnTo>
                      <a:lnTo>
                        <a:pt x="3759" y="33460"/>
                      </a:lnTo>
                      <a:lnTo>
                        <a:pt x="3759" y="33563"/>
                      </a:lnTo>
                      <a:lnTo>
                        <a:pt x="3861" y="33666"/>
                      </a:lnTo>
                      <a:lnTo>
                        <a:pt x="3964" y="33666"/>
                      </a:lnTo>
                      <a:lnTo>
                        <a:pt x="4067" y="33769"/>
                      </a:lnTo>
                      <a:lnTo>
                        <a:pt x="4299" y="33769"/>
                      </a:lnTo>
                      <a:cubicBezTo>
                        <a:pt x="4402" y="33769"/>
                        <a:pt x="4505" y="33769"/>
                        <a:pt x="4608" y="33666"/>
                      </a:cubicBezTo>
                      <a:cubicBezTo>
                        <a:pt x="4711" y="33666"/>
                        <a:pt x="4711" y="33666"/>
                        <a:pt x="4711" y="33563"/>
                      </a:cubicBezTo>
                      <a:lnTo>
                        <a:pt x="4840" y="33460"/>
                      </a:lnTo>
                      <a:lnTo>
                        <a:pt x="4840" y="32920"/>
                      </a:lnTo>
                      <a:cubicBezTo>
                        <a:pt x="4925" y="31772"/>
                        <a:pt x="4939" y="30694"/>
                        <a:pt x="4942" y="29512"/>
                      </a:cubicBezTo>
                      <a:lnTo>
                        <a:pt x="4942" y="29512"/>
                      </a:lnTo>
                      <a:cubicBezTo>
                        <a:pt x="5274" y="30504"/>
                        <a:pt x="5558" y="31536"/>
                        <a:pt x="5895" y="32482"/>
                      </a:cubicBezTo>
                      <a:cubicBezTo>
                        <a:pt x="6126" y="33126"/>
                        <a:pt x="6332" y="33769"/>
                        <a:pt x="6641" y="34413"/>
                      </a:cubicBezTo>
                      <a:cubicBezTo>
                        <a:pt x="6770" y="34541"/>
                        <a:pt x="6770" y="34747"/>
                        <a:pt x="6873" y="34850"/>
                      </a:cubicBezTo>
                      <a:cubicBezTo>
                        <a:pt x="6976" y="34953"/>
                        <a:pt x="6976" y="34953"/>
                        <a:pt x="7079" y="35056"/>
                      </a:cubicBezTo>
                      <a:lnTo>
                        <a:pt x="7182" y="35185"/>
                      </a:lnTo>
                      <a:lnTo>
                        <a:pt x="8263" y="35185"/>
                      </a:lnTo>
                      <a:cubicBezTo>
                        <a:pt x="8572" y="35056"/>
                        <a:pt x="8803" y="34953"/>
                        <a:pt x="8906" y="34747"/>
                      </a:cubicBezTo>
                      <a:cubicBezTo>
                        <a:pt x="9112" y="34644"/>
                        <a:pt x="9215" y="34310"/>
                        <a:pt x="9215" y="34104"/>
                      </a:cubicBezTo>
                      <a:cubicBezTo>
                        <a:pt x="9215" y="33666"/>
                        <a:pt x="9112" y="33254"/>
                        <a:pt x="9009" y="32817"/>
                      </a:cubicBezTo>
                      <a:cubicBezTo>
                        <a:pt x="8906" y="31968"/>
                        <a:pt x="8700" y="31092"/>
                        <a:pt x="8572" y="30243"/>
                      </a:cubicBezTo>
                      <a:cubicBezTo>
                        <a:pt x="8469" y="29703"/>
                        <a:pt x="8366" y="29162"/>
                        <a:pt x="8469" y="28622"/>
                      </a:cubicBezTo>
                      <a:lnTo>
                        <a:pt x="8469" y="28622"/>
                      </a:lnTo>
                      <a:cubicBezTo>
                        <a:pt x="8572" y="28750"/>
                        <a:pt x="8700" y="28853"/>
                        <a:pt x="8700" y="28956"/>
                      </a:cubicBezTo>
                      <a:cubicBezTo>
                        <a:pt x="8803" y="29162"/>
                        <a:pt x="8906" y="29394"/>
                        <a:pt x="8906" y="29600"/>
                      </a:cubicBezTo>
                      <a:cubicBezTo>
                        <a:pt x="9215" y="30552"/>
                        <a:pt x="9344" y="31633"/>
                        <a:pt x="9550" y="32611"/>
                      </a:cubicBezTo>
                      <a:cubicBezTo>
                        <a:pt x="9653" y="33126"/>
                        <a:pt x="9859" y="33563"/>
                        <a:pt x="9987" y="34104"/>
                      </a:cubicBezTo>
                      <a:cubicBezTo>
                        <a:pt x="10090" y="34104"/>
                        <a:pt x="10090" y="34207"/>
                        <a:pt x="10090" y="34207"/>
                      </a:cubicBezTo>
                      <a:cubicBezTo>
                        <a:pt x="10193" y="34310"/>
                        <a:pt x="10193" y="34310"/>
                        <a:pt x="10296" y="34310"/>
                      </a:cubicBezTo>
                      <a:lnTo>
                        <a:pt x="10734" y="34310"/>
                      </a:lnTo>
                      <a:cubicBezTo>
                        <a:pt x="10940" y="34310"/>
                        <a:pt x="11043" y="34207"/>
                        <a:pt x="11146" y="34104"/>
                      </a:cubicBezTo>
                      <a:cubicBezTo>
                        <a:pt x="11274" y="34001"/>
                        <a:pt x="11274" y="33898"/>
                        <a:pt x="11274" y="33769"/>
                      </a:cubicBezTo>
                      <a:cubicBezTo>
                        <a:pt x="11377" y="33460"/>
                        <a:pt x="11377" y="33254"/>
                        <a:pt x="11274" y="32920"/>
                      </a:cubicBezTo>
                      <a:cubicBezTo>
                        <a:pt x="11274" y="32714"/>
                        <a:pt x="11146" y="32482"/>
                        <a:pt x="11146" y="32276"/>
                      </a:cubicBezTo>
                      <a:cubicBezTo>
                        <a:pt x="11043" y="31736"/>
                        <a:pt x="10940" y="31324"/>
                        <a:pt x="10837" y="30784"/>
                      </a:cubicBezTo>
                      <a:cubicBezTo>
                        <a:pt x="10734" y="29805"/>
                        <a:pt x="10502" y="28956"/>
                        <a:pt x="10399" y="27978"/>
                      </a:cubicBezTo>
                      <a:cubicBezTo>
                        <a:pt x="10296" y="27566"/>
                        <a:pt x="10193" y="27026"/>
                        <a:pt x="10193" y="26588"/>
                      </a:cubicBezTo>
                      <a:cubicBezTo>
                        <a:pt x="10193" y="26382"/>
                        <a:pt x="10193" y="26176"/>
                        <a:pt x="10296" y="25945"/>
                      </a:cubicBezTo>
                      <a:cubicBezTo>
                        <a:pt x="10296" y="25842"/>
                        <a:pt x="10296" y="25739"/>
                        <a:pt x="10399" y="25636"/>
                      </a:cubicBezTo>
                      <a:cubicBezTo>
                        <a:pt x="10399" y="25533"/>
                        <a:pt x="10502" y="25533"/>
                        <a:pt x="10631" y="25533"/>
                      </a:cubicBezTo>
                      <a:cubicBezTo>
                        <a:pt x="10837" y="25533"/>
                        <a:pt x="10940" y="25533"/>
                        <a:pt x="11146" y="25739"/>
                      </a:cubicBezTo>
                      <a:cubicBezTo>
                        <a:pt x="11274" y="25842"/>
                        <a:pt x="11480" y="25945"/>
                        <a:pt x="11686" y="26176"/>
                      </a:cubicBezTo>
                      <a:cubicBezTo>
                        <a:pt x="12021" y="26485"/>
                        <a:pt x="12329" y="26691"/>
                        <a:pt x="12767" y="26820"/>
                      </a:cubicBezTo>
                      <a:cubicBezTo>
                        <a:pt x="13076" y="26923"/>
                        <a:pt x="13308" y="26923"/>
                        <a:pt x="13513" y="26923"/>
                      </a:cubicBezTo>
                      <a:cubicBezTo>
                        <a:pt x="13719" y="26923"/>
                        <a:pt x="13951" y="26820"/>
                        <a:pt x="14157" y="26820"/>
                      </a:cubicBezTo>
                      <a:lnTo>
                        <a:pt x="15444" y="26588"/>
                      </a:lnTo>
                      <a:lnTo>
                        <a:pt x="15650" y="26485"/>
                      </a:lnTo>
                      <a:lnTo>
                        <a:pt x="15444" y="26382"/>
                      </a:lnTo>
                      <a:lnTo>
                        <a:pt x="9987" y="21878"/>
                      </a:lnTo>
                      <a:lnTo>
                        <a:pt x="9987" y="21981"/>
                      </a:lnTo>
                      <a:cubicBezTo>
                        <a:pt x="9859" y="15342"/>
                        <a:pt x="9653" y="9860"/>
                        <a:pt x="9550" y="5999"/>
                      </a:cubicBezTo>
                      <a:lnTo>
                        <a:pt x="9550" y="5999"/>
                      </a:lnTo>
                      <a:cubicBezTo>
                        <a:pt x="9653" y="9860"/>
                        <a:pt x="9756" y="15342"/>
                        <a:pt x="9859" y="21981"/>
                      </a:cubicBezTo>
                      <a:lnTo>
                        <a:pt x="9859" y="22084"/>
                      </a:lnTo>
                      <a:lnTo>
                        <a:pt x="15335" y="26400"/>
                      </a:lnTo>
                      <a:lnTo>
                        <a:pt x="15335" y="26400"/>
                      </a:lnTo>
                      <a:lnTo>
                        <a:pt x="14157" y="26588"/>
                      </a:lnTo>
                      <a:cubicBezTo>
                        <a:pt x="13848" y="26691"/>
                        <a:pt x="13411" y="26691"/>
                        <a:pt x="12973" y="26691"/>
                      </a:cubicBezTo>
                      <a:cubicBezTo>
                        <a:pt x="12561" y="26485"/>
                        <a:pt x="12124" y="26279"/>
                        <a:pt x="11918" y="25945"/>
                      </a:cubicBezTo>
                      <a:cubicBezTo>
                        <a:pt x="11686" y="25842"/>
                        <a:pt x="11480" y="25636"/>
                        <a:pt x="11377" y="25533"/>
                      </a:cubicBezTo>
                      <a:cubicBezTo>
                        <a:pt x="11146" y="25301"/>
                        <a:pt x="10837" y="25301"/>
                        <a:pt x="10631" y="25301"/>
                      </a:cubicBezTo>
                      <a:cubicBezTo>
                        <a:pt x="10502" y="25301"/>
                        <a:pt x="10399" y="25404"/>
                        <a:pt x="10296" y="25533"/>
                      </a:cubicBezTo>
                      <a:cubicBezTo>
                        <a:pt x="10193" y="25636"/>
                        <a:pt x="10193" y="25739"/>
                        <a:pt x="10193" y="25842"/>
                      </a:cubicBezTo>
                      <a:cubicBezTo>
                        <a:pt x="10090" y="26176"/>
                        <a:pt x="10090" y="26382"/>
                        <a:pt x="10090" y="26588"/>
                      </a:cubicBezTo>
                      <a:cubicBezTo>
                        <a:pt x="10090" y="27026"/>
                        <a:pt x="10193" y="27566"/>
                        <a:pt x="10296" y="27978"/>
                      </a:cubicBezTo>
                      <a:cubicBezTo>
                        <a:pt x="10399" y="28956"/>
                        <a:pt x="10631" y="29908"/>
                        <a:pt x="10734" y="30887"/>
                      </a:cubicBezTo>
                      <a:cubicBezTo>
                        <a:pt x="10837" y="31324"/>
                        <a:pt x="10940" y="31736"/>
                        <a:pt x="11043" y="32276"/>
                      </a:cubicBezTo>
                      <a:cubicBezTo>
                        <a:pt x="11043" y="32482"/>
                        <a:pt x="11146" y="32714"/>
                        <a:pt x="11146" y="33023"/>
                      </a:cubicBezTo>
                      <a:lnTo>
                        <a:pt x="11146" y="33666"/>
                      </a:lnTo>
                      <a:cubicBezTo>
                        <a:pt x="11146" y="33769"/>
                        <a:pt x="11146" y="33898"/>
                        <a:pt x="11043" y="34001"/>
                      </a:cubicBezTo>
                      <a:cubicBezTo>
                        <a:pt x="11043" y="34104"/>
                        <a:pt x="10940" y="34104"/>
                        <a:pt x="10837" y="34104"/>
                      </a:cubicBezTo>
                      <a:lnTo>
                        <a:pt x="10399" y="34104"/>
                      </a:lnTo>
                      <a:cubicBezTo>
                        <a:pt x="10296" y="34104"/>
                        <a:pt x="10296" y="34001"/>
                        <a:pt x="10296" y="34001"/>
                      </a:cubicBezTo>
                      <a:cubicBezTo>
                        <a:pt x="10090" y="33563"/>
                        <a:pt x="9987" y="33023"/>
                        <a:pt x="9859" y="32611"/>
                      </a:cubicBezTo>
                      <a:cubicBezTo>
                        <a:pt x="9653" y="31633"/>
                        <a:pt x="9550" y="30552"/>
                        <a:pt x="9215" y="29600"/>
                      </a:cubicBezTo>
                      <a:cubicBezTo>
                        <a:pt x="9215" y="29394"/>
                        <a:pt x="9112" y="29059"/>
                        <a:pt x="9009" y="28853"/>
                      </a:cubicBezTo>
                      <a:cubicBezTo>
                        <a:pt x="8906" y="28750"/>
                        <a:pt x="8906" y="28622"/>
                        <a:pt x="8803" y="28519"/>
                      </a:cubicBezTo>
                      <a:cubicBezTo>
                        <a:pt x="8731" y="28446"/>
                        <a:pt x="8645" y="28373"/>
                        <a:pt x="8565" y="28373"/>
                      </a:cubicBezTo>
                      <a:cubicBezTo>
                        <a:pt x="8531" y="28373"/>
                        <a:pt x="8499" y="28385"/>
                        <a:pt x="8469" y="28416"/>
                      </a:cubicBezTo>
                      <a:cubicBezTo>
                        <a:pt x="8366" y="28519"/>
                        <a:pt x="8366" y="28519"/>
                        <a:pt x="8366" y="28622"/>
                      </a:cubicBezTo>
                      <a:cubicBezTo>
                        <a:pt x="8263" y="28956"/>
                        <a:pt x="8263" y="29162"/>
                        <a:pt x="8366" y="29497"/>
                      </a:cubicBezTo>
                      <a:cubicBezTo>
                        <a:pt x="8366" y="29703"/>
                        <a:pt x="8366" y="30037"/>
                        <a:pt x="8469" y="30243"/>
                      </a:cubicBezTo>
                      <a:cubicBezTo>
                        <a:pt x="8572" y="31092"/>
                        <a:pt x="8803" y="31968"/>
                        <a:pt x="8906" y="32817"/>
                      </a:cubicBezTo>
                      <a:cubicBezTo>
                        <a:pt x="9009" y="33254"/>
                        <a:pt x="9112" y="33666"/>
                        <a:pt x="9112" y="34104"/>
                      </a:cubicBezTo>
                      <a:cubicBezTo>
                        <a:pt x="9112" y="34310"/>
                        <a:pt x="9009" y="34541"/>
                        <a:pt x="8906" y="34644"/>
                      </a:cubicBezTo>
                      <a:cubicBezTo>
                        <a:pt x="8803" y="34850"/>
                        <a:pt x="8572" y="34850"/>
                        <a:pt x="8366" y="34953"/>
                      </a:cubicBezTo>
                      <a:lnTo>
                        <a:pt x="7413" y="34953"/>
                      </a:lnTo>
                      <a:cubicBezTo>
                        <a:pt x="7389" y="34973"/>
                        <a:pt x="7365" y="34981"/>
                        <a:pt x="7342" y="34981"/>
                      </a:cubicBezTo>
                      <a:cubicBezTo>
                        <a:pt x="7245" y="34981"/>
                        <a:pt x="7162" y="34831"/>
                        <a:pt x="7079" y="34747"/>
                      </a:cubicBezTo>
                      <a:cubicBezTo>
                        <a:pt x="6976" y="34644"/>
                        <a:pt x="6976" y="34413"/>
                        <a:pt x="6873" y="34310"/>
                      </a:cubicBezTo>
                      <a:cubicBezTo>
                        <a:pt x="6538" y="33666"/>
                        <a:pt x="6332" y="33023"/>
                        <a:pt x="6126" y="32482"/>
                      </a:cubicBezTo>
                      <a:cubicBezTo>
                        <a:pt x="5689" y="31195"/>
                        <a:pt x="5354" y="30037"/>
                        <a:pt x="4943" y="28750"/>
                      </a:cubicBezTo>
                      <a:lnTo>
                        <a:pt x="4711" y="28107"/>
                      </a:lnTo>
                      <a:lnTo>
                        <a:pt x="4711" y="28750"/>
                      </a:lnTo>
                      <a:lnTo>
                        <a:pt x="4711" y="32920"/>
                      </a:lnTo>
                      <a:cubicBezTo>
                        <a:pt x="4608" y="33023"/>
                        <a:pt x="4608" y="33254"/>
                        <a:pt x="4608" y="33460"/>
                      </a:cubicBezTo>
                      <a:lnTo>
                        <a:pt x="4505" y="33563"/>
                      </a:lnTo>
                      <a:lnTo>
                        <a:pt x="4196" y="33563"/>
                      </a:lnTo>
                      <a:lnTo>
                        <a:pt x="3964" y="33460"/>
                      </a:lnTo>
                      <a:lnTo>
                        <a:pt x="3861" y="33357"/>
                      </a:lnTo>
                      <a:lnTo>
                        <a:pt x="3861" y="33023"/>
                      </a:lnTo>
                      <a:cubicBezTo>
                        <a:pt x="3759" y="32379"/>
                        <a:pt x="3656" y="31736"/>
                        <a:pt x="3553" y="31092"/>
                      </a:cubicBezTo>
                      <a:cubicBezTo>
                        <a:pt x="3218" y="28519"/>
                        <a:pt x="2909" y="26048"/>
                        <a:pt x="2678" y="23705"/>
                      </a:cubicBezTo>
                      <a:cubicBezTo>
                        <a:pt x="2137" y="19098"/>
                        <a:pt x="1622" y="14903"/>
                        <a:pt x="1288" y="11480"/>
                      </a:cubicBezTo>
                      <a:lnTo>
                        <a:pt x="335" y="3423"/>
                      </a:lnTo>
                      <a:close/>
                    </a:path>
                  </a:pathLst>
                </a:custGeom>
                <a:solidFill>
                  <a:srgbClr val="EB996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6" name="Google Shape;1386;p38"/>
                <p:cNvSpPr/>
                <p:nvPr/>
              </p:nvSpPr>
              <p:spPr>
                <a:xfrm>
                  <a:off x="8999250" y="3520900"/>
                  <a:ext cx="2139550" cy="106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82" h="42528" extrusionOk="0">
                      <a:moveTo>
                        <a:pt x="83904" y="1"/>
                      </a:moveTo>
                      <a:cubicBezTo>
                        <a:pt x="83575" y="1"/>
                        <a:pt x="83238" y="135"/>
                        <a:pt x="83007" y="366"/>
                      </a:cubicBezTo>
                      <a:cubicBezTo>
                        <a:pt x="81823" y="1447"/>
                        <a:pt x="80433" y="2528"/>
                        <a:pt x="79018" y="3377"/>
                      </a:cubicBezTo>
                      <a:cubicBezTo>
                        <a:pt x="78812" y="3583"/>
                        <a:pt x="78606" y="3712"/>
                        <a:pt x="78271" y="3815"/>
                      </a:cubicBezTo>
                      <a:cubicBezTo>
                        <a:pt x="73021" y="6389"/>
                        <a:pt x="9420" y="38124"/>
                        <a:pt x="7928" y="38871"/>
                      </a:cubicBezTo>
                      <a:cubicBezTo>
                        <a:pt x="6538" y="39617"/>
                        <a:pt x="3526" y="39617"/>
                        <a:pt x="1493" y="39617"/>
                      </a:cubicBezTo>
                      <a:cubicBezTo>
                        <a:pt x="1287" y="39617"/>
                        <a:pt x="1158" y="39617"/>
                        <a:pt x="952" y="39746"/>
                      </a:cubicBezTo>
                      <a:cubicBezTo>
                        <a:pt x="309" y="39952"/>
                        <a:pt x="0" y="40698"/>
                        <a:pt x="206" y="41445"/>
                      </a:cubicBezTo>
                      <a:cubicBezTo>
                        <a:pt x="412" y="41882"/>
                        <a:pt x="850" y="42320"/>
                        <a:pt x="1390" y="42320"/>
                      </a:cubicBezTo>
                      <a:cubicBezTo>
                        <a:pt x="2034" y="42320"/>
                        <a:pt x="3089" y="42423"/>
                        <a:pt x="4607" y="42526"/>
                      </a:cubicBezTo>
                      <a:cubicBezTo>
                        <a:pt x="4645" y="42527"/>
                        <a:pt x="4684" y="42528"/>
                        <a:pt x="4723" y="42528"/>
                      </a:cubicBezTo>
                      <a:cubicBezTo>
                        <a:pt x="7670" y="42528"/>
                        <a:pt x="14362" y="38768"/>
                        <a:pt x="14362" y="38768"/>
                      </a:cubicBezTo>
                      <a:cubicBezTo>
                        <a:pt x="14362" y="38768"/>
                        <a:pt x="76778" y="7341"/>
                        <a:pt x="80099" y="5642"/>
                      </a:cubicBezTo>
                      <a:cubicBezTo>
                        <a:pt x="82029" y="4664"/>
                        <a:pt x="83754" y="3377"/>
                        <a:pt x="85246" y="1781"/>
                      </a:cubicBezTo>
                      <a:lnTo>
                        <a:pt x="85246" y="1653"/>
                      </a:lnTo>
                      <a:cubicBezTo>
                        <a:pt x="85581" y="1447"/>
                        <a:pt x="85452" y="906"/>
                        <a:pt x="85143" y="700"/>
                      </a:cubicBezTo>
                      <a:lnTo>
                        <a:pt x="84603" y="263"/>
                      </a:lnTo>
                      <a:cubicBezTo>
                        <a:pt x="84411" y="82"/>
                        <a:pt x="84160" y="1"/>
                        <a:pt x="8390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7" name="Google Shape;1387;p38"/>
                <p:cNvSpPr/>
                <p:nvPr/>
              </p:nvSpPr>
              <p:spPr>
                <a:xfrm>
                  <a:off x="10856925" y="3706975"/>
                  <a:ext cx="88825" cy="9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3" h="3759" extrusionOk="0">
                      <a:moveTo>
                        <a:pt x="2266" y="1"/>
                      </a:moveTo>
                      <a:lnTo>
                        <a:pt x="1" y="1082"/>
                      </a:lnTo>
                      <a:lnTo>
                        <a:pt x="1287" y="3759"/>
                      </a:lnTo>
                      <a:lnTo>
                        <a:pt x="3552" y="2806"/>
                      </a:lnTo>
                      <a:lnTo>
                        <a:pt x="2266" y="1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8" name="Google Shape;1388;p38"/>
                <p:cNvSpPr/>
                <p:nvPr/>
              </p:nvSpPr>
              <p:spPr>
                <a:xfrm>
                  <a:off x="10840850" y="3731225"/>
                  <a:ext cx="158300" cy="13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" h="5577" extrusionOk="0">
                      <a:moveTo>
                        <a:pt x="3195" y="1"/>
                      </a:moveTo>
                      <a:cubicBezTo>
                        <a:pt x="2769" y="1"/>
                        <a:pt x="2335" y="100"/>
                        <a:pt x="1930" y="318"/>
                      </a:cubicBezTo>
                      <a:cubicBezTo>
                        <a:pt x="541" y="961"/>
                        <a:pt x="0" y="2686"/>
                        <a:pt x="644" y="3973"/>
                      </a:cubicBezTo>
                      <a:lnTo>
                        <a:pt x="644" y="4076"/>
                      </a:lnTo>
                      <a:cubicBezTo>
                        <a:pt x="1173" y="4988"/>
                        <a:pt x="2141" y="5577"/>
                        <a:pt x="3155" y="5577"/>
                      </a:cubicBezTo>
                      <a:cubicBezTo>
                        <a:pt x="3572" y="5577"/>
                        <a:pt x="3996" y="5477"/>
                        <a:pt x="4401" y="5260"/>
                      </a:cubicBezTo>
                      <a:cubicBezTo>
                        <a:pt x="5791" y="4616"/>
                        <a:pt x="6332" y="2892"/>
                        <a:pt x="5688" y="1502"/>
                      </a:cubicBezTo>
                      <a:cubicBezTo>
                        <a:pt x="5232" y="590"/>
                        <a:pt x="4233" y="1"/>
                        <a:pt x="319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9" name="Google Shape;1389;p38"/>
                <p:cNvSpPr/>
                <p:nvPr/>
              </p:nvSpPr>
              <p:spPr>
                <a:xfrm>
                  <a:off x="9449675" y="4414800"/>
                  <a:ext cx="88175" cy="9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7" h="3862" extrusionOk="0">
                      <a:moveTo>
                        <a:pt x="2239" y="0"/>
                      </a:moveTo>
                      <a:lnTo>
                        <a:pt x="0" y="1184"/>
                      </a:lnTo>
                      <a:lnTo>
                        <a:pt x="1287" y="3861"/>
                      </a:lnTo>
                      <a:lnTo>
                        <a:pt x="3526" y="2909"/>
                      </a:lnTo>
                      <a:lnTo>
                        <a:pt x="2239" y="0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0" name="Google Shape;1390;p38"/>
                <p:cNvSpPr/>
                <p:nvPr/>
              </p:nvSpPr>
              <p:spPr>
                <a:xfrm>
                  <a:off x="9433575" y="4440225"/>
                  <a:ext cx="157675" cy="13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7" h="5585" extrusionOk="0">
                      <a:moveTo>
                        <a:pt x="3155" y="1"/>
                      </a:moveTo>
                      <a:cubicBezTo>
                        <a:pt x="2743" y="1"/>
                        <a:pt x="2325" y="88"/>
                        <a:pt x="1931" y="270"/>
                      </a:cubicBezTo>
                      <a:cubicBezTo>
                        <a:pt x="515" y="914"/>
                        <a:pt x="1" y="2638"/>
                        <a:pt x="644" y="4028"/>
                      </a:cubicBezTo>
                      <a:cubicBezTo>
                        <a:pt x="1179" y="5025"/>
                        <a:pt x="2151" y="5584"/>
                        <a:pt x="3170" y="5584"/>
                      </a:cubicBezTo>
                      <a:cubicBezTo>
                        <a:pt x="3573" y="5584"/>
                        <a:pt x="3983" y="5497"/>
                        <a:pt x="4376" y="5315"/>
                      </a:cubicBezTo>
                      <a:cubicBezTo>
                        <a:pt x="5792" y="4569"/>
                        <a:pt x="6307" y="2973"/>
                        <a:pt x="5663" y="1557"/>
                      </a:cubicBezTo>
                      <a:cubicBezTo>
                        <a:pt x="5202" y="561"/>
                        <a:pt x="4198" y="1"/>
                        <a:pt x="315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" name="Google Shape;1391;p38"/>
                <p:cNvSpPr/>
                <p:nvPr/>
              </p:nvSpPr>
              <p:spPr>
                <a:xfrm>
                  <a:off x="9473475" y="4473550"/>
                  <a:ext cx="80450" cy="7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8" h="2827" extrusionOk="0">
                      <a:moveTo>
                        <a:pt x="1525" y="1"/>
                      </a:moveTo>
                      <a:cubicBezTo>
                        <a:pt x="1336" y="1"/>
                        <a:pt x="1150" y="39"/>
                        <a:pt x="979" y="121"/>
                      </a:cubicBezTo>
                      <a:cubicBezTo>
                        <a:pt x="206" y="559"/>
                        <a:pt x="1" y="1408"/>
                        <a:pt x="335" y="2052"/>
                      </a:cubicBezTo>
                      <a:cubicBezTo>
                        <a:pt x="561" y="2522"/>
                        <a:pt x="1075" y="2827"/>
                        <a:pt x="1636" y="2827"/>
                      </a:cubicBezTo>
                      <a:cubicBezTo>
                        <a:pt x="1844" y="2827"/>
                        <a:pt x="2057" y="2785"/>
                        <a:pt x="2266" y="2695"/>
                      </a:cubicBezTo>
                      <a:cubicBezTo>
                        <a:pt x="2909" y="2386"/>
                        <a:pt x="3218" y="1511"/>
                        <a:pt x="2909" y="765"/>
                      </a:cubicBezTo>
                      <a:cubicBezTo>
                        <a:pt x="2588" y="293"/>
                        <a:pt x="2045" y="1"/>
                        <a:pt x="1525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2" name="Google Shape;1392;p38"/>
                <p:cNvSpPr/>
                <p:nvPr/>
              </p:nvSpPr>
              <p:spPr>
                <a:xfrm>
                  <a:off x="10881375" y="3765750"/>
                  <a:ext cx="80450" cy="7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8" h="2827" extrusionOk="0">
                      <a:moveTo>
                        <a:pt x="1499" y="0"/>
                      </a:moveTo>
                      <a:cubicBezTo>
                        <a:pt x="1310" y="0"/>
                        <a:pt x="1124" y="39"/>
                        <a:pt x="953" y="121"/>
                      </a:cubicBezTo>
                      <a:cubicBezTo>
                        <a:pt x="206" y="558"/>
                        <a:pt x="1" y="1408"/>
                        <a:pt x="309" y="2051"/>
                      </a:cubicBezTo>
                      <a:cubicBezTo>
                        <a:pt x="554" y="2521"/>
                        <a:pt x="1073" y="2826"/>
                        <a:pt x="1626" y="2826"/>
                      </a:cubicBezTo>
                      <a:cubicBezTo>
                        <a:pt x="1830" y="2826"/>
                        <a:pt x="2039" y="2785"/>
                        <a:pt x="2240" y="2695"/>
                      </a:cubicBezTo>
                      <a:cubicBezTo>
                        <a:pt x="2883" y="2386"/>
                        <a:pt x="3218" y="1511"/>
                        <a:pt x="2883" y="764"/>
                      </a:cubicBezTo>
                      <a:cubicBezTo>
                        <a:pt x="2562" y="292"/>
                        <a:pt x="2019" y="0"/>
                        <a:pt x="1499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" name="Google Shape;1393;p38"/>
                <p:cNvSpPr/>
                <p:nvPr/>
              </p:nvSpPr>
              <p:spPr>
                <a:xfrm>
                  <a:off x="9012125" y="3527450"/>
                  <a:ext cx="2102200" cy="102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88" h="40874" extrusionOk="0">
                      <a:moveTo>
                        <a:pt x="0" y="40333"/>
                      </a:moveTo>
                      <a:lnTo>
                        <a:pt x="232" y="40436"/>
                      </a:lnTo>
                      <a:cubicBezTo>
                        <a:pt x="248" y="40436"/>
                        <a:pt x="267" y="40439"/>
                        <a:pt x="290" y="40443"/>
                      </a:cubicBezTo>
                      <a:lnTo>
                        <a:pt x="290" y="40443"/>
                      </a:lnTo>
                      <a:cubicBezTo>
                        <a:pt x="184" y="40410"/>
                        <a:pt x="87" y="40372"/>
                        <a:pt x="0" y="40333"/>
                      </a:cubicBezTo>
                      <a:close/>
                      <a:moveTo>
                        <a:pt x="290" y="40443"/>
                      </a:moveTo>
                      <a:cubicBezTo>
                        <a:pt x="466" y="40499"/>
                        <a:pt x="666" y="40539"/>
                        <a:pt x="875" y="40539"/>
                      </a:cubicBezTo>
                      <a:cubicBezTo>
                        <a:pt x="594" y="40539"/>
                        <a:pt x="404" y="40467"/>
                        <a:pt x="290" y="40443"/>
                      </a:cubicBezTo>
                      <a:close/>
                      <a:moveTo>
                        <a:pt x="84088" y="1"/>
                      </a:moveTo>
                      <a:cubicBezTo>
                        <a:pt x="84088" y="5"/>
                        <a:pt x="84086" y="104"/>
                        <a:pt x="83985" y="104"/>
                      </a:cubicBezTo>
                      <a:lnTo>
                        <a:pt x="83445" y="644"/>
                      </a:lnTo>
                      <a:cubicBezTo>
                        <a:pt x="83007" y="1082"/>
                        <a:pt x="82363" y="1725"/>
                        <a:pt x="81514" y="2575"/>
                      </a:cubicBezTo>
                      <a:cubicBezTo>
                        <a:pt x="80974" y="3012"/>
                        <a:pt x="80433" y="3450"/>
                        <a:pt x="79918" y="3862"/>
                      </a:cubicBezTo>
                      <a:cubicBezTo>
                        <a:pt x="79275" y="4299"/>
                        <a:pt x="78631" y="4608"/>
                        <a:pt x="77859" y="4943"/>
                      </a:cubicBezTo>
                      <a:lnTo>
                        <a:pt x="72711" y="7516"/>
                      </a:lnTo>
                      <a:lnTo>
                        <a:pt x="42906" y="22419"/>
                      </a:lnTo>
                      <a:lnTo>
                        <a:pt x="12998" y="37322"/>
                      </a:lnTo>
                      <a:lnTo>
                        <a:pt x="10295" y="38712"/>
                      </a:lnTo>
                      <a:cubicBezTo>
                        <a:pt x="9549" y="39149"/>
                        <a:pt x="8700" y="39587"/>
                        <a:pt x="7850" y="39896"/>
                      </a:cubicBezTo>
                      <a:cubicBezTo>
                        <a:pt x="6563" y="40333"/>
                        <a:pt x="5045" y="40642"/>
                        <a:pt x="3655" y="40771"/>
                      </a:cubicBezTo>
                      <a:cubicBezTo>
                        <a:pt x="2702" y="40771"/>
                        <a:pt x="1827" y="40642"/>
                        <a:pt x="875" y="40539"/>
                      </a:cubicBezTo>
                      <a:lnTo>
                        <a:pt x="875" y="40539"/>
                      </a:lnTo>
                      <a:cubicBezTo>
                        <a:pt x="1827" y="40771"/>
                        <a:pt x="2702" y="40874"/>
                        <a:pt x="3655" y="40874"/>
                      </a:cubicBezTo>
                      <a:cubicBezTo>
                        <a:pt x="5045" y="40771"/>
                        <a:pt x="6563" y="40539"/>
                        <a:pt x="7953" y="39999"/>
                      </a:cubicBezTo>
                      <a:cubicBezTo>
                        <a:pt x="8803" y="39690"/>
                        <a:pt x="9549" y="39252"/>
                        <a:pt x="10424" y="38840"/>
                      </a:cubicBezTo>
                      <a:lnTo>
                        <a:pt x="13101" y="37553"/>
                      </a:lnTo>
                      <a:lnTo>
                        <a:pt x="43009" y="22625"/>
                      </a:lnTo>
                      <a:lnTo>
                        <a:pt x="72840" y="7619"/>
                      </a:lnTo>
                      <a:lnTo>
                        <a:pt x="77988" y="5046"/>
                      </a:lnTo>
                      <a:cubicBezTo>
                        <a:pt x="78631" y="4737"/>
                        <a:pt x="79378" y="4402"/>
                        <a:pt x="80021" y="3965"/>
                      </a:cubicBezTo>
                      <a:cubicBezTo>
                        <a:pt x="80562" y="3553"/>
                        <a:pt x="81077" y="3115"/>
                        <a:pt x="81514" y="2678"/>
                      </a:cubicBezTo>
                      <a:lnTo>
                        <a:pt x="83445" y="747"/>
                      </a:lnTo>
                      <a:lnTo>
                        <a:pt x="83985" y="232"/>
                      </a:lnTo>
                      <a:cubicBezTo>
                        <a:pt x="84086" y="107"/>
                        <a:pt x="84088" y="5"/>
                        <a:pt x="84088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94" name="Google Shape;1394;p38"/>
              <p:cNvSpPr/>
              <p:nvPr/>
            </p:nvSpPr>
            <p:spPr>
              <a:xfrm>
                <a:off x="3446780" y="2147552"/>
                <a:ext cx="553331" cy="549271"/>
              </a:xfrm>
              <a:custGeom>
                <a:avLst/>
                <a:gdLst/>
                <a:ahLst/>
                <a:cxnLst/>
                <a:rect l="l" t="t" r="r" b="b"/>
                <a:pathLst>
                  <a:path w="27670" h="27467" extrusionOk="0">
                    <a:moveTo>
                      <a:pt x="13720" y="7080"/>
                    </a:moveTo>
                    <a:cubicBezTo>
                      <a:pt x="17374" y="7080"/>
                      <a:pt x="20360" y="9989"/>
                      <a:pt x="20463" y="13515"/>
                    </a:cubicBezTo>
                    <a:cubicBezTo>
                      <a:pt x="20463" y="17170"/>
                      <a:pt x="17580" y="20181"/>
                      <a:pt x="13925" y="20284"/>
                    </a:cubicBezTo>
                    <a:cubicBezTo>
                      <a:pt x="13863" y="20286"/>
                      <a:pt x="13801" y="20287"/>
                      <a:pt x="13739" y="20287"/>
                    </a:cubicBezTo>
                    <a:cubicBezTo>
                      <a:pt x="10197" y="20287"/>
                      <a:pt x="7386" y="17416"/>
                      <a:pt x="7285" y="13849"/>
                    </a:cubicBezTo>
                    <a:cubicBezTo>
                      <a:pt x="7182" y="10194"/>
                      <a:pt x="10065" y="7183"/>
                      <a:pt x="13720" y="7080"/>
                    </a:cubicBezTo>
                    <a:close/>
                    <a:moveTo>
                      <a:pt x="13909" y="1"/>
                    </a:moveTo>
                    <a:cubicBezTo>
                      <a:pt x="13846" y="1"/>
                      <a:pt x="13783" y="1"/>
                      <a:pt x="13720" y="2"/>
                    </a:cubicBezTo>
                    <a:cubicBezTo>
                      <a:pt x="6101" y="105"/>
                      <a:pt x="1" y="6334"/>
                      <a:pt x="104" y="13849"/>
                    </a:cubicBezTo>
                    <a:cubicBezTo>
                      <a:pt x="206" y="21405"/>
                      <a:pt x="6332" y="27466"/>
                      <a:pt x="13839" y="27466"/>
                    </a:cubicBezTo>
                    <a:cubicBezTo>
                      <a:pt x="13902" y="27466"/>
                      <a:pt x="13965" y="27466"/>
                      <a:pt x="14028" y="27465"/>
                    </a:cubicBezTo>
                    <a:cubicBezTo>
                      <a:pt x="21647" y="27362"/>
                      <a:pt x="27670" y="21133"/>
                      <a:pt x="27670" y="13618"/>
                    </a:cubicBezTo>
                    <a:cubicBezTo>
                      <a:pt x="27542" y="6088"/>
                      <a:pt x="21441" y="1"/>
                      <a:pt x="1390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8"/>
              <p:cNvSpPr/>
              <p:nvPr/>
            </p:nvSpPr>
            <p:spPr>
              <a:xfrm>
                <a:off x="3446780" y="2145532"/>
                <a:ext cx="280545" cy="551291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27568" extrusionOk="0">
                    <a:moveTo>
                      <a:pt x="13617" y="0"/>
                    </a:moveTo>
                    <a:cubicBezTo>
                      <a:pt x="5998" y="103"/>
                      <a:pt x="1" y="6332"/>
                      <a:pt x="104" y="13950"/>
                    </a:cubicBezTo>
                    <a:cubicBezTo>
                      <a:pt x="206" y="21506"/>
                      <a:pt x="6332" y="27567"/>
                      <a:pt x="13839" y="27567"/>
                    </a:cubicBezTo>
                    <a:cubicBezTo>
                      <a:pt x="13902" y="27567"/>
                      <a:pt x="13965" y="27567"/>
                      <a:pt x="14028" y="27566"/>
                    </a:cubicBezTo>
                    <a:lnTo>
                      <a:pt x="13925" y="20385"/>
                    </a:lnTo>
                    <a:cubicBezTo>
                      <a:pt x="10399" y="20385"/>
                      <a:pt x="7491" y="17579"/>
                      <a:pt x="7388" y="14053"/>
                    </a:cubicBezTo>
                    <a:cubicBezTo>
                      <a:pt x="7285" y="10398"/>
                      <a:pt x="10065" y="7284"/>
                      <a:pt x="13720" y="7181"/>
                    </a:cubicBezTo>
                    <a:lnTo>
                      <a:pt x="1361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8"/>
              <p:cNvSpPr/>
              <p:nvPr/>
            </p:nvSpPr>
            <p:spPr>
              <a:xfrm>
                <a:off x="3695395" y="2121755"/>
                <a:ext cx="321720" cy="315621"/>
              </a:xfrm>
              <a:custGeom>
                <a:avLst/>
                <a:gdLst/>
                <a:ahLst/>
                <a:cxnLst/>
                <a:rect l="l" t="t" r="r" b="b"/>
                <a:pathLst>
                  <a:path w="16088" h="15783" extrusionOk="0">
                    <a:moveTo>
                      <a:pt x="380" y="1"/>
                    </a:moveTo>
                    <a:cubicBezTo>
                      <a:pt x="254" y="1"/>
                      <a:pt x="127" y="2"/>
                      <a:pt x="1" y="5"/>
                    </a:cubicBezTo>
                    <a:lnTo>
                      <a:pt x="104" y="8911"/>
                    </a:lnTo>
                    <a:cubicBezTo>
                      <a:pt x="4402" y="8911"/>
                      <a:pt x="7619" y="11587"/>
                      <a:pt x="7722" y="15783"/>
                    </a:cubicBezTo>
                    <a:lnTo>
                      <a:pt x="16087" y="15680"/>
                    </a:lnTo>
                    <a:lnTo>
                      <a:pt x="16087" y="15345"/>
                    </a:lnTo>
                    <a:cubicBezTo>
                      <a:pt x="15884" y="6798"/>
                      <a:pt x="8884" y="1"/>
                      <a:pt x="38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8"/>
              <p:cNvSpPr/>
              <p:nvPr/>
            </p:nvSpPr>
            <p:spPr>
              <a:xfrm>
                <a:off x="1873050" y="2236123"/>
                <a:ext cx="2946955" cy="2022408"/>
              </a:xfrm>
              <a:custGeom>
                <a:avLst/>
                <a:gdLst/>
                <a:ahLst/>
                <a:cxnLst/>
                <a:rect l="l" t="t" r="r" b="b"/>
                <a:pathLst>
                  <a:path w="262535" h="180170" extrusionOk="0">
                    <a:moveTo>
                      <a:pt x="257284" y="0"/>
                    </a:moveTo>
                    <a:lnTo>
                      <a:pt x="202152" y="31864"/>
                    </a:lnTo>
                    <a:lnTo>
                      <a:pt x="222434" y="38505"/>
                    </a:lnTo>
                    <a:cubicBezTo>
                      <a:pt x="176310" y="112606"/>
                      <a:pt x="61465" y="164521"/>
                      <a:pt x="1" y="180170"/>
                    </a:cubicBezTo>
                    <a:lnTo>
                      <a:pt x="55571" y="180067"/>
                    </a:lnTo>
                    <a:cubicBezTo>
                      <a:pt x="164728" y="160428"/>
                      <a:pt x="241094" y="47513"/>
                      <a:pt x="241094" y="47513"/>
                    </a:cubicBezTo>
                    <a:lnTo>
                      <a:pt x="262535" y="53845"/>
                    </a:lnTo>
                    <a:lnTo>
                      <a:pt x="257284" y="0"/>
                    </a:lnTo>
                    <a:close/>
                  </a:path>
                </a:pathLst>
              </a:custGeom>
              <a:solidFill>
                <a:srgbClr val="E5F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8"/>
              <p:cNvSpPr/>
              <p:nvPr/>
            </p:nvSpPr>
            <p:spPr>
              <a:xfrm>
                <a:off x="1647950" y="4272806"/>
                <a:ext cx="1104842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204790" h="217" extrusionOk="0">
                    <a:moveTo>
                      <a:pt x="102436" y="0"/>
                    </a:moveTo>
                    <a:cubicBezTo>
                      <a:pt x="45876" y="0"/>
                      <a:pt x="1" y="0"/>
                      <a:pt x="1" y="108"/>
                    </a:cubicBezTo>
                    <a:cubicBezTo>
                      <a:pt x="1" y="108"/>
                      <a:pt x="45876" y="217"/>
                      <a:pt x="102436" y="217"/>
                    </a:cubicBezTo>
                    <a:cubicBezTo>
                      <a:pt x="159023" y="217"/>
                      <a:pt x="204790" y="108"/>
                      <a:pt x="204790" y="108"/>
                    </a:cubicBezTo>
                    <a:cubicBezTo>
                      <a:pt x="204790" y="0"/>
                      <a:pt x="159023" y="0"/>
                      <a:pt x="102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7" grpId="0"/>
      <p:bldP spid="12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36"/>
          <p:cNvSpPr txBox="1">
            <a:spLocks noGrp="1"/>
          </p:cNvSpPr>
          <p:nvPr>
            <p:ph type="title" idx="4"/>
          </p:nvPr>
        </p:nvSpPr>
        <p:spPr>
          <a:xfrm flipH="1">
            <a:off x="826027" y="500192"/>
            <a:ext cx="741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Channel’s Content</a:t>
            </a:r>
            <a:endParaRPr dirty="0"/>
          </a:p>
        </p:txBody>
      </p:sp>
      <p:grpSp>
        <p:nvGrpSpPr>
          <p:cNvPr id="1152" name="Google Shape;1152;p36"/>
          <p:cNvGrpSpPr/>
          <p:nvPr/>
        </p:nvGrpSpPr>
        <p:grpSpPr>
          <a:xfrm>
            <a:off x="469890" y="488975"/>
            <a:ext cx="785902" cy="723912"/>
            <a:chOff x="5695474" y="1930549"/>
            <a:chExt cx="785902" cy="723912"/>
          </a:xfrm>
        </p:grpSpPr>
        <p:sp>
          <p:nvSpPr>
            <p:cNvPr id="1153" name="Google Shape;1153;p36"/>
            <p:cNvSpPr/>
            <p:nvPr/>
          </p:nvSpPr>
          <p:spPr>
            <a:xfrm>
              <a:off x="5695474" y="2127902"/>
              <a:ext cx="785902" cy="429345"/>
            </a:xfrm>
            <a:custGeom>
              <a:avLst/>
              <a:gdLst/>
              <a:ahLst/>
              <a:cxnLst/>
              <a:rect l="l" t="t" r="r" b="b"/>
              <a:pathLst>
                <a:path w="43016" h="23500" extrusionOk="0">
                  <a:moveTo>
                    <a:pt x="16546" y="1"/>
                  </a:moveTo>
                  <a:cubicBezTo>
                    <a:pt x="11392" y="1"/>
                    <a:pt x="7021" y="201"/>
                    <a:pt x="5732" y="893"/>
                  </a:cubicBezTo>
                  <a:cubicBezTo>
                    <a:pt x="1953" y="2845"/>
                    <a:pt x="0" y="16965"/>
                    <a:pt x="2609" y="21136"/>
                  </a:cubicBezTo>
                  <a:cubicBezTo>
                    <a:pt x="3765" y="22989"/>
                    <a:pt x="10937" y="23500"/>
                    <a:pt x="18659" y="23500"/>
                  </a:cubicBezTo>
                  <a:cubicBezTo>
                    <a:pt x="19593" y="23500"/>
                    <a:pt x="20536" y="23492"/>
                    <a:pt x="21477" y="23479"/>
                  </a:cubicBezTo>
                  <a:cubicBezTo>
                    <a:pt x="22426" y="23492"/>
                    <a:pt x="23376" y="23500"/>
                    <a:pt x="24317" y="23500"/>
                  </a:cubicBezTo>
                  <a:cubicBezTo>
                    <a:pt x="32091" y="23500"/>
                    <a:pt x="39246" y="22989"/>
                    <a:pt x="40361" y="21136"/>
                  </a:cubicBezTo>
                  <a:cubicBezTo>
                    <a:pt x="43016" y="16965"/>
                    <a:pt x="41063" y="2845"/>
                    <a:pt x="37299" y="893"/>
                  </a:cubicBezTo>
                  <a:cubicBezTo>
                    <a:pt x="35998" y="201"/>
                    <a:pt x="31634" y="1"/>
                    <a:pt x="26448" y="1"/>
                  </a:cubicBezTo>
                  <a:cubicBezTo>
                    <a:pt x="24847" y="1"/>
                    <a:pt x="23168" y="20"/>
                    <a:pt x="21477" y="49"/>
                  </a:cubicBezTo>
                  <a:cubicBezTo>
                    <a:pt x="19804" y="20"/>
                    <a:pt x="18138" y="1"/>
                    <a:pt x="16546" y="1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6"/>
            <p:cNvSpPr/>
            <p:nvPr/>
          </p:nvSpPr>
          <p:spPr>
            <a:xfrm>
              <a:off x="5872675" y="2541425"/>
              <a:ext cx="80479" cy="113036"/>
            </a:xfrm>
            <a:custGeom>
              <a:avLst/>
              <a:gdLst/>
              <a:ahLst/>
              <a:cxnLst/>
              <a:rect l="l" t="t" r="r" b="b"/>
              <a:pathLst>
                <a:path w="4405" h="6187" extrusionOk="0">
                  <a:moveTo>
                    <a:pt x="4359" y="1"/>
                  </a:moveTo>
                  <a:cubicBezTo>
                    <a:pt x="4359" y="1"/>
                    <a:pt x="4359" y="1"/>
                    <a:pt x="4359" y="1"/>
                  </a:cubicBezTo>
                  <a:cubicBezTo>
                    <a:pt x="4359" y="126"/>
                    <a:pt x="4031" y="189"/>
                    <a:pt x="3781" y="189"/>
                  </a:cubicBezTo>
                  <a:lnTo>
                    <a:pt x="2078" y="189"/>
                  </a:lnTo>
                  <a:cubicBezTo>
                    <a:pt x="1828" y="189"/>
                    <a:pt x="1563" y="64"/>
                    <a:pt x="1563" y="1"/>
                  </a:cubicBezTo>
                  <a:cubicBezTo>
                    <a:pt x="1563" y="1"/>
                    <a:pt x="1500" y="189"/>
                    <a:pt x="1438" y="517"/>
                  </a:cubicBezTo>
                  <a:lnTo>
                    <a:pt x="63" y="5655"/>
                  </a:lnTo>
                  <a:cubicBezTo>
                    <a:pt x="1" y="5921"/>
                    <a:pt x="204" y="6186"/>
                    <a:pt x="516" y="6186"/>
                  </a:cubicBezTo>
                  <a:lnTo>
                    <a:pt x="2219" y="6186"/>
                  </a:lnTo>
                  <a:cubicBezTo>
                    <a:pt x="2547" y="6186"/>
                    <a:pt x="2859" y="5921"/>
                    <a:pt x="2937" y="5655"/>
                  </a:cubicBezTo>
                  <a:cubicBezTo>
                    <a:pt x="2937" y="5655"/>
                    <a:pt x="4405" y="1"/>
                    <a:pt x="4359" y="1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6"/>
            <p:cNvSpPr/>
            <p:nvPr/>
          </p:nvSpPr>
          <p:spPr>
            <a:xfrm>
              <a:off x="6231972" y="2541425"/>
              <a:ext cx="80753" cy="113036"/>
            </a:xfrm>
            <a:custGeom>
              <a:avLst/>
              <a:gdLst/>
              <a:ahLst/>
              <a:cxnLst/>
              <a:rect l="l" t="t" r="r" b="b"/>
              <a:pathLst>
                <a:path w="4420" h="6187" extrusionOk="0">
                  <a:moveTo>
                    <a:pt x="61" y="1"/>
                  </a:moveTo>
                  <a:cubicBezTo>
                    <a:pt x="0" y="1"/>
                    <a:pt x="1483" y="5655"/>
                    <a:pt x="1483" y="5655"/>
                  </a:cubicBezTo>
                  <a:cubicBezTo>
                    <a:pt x="1624" y="5921"/>
                    <a:pt x="1874" y="6186"/>
                    <a:pt x="2202" y="6186"/>
                  </a:cubicBezTo>
                  <a:lnTo>
                    <a:pt x="3967" y="6186"/>
                  </a:lnTo>
                  <a:cubicBezTo>
                    <a:pt x="4217" y="6186"/>
                    <a:pt x="4420" y="5921"/>
                    <a:pt x="4357" y="5655"/>
                  </a:cubicBezTo>
                  <a:lnTo>
                    <a:pt x="2983" y="517"/>
                  </a:lnTo>
                  <a:cubicBezTo>
                    <a:pt x="2920" y="189"/>
                    <a:pt x="2858" y="1"/>
                    <a:pt x="2858" y="1"/>
                  </a:cubicBezTo>
                  <a:cubicBezTo>
                    <a:pt x="2858" y="64"/>
                    <a:pt x="2655" y="189"/>
                    <a:pt x="2327" y="189"/>
                  </a:cubicBezTo>
                  <a:lnTo>
                    <a:pt x="702" y="189"/>
                  </a:lnTo>
                  <a:cubicBezTo>
                    <a:pt x="374" y="189"/>
                    <a:pt x="124" y="126"/>
                    <a:pt x="62" y="1"/>
                  </a:cubicBezTo>
                  <a:cubicBezTo>
                    <a:pt x="62" y="1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5976265" y="2089407"/>
              <a:ext cx="212626" cy="58811"/>
            </a:xfrm>
            <a:custGeom>
              <a:avLst/>
              <a:gdLst/>
              <a:ahLst/>
              <a:cxnLst/>
              <a:rect l="l" t="t" r="r" b="b"/>
              <a:pathLst>
                <a:path w="11638" h="3219" extrusionOk="0">
                  <a:moveTo>
                    <a:pt x="5858" y="1"/>
                  </a:moveTo>
                  <a:cubicBezTo>
                    <a:pt x="2593" y="1"/>
                    <a:pt x="1" y="1047"/>
                    <a:pt x="1" y="2344"/>
                  </a:cubicBezTo>
                  <a:cubicBezTo>
                    <a:pt x="1" y="3047"/>
                    <a:pt x="679" y="3219"/>
                    <a:pt x="1779" y="3219"/>
                  </a:cubicBezTo>
                  <a:cubicBezTo>
                    <a:pt x="2830" y="3219"/>
                    <a:pt x="4264" y="3062"/>
                    <a:pt x="5858" y="3062"/>
                  </a:cubicBezTo>
                  <a:cubicBezTo>
                    <a:pt x="7414" y="3062"/>
                    <a:pt x="8829" y="3219"/>
                    <a:pt x="9869" y="3219"/>
                  </a:cubicBezTo>
                  <a:cubicBezTo>
                    <a:pt x="10958" y="3219"/>
                    <a:pt x="11637" y="3047"/>
                    <a:pt x="11637" y="2344"/>
                  </a:cubicBezTo>
                  <a:cubicBezTo>
                    <a:pt x="11637" y="1047"/>
                    <a:pt x="9044" y="1"/>
                    <a:pt x="5858" y="1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5807323" y="1930549"/>
              <a:ext cx="488576" cy="193406"/>
            </a:xfrm>
            <a:custGeom>
              <a:avLst/>
              <a:gdLst/>
              <a:ahLst/>
              <a:cxnLst/>
              <a:rect l="l" t="t" r="r" b="b"/>
              <a:pathLst>
                <a:path w="26742" h="10586" extrusionOk="0">
                  <a:moveTo>
                    <a:pt x="775" y="1"/>
                  </a:moveTo>
                  <a:cubicBezTo>
                    <a:pt x="543" y="1"/>
                    <a:pt x="316" y="102"/>
                    <a:pt x="188" y="308"/>
                  </a:cubicBezTo>
                  <a:cubicBezTo>
                    <a:pt x="1" y="636"/>
                    <a:pt x="63" y="1027"/>
                    <a:pt x="391" y="1277"/>
                  </a:cubicBezTo>
                  <a:lnTo>
                    <a:pt x="13855" y="10523"/>
                  </a:lnTo>
                  <a:cubicBezTo>
                    <a:pt x="13996" y="10586"/>
                    <a:pt x="14121" y="10586"/>
                    <a:pt x="14246" y="10586"/>
                  </a:cubicBezTo>
                  <a:cubicBezTo>
                    <a:pt x="14386" y="10586"/>
                    <a:pt x="14511" y="10586"/>
                    <a:pt x="14636" y="10461"/>
                  </a:cubicBezTo>
                  <a:lnTo>
                    <a:pt x="26429" y="1667"/>
                  </a:lnTo>
                  <a:cubicBezTo>
                    <a:pt x="26679" y="1480"/>
                    <a:pt x="26741" y="1027"/>
                    <a:pt x="26554" y="761"/>
                  </a:cubicBezTo>
                  <a:cubicBezTo>
                    <a:pt x="26400" y="572"/>
                    <a:pt x="26205" y="471"/>
                    <a:pt x="26004" y="471"/>
                  </a:cubicBezTo>
                  <a:cubicBezTo>
                    <a:pt x="25858" y="471"/>
                    <a:pt x="25708" y="524"/>
                    <a:pt x="25570" y="636"/>
                  </a:cubicBezTo>
                  <a:lnTo>
                    <a:pt x="14246" y="9086"/>
                  </a:lnTo>
                  <a:lnTo>
                    <a:pt x="1172" y="105"/>
                  </a:lnTo>
                  <a:cubicBezTo>
                    <a:pt x="1051" y="36"/>
                    <a:pt x="912" y="1"/>
                    <a:pt x="775" y="1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6"/>
            <p:cNvSpPr/>
            <p:nvPr/>
          </p:nvSpPr>
          <p:spPr>
            <a:xfrm>
              <a:off x="5764534" y="2168205"/>
              <a:ext cx="576729" cy="349469"/>
            </a:xfrm>
            <a:custGeom>
              <a:avLst/>
              <a:gdLst/>
              <a:ahLst/>
              <a:cxnLst/>
              <a:rect l="l" t="t" r="r" b="b"/>
              <a:pathLst>
                <a:path w="31567" h="19128" extrusionOk="0">
                  <a:moveTo>
                    <a:pt x="11678" y="1"/>
                  </a:moveTo>
                  <a:cubicBezTo>
                    <a:pt x="8104" y="1"/>
                    <a:pt x="5121" y="175"/>
                    <a:pt x="4170" y="702"/>
                  </a:cubicBezTo>
                  <a:cubicBezTo>
                    <a:pt x="1437" y="2264"/>
                    <a:pt x="0" y="13791"/>
                    <a:pt x="1890" y="17165"/>
                  </a:cubicBezTo>
                  <a:cubicBezTo>
                    <a:pt x="2774" y="18719"/>
                    <a:pt x="8279" y="19128"/>
                    <a:pt x="14080" y="19128"/>
                  </a:cubicBezTo>
                  <a:cubicBezTo>
                    <a:pt x="14633" y="19128"/>
                    <a:pt x="15189" y="19124"/>
                    <a:pt x="15744" y="19117"/>
                  </a:cubicBezTo>
                  <a:cubicBezTo>
                    <a:pt x="16306" y="19124"/>
                    <a:pt x="16869" y="19128"/>
                    <a:pt x="17427" y="19128"/>
                  </a:cubicBezTo>
                  <a:cubicBezTo>
                    <a:pt x="23285" y="19128"/>
                    <a:pt x="28773" y="18719"/>
                    <a:pt x="29614" y="17165"/>
                  </a:cubicBezTo>
                  <a:cubicBezTo>
                    <a:pt x="31567" y="13791"/>
                    <a:pt x="30130" y="2264"/>
                    <a:pt x="27334" y="702"/>
                  </a:cubicBezTo>
                  <a:cubicBezTo>
                    <a:pt x="26429" y="175"/>
                    <a:pt x="23459" y="1"/>
                    <a:pt x="19857" y="1"/>
                  </a:cubicBezTo>
                  <a:cubicBezTo>
                    <a:pt x="18547" y="1"/>
                    <a:pt x="17153" y="24"/>
                    <a:pt x="15744" y="61"/>
                  </a:cubicBezTo>
                  <a:cubicBezTo>
                    <a:pt x="14357" y="24"/>
                    <a:pt x="12978" y="1"/>
                    <a:pt x="11678" y="1"/>
                  </a:cubicBezTo>
                  <a:close/>
                </a:path>
              </a:pathLst>
            </a:custGeom>
            <a:solidFill>
              <a:srgbClr val="453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6"/>
            <p:cNvSpPr/>
            <p:nvPr/>
          </p:nvSpPr>
          <p:spPr>
            <a:xfrm>
              <a:off x="6340113" y="2252357"/>
              <a:ext cx="77063" cy="64237"/>
            </a:xfrm>
            <a:custGeom>
              <a:avLst/>
              <a:gdLst/>
              <a:ahLst/>
              <a:cxnLst/>
              <a:rect l="l" t="t" r="r" b="b"/>
              <a:pathLst>
                <a:path w="4218" h="3516" extrusionOk="0">
                  <a:moveTo>
                    <a:pt x="2078" y="1"/>
                  </a:moveTo>
                  <a:cubicBezTo>
                    <a:pt x="516" y="1"/>
                    <a:pt x="0" y="782"/>
                    <a:pt x="0" y="1766"/>
                  </a:cubicBezTo>
                  <a:cubicBezTo>
                    <a:pt x="0" y="2734"/>
                    <a:pt x="844" y="3515"/>
                    <a:pt x="2078" y="3515"/>
                  </a:cubicBezTo>
                  <a:cubicBezTo>
                    <a:pt x="3374" y="3515"/>
                    <a:pt x="4218" y="2734"/>
                    <a:pt x="4218" y="1766"/>
                  </a:cubicBezTo>
                  <a:cubicBezTo>
                    <a:pt x="4218" y="782"/>
                    <a:pt x="3702" y="1"/>
                    <a:pt x="2078" y="1"/>
                  </a:cubicBezTo>
                  <a:close/>
                </a:path>
              </a:pathLst>
            </a:custGeom>
            <a:solidFill>
              <a:srgbClr val="453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6352956" y="2342812"/>
              <a:ext cx="51375" cy="42825"/>
            </a:xfrm>
            <a:custGeom>
              <a:avLst/>
              <a:gdLst/>
              <a:ahLst/>
              <a:cxnLst/>
              <a:rect l="l" t="t" r="r" b="b"/>
              <a:pathLst>
                <a:path w="2812" h="2344" extrusionOk="0">
                  <a:moveTo>
                    <a:pt x="1375" y="1"/>
                  </a:moveTo>
                  <a:cubicBezTo>
                    <a:pt x="328" y="1"/>
                    <a:pt x="0" y="516"/>
                    <a:pt x="0" y="1172"/>
                  </a:cubicBezTo>
                  <a:cubicBezTo>
                    <a:pt x="0" y="1828"/>
                    <a:pt x="594" y="2344"/>
                    <a:pt x="1375" y="2344"/>
                  </a:cubicBezTo>
                  <a:cubicBezTo>
                    <a:pt x="2218" y="2344"/>
                    <a:pt x="2812" y="1828"/>
                    <a:pt x="2812" y="1172"/>
                  </a:cubicBezTo>
                  <a:cubicBezTo>
                    <a:pt x="2812" y="516"/>
                    <a:pt x="2484" y="1"/>
                    <a:pt x="1375" y="1"/>
                  </a:cubicBezTo>
                  <a:close/>
                </a:path>
              </a:pathLst>
            </a:custGeom>
            <a:solidFill>
              <a:srgbClr val="453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6352956" y="2414156"/>
              <a:ext cx="51375" cy="42825"/>
            </a:xfrm>
            <a:custGeom>
              <a:avLst/>
              <a:gdLst/>
              <a:ahLst/>
              <a:cxnLst/>
              <a:rect l="l" t="t" r="r" b="b"/>
              <a:pathLst>
                <a:path w="2812" h="2344" extrusionOk="0">
                  <a:moveTo>
                    <a:pt x="1375" y="1"/>
                  </a:moveTo>
                  <a:cubicBezTo>
                    <a:pt x="328" y="1"/>
                    <a:pt x="0" y="516"/>
                    <a:pt x="0" y="1172"/>
                  </a:cubicBezTo>
                  <a:cubicBezTo>
                    <a:pt x="0" y="1828"/>
                    <a:pt x="594" y="2344"/>
                    <a:pt x="1375" y="2344"/>
                  </a:cubicBezTo>
                  <a:cubicBezTo>
                    <a:pt x="2218" y="2344"/>
                    <a:pt x="2812" y="1828"/>
                    <a:pt x="2812" y="1172"/>
                  </a:cubicBezTo>
                  <a:cubicBezTo>
                    <a:pt x="2812" y="516"/>
                    <a:pt x="2484" y="1"/>
                    <a:pt x="1375" y="1"/>
                  </a:cubicBezTo>
                  <a:close/>
                </a:path>
              </a:pathLst>
            </a:custGeom>
            <a:solidFill>
              <a:srgbClr val="453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36"/>
          <p:cNvGrpSpPr/>
          <p:nvPr/>
        </p:nvGrpSpPr>
        <p:grpSpPr>
          <a:xfrm>
            <a:off x="7999853" y="3376582"/>
            <a:ext cx="630729" cy="723916"/>
            <a:chOff x="2435411" y="1922984"/>
            <a:chExt cx="630729" cy="723916"/>
          </a:xfrm>
        </p:grpSpPr>
        <p:sp>
          <p:nvSpPr>
            <p:cNvPr id="1163" name="Google Shape;1163;p36"/>
            <p:cNvSpPr/>
            <p:nvPr/>
          </p:nvSpPr>
          <p:spPr>
            <a:xfrm>
              <a:off x="2599311" y="1922984"/>
              <a:ext cx="328605" cy="312839"/>
            </a:xfrm>
            <a:custGeom>
              <a:avLst/>
              <a:gdLst/>
              <a:ahLst/>
              <a:cxnLst/>
              <a:rect l="l" t="t" r="r" b="b"/>
              <a:pathLst>
                <a:path w="19197" h="18276" extrusionOk="0">
                  <a:moveTo>
                    <a:pt x="17936" y="0"/>
                  </a:moveTo>
                  <a:cubicBezTo>
                    <a:pt x="17586" y="0"/>
                    <a:pt x="17248" y="173"/>
                    <a:pt x="17041" y="508"/>
                  </a:cubicBezTo>
                  <a:lnTo>
                    <a:pt x="8138" y="14097"/>
                  </a:lnTo>
                  <a:lnTo>
                    <a:pt x="3640" y="3820"/>
                  </a:lnTo>
                  <a:cubicBezTo>
                    <a:pt x="3446" y="3443"/>
                    <a:pt x="3051" y="3200"/>
                    <a:pt x="2622" y="3200"/>
                  </a:cubicBezTo>
                  <a:cubicBezTo>
                    <a:pt x="2463" y="3200"/>
                    <a:pt x="2300" y="3233"/>
                    <a:pt x="2140" y="3304"/>
                  </a:cubicBezTo>
                  <a:cubicBezTo>
                    <a:pt x="1625" y="3492"/>
                    <a:pt x="1359" y="4148"/>
                    <a:pt x="1625" y="4726"/>
                  </a:cubicBezTo>
                  <a:lnTo>
                    <a:pt x="5920" y="14566"/>
                  </a:lnTo>
                  <a:cubicBezTo>
                    <a:pt x="2531" y="14691"/>
                    <a:pt x="1" y="15862"/>
                    <a:pt x="1" y="17299"/>
                  </a:cubicBezTo>
                  <a:cubicBezTo>
                    <a:pt x="1" y="18080"/>
                    <a:pt x="766" y="18276"/>
                    <a:pt x="2002" y="18276"/>
                  </a:cubicBezTo>
                  <a:cubicBezTo>
                    <a:pt x="3238" y="18276"/>
                    <a:pt x="4944" y="18080"/>
                    <a:pt x="6826" y="18080"/>
                  </a:cubicBezTo>
                  <a:cubicBezTo>
                    <a:pt x="8716" y="18080"/>
                    <a:pt x="10426" y="18276"/>
                    <a:pt x="11664" y="18276"/>
                  </a:cubicBezTo>
                  <a:cubicBezTo>
                    <a:pt x="12902" y="18276"/>
                    <a:pt x="13667" y="18080"/>
                    <a:pt x="13667" y="17299"/>
                  </a:cubicBezTo>
                  <a:cubicBezTo>
                    <a:pt x="13667" y="16253"/>
                    <a:pt x="12293" y="15347"/>
                    <a:pt x="10216" y="14878"/>
                  </a:cubicBezTo>
                  <a:lnTo>
                    <a:pt x="18869" y="1742"/>
                  </a:lnTo>
                  <a:cubicBezTo>
                    <a:pt x="19197" y="1211"/>
                    <a:pt x="19072" y="508"/>
                    <a:pt x="18541" y="180"/>
                  </a:cubicBezTo>
                  <a:cubicBezTo>
                    <a:pt x="18350" y="59"/>
                    <a:pt x="18141" y="0"/>
                    <a:pt x="17936" y="0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2435411" y="2217028"/>
              <a:ext cx="630729" cy="388191"/>
            </a:xfrm>
            <a:custGeom>
              <a:avLst/>
              <a:gdLst/>
              <a:ahLst/>
              <a:cxnLst/>
              <a:rect l="l" t="t" r="r" b="b"/>
              <a:pathLst>
                <a:path w="36847" h="22678" extrusionOk="0">
                  <a:moveTo>
                    <a:pt x="23581" y="1"/>
                  </a:moveTo>
                  <a:cubicBezTo>
                    <a:pt x="21941" y="1"/>
                    <a:pt x="20208" y="43"/>
                    <a:pt x="18416" y="43"/>
                  </a:cubicBezTo>
                  <a:cubicBezTo>
                    <a:pt x="16896" y="43"/>
                    <a:pt x="15418" y="19"/>
                    <a:pt x="14004" y="19"/>
                  </a:cubicBezTo>
                  <a:cubicBezTo>
                    <a:pt x="5974" y="19"/>
                    <a:pt x="1" y="809"/>
                    <a:pt x="1" y="11367"/>
                  </a:cubicBezTo>
                  <a:cubicBezTo>
                    <a:pt x="1" y="21857"/>
                    <a:pt x="5942" y="22655"/>
                    <a:pt x="13939" y="22655"/>
                  </a:cubicBezTo>
                  <a:cubicBezTo>
                    <a:pt x="15373" y="22655"/>
                    <a:pt x="16873" y="22629"/>
                    <a:pt x="18416" y="22629"/>
                  </a:cubicBezTo>
                  <a:cubicBezTo>
                    <a:pt x="20290" y="22629"/>
                    <a:pt x="22100" y="22678"/>
                    <a:pt x="23805" y="22678"/>
                  </a:cubicBezTo>
                  <a:cubicBezTo>
                    <a:pt x="31342" y="22678"/>
                    <a:pt x="36847" y="21722"/>
                    <a:pt x="36847" y="11367"/>
                  </a:cubicBezTo>
                  <a:cubicBezTo>
                    <a:pt x="36847" y="923"/>
                    <a:pt x="31233" y="1"/>
                    <a:pt x="23581" y="1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2530071" y="2528532"/>
              <a:ext cx="84218" cy="118368"/>
            </a:xfrm>
            <a:custGeom>
              <a:avLst/>
              <a:gdLst/>
              <a:ahLst/>
              <a:cxnLst/>
              <a:rect l="l" t="t" r="r" b="b"/>
              <a:pathLst>
                <a:path w="4920" h="6915" extrusionOk="0">
                  <a:moveTo>
                    <a:pt x="1763" y="1"/>
                  </a:moveTo>
                  <a:cubicBezTo>
                    <a:pt x="1751" y="1"/>
                    <a:pt x="1688" y="232"/>
                    <a:pt x="1562" y="526"/>
                  </a:cubicBezTo>
                  <a:lnTo>
                    <a:pt x="78" y="6321"/>
                  </a:lnTo>
                  <a:cubicBezTo>
                    <a:pt x="0" y="6649"/>
                    <a:pt x="203" y="6914"/>
                    <a:pt x="531" y="6914"/>
                  </a:cubicBezTo>
                  <a:lnTo>
                    <a:pt x="2484" y="6914"/>
                  </a:lnTo>
                  <a:cubicBezTo>
                    <a:pt x="2874" y="6914"/>
                    <a:pt x="3202" y="6649"/>
                    <a:pt x="3265" y="6321"/>
                  </a:cubicBezTo>
                  <a:cubicBezTo>
                    <a:pt x="3265" y="6321"/>
                    <a:pt x="4919" y="9"/>
                    <a:pt x="4890" y="9"/>
                  </a:cubicBezTo>
                  <a:lnTo>
                    <a:pt x="4890" y="9"/>
                  </a:lnTo>
                  <a:cubicBezTo>
                    <a:pt x="4890" y="9"/>
                    <a:pt x="4890" y="9"/>
                    <a:pt x="4889" y="11"/>
                  </a:cubicBezTo>
                  <a:cubicBezTo>
                    <a:pt x="4826" y="73"/>
                    <a:pt x="4498" y="136"/>
                    <a:pt x="4170" y="136"/>
                  </a:cubicBezTo>
                  <a:lnTo>
                    <a:pt x="2343" y="136"/>
                  </a:lnTo>
                  <a:cubicBezTo>
                    <a:pt x="2031" y="136"/>
                    <a:pt x="1765" y="11"/>
                    <a:pt x="1765" y="11"/>
                  </a:cubicBezTo>
                  <a:cubicBezTo>
                    <a:pt x="1765" y="4"/>
                    <a:pt x="1764" y="1"/>
                    <a:pt x="1763" y="1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6"/>
            <p:cNvSpPr/>
            <p:nvPr/>
          </p:nvSpPr>
          <p:spPr>
            <a:xfrm>
              <a:off x="2907854" y="2528532"/>
              <a:ext cx="84766" cy="118368"/>
            </a:xfrm>
            <a:custGeom>
              <a:avLst/>
              <a:gdLst/>
              <a:ahLst/>
              <a:cxnLst/>
              <a:rect l="l" t="t" r="r" b="b"/>
              <a:pathLst>
                <a:path w="4952" h="6915" extrusionOk="0">
                  <a:moveTo>
                    <a:pt x="1" y="9"/>
                  </a:moveTo>
                  <a:cubicBezTo>
                    <a:pt x="0" y="9"/>
                    <a:pt x="0" y="9"/>
                    <a:pt x="0" y="11"/>
                  </a:cubicBezTo>
                  <a:cubicBezTo>
                    <a:pt x="1" y="12"/>
                    <a:pt x="2" y="13"/>
                    <a:pt x="3" y="14"/>
                  </a:cubicBezTo>
                  <a:lnTo>
                    <a:pt x="3" y="14"/>
                  </a:lnTo>
                  <a:cubicBezTo>
                    <a:pt x="2" y="10"/>
                    <a:pt x="1" y="9"/>
                    <a:pt x="1" y="9"/>
                  </a:cubicBezTo>
                  <a:close/>
                  <a:moveTo>
                    <a:pt x="3189" y="1"/>
                  </a:moveTo>
                  <a:cubicBezTo>
                    <a:pt x="3187" y="1"/>
                    <a:pt x="3187" y="4"/>
                    <a:pt x="3187" y="11"/>
                  </a:cubicBezTo>
                  <a:cubicBezTo>
                    <a:pt x="3187" y="11"/>
                    <a:pt x="2921" y="136"/>
                    <a:pt x="2609" y="136"/>
                  </a:cubicBezTo>
                  <a:lnTo>
                    <a:pt x="781" y="136"/>
                  </a:lnTo>
                  <a:cubicBezTo>
                    <a:pt x="397" y="136"/>
                    <a:pt x="73" y="75"/>
                    <a:pt x="3" y="14"/>
                  </a:cubicBezTo>
                  <a:lnTo>
                    <a:pt x="3" y="14"/>
                  </a:lnTo>
                  <a:cubicBezTo>
                    <a:pt x="85" y="210"/>
                    <a:pt x="1687" y="6321"/>
                    <a:pt x="1687" y="6321"/>
                  </a:cubicBezTo>
                  <a:cubicBezTo>
                    <a:pt x="1750" y="6649"/>
                    <a:pt x="2078" y="6914"/>
                    <a:pt x="2406" y="6914"/>
                  </a:cubicBezTo>
                  <a:lnTo>
                    <a:pt x="4358" y="6914"/>
                  </a:lnTo>
                  <a:cubicBezTo>
                    <a:pt x="4749" y="6914"/>
                    <a:pt x="4952" y="6649"/>
                    <a:pt x="4873" y="6321"/>
                  </a:cubicBezTo>
                  <a:lnTo>
                    <a:pt x="3312" y="526"/>
                  </a:lnTo>
                  <a:cubicBezTo>
                    <a:pt x="3256" y="232"/>
                    <a:pt x="3200" y="1"/>
                    <a:pt x="3189" y="1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6"/>
            <p:cNvSpPr/>
            <p:nvPr/>
          </p:nvSpPr>
          <p:spPr>
            <a:xfrm>
              <a:off x="2940206" y="2404910"/>
              <a:ext cx="80213" cy="68196"/>
            </a:xfrm>
            <a:custGeom>
              <a:avLst/>
              <a:gdLst/>
              <a:ahLst/>
              <a:cxnLst/>
              <a:rect l="l" t="t" r="r" b="b"/>
              <a:pathLst>
                <a:path w="4686" h="3984" extrusionOk="0">
                  <a:moveTo>
                    <a:pt x="2343" y="1"/>
                  </a:moveTo>
                  <a:cubicBezTo>
                    <a:pt x="516" y="1"/>
                    <a:pt x="0" y="922"/>
                    <a:pt x="0" y="2031"/>
                  </a:cubicBezTo>
                  <a:cubicBezTo>
                    <a:pt x="0" y="3062"/>
                    <a:pt x="906" y="3984"/>
                    <a:pt x="2343" y="3984"/>
                  </a:cubicBezTo>
                  <a:cubicBezTo>
                    <a:pt x="3764" y="3984"/>
                    <a:pt x="4686" y="3062"/>
                    <a:pt x="4686" y="2031"/>
                  </a:cubicBezTo>
                  <a:cubicBezTo>
                    <a:pt x="4686" y="922"/>
                    <a:pt x="4155" y="1"/>
                    <a:pt x="2343" y="1"/>
                  </a:cubicBezTo>
                  <a:close/>
                </a:path>
              </a:pathLst>
            </a:custGeom>
            <a:solidFill>
              <a:srgbClr val="453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6"/>
            <p:cNvSpPr/>
            <p:nvPr/>
          </p:nvSpPr>
          <p:spPr>
            <a:xfrm>
              <a:off x="2927898" y="2312681"/>
              <a:ext cx="46816" cy="31017"/>
            </a:xfrm>
            <a:custGeom>
              <a:avLst/>
              <a:gdLst/>
              <a:ahLst/>
              <a:cxnLst/>
              <a:rect l="l" t="t" r="r" b="b"/>
              <a:pathLst>
                <a:path w="2735" h="1812" extrusionOk="0">
                  <a:moveTo>
                    <a:pt x="579" y="0"/>
                  </a:moveTo>
                  <a:cubicBezTo>
                    <a:pt x="266" y="0"/>
                    <a:pt x="1" y="313"/>
                    <a:pt x="1" y="641"/>
                  </a:cubicBezTo>
                  <a:lnTo>
                    <a:pt x="1" y="1172"/>
                  </a:lnTo>
                  <a:cubicBezTo>
                    <a:pt x="1" y="1562"/>
                    <a:pt x="266" y="1812"/>
                    <a:pt x="579" y="1812"/>
                  </a:cubicBezTo>
                  <a:lnTo>
                    <a:pt x="2078" y="1812"/>
                  </a:lnTo>
                  <a:cubicBezTo>
                    <a:pt x="2406" y="1812"/>
                    <a:pt x="2734" y="1562"/>
                    <a:pt x="2734" y="1172"/>
                  </a:cubicBezTo>
                  <a:lnTo>
                    <a:pt x="2734" y="641"/>
                  </a:lnTo>
                  <a:cubicBezTo>
                    <a:pt x="2734" y="313"/>
                    <a:pt x="2406" y="0"/>
                    <a:pt x="2078" y="0"/>
                  </a:cubicBezTo>
                  <a:close/>
                </a:path>
              </a:pathLst>
            </a:custGeom>
            <a:solidFill>
              <a:srgbClr val="453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6"/>
            <p:cNvSpPr/>
            <p:nvPr/>
          </p:nvSpPr>
          <p:spPr>
            <a:xfrm>
              <a:off x="2985927" y="2312681"/>
              <a:ext cx="46799" cy="31017"/>
            </a:xfrm>
            <a:custGeom>
              <a:avLst/>
              <a:gdLst/>
              <a:ahLst/>
              <a:cxnLst/>
              <a:rect l="l" t="t" r="r" b="b"/>
              <a:pathLst>
                <a:path w="2734" h="1812" extrusionOk="0">
                  <a:moveTo>
                    <a:pt x="578" y="0"/>
                  </a:moveTo>
                  <a:cubicBezTo>
                    <a:pt x="250" y="0"/>
                    <a:pt x="0" y="313"/>
                    <a:pt x="0" y="641"/>
                  </a:cubicBezTo>
                  <a:lnTo>
                    <a:pt x="0" y="1172"/>
                  </a:lnTo>
                  <a:cubicBezTo>
                    <a:pt x="0" y="1562"/>
                    <a:pt x="250" y="1812"/>
                    <a:pt x="578" y="1812"/>
                  </a:cubicBezTo>
                  <a:lnTo>
                    <a:pt x="2077" y="1812"/>
                  </a:lnTo>
                  <a:cubicBezTo>
                    <a:pt x="2468" y="1812"/>
                    <a:pt x="2733" y="1562"/>
                    <a:pt x="2733" y="1172"/>
                  </a:cubicBezTo>
                  <a:lnTo>
                    <a:pt x="2733" y="641"/>
                  </a:lnTo>
                  <a:cubicBezTo>
                    <a:pt x="2733" y="313"/>
                    <a:pt x="2468" y="0"/>
                    <a:pt x="2077" y="0"/>
                  </a:cubicBezTo>
                  <a:close/>
                </a:path>
              </a:pathLst>
            </a:custGeom>
            <a:solidFill>
              <a:srgbClr val="453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6"/>
            <p:cNvSpPr/>
            <p:nvPr/>
          </p:nvSpPr>
          <p:spPr>
            <a:xfrm>
              <a:off x="2927898" y="2357049"/>
              <a:ext cx="46816" cy="30230"/>
            </a:xfrm>
            <a:custGeom>
              <a:avLst/>
              <a:gdLst/>
              <a:ahLst/>
              <a:cxnLst/>
              <a:rect l="l" t="t" r="r" b="b"/>
              <a:pathLst>
                <a:path w="2735" h="1766" extrusionOk="0">
                  <a:moveTo>
                    <a:pt x="579" y="1"/>
                  </a:moveTo>
                  <a:cubicBezTo>
                    <a:pt x="266" y="1"/>
                    <a:pt x="1" y="266"/>
                    <a:pt x="1" y="594"/>
                  </a:cubicBezTo>
                  <a:lnTo>
                    <a:pt x="1" y="1110"/>
                  </a:lnTo>
                  <a:cubicBezTo>
                    <a:pt x="1" y="1500"/>
                    <a:pt x="266" y="1766"/>
                    <a:pt x="579" y="1766"/>
                  </a:cubicBezTo>
                  <a:lnTo>
                    <a:pt x="2078" y="1766"/>
                  </a:lnTo>
                  <a:cubicBezTo>
                    <a:pt x="2406" y="1766"/>
                    <a:pt x="2734" y="1500"/>
                    <a:pt x="2734" y="1110"/>
                  </a:cubicBezTo>
                  <a:lnTo>
                    <a:pt x="2734" y="594"/>
                  </a:lnTo>
                  <a:cubicBezTo>
                    <a:pt x="2734" y="266"/>
                    <a:pt x="2406" y="1"/>
                    <a:pt x="2078" y="1"/>
                  </a:cubicBezTo>
                  <a:close/>
                </a:path>
              </a:pathLst>
            </a:custGeom>
            <a:solidFill>
              <a:srgbClr val="453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6"/>
            <p:cNvSpPr/>
            <p:nvPr/>
          </p:nvSpPr>
          <p:spPr>
            <a:xfrm>
              <a:off x="2985927" y="2357049"/>
              <a:ext cx="46799" cy="30230"/>
            </a:xfrm>
            <a:custGeom>
              <a:avLst/>
              <a:gdLst/>
              <a:ahLst/>
              <a:cxnLst/>
              <a:rect l="l" t="t" r="r" b="b"/>
              <a:pathLst>
                <a:path w="2734" h="1766" extrusionOk="0">
                  <a:moveTo>
                    <a:pt x="578" y="1"/>
                  </a:moveTo>
                  <a:cubicBezTo>
                    <a:pt x="250" y="1"/>
                    <a:pt x="0" y="266"/>
                    <a:pt x="0" y="594"/>
                  </a:cubicBezTo>
                  <a:lnTo>
                    <a:pt x="0" y="1110"/>
                  </a:lnTo>
                  <a:cubicBezTo>
                    <a:pt x="0" y="1500"/>
                    <a:pt x="250" y="1766"/>
                    <a:pt x="578" y="1766"/>
                  </a:cubicBezTo>
                  <a:lnTo>
                    <a:pt x="2077" y="1766"/>
                  </a:lnTo>
                  <a:cubicBezTo>
                    <a:pt x="2468" y="1766"/>
                    <a:pt x="2733" y="1500"/>
                    <a:pt x="2733" y="1110"/>
                  </a:cubicBezTo>
                  <a:lnTo>
                    <a:pt x="2733" y="594"/>
                  </a:lnTo>
                  <a:cubicBezTo>
                    <a:pt x="2733" y="266"/>
                    <a:pt x="2468" y="1"/>
                    <a:pt x="2077" y="1"/>
                  </a:cubicBezTo>
                  <a:close/>
                </a:path>
              </a:pathLst>
            </a:custGeom>
            <a:solidFill>
              <a:srgbClr val="453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6"/>
            <p:cNvSpPr/>
            <p:nvPr/>
          </p:nvSpPr>
          <p:spPr>
            <a:xfrm>
              <a:off x="2927898" y="2489676"/>
              <a:ext cx="46816" cy="31291"/>
            </a:xfrm>
            <a:custGeom>
              <a:avLst/>
              <a:gdLst/>
              <a:ahLst/>
              <a:cxnLst/>
              <a:rect l="l" t="t" r="r" b="b"/>
              <a:pathLst>
                <a:path w="2735" h="1828" extrusionOk="0">
                  <a:moveTo>
                    <a:pt x="579" y="0"/>
                  </a:moveTo>
                  <a:cubicBezTo>
                    <a:pt x="266" y="0"/>
                    <a:pt x="1" y="328"/>
                    <a:pt x="1" y="656"/>
                  </a:cubicBezTo>
                  <a:lnTo>
                    <a:pt x="1" y="1172"/>
                  </a:lnTo>
                  <a:cubicBezTo>
                    <a:pt x="1" y="1562"/>
                    <a:pt x="266" y="1828"/>
                    <a:pt x="579" y="1828"/>
                  </a:cubicBezTo>
                  <a:lnTo>
                    <a:pt x="2078" y="1828"/>
                  </a:lnTo>
                  <a:cubicBezTo>
                    <a:pt x="2406" y="1828"/>
                    <a:pt x="2734" y="1562"/>
                    <a:pt x="2734" y="1172"/>
                  </a:cubicBezTo>
                  <a:lnTo>
                    <a:pt x="2734" y="656"/>
                  </a:lnTo>
                  <a:cubicBezTo>
                    <a:pt x="2734" y="328"/>
                    <a:pt x="2406" y="0"/>
                    <a:pt x="2078" y="0"/>
                  </a:cubicBezTo>
                  <a:close/>
                </a:path>
              </a:pathLst>
            </a:custGeom>
            <a:solidFill>
              <a:srgbClr val="453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6"/>
            <p:cNvSpPr/>
            <p:nvPr/>
          </p:nvSpPr>
          <p:spPr>
            <a:xfrm>
              <a:off x="2985927" y="2489676"/>
              <a:ext cx="46799" cy="31291"/>
            </a:xfrm>
            <a:custGeom>
              <a:avLst/>
              <a:gdLst/>
              <a:ahLst/>
              <a:cxnLst/>
              <a:rect l="l" t="t" r="r" b="b"/>
              <a:pathLst>
                <a:path w="2734" h="1828" extrusionOk="0">
                  <a:moveTo>
                    <a:pt x="578" y="0"/>
                  </a:moveTo>
                  <a:cubicBezTo>
                    <a:pt x="250" y="0"/>
                    <a:pt x="0" y="328"/>
                    <a:pt x="0" y="656"/>
                  </a:cubicBezTo>
                  <a:lnTo>
                    <a:pt x="0" y="1172"/>
                  </a:lnTo>
                  <a:cubicBezTo>
                    <a:pt x="0" y="1562"/>
                    <a:pt x="250" y="1828"/>
                    <a:pt x="578" y="1828"/>
                  </a:cubicBezTo>
                  <a:lnTo>
                    <a:pt x="2077" y="1828"/>
                  </a:lnTo>
                  <a:cubicBezTo>
                    <a:pt x="2468" y="1828"/>
                    <a:pt x="2733" y="1562"/>
                    <a:pt x="2733" y="1172"/>
                  </a:cubicBezTo>
                  <a:lnTo>
                    <a:pt x="2733" y="656"/>
                  </a:lnTo>
                  <a:cubicBezTo>
                    <a:pt x="2733" y="328"/>
                    <a:pt x="2468" y="0"/>
                    <a:pt x="2077" y="0"/>
                  </a:cubicBezTo>
                  <a:close/>
                </a:path>
              </a:pathLst>
            </a:custGeom>
            <a:solidFill>
              <a:srgbClr val="453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6"/>
            <p:cNvSpPr/>
            <p:nvPr/>
          </p:nvSpPr>
          <p:spPr>
            <a:xfrm>
              <a:off x="2481132" y="2250835"/>
              <a:ext cx="436633" cy="320491"/>
            </a:xfrm>
            <a:custGeom>
              <a:avLst/>
              <a:gdLst/>
              <a:ahLst/>
              <a:cxnLst/>
              <a:rect l="l" t="t" r="r" b="b"/>
              <a:pathLst>
                <a:path w="25508" h="18723" extrusionOk="0">
                  <a:moveTo>
                    <a:pt x="9704" y="0"/>
                  </a:moveTo>
                  <a:cubicBezTo>
                    <a:pt x="4144" y="0"/>
                    <a:pt x="1" y="655"/>
                    <a:pt x="1" y="9392"/>
                  </a:cubicBezTo>
                  <a:cubicBezTo>
                    <a:pt x="1" y="18061"/>
                    <a:pt x="4117" y="18723"/>
                    <a:pt x="9649" y="18723"/>
                  </a:cubicBezTo>
                  <a:cubicBezTo>
                    <a:pt x="10646" y="18723"/>
                    <a:pt x="11689" y="18701"/>
                    <a:pt x="12762" y="18701"/>
                  </a:cubicBezTo>
                  <a:cubicBezTo>
                    <a:pt x="13052" y="18701"/>
                    <a:pt x="13340" y="18702"/>
                    <a:pt x="13625" y="18702"/>
                  </a:cubicBezTo>
                  <a:cubicBezTo>
                    <a:pt x="20307" y="18702"/>
                    <a:pt x="25507" y="18515"/>
                    <a:pt x="25507" y="9392"/>
                  </a:cubicBezTo>
                  <a:cubicBezTo>
                    <a:pt x="25507" y="194"/>
                    <a:pt x="20272" y="20"/>
                    <a:pt x="13558" y="20"/>
                  </a:cubicBezTo>
                  <a:cubicBezTo>
                    <a:pt x="13295" y="20"/>
                    <a:pt x="13029" y="21"/>
                    <a:pt x="12762" y="21"/>
                  </a:cubicBezTo>
                  <a:cubicBezTo>
                    <a:pt x="11708" y="21"/>
                    <a:pt x="10684" y="0"/>
                    <a:pt x="9704" y="0"/>
                  </a:cubicBezTo>
                  <a:close/>
                </a:path>
              </a:pathLst>
            </a:custGeom>
            <a:solidFill>
              <a:srgbClr val="453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091;p35"/>
          <p:cNvSpPr txBox="1">
            <a:spLocks/>
          </p:cNvSpPr>
          <p:nvPr/>
        </p:nvSpPr>
        <p:spPr>
          <a:xfrm>
            <a:off x="1901250" y="1462961"/>
            <a:ext cx="5261353" cy="3827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400"/>
              <a:buFont typeface="Spartan"/>
              <a:buNone/>
              <a:defRPr sz="1600" b="0" i="0" u="none" strike="noStrike" cap="none">
                <a:solidFill>
                  <a:srgbClr val="EEEEEE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partan"/>
              <a:buNone/>
              <a:defRPr sz="2100" b="0" i="0" u="none" strike="noStrike" cap="none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partan"/>
              <a:buNone/>
              <a:defRPr sz="2100" b="0" i="0" u="none" strike="noStrike" cap="none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partan"/>
              <a:buNone/>
              <a:defRPr sz="2100" b="0" i="0" u="none" strike="noStrike" cap="none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partan"/>
              <a:buNone/>
              <a:defRPr sz="2100" b="0" i="0" u="none" strike="noStrike" cap="none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partan"/>
              <a:buNone/>
              <a:defRPr sz="2100" b="0" i="0" u="none" strike="noStrike" cap="none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partan"/>
              <a:buNone/>
              <a:defRPr sz="2100" b="0" i="0" u="none" strike="noStrike" cap="none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partan"/>
              <a:buNone/>
              <a:defRPr sz="2100" b="0" i="0" u="none" strike="noStrike" cap="none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>
              <a:spcAft>
                <a:spcPts val="1600"/>
              </a:spcAft>
            </a:pPr>
            <a:r>
              <a:rPr lang="en" dirty="0"/>
              <a:t>On our channel, we have various shows such as : </a:t>
            </a:r>
            <a:r>
              <a:rPr lang="en" dirty="0" smtClean="0"/>
              <a:t>children’s </a:t>
            </a:r>
            <a:r>
              <a:rPr lang="en" dirty="0"/>
              <a:t>shows, news series, movies, funny shows and many more numerous shows that we all use in our lives and that help up so much in life</a:t>
            </a:r>
            <a:r>
              <a:rPr lang="en" dirty="0" smtClean="0"/>
              <a:t>.</a:t>
            </a:r>
            <a:endParaRPr lang="en" dirty="0"/>
          </a:p>
          <a:p>
            <a:pPr marL="0" lvl="0" indent="0" algn="l">
              <a:spcAft>
                <a:spcPts val="1600"/>
              </a:spcAft>
            </a:pPr>
            <a:r>
              <a:rPr lang="en" dirty="0"/>
              <a:t>We also have a cooking show to help people make something in the easiest way… or find out a new recipe, our channel also has very smart and interesting shows.</a:t>
            </a:r>
          </a:p>
          <a:p>
            <a:pPr marL="0" lvl="0" indent="0" algn="l">
              <a:spcAft>
                <a:spcPts val="1600"/>
              </a:spcAft>
            </a:pPr>
            <a:r>
              <a:rPr lang="en" dirty="0"/>
              <a:t>I think it should be interesting for everyone because most people use TV more than their phones.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38141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50"/>
          <p:cNvGrpSpPr/>
          <p:nvPr/>
        </p:nvGrpSpPr>
        <p:grpSpPr>
          <a:xfrm>
            <a:off x="-1353400" y="-1221675"/>
            <a:ext cx="5381590" cy="5920873"/>
            <a:chOff x="-1353400" y="-1221675"/>
            <a:chExt cx="5381590" cy="5920873"/>
          </a:xfrm>
        </p:grpSpPr>
        <p:sp>
          <p:nvSpPr>
            <p:cNvPr id="2222" name="Google Shape;2222;p50"/>
            <p:cNvSpPr/>
            <p:nvPr/>
          </p:nvSpPr>
          <p:spPr>
            <a:xfrm>
              <a:off x="-1353400" y="801573"/>
              <a:ext cx="5381590" cy="3628864"/>
            </a:xfrm>
            <a:custGeom>
              <a:avLst/>
              <a:gdLst/>
              <a:ahLst/>
              <a:cxnLst/>
              <a:rect l="l" t="t" r="r" b="b"/>
              <a:pathLst>
                <a:path w="37488" h="25279" extrusionOk="0">
                  <a:moveTo>
                    <a:pt x="21604" y="1"/>
                  </a:moveTo>
                  <a:cubicBezTo>
                    <a:pt x="19846" y="1"/>
                    <a:pt x="17923" y="19"/>
                    <a:pt x="15823" y="19"/>
                  </a:cubicBezTo>
                  <a:cubicBezTo>
                    <a:pt x="1" y="19"/>
                    <a:pt x="266" y="5673"/>
                    <a:pt x="266" y="12640"/>
                  </a:cubicBezTo>
                  <a:cubicBezTo>
                    <a:pt x="266" y="19606"/>
                    <a:pt x="2016" y="25260"/>
                    <a:pt x="15823" y="25260"/>
                  </a:cubicBezTo>
                  <a:cubicBezTo>
                    <a:pt x="17655" y="25260"/>
                    <a:pt x="19382" y="25279"/>
                    <a:pt x="21000" y="25279"/>
                  </a:cubicBezTo>
                  <a:cubicBezTo>
                    <a:pt x="31567" y="25279"/>
                    <a:pt x="37487" y="24492"/>
                    <a:pt x="37487" y="12640"/>
                  </a:cubicBezTo>
                  <a:cubicBezTo>
                    <a:pt x="37487" y="788"/>
                    <a:pt x="33083" y="1"/>
                    <a:pt x="21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0"/>
            <p:cNvSpPr/>
            <p:nvPr/>
          </p:nvSpPr>
          <p:spPr>
            <a:xfrm>
              <a:off x="-568587" y="4082353"/>
              <a:ext cx="3850145" cy="616845"/>
            </a:xfrm>
            <a:custGeom>
              <a:avLst/>
              <a:gdLst/>
              <a:ahLst/>
              <a:cxnLst/>
              <a:rect l="l" t="t" r="r" b="b"/>
              <a:pathLst>
                <a:path w="26820" h="4297" extrusionOk="0">
                  <a:moveTo>
                    <a:pt x="1625" y="1"/>
                  </a:moveTo>
                  <a:cubicBezTo>
                    <a:pt x="719" y="1"/>
                    <a:pt x="1" y="719"/>
                    <a:pt x="1" y="1625"/>
                  </a:cubicBezTo>
                  <a:lnTo>
                    <a:pt x="1" y="2672"/>
                  </a:lnTo>
                  <a:cubicBezTo>
                    <a:pt x="1" y="3578"/>
                    <a:pt x="719" y="4296"/>
                    <a:pt x="1625" y="4296"/>
                  </a:cubicBezTo>
                  <a:lnTo>
                    <a:pt x="25195" y="4296"/>
                  </a:lnTo>
                  <a:cubicBezTo>
                    <a:pt x="26101" y="4296"/>
                    <a:pt x="26819" y="3578"/>
                    <a:pt x="26819" y="2672"/>
                  </a:cubicBezTo>
                  <a:lnTo>
                    <a:pt x="26819" y="1625"/>
                  </a:lnTo>
                  <a:cubicBezTo>
                    <a:pt x="26819" y="719"/>
                    <a:pt x="26101" y="1"/>
                    <a:pt x="251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0"/>
            <p:cNvSpPr/>
            <p:nvPr/>
          </p:nvSpPr>
          <p:spPr>
            <a:xfrm>
              <a:off x="-774875" y="-1221675"/>
              <a:ext cx="2551834" cy="2501402"/>
            </a:xfrm>
            <a:custGeom>
              <a:avLst/>
              <a:gdLst/>
              <a:ahLst/>
              <a:cxnLst/>
              <a:rect l="l" t="t" r="r" b="b"/>
              <a:pathLst>
                <a:path w="17776" h="17425" extrusionOk="0">
                  <a:moveTo>
                    <a:pt x="16515" y="0"/>
                  </a:moveTo>
                  <a:cubicBezTo>
                    <a:pt x="16164" y="0"/>
                    <a:pt x="15827" y="174"/>
                    <a:pt x="15620" y="509"/>
                  </a:cubicBezTo>
                  <a:lnTo>
                    <a:pt x="6717" y="13973"/>
                  </a:lnTo>
                  <a:lnTo>
                    <a:pt x="2219" y="3758"/>
                  </a:lnTo>
                  <a:cubicBezTo>
                    <a:pt x="2082" y="3381"/>
                    <a:pt x="1694" y="3138"/>
                    <a:pt x="1264" y="3138"/>
                  </a:cubicBezTo>
                  <a:cubicBezTo>
                    <a:pt x="1106" y="3138"/>
                    <a:pt x="941" y="3171"/>
                    <a:pt x="782" y="3242"/>
                  </a:cubicBezTo>
                  <a:cubicBezTo>
                    <a:pt x="266" y="3492"/>
                    <a:pt x="1" y="4086"/>
                    <a:pt x="204" y="4663"/>
                  </a:cubicBezTo>
                  <a:lnTo>
                    <a:pt x="5546" y="16706"/>
                  </a:lnTo>
                  <a:cubicBezTo>
                    <a:pt x="5671" y="17097"/>
                    <a:pt x="5999" y="17362"/>
                    <a:pt x="6451" y="17425"/>
                  </a:cubicBezTo>
                  <a:lnTo>
                    <a:pt x="6514" y="17425"/>
                  </a:lnTo>
                  <a:cubicBezTo>
                    <a:pt x="6904" y="17425"/>
                    <a:pt x="7232" y="17237"/>
                    <a:pt x="7420" y="16909"/>
                  </a:cubicBezTo>
                  <a:lnTo>
                    <a:pt x="17448" y="1680"/>
                  </a:lnTo>
                  <a:cubicBezTo>
                    <a:pt x="17776" y="1149"/>
                    <a:pt x="17651" y="509"/>
                    <a:pt x="17119" y="181"/>
                  </a:cubicBezTo>
                  <a:cubicBezTo>
                    <a:pt x="16929" y="60"/>
                    <a:pt x="16720" y="0"/>
                    <a:pt x="165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0"/>
            <p:cNvSpPr/>
            <p:nvPr/>
          </p:nvSpPr>
          <p:spPr>
            <a:xfrm>
              <a:off x="3200500" y="2375850"/>
              <a:ext cx="385487" cy="391393"/>
            </a:xfrm>
            <a:custGeom>
              <a:avLst/>
              <a:gdLst/>
              <a:ahLst/>
              <a:cxnLst/>
              <a:rect l="l" t="t" r="r" b="b"/>
              <a:pathLst>
                <a:path w="4047" h="4109" extrusionOk="0">
                  <a:moveTo>
                    <a:pt x="2016" y="0"/>
                  </a:moveTo>
                  <a:cubicBezTo>
                    <a:pt x="1" y="0"/>
                    <a:pt x="1" y="922"/>
                    <a:pt x="1" y="2031"/>
                  </a:cubicBezTo>
                  <a:cubicBezTo>
                    <a:pt x="1" y="3202"/>
                    <a:pt x="391" y="4108"/>
                    <a:pt x="2016" y="4108"/>
                  </a:cubicBezTo>
                  <a:cubicBezTo>
                    <a:pt x="3718" y="4108"/>
                    <a:pt x="4046" y="3202"/>
                    <a:pt x="4046" y="2031"/>
                  </a:cubicBezTo>
                  <a:cubicBezTo>
                    <a:pt x="4046" y="922"/>
                    <a:pt x="4046" y="0"/>
                    <a:pt x="20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0"/>
            <p:cNvSpPr/>
            <p:nvPr/>
          </p:nvSpPr>
          <p:spPr>
            <a:xfrm>
              <a:off x="3200500" y="2872781"/>
              <a:ext cx="385487" cy="389868"/>
            </a:xfrm>
            <a:custGeom>
              <a:avLst/>
              <a:gdLst/>
              <a:ahLst/>
              <a:cxnLst/>
              <a:rect l="l" t="t" r="r" b="b"/>
              <a:pathLst>
                <a:path w="4047" h="4093" extrusionOk="0">
                  <a:moveTo>
                    <a:pt x="2016" y="0"/>
                  </a:moveTo>
                  <a:cubicBezTo>
                    <a:pt x="1" y="0"/>
                    <a:pt x="1" y="906"/>
                    <a:pt x="1" y="2015"/>
                  </a:cubicBezTo>
                  <a:cubicBezTo>
                    <a:pt x="1" y="3187"/>
                    <a:pt x="391" y="4093"/>
                    <a:pt x="2016" y="4093"/>
                  </a:cubicBezTo>
                  <a:cubicBezTo>
                    <a:pt x="3718" y="4093"/>
                    <a:pt x="4046" y="3187"/>
                    <a:pt x="4046" y="2015"/>
                  </a:cubicBezTo>
                  <a:cubicBezTo>
                    <a:pt x="4046" y="906"/>
                    <a:pt x="4046" y="0"/>
                    <a:pt x="20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0"/>
            <p:cNvSpPr/>
            <p:nvPr/>
          </p:nvSpPr>
          <p:spPr>
            <a:xfrm>
              <a:off x="3200500" y="3368187"/>
              <a:ext cx="385487" cy="391393"/>
            </a:xfrm>
            <a:custGeom>
              <a:avLst/>
              <a:gdLst/>
              <a:ahLst/>
              <a:cxnLst/>
              <a:rect l="l" t="t" r="r" b="b"/>
              <a:pathLst>
                <a:path w="4047" h="4109" extrusionOk="0">
                  <a:moveTo>
                    <a:pt x="2016" y="1"/>
                  </a:moveTo>
                  <a:cubicBezTo>
                    <a:pt x="1" y="1"/>
                    <a:pt x="1" y="906"/>
                    <a:pt x="1" y="2078"/>
                  </a:cubicBezTo>
                  <a:cubicBezTo>
                    <a:pt x="1" y="3187"/>
                    <a:pt x="391" y="4108"/>
                    <a:pt x="2016" y="4108"/>
                  </a:cubicBezTo>
                  <a:cubicBezTo>
                    <a:pt x="3718" y="4108"/>
                    <a:pt x="4046" y="3187"/>
                    <a:pt x="4046" y="2078"/>
                  </a:cubicBezTo>
                  <a:cubicBezTo>
                    <a:pt x="4046" y="906"/>
                    <a:pt x="4046" y="1"/>
                    <a:pt x="20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8" name="Google Shape;2228;p50"/>
          <p:cNvSpPr txBox="1">
            <a:spLocks noGrp="1"/>
          </p:cNvSpPr>
          <p:nvPr>
            <p:ph type="title"/>
          </p:nvPr>
        </p:nvSpPr>
        <p:spPr>
          <a:xfrm>
            <a:off x="4028190" y="-181227"/>
            <a:ext cx="3524100" cy="9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Channel’s Content</a:t>
            </a:r>
            <a:endParaRPr dirty="0"/>
          </a:p>
        </p:txBody>
      </p:sp>
      <p:sp>
        <p:nvSpPr>
          <p:cNvPr id="2229" name="Google Shape;2229;p50"/>
          <p:cNvSpPr txBox="1">
            <a:spLocks noGrp="1"/>
          </p:cNvSpPr>
          <p:nvPr>
            <p:ph type="body" idx="1"/>
          </p:nvPr>
        </p:nvSpPr>
        <p:spPr>
          <a:xfrm>
            <a:off x="4177740" y="953972"/>
            <a:ext cx="3546890" cy="4075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Our channel broadcasts a show about cooking at 7 o’clock. The show is hosted by Mihaela Kajgani</a:t>
            </a:r>
            <a:r>
              <a:rPr lang="sr-Latn-BA" dirty="0" smtClean="0"/>
              <a:t>ć</a:t>
            </a:r>
            <a:r>
              <a:rPr lang="en-US" dirty="0"/>
              <a:t> </a:t>
            </a:r>
            <a:r>
              <a:rPr lang="en-US" dirty="0" smtClean="0"/>
              <a:t>and she does it very well.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The show featured </a:t>
            </a:r>
            <a:r>
              <a:rPr lang="en-US" dirty="0" err="1" smtClean="0"/>
              <a:t>Svjetlana</a:t>
            </a:r>
            <a:r>
              <a:rPr lang="en-US" dirty="0" smtClean="0"/>
              <a:t> Ra</a:t>
            </a:r>
            <a:r>
              <a:rPr lang="sr-Latn-BA" dirty="0" smtClean="0"/>
              <a:t>žnatović </a:t>
            </a:r>
            <a:r>
              <a:rPr lang="en-US" dirty="0" smtClean="0"/>
              <a:t>as the main music guest.</a:t>
            </a:r>
            <a:r>
              <a:rPr lang="en-US" dirty="0"/>
              <a:t> 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Also, on our radio we play music according to the wishes of our viewers.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Our channel also broadcasts sports, cultural and political news.</a:t>
            </a:r>
          </a:p>
        </p:txBody>
      </p:sp>
      <p:pic>
        <p:nvPicPr>
          <p:cNvPr id="2230" name="Google Shape;223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38850" y="1310850"/>
            <a:ext cx="3889800" cy="2595300"/>
          </a:xfrm>
          <a:prstGeom prst="roundRect">
            <a:avLst>
              <a:gd name="adj" fmla="val 29353"/>
            </a:avLst>
          </a:prstGeom>
          <a:noFill/>
          <a:ln>
            <a:noFill/>
          </a:ln>
        </p:spPr>
      </p:pic>
      <p:pic>
        <p:nvPicPr>
          <p:cNvPr id="2231" name="Google Shape;2231;p50"/>
          <p:cNvPicPr preferRelativeResize="0"/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-838850" y="1296697"/>
            <a:ext cx="3889800" cy="2595300"/>
          </a:xfrm>
          <a:prstGeom prst="roundRect">
            <a:avLst>
              <a:gd name="adj" fmla="val 29353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8692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8" grpId="0"/>
      <p:bldP spid="222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39"/>
          <p:cNvSpPr txBox="1">
            <a:spLocks noGrp="1"/>
          </p:cNvSpPr>
          <p:nvPr>
            <p:ph type="title"/>
          </p:nvPr>
        </p:nvSpPr>
        <p:spPr>
          <a:xfrm>
            <a:off x="713225" y="488975"/>
            <a:ext cx="771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AUDIENCE DEMOGRAPHICS</a:t>
            </a:r>
            <a:endParaRPr dirty="0"/>
          </a:p>
        </p:txBody>
      </p:sp>
      <p:grpSp>
        <p:nvGrpSpPr>
          <p:cNvPr id="1404" name="Google Shape;1404;p39"/>
          <p:cNvGrpSpPr/>
          <p:nvPr/>
        </p:nvGrpSpPr>
        <p:grpSpPr>
          <a:xfrm>
            <a:off x="5851806" y="2019559"/>
            <a:ext cx="1812110" cy="207803"/>
            <a:chOff x="3200660" y="2180272"/>
            <a:chExt cx="2563823" cy="378237"/>
          </a:xfrm>
        </p:grpSpPr>
        <p:sp>
          <p:nvSpPr>
            <p:cNvPr id="1405" name="Google Shape;1405;p39"/>
            <p:cNvSpPr/>
            <p:nvPr/>
          </p:nvSpPr>
          <p:spPr>
            <a:xfrm>
              <a:off x="320066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22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3345104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9"/>
            <p:cNvSpPr/>
            <p:nvPr/>
          </p:nvSpPr>
          <p:spPr>
            <a:xfrm>
              <a:off x="3489548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1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81" y="1"/>
                    <a:pt x="7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9"/>
            <p:cNvSpPr/>
            <p:nvPr/>
          </p:nvSpPr>
          <p:spPr>
            <a:xfrm>
              <a:off x="3633992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7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7" y="37890"/>
                    <a:pt x="621" y="37890"/>
                  </a:cubicBezTo>
                  <a:lnTo>
                    <a:pt x="7937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9"/>
            <p:cNvSpPr/>
            <p:nvPr/>
          </p:nvSpPr>
          <p:spPr>
            <a:xfrm>
              <a:off x="3778448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6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9"/>
            <p:cNvSpPr/>
            <p:nvPr/>
          </p:nvSpPr>
          <p:spPr>
            <a:xfrm>
              <a:off x="392289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9"/>
            <p:cNvSpPr/>
            <p:nvPr/>
          </p:nvSpPr>
          <p:spPr>
            <a:xfrm>
              <a:off x="406733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9"/>
            <p:cNvSpPr/>
            <p:nvPr/>
          </p:nvSpPr>
          <p:spPr>
            <a:xfrm>
              <a:off x="4211780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9"/>
            <p:cNvSpPr/>
            <p:nvPr/>
          </p:nvSpPr>
          <p:spPr>
            <a:xfrm>
              <a:off x="4356236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20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9"/>
            <p:cNvSpPr/>
            <p:nvPr/>
          </p:nvSpPr>
          <p:spPr>
            <a:xfrm>
              <a:off x="450068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9"/>
            <p:cNvSpPr/>
            <p:nvPr/>
          </p:nvSpPr>
          <p:spPr>
            <a:xfrm>
              <a:off x="4645124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7" y="37876"/>
                  </a:cubicBezTo>
                  <a:lnTo>
                    <a:pt x="7936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9"/>
            <p:cNvSpPr/>
            <p:nvPr/>
          </p:nvSpPr>
          <p:spPr>
            <a:xfrm>
              <a:off x="4789568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9"/>
            <p:cNvSpPr/>
            <p:nvPr/>
          </p:nvSpPr>
          <p:spPr>
            <a:xfrm>
              <a:off x="493401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3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9"/>
            <p:cNvSpPr/>
            <p:nvPr/>
          </p:nvSpPr>
          <p:spPr>
            <a:xfrm>
              <a:off x="507845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9"/>
            <p:cNvSpPr/>
            <p:nvPr/>
          </p:nvSpPr>
          <p:spPr>
            <a:xfrm>
              <a:off x="522290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9"/>
            <p:cNvSpPr/>
            <p:nvPr/>
          </p:nvSpPr>
          <p:spPr>
            <a:xfrm>
              <a:off x="5367343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07" y="37890"/>
                  </a:cubicBezTo>
                  <a:lnTo>
                    <a:pt x="7937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9"/>
            <p:cNvSpPr/>
            <p:nvPr/>
          </p:nvSpPr>
          <p:spPr>
            <a:xfrm>
              <a:off x="5511787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76"/>
                    <a:pt x="607" y="37876"/>
                  </a:cubicBezTo>
                  <a:lnTo>
                    <a:pt x="7923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9"/>
            <p:cNvSpPr/>
            <p:nvPr/>
          </p:nvSpPr>
          <p:spPr>
            <a:xfrm>
              <a:off x="5656231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07" y="1"/>
                  </a:moveTo>
                  <a:cubicBezTo>
                    <a:pt x="263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3" name="Google Shape;1423;p39"/>
          <p:cNvGrpSpPr/>
          <p:nvPr/>
        </p:nvGrpSpPr>
        <p:grpSpPr>
          <a:xfrm>
            <a:off x="5851806" y="2524609"/>
            <a:ext cx="1812111" cy="207803"/>
            <a:chOff x="3200660" y="2180272"/>
            <a:chExt cx="2563824" cy="378237"/>
          </a:xfrm>
        </p:grpSpPr>
        <p:sp>
          <p:nvSpPr>
            <p:cNvPr id="1424" name="Google Shape;1424;p39"/>
            <p:cNvSpPr/>
            <p:nvPr/>
          </p:nvSpPr>
          <p:spPr>
            <a:xfrm>
              <a:off x="320066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22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9"/>
            <p:cNvSpPr/>
            <p:nvPr/>
          </p:nvSpPr>
          <p:spPr>
            <a:xfrm>
              <a:off x="3345104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9"/>
            <p:cNvSpPr/>
            <p:nvPr/>
          </p:nvSpPr>
          <p:spPr>
            <a:xfrm>
              <a:off x="3489548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1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81" y="1"/>
                    <a:pt x="7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9"/>
            <p:cNvSpPr/>
            <p:nvPr/>
          </p:nvSpPr>
          <p:spPr>
            <a:xfrm>
              <a:off x="3633992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7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7" y="37890"/>
                    <a:pt x="621" y="37890"/>
                  </a:cubicBezTo>
                  <a:lnTo>
                    <a:pt x="7937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9"/>
            <p:cNvSpPr/>
            <p:nvPr/>
          </p:nvSpPr>
          <p:spPr>
            <a:xfrm>
              <a:off x="3778448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6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9"/>
            <p:cNvSpPr/>
            <p:nvPr/>
          </p:nvSpPr>
          <p:spPr>
            <a:xfrm>
              <a:off x="392289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9"/>
            <p:cNvSpPr/>
            <p:nvPr/>
          </p:nvSpPr>
          <p:spPr>
            <a:xfrm>
              <a:off x="406733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9"/>
            <p:cNvSpPr/>
            <p:nvPr/>
          </p:nvSpPr>
          <p:spPr>
            <a:xfrm>
              <a:off x="4211780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9"/>
            <p:cNvSpPr/>
            <p:nvPr/>
          </p:nvSpPr>
          <p:spPr>
            <a:xfrm>
              <a:off x="4356236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20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9"/>
            <p:cNvSpPr/>
            <p:nvPr/>
          </p:nvSpPr>
          <p:spPr>
            <a:xfrm>
              <a:off x="450068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9"/>
            <p:cNvSpPr/>
            <p:nvPr/>
          </p:nvSpPr>
          <p:spPr>
            <a:xfrm>
              <a:off x="4645124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7" y="37876"/>
                  </a:cubicBezTo>
                  <a:lnTo>
                    <a:pt x="7936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9"/>
            <p:cNvSpPr/>
            <p:nvPr/>
          </p:nvSpPr>
          <p:spPr>
            <a:xfrm>
              <a:off x="4789568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9"/>
            <p:cNvSpPr/>
            <p:nvPr/>
          </p:nvSpPr>
          <p:spPr>
            <a:xfrm>
              <a:off x="493401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3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9"/>
            <p:cNvSpPr/>
            <p:nvPr/>
          </p:nvSpPr>
          <p:spPr>
            <a:xfrm>
              <a:off x="507845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9"/>
            <p:cNvSpPr/>
            <p:nvPr/>
          </p:nvSpPr>
          <p:spPr>
            <a:xfrm>
              <a:off x="522290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9"/>
            <p:cNvSpPr/>
            <p:nvPr/>
          </p:nvSpPr>
          <p:spPr>
            <a:xfrm>
              <a:off x="5367343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07" y="37890"/>
                  </a:cubicBezTo>
                  <a:lnTo>
                    <a:pt x="7937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9"/>
            <p:cNvSpPr/>
            <p:nvPr/>
          </p:nvSpPr>
          <p:spPr>
            <a:xfrm>
              <a:off x="5511787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76"/>
                    <a:pt x="607" y="37876"/>
                  </a:cubicBezTo>
                  <a:lnTo>
                    <a:pt x="7923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9"/>
            <p:cNvSpPr/>
            <p:nvPr/>
          </p:nvSpPr>
          <p:spPr>
            <a:xfrm>
              <a:off x="5656231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07" y="1"/>
                  </a:moveTo>
                  <a:cubicBezTo>
                    <a:pt x="263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2" name="Google Shape;1442;p39"/>
          <p:cNvSpPr txBox="1">
            <a:spLocks noGrp="1"/>
          </p:cNvSpPr>
          <p:nvPr>
            <p:ph type="title" idx="4294967295"/>
          </p:nvPr>
        </p:nvSpPr>
        <p:spPr>
          <a:xfrm>
            <a:off x="5322775" y="1309158"/>
            <a:ext cx="1847100" cy="4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GENDER </a:t>
            </a:r>
            <a:endParaRPr sz="1800"/>
          </a:p>
        </p:txBody>
      </p:sp>
      <p:sp>
        <p:nvSpPr>
          <p:cNvPr id="1443" name="Google Shape;1443;p39"/>
          <p:cNvSpPr txBox="1">
            <a:spLocks noGrp="1"/>
          </p:cNvSpPr>
          <p:nvPr>
            <p:ph type="title" idx="4294967295"/>
          </p:nvPr>
        </p:nvSpPr>
        <p:spPr>
          <a:xfrm>
            <a:off x="5322775" y="3225032"/>
            <a:ext cx="1847100" cy="4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AGE </a:t>
            </a:r>
            <a:endParaRPr sz="1800"/>
          </a:p>
        </p:txBody>
      </p:sp>
      <p:sp>
        <p:nvSpPr>
          <p:cNvPr id="1444" name="Google Shape;1444;p39"/>
          <p:cNvSpPr txBox="1">
            <a:spLocks noGrp="1"/>
          </p:cNvSpPr>
          <p:nvPr>
            <p:ph type="title" idx="4294967295"/>
          </p:nvPr>
        </p:nvSpPr>
        <p:spPr>
          <a:xfrm>
            <a:off x="5322775" y="3770000"/>
            <a:ext cx="1847100" cy="4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18 - 25 </a:t>
            </a:r>
            <a:endParaRPr sz="1400"/>
          </a:p>
        </p:txBody>
      </p:sp>
      <p:sp>
        <p:nvSpPr>
          <p:cNvPr id="1445" name="Google Shape;1445;p39"/>
          <p:cNvSpPr txBox="1">
            <a:spLocks noGrp="1"/>
          </p:cNvSpPr>
          <p:nvPr>
            <p:ph type="title" idx="4294967295"/>
          </p:nvPr>
        </p:nvSpPr>
        <p:spPr>
          <a:xfrm>
            <a:off x="5322775" y="4158640"/>
            <a:ext cx="1847100" cy="4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26 - 35 </a:t>
            </a:r>
            <a:endParaRPr sz="1400"/>
          </a:p>
        </p:txBody>
      </p:sp>
      <p:grpSp>
        <p:nvGrpSpPr>
          <p:cNvPr id="1446" name="Google Shape;1446;p39"/>
          <p:cNvGrpSpPr/>
          <p:nvPr/>
        </p:nvGrpSpPr>
        <p:grpSpPr>
          <a:xfrm>
            <a:off x="6206518" y="3983375"/>
            <a:ext cx="1433821" cy="0"/>
            <a:chOff x="5224975" y="2962250"/>
            <a:chExt cx="1544400" cy="0"/>
          </a:xfrm>
        </p:grpSpPr>
        <p:cxnSp>
          <p:nvCxnSpPr>
            <p:cNvPr id="1447" name="Google Shape;1447;p39"/>
            <p:cNvCxnSpPr/>
            <p:nvPr/>
          </p:nvCxnSpPr>
          <p:spPr>
            <a:xfrm>
              <a:off x="5224975" y="2962250"/>
              <a:ext cx="15444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8" name="Google Shape;1448;p39"/>
            <p:cNvCxnSpPr/>
            <p:nvPr/>
          </p:nvCxnSpPr>
          <p:spPr>
            <a:xfrm>
              <a:off x="5225150" y="2962250"/>
              <a:ext cx="12540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grpSp>
        <p:nvGrpSpPr>
          <p:cNvPr id="1449" name="Google Shape;1449;p39"/>
          <p:cNvGrpSpPr/>
          <p:nvPr/>
        </p:nvGrpSpPr>
        <p:grpSpPr>
          <a:xfrm>
            <a:off x="6206474" y="4372090"/>
            <a:ext cx="1433865" cy="3"/>
            <a:chOff x="5224927" y="2962247"/>
            <a:chExt cx="1544448" cy="3"/>
          </a:xfrm>
        </p:grpSpPr>
        <p:cxnSp>
          <p:nvCxnSpPr>
            <p:cNvPr id="1450" name="Google Shape;1450;p39"/>
            <p:cNvCxnSpPr/>
            <p:nvPr/>
          </p:nvCxnSpPr>
          <p:spPr>
            <a:xfrm>
              <a:off x="5224975" y="2962250"/>
              <a:ext cx="15444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451;p39"/>
            <p:cNvCxnSpPr/>
            <p:nvPr/>
          </p:nvCxnSpPr>
          <p:spPr>
            <a:xfrm>
              <a:off x="5224927" y="2962247"/>
              <a:ext cx="5670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sp>
        <p:nvSpPr>
          <p:cNvPr id="1452" name="Google Shape;1452;p39"/>
          <p:cNvSpPr txBox="1">
            <a:spLocks noGrp="1"/>
          </p:cNvSpPr>
          <p:nvPr>
            <p:ph type="title" idx="4294967295"/>
          </p:nvPr>
        </p:nvSpPr>
        <p:spPr>
          <a:xfrm>
            <a:off x="1066800" y="1309158"/>
            <a:ext cx="1847100" cy="4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INTERESTS </a:t>
            </a:r>
            <a:endParaRPr sz="1800"/>
          </a:p>
        </p:txBody>
      </p:sp>
      <p:grpSp>
        <p:nvGrpSpPr>
          <p:cNvPr id="1453" name="Google Shape;1453;p39"/>
          <p:cNvGrpSpPr/>
          <p:nvPr/>
        </p:nvGrpSpPr>
        <p:grpSpPr>
          <a:xfrm>
            <a:off x="4080400" y="1991375"/>
            <a:ext cx="497700" cy="1992050"/>
            <a:chOff x="4080400" y="1991375"/>
            <a:chExt cx="497700" cy="1992050"/>
          </a:xfrm>
        </p:grpSpPr>
        <p:sp>
          <p:nvSpPr>
            <p:cNvPr id="1454" name="Google Shape;1454;p39"/>
            <p:cNvSpPr/>
            <p:nvPr/>
          </p:nvSpPr>
          <p:spPr>
            <a:xfrm>
              <a:off x="4080400" y="1991375"/>
              <a:ext cx="497700" cy="19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9"/>
            <p:cNvSpPr/>
            <p:nvPr/>
          </p:nvSpPr>
          <p:spPr>
            <a:xfrm>
              <a:off x="4080400" y="2972725"/>
              <a:ext cx="497700" cy="1010700"/>
            </a:xfrm>
            <a:prstGeom prst="rect">
              <a:avLst/>
            </a:pr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6" name="Google Shape;1456;p39"/>
          <p:cNvGrpSpPr/>
          <p:nvPr/>
        </p:nvGrpSpPr>
        <p:grpSpPr>
          <a:xfrm>
            <a:off x="4137609" y="4143448"/>
            <a:ext cx="383281" cy="333947"/>
            <a:chOff x="1971819" y="4276854"/>
            <a:chExt cx="383281" cy="333947"/>
          </a:xfrm>
        </p:grpSpPr>
        <p:sp>
          <p:nvSpPr>
            <p:cNvPr id="1457" name="Google Shape;1457;p39"/>
            <p:cNvSpPr/>
            <p:nvPr/>
          </p:nvSpPr>
          <p:spPr>
            <a:xfrm>
              <a:off x="1971819" y="4277094"/>
              <a:ext cx="383281" cy="333707"/>
            </a:xfrm>
            <a:custGeom>
              <a:avLst/>
              <a:gdLst/>
              <a:ahLst/>
              <a:cxnLst/>
              <a:rect l="l" t="t" r="r" b="b"/>
              <a:pathLst>
                <a:path w="25599" h="22288" extrusionOk="0">
                  <a:moveTo>
                    <a:pt x="14060" y="0"/>
                  </a:moveTo>
                  <a:cubicBezTo>
                    <a:pt x="11422" y="0"/>
                    <a:pt x="8740" y="922"/>
                    <a:pt x="6518" y="2928"/>
                  </a:cubicBezTo>
                  <a:cubicBezTo>
                    <a:pt x="0" y="8794"/>
                    <a:pt x="2334" y="19517"/>
                    <a:pt x="10702" y="22145"/>
                  </a:cubicBezTo>
                  <a:cubicBezTo>
                    <a:pt x="11014" y="22242"/>
                    <a:pt x="11325" y="22287"/>
                    <a:pt x="11629" y="22287"/>
                  </a:cubicBezTo>
                  <a:cubicBezTo>
                    <a:pt x="13434" y="22287"/>
                    <a:pt x="14966" y="20685"/>
                    <a:pt x="14696" y="18760"/>
                  </a:cubicBezTo>
                  <a:cubicBezTo>
                    <a:pt x="14465" y="17057"/>
                    <a:pt x="15033" y="15354"/>
                    <a:pt x="16252" y="14134"/>
                  </a:cubicBezTo>
                  <a:cubicBezTo>
                    <a:pt x="17290" y="13096"/>
                    <a:pt x="18692" y="12534"/>
                    <a:pt x="20127" y="12534"/>
                  </a:cubicBezTo>
                  <a:cubicBezTo>
                    <a:pt x="20552" y="12534"/>
                    <a:pt x="20980" y="12583"/>
                    <a:pt x="21403" y="12684"/>
                  </a:cubicBezTo>
                  <a:cubicBezTo>
                    <a:pt x="21659" y="12747"/>
                    <a:pt x="21913" y="12777"/>
                    <a:pt x="22162" y="12777"/>
                  </a:cubicBezTo>
                  <a:cubicBezTo>
                    <a:pt x="24051" y="12777"/>
                    <a:pt x="25599" y="11037"/>
                    <a:pt x="25208" y="9067"/>
                  </a:cubicBezTo>
                  <a:cubicBezTo>
                    <a:pt x="24046" y="3410"/>
                    <a:pt x="19135" y="0"/>
                    <a:pt x="14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9"/>
            <p:cNvSpPr/>
            <p:nvPr/>
          </p:nvSpPr>
          <p:spPr>
            <a:xfrm>
              <a:off x="2071910" y="4276854"/>
              <a:ext cx="281124" cy="183233"/>
            </a:xfrm>
            <a:custGeom>
              <a:avLst/>
              <a:gdLst/>
              <a:ahLst/>
              <a:cxnLst/>
              <a:rect l="l" t="t" r="r" b="b"/>
              <a:pathLst>
                <a:path w="18776" h="12238" extrusionOk="0">
                  <a:moveTo>
                    <a:pt x="7372" y="1"/>
                  </a:moveTo>
                  <a:cubicBezTo>
                    <a:pt x="4809" y="1"/>
                    <a:pt x="2199" y="874"/>
                    <a:pt x="1" y="2776"/>
                  </a:cubicBezTo>
                  <a:cubicBezTo>
                    <a:pt x="1763" y="1879"/>
                    <a:pt x="3616" y="1463"/>
                    <a:pt x="5431" y="1463"/>
                  </a:cubicBezTo>
                  <a:cubicBezTo>
                    <a:pt x="10891" y="1463"/>
                    <a:pt x="16000" y="5237"/>
                    <a:pt x="17199" y="11060"/>
                  </a:cubicBezTo>
                  <a:cubicBezTo>
                    <a:pt x="17283" y="11438"/>
                    <a:pt x="17283" y="11859"/>
                    <a:pt x="17220" y="12237"/>
                  </a:cubicBezTo>
                  <a:cubicBezTo>
                    <a:pt x="18250" y="11543"/>
                    <a:pt x="18776" y="10303"/>
                    <a:pt x="18523" y="9083"/>
                  </a:cubicBezTo>
                  <a:cubicBezTo>
                    <a:pt x="17363" y="3436"/>
                    <a:pt x="12458" y="1"/>
                    <a:pt x="7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9"/>
            <p:cNvSpPr/>
            <p:nvPr/>
          </p:nvSpPr>
          <p:spPr>
            <a:xfrm>
              <a:off x="2169187" y="4328644"/>
              <a:ext cx="141984" cy="106574"/>
            </a:xfrm>
            <a:custGeom>
              <a:avLst/>
              <a:gdLst/>
              <a:ahLst/>
              <a:cxnLst/>
              <a:rect l="l" t="t" r="r" b="b"/>
              <a:pathLst>
                <a:path w="9483" h="7118" extrusionOk="0">
                  <a:moveTo>
                    <a:pt x="4741" y="0"/>
                  </a:moveTo>
                  <a:cubicBezTo>
                    <a:pt x="3832" y="0"/>
                    <a:pt x="2923" y="347"/>
                    <a:pt x="2229" y="1041"/>
                  </a:cubicBezTo>
                  <a:cubicBezTo>
                    <a:pt x="0" y="3291"/>
                    <a:pt x="1577" y="7117"/>
                    <a:pt x="4752" y="7117"/>
                  </a:cubicBezTo>
                  <a:cubicBezTo>
                    <a:pt x="7906" y="7117"/>
                    <a:pt x="9482" y="3291"/>
                    <a:pt x="7254" y="1041"/>
                  </a:cubicBezTo>
                  <a:cubicBezTo>
                    <a:pt x="6560" y="347"/>
                    <a:pt x="5651" y="0"/>
                    <a:pt x="4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9"/>
            <p:cNvSpPr/>
            <p:nvPr/>
          </p:nvSpPr>
          <p:spPr>
            <a:xfrm>
              <a:off x="2194685" y="4328959"/>
              <a:ext cx="103894" cy="98699"/>
            </a:xfrm>
            <a:custGeom>
              <a:avLst/>
              <a:gdLst/>
              <a:ahLst/>
              <a:cxnLst/>
              <a:rect l="l" t="t" r="r" b="b"/>
              <a:pathLst>
                <a:path w="6939" h="6592" extrusionOk="0">
                  <a:moveTo>
                    <a:pt x="3049" y="0"/>
                  </a:moveTo>
                  <a:cubicBezTo>
                    <a:pt x="2145" y="0"/>
                    <a:pt x="1241" y="347"/>
                    <a:pt x="547" y="1041"/>
                  </a:cubicBezTo>
                  <a:lnTo>
                    <a:pt x="526" y="1020"/>
                  </a:lnTo>
                  <a:cubicBezTo>
                    <a:pt x="316" y="1230"/>
                    <a:pt x="148" y="1462"/>
                    <a:pt x="0" y="1714"/>
                  </a:cubicBezTo>
                  <a:cubicBezTo>
                    <a:pt x="614" y="1344"/>
                    <a:pt x="1243" y="1181"/>
                    <a:pt x="1846" y="1181"/>
                  </a:cubicBezTo>
                  <a:cubicBezTo>
                    <a:pt x="4366" y="1181"/>
                    <a:pt x="6422" y="4030"/>
                    <a:pt x="4878" y="6592"/>
                  </a:cubicBezTo>
                  <a:cubicBezTo>
                    <a:pt x="5130" y="6444"/>
                    <a:pt x="5362" y="6255"/>
                    <a:pt x="5572" y="6066"/>
                  </a:cubicBezTo>
                  <a:cubicBezTo>
                    <a:pt x="6938" y="4657"/>
                    <a:pt x="6938" y="2429"/>
                    <a:pt x="5551" y="1041"/>
                  </a:cubicBezTo>
                  <a:cubicBezTo>
                    <a:pt x="4857" y="347"/>
                    <a:pt x="3953" y="0"/>
                    <a:pt x="30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9"/>
            <p:cNvSpPr/>
            <p:nvPr/>
          </p:nvSpPr>
          <p:spPr>
            <a:xfrm>
              <a:off x="2061849" y="4499810"/>
              <a:ext cx="81226" cy="60684"/>
            </a:xfrm>
            <a:custGeom>
              <a:avLst/>
              <a:gdLst/>
              <a:ahLst/>
              <a:cxnLst/>
              <a:rect l="l" t="t" r="r" b="b"/>
              <a:pathLst>
                <a:path w="5425" h="4053" extrusionOk="0">
                  <a:moveTo>
                    <a:pt x="2704" y="0"/>
                  </a:moveTo>
                  <a:cubicBezTo>
                    <a:pt x="2187" y="0"/>
                    <a:pt x="1672" y="195"/>
                    <a:pt x="1283" y="584"/>
                  </a:cubicBezTo>
                  <a:cubicBezTo>
                    <a:pt x="0" y="1866"/>
                    <a:pt x="904" y="4053"/>
                    <a:pt x="2712" y="4053"/>
                  </a:cubicBezTo>
                  <a:cubicBezTo>
                    <a:pt x="4520" y="4053"/>
                    <a:pt x="5424" y="1866"/>
                    <a:pt x="4142" y="584"/>
                  </a:cubicBezTo>
                  <a:cubicBezTo>
                    <a:pt x="3743" y="195"/>
                    <a:pt x="3222" y="0"/>
                    <a:pt x="2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9"/>
            <p:cNvSpPr/>
            <p:nvPr/>
          </p:nvSpPr>
          <p:spPr>
            <a:xfrm>
              <a:off x="2075384" y="4499600"/>
              <a:ext cx="62660" cy="57435"/>
            </a:xfrm>
            <a:custGeom>
              <a:avLst/>
              <a:gdLst/>
              <a:ahLst/>
              <a:cxnLst/>
              <a:rect l="l" t="t" r="r" b="b"/>
              <a:pathLst>
                <a:path w="4185" h="3836" extrusionOk="0">
                  <a:moveTo>
                    <a:pt x="1817" y="0"/>
                  </a:moveTo>
                  <a:cubicBezTo>
                    <a:pt x="1300" y="0"/>
                    <a:pt x="779" y="198"/>
                    <a:pt x="379" y="598"/>
                  </a:cubicBezTo>
                  <a:cubicBezTo>
                    <a:pt x="232" y="766"/>
                    <a:pt x="84" y="934"/>
                    <a:pt x="0" y="1123"/>
                  </a:cubicBezTo>
                  <a:cubicBezTo>
                    <a:pt x="299" y="978"/>
                    <a:pt x="600" y="912"/>
                    <a:pt x="890" y="912"/>
                  </a:cubicBezTo>
                  <a:cubicBezTo>
                    <a:pt x="2277" y="912"/>
                    <a:pt x="3408" y="2410"/>
                    <a:pt x="2712" y="3836"/>
                  </a:cubicBezTo>
                  <a:cubicBezTo>
                    <a:pt x="3827" y="3289"/>
                    <a:pt x="4184" y="1859"/>
                    <a:pt x="3448" y="850"/>
                  </a:cubicBezTo>
                  <a:cubicBezTo>
                    <a:pt x="3057" y="287"/>
                    <a:pt x="2441" y="0"/>
                    <a:pt x="1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9"/>
            <p:cNvSpPr/>
            <p:nvPr/>
          </p:nvSpPr>
          <p:spPr>
            <a:xfrm>
              <a:off x="2030047" y="4417027"/>
              <a:ext cx="81241" cy="60684"/>
            </a:xfrm>
            <a:custGeom>
              <a:avLst/>
              <a:gdLst/>
              <a:ahLst/>
              <a:cxnLst/>
              <a:rect l="l" t="t" r="r" b="b"/>
              <a:pathLst>
                <a:path w="5426" h="4053" extrusionOk="0">
                  <a:moveTo>
                    <a:pt x="2721" y="0"/>
                  </a:moveTo>
                  <a:cubicBezTo>
                    <a:pt x="2203" y="0"/>
                    <a:pt x="1683" y="195"/>
                    <a:pt x="1283" y="583"/>
                  </a:cubicBezTo>
                  <a:cubicBezTo>
                    <a:pt x="1" y="1866"/>
                    <a:pt x="905" y="4052"/>
                    <a:pt x="2713" y="4052"/>
                  </a:cubicBezTo>
                  <a:cubicBezTo>
                    <a:pt x="4521" y="4052"/>
                    <a:pt x="5425" y="1866"/>
                    <a:pt x="4143" y="583"/>
                  </a:cubicBezTo>
                  <a:cubicBezTo>
                    <a:pt x="3754" y="195"/>
                    <a:pt x="3238" y="0"/>
                    <a:pt x="2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9"/>
            <p:cNvSpPr/>
            <p:nvPr/>
          </p:nvSpPr>
          <p:spPr>
            <a:xfrm>
              <a:off x="2043897" y="4416937"/>
              <a:ext cx="62345" cy="57315"/>
            </a:xfrm>
            <a:custGeom>
              <a:avLst/>
              <a:gdLst/>
              <a:ahLst/>
              <a:cxnLst/>
              <a:rect l="l" t="t" r="r" b="b"/>
              <a:pathLst>
                <a:path w="4164" h="3828" extrusionOk="0">
                  <a:moveTo>
                    <a:pt x="1798" y="0"/>
                  </a:moveTo>
                  <a:cubicBezTo>
                    <a:pt x="1281" y="0"/>
                    <a:pt x="761" y="198"/>
                    <a:pt x="358" y="610"/>
                  </a:cubicBezTo>
                  <a:lnTo>
                    <a:pt x="358" y="589"/>
                  </a:lnTo>
                  <a:cubicBezTo>
                    <a:pt x="211" y="737"/>
                    <a:pt x="85" y="905"/>
                    <a:pt x="1" y="1094"/>
                  </a:cubicBezTo>
                  <a:cubicBezTo>
                    <a:pt x="317" y="926"/>
                    <a:pt x="639" y="851"/>
                    <a:pt x="949" y="851"/>
                  </a:cubicBezTo>
                  <a:cubicBezTo>
                    <a:pt x="2346" y="851"/>
                    <a:pt x="3491" y="2381"/>
                    <a:pt x="2734" y="3827"/>
                  </a:cubicBezTo>
                  <a:cubicBezTo>
                    <a:pt x="3827" y="3260"/>
                    <a:pt x="4164" y="1830"/>
                    <a:pt x="3428" y="821"/>
                  </a:cubicBezTo>
                  <a:cubicBezTo>
                    <a:pt x="3027" y="283"/>
                    <a:pt x="2415" y="0"/>
                    <a:pt x="1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9"/>
            <p:cNvSpPr/>
            <p:nvPr/>
          </p:nvSpPr>
          <p:spPr>
            <a:xfrm>
              <a:off x="2067194" y="4330845"/>
              <a:ext cx="80911" cy="60609"/>
            </a:xfrm>
            <a:custGeom>
              <a:avLst/>
              <a:gdLst/>
              <a:ahLst/>
              <a:cxnLst/>
              <a:rect l="l" t="t" r="r" b="b"/>
              <a:pathLst>
                <a:path w="5404" h="4048" extrusionOk="0">
                  <a:moveTo>
                    <a:pt x="2705" y="1"/>
                  </a:moveTo>
                  <a:cubicBezTo>
                    <a:pt x="2187" y="1"/>
                    <a:pt x="1672" y="200"/>
                    <a:pt x="1283" y="600"/>
                  </a:cubicBezTo>
                  <a:cubicBezTo>
                    <a:pt x="1" y="1882"/>
                    <a:pt x="905" y="4048"/>
                    <a:pt x="2713" y="4048"/>
                  </a:cubicBezTo>
                  <a:cubicBezTo>
                    <a:pt x="4500" y="4048"/>
                    <a:pt x="5404" y="1882"/>
                    <a:pt x="4142" y="600"/>
                  </a:cubicBezTo>
                  <a:cubicBezTo>
                    <a:pt x="3743" y="200"/>
                    <a:pt x="3223" y="1"/>
                    <a:pt x="2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9"/>
            <p:cNvSpPr/>
            <p:nvPr/>
          </p:nvSpPr>
          <p:spPr>
            <a:xfrm>
              <a:off x="2080415" y="4330845"/>
              <a:ext cx="62974" cy="57464"/>
            </a:xfrm>
            <a:custGeom>
              <a:avLst/>
              <a:gdLst/>
              <a:ahLst/>
              <a:cxnLst/>
              <a:rect l="l" t="t" r="r" b="b"/>
              <a:pathLst>
                <a:path w="4206" h="3838" extrusionOk="0">
                  <a:moveTo>
                    <a:pt x="1839" y="0"/>
                  </a:moveTo>
                  <a:cubicBezTo>
                    <a:pt x="1323" y="0"/>
                    <a:pt x="802" y="197"/>
                    <a:pt x="400" y="600"/>
                  </a:cubicBezTo>
                  <a:lnTo>
                    <a:pt x="379" y="600"/>
                  </a:lnTo>
                  <a:cubicBezTo>
                    <a:pt x="232" y="747"/>
                    <a:pt x="106" y="915"/>
                    <a:pt x="1" y="1104"/>
                  </a:cubicBezTo>
                  <a:cubicBezTo>
                    <a:pt x="318" y="942"/>
                    <a:pt x="639" y="869"/>
                    <a:pt x="948" y="869"/>
                  </a:cubicBezTo>
                  <a:cubicBezTo>
                    <a:pt x="2356" y="869"/>
                    <a:pt x="3496" y="2389"/>
                    <a:pt x="2755" y="3838"/>
                  </a:cubicBezTo>
                  <a:cubicBezTo>
                    <a:pt x="3848" y="3270"/>
                    <a:pt x="4205" y="1840"/>
                    <a:pt x="3470" y="831"/>
                  </a:cubicBezTo>
                  <a:cubicBezTo>
                    <a:pt x="3069" y="282"/>
                    <a:pt x="2457" y="0"/>
                    <a:pt x="18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39"/>
          <p:cNvGrpSpPr/>
          <p:nvPr/>
        </p:nvGrpSpPr>
        <p:grpSpPr>
          <a:xfrm>
            <a:off x="5360698" y="1872608"/>
            <a:ext cx="279054" cy="354754"/>
            <a:chOff x="5694073" y="1872424"/>
            <a:chExt cx="279054" cy="354754"/>
          </a:xfrm>
        </p:grpSpPr>
        <p:sp>
          <p:nvSpPr>
            <p:cNvPr id="1468" name="Google Shape;1468;p39"/>
            <p:cNvSpPr/>
            <p:nvPr/>
          </p:nvSpPr>
          <p:spPr>
            <a:xfrm>
              <a:off x="5694073" y="2115001"/>
              <a:ext cx="279054" cy="112177"/>
            </a:xfrm>
            <a:custGeom>
              <a:avLst/>
              <a:gdLst/>
              <a:ahLst/>
              <a:cxnLst/>
              <a:rect l="l" t="t" r="r" b="b"/>
              <a:pathLst>
                <a:path w="10657" h="4284" extrusionOk="0">
                  <a:moveTo>
                    <a:pt x="3234" y="0"/>
                  </a:moveTo>
                  <a:lnTo>
                    <a:pt x="954" y="668"/>
                  </a:lnTo>
                  <a:cubicBezTo>
                    <a:pt x="391" y="840"/>
                    <a:pt x="0" y="1355"/>
                    <a:pt x="0" y="1946"/>
                  </a:cubicBezTo>
                  <a:lnTo>
                    <a:pt x="0" y="3616"/>
                  </a:lnTo>
                  <a:cubicBezTo>
                    <a:pt x="0" y="3988"/>
                    <a:pt x="296" y="4284"/>
                    <a:pt x="668" y="4284"/>
                  </a:cubicBezTo>
                  <a:lnTo>
                    <a:pt x="9989" y="4284"/>
                  </a:lnTo>
                  <a:cubicBezTo>
                    <a:pt x="10361" y="4284"/>
                    <a:pt x="10656" y="3988"/>
                    <a:pt x="10656" y="3616"/>
                  </a:cubicBezTo>
                  <a:lnTo>
                    <a:pt x="10656" y="1946"/>
                  </a:lnTo>
                  <a:cubicBezTo>
                    <a:pt x="10656" y="1355"/>
                    <a:pt x="10265" y="840"/>
                    <a:pt x="9702" y="668"/>
                  </a:cubicBezTo>
                  <a:lnTo>
                    <a:pt x="7422" y="0"/>
                  </a:lnTo>
                  <a:lnTo>
                    <a:pt x="5696" y="1155"/>
                  </a:lnTo>
                  <a:cubicBezTo>
                    <a:pt x="5586" y="1226"/>
                    <a:pt x="5457" y="1262"/>
                    <a:pt x="5328" y="1262"/>
                  </a:cubicBezTo>
                  <a:cubicBezTo>
                    <a:pt x="5199" y="1262"/>
                    <a:pt x="5071" y="1226"/>
                    <a:pt x="4961" y="1155"/>
                  </a:cubicBezTo>
                  <a:lnTo>
                    <a:pt x="3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9"/>
            <p:cNvSpPr/>
            <p:nvPr/>
          </p:nvSpPr>
          <p:spPr>
            <a:xfrm>
              <a:off x="5734529" y="2064281"/>
              <a:ext cx="197618" cy="104688"/>
            </a:xfrm>
            <a:custGeom>
              <a:avLst/>
              <a:gdLst/>
              <a:ahLst/>
              <a:cxnLst/>
              <a:rect l="l" t="t" r="r" b="b"/>
              <a:pathLst>
                <a:path w="7547" h="3998" extrusionOk="0">
                  <a:moveTo>
                    <a:pt x="1336" y="1"/>
                  </a:moveTo>
                  <a:cubicBezTo>
                    <a:pt x="602" y="1"/>
                    <a:pt x="1" y="602"/>
                    <a:pt x="1" y="1336"/>
                  </a:cubicBezTo>
                  <a:cubicBezTo>
                    <a:pt x="1" y="2805"/>
                    <a:pt x="1193" y="3998"/>
                    <a:pt x="2662" y="3998"/>
                  </a:cubicBezTo>
                  <a:lnTo>
                    <a:pt x="4885" y="3998"/>
                  </a:lnTo>
                  <a:cubicBezTo>
                    <a:pt x="6354" y="3998"/>
                    <a:pt x="7547" y="2805"/>
                    <a:pt x="7547" y="1336"/>
                  </a:cubicBezTo>
                  <a:cubicBezTo>
                    <a:pt x="7547" y="602"/>
                    <a:pt x="6955" y="10"/>
                    <a:pt x="6221" y="1"/>
                  </a:cubicBez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9"/>
            <p:cNvSpPr/>
            <p:nvPr/>
          </p:nvSpPr>
          <p:spPr>
            <a:xfrm>
              <a:off x="5753513" y="2081773"/>
              <a:ext cx="159912" cy="66274"/>
            </a:xfrm>
            <a:custGeom>
              <a:avLst/>
              <a:gdLst/>
              <a:ahLst/>
              <a:cxnLst/>
              <a:rect l="l" t="t" r="r" b="b"/>
              <a:pathLst>
                <a:path w="6107" h="2531" extrusionOk="0">
                  <a:moveTo>
                    <a:pt x="668" y="0"/>
                  </a:moveTo>
                  <a:cubicBezTo>
                    <a:pt x="191" y="0"/>
                    <a:pt x="1" y="630"/>
                    <a:pt x="401" y="897"/>
                  </a:cubicBezTo>
                  <a:lnTo>
                    <a:pt x="2691" y="2424"/>
                  </a:lnTo>
                  <a:cubicBezTo>
                    <a:pt x="2801" y="2495"/>
                    <a:pt x="2929" y="2531"/>
                    <a:pt x="3058" y="2531"/>
                  </a:cubicBezTo>
                  <a:cubicBezTo>
                    <a:pt x="3187" y="2531"/>
                    <a:pt x="3316" y="2495"/>
                    <a:pt x="3426" y="2424"/>
                  </a:cubicBezTo>
                  <a:lnTo>
                    <a:pt x="5715" y="897"/>
                  </a:lnTo>
                  <a:cubicBezTo>
                    <a:pt x="6106" y="630"/>
                    <a:pt x="5925" y="0"/>
                    <a:pt x="54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9"/>
            <p:cNvSpPr/>
            <p:nvPr/>
          </p:nvSpPr>
          <p:spPr>
            <a:xfrm>
              <a:off x="5778756" y="2070277"/>
              <a:ext cx="109689" cy="77769"/>
            </a:xfrm>
            <a:custGeom>
              <a:avLst/>
              <a:gdLst/>
              <a:ahLst/>
              <a:cxnLst/>
              <a:rect l="l" t="t" r="r" b="b"/>
              <a:pathLst>
                <a:path w="4189" h="2970" extrusionOk="0">
                  <a:moveTo>
                    <a:pt x="544" y="1"/>
                  </a:moveTo>
                  <a:lnTo>
                    <a:pt x="544" y="1050"/>
                  </a:lnTo>
                  <a:cubicBezTo>
                    <a:pt x="544" y="1346"/>
                    <a:pt x="344" y="1603"/>
                    <a:pt x="67" y="1689"/>
                  </a:cubicBezTo>
                  <a:lnTo>
                    <a:pt x="0" y="1708"/>
                  </a:lnTo>
                  <a:lnTo>
                    <a:pt x="1727" y="2863"/>
                  </a:lnTo>
                  <a:cubicBezTo>
                    <a:pt x="1837" y="2934"/>
                    <a:pt x="1965" y="2970"/>
                    <a:pt x="2094" y="2970"/>
                  </a:cubicBezTo>
                  <a:cubicBezTo>
                    <a:pt x="2223" y="2970"/>
                    <a:pt x="2352" y="2934"/>
                    <a:pt x="2462" y="2863"/>
                  </a:cubicBezTo>
                  <a:lnTo>
                    <a:pt x="4188" y="1708"/>
                  </a:lnTo>
                  <a:lnTo>
                    <a:pt x="4121" y="1689"/>
                  </a:lnTo>
                  <a:cubicBezTo>
                    <a:pt x="3845" y="1603"/>
                    <a:pt x="3644" y="1346"/>
                    <a:pt x="3644" y="1050"/>
                  </a:cubicBezTo>
                  <a:lnTo>
                    <a:pt x="364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9"/>
            <p:cNvSpPr/>
            <p:nvPr/>
          </p:nvSpPr>
          <p:spPr>
            <a:xfrm>
              <a:off x="5792739" y="2070277"/>
              <a:ext cx="81462" cy="23121"/>
            </a:xfrm>
            <a:custGeom>
              <a:avLst/>
              <a:gdLst/>
              <a:ahLst/>
              <a:cxnLst/>
              <a:rect l="l" t="t" r="r" b="b"/>
              <a:pathLst>
                <a:path w="3111" h="883" extrusionOk="0">
                  <a:moveTo>
                    <a:pt x="0" y="1"/>
                  </a:moveTo>
                  <a:lnTo>
                    <a:pt x="0" y="497"/>
                  </a:lnTo>
                  <a:cubicBezTo>
                    <a:pt x="487" y="754"/>
                    <a:pt x="1021" y="883"/>
                    <a:pt x="1555" y="883"/>
                  </a:cubicBezTo>
                  <a:cubicBezTo>
                    <a:pt x="2090" y="883"/>
                    <a:pt x="2624" y="754"/>
                    <a:pt x="3110" y="497"/>
                  </a:cubicBezTo>
                  <a:lnTo>
                    <a:pt x="3110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9"/>
            <p:cNvSpPr/>
            <p:nvPr/>
          </p:nvSpPr>
          <p:spPr>
            <a:xfrm>
              <a:off x="5735786" y="1913141"/>
              <a:ext cx="190627" cy="168658"/>
            </a:xfrm>
            <a:custGeom>
              <a:avLst/>
              <a:gdLst/>
              <a:ahLst/>
              <a:cxnLst/>
              <a:rect l="l" t="t" r="r" b="b"/>
              <a:pathLst>
                <a:path w="7280" h="6441" extrusionOk="0">
                  <a:moveTo>
                    <a:pt x="6621" y="1"/>
                  </a:moveTo>
                  <a:lnTo>
                    <a:pt x="849" y="449"/>
                  </a:lnTo>
                  <a:lnTo>
                    <a:pt x="849" y="2672"/>
                  </a:lnTo>
                  <a:lnTo>
                    <a:pt x="735" y="2672"/>
                  </a:lnTo>
                  <a:cubicBezTo>
                    <a:pt x="0" y="2672"/>
                    <a:pt x="0" y="3779"/>
                    <a:pt x="735" y="3779"/>
                  </a:cubicBezTo>
                  <a:lnTo>
                    <a:pt x="859" y="3779"/>
                  </a:lnTo>
                  <a:cubicBezTo>
                    <a:pt x="973" y="5277"/>
                    <a:pt x="2223" y="6440"/>
                    <a:pt x="3730" y="6440"/>
                  </a:cubicBezTo>
                  <a:cubicBezTo>
                    <a:pt x="5238" y="6440"/>
                    <a:pt x="6488" y="5277"/>
                    <a:pt x="6602" y="3779"/>
                  </a:cubicBezTo>
                  <a:lnTo>
                    <a:pt x="6726" y="3779"/>
                  </a:lnTo>
                  <a:cubicBezTo>
                    <a:pt x="7031" y="3779"/>
                    <a:pt x="7279" y="3531"/>
                    <a:pt x="7279" y="3225"/>
                  </a:cubicBezTo>
                  <a:cubicBezTo>
                    <a:pt x="7279" y="2920"/>
                    <a:pt x="7031" y="2672"/>
                    <a:pt x="6726" y="2672"/>
                  </a:cubicBezTo>
                  <a:lnTo>
                    <a:pt x="6621" y="2672"/>
                  </a:lnTo>
                  <a:lnTo>
                    <a:pt x="6621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9"/>
            <p:cNvSpPr/>
            <p:nvPr/>
          </p:nvSpPr>
          <p:spPr>
            <a:xfrm>
              <a:off x="5739531" y="1919138"/>
              <a:ext cx="146400" cy="162635"/>
            </a:xfrm>
            <a:custGeom>
              <a:avLst/>
              <a:gdLst/>
              <a:ahLst/>
              <a:cxnLst/>
              <a:rect l="l" t="t" r="r" b="b"/>
              <a:pathLst>
                <a:path w="5591" h="6211" extrusionOk="0">
                  <a:moveTo>
                    <a:pt x="5591" y="1"/>
                  </a:moveTo>
                  <a:lnTo>
                    <a:pt x="697" y="220"/>
                  </a:lnTo>
                  <a:lnTo>
                    <a:pt x="697" y="2443"/>
                  </a:lnTo>
                  <a:lnTo>
                    <a:pt x="621" y="2443"/>
                  </a:lnTo>
                  <a:cubicBezTo>
                    <a:pt x="614" y="2443"/>
                    <a:pt x="608" y="2443"/>
                    <a:pt x="601" y="2443"/>
                  </a:cubicBezTo>
                  <a:cubicBezTo>
                    <a:pt x="314" y="2443"/>
                    <a:pt x="76" y="2650"/>
                    <a:pt x="39" y="2939"/>
                  </a:cubicBezTo>
                  <a:cubicBezTo>
                    <a:pt x="0" y="3264"/>
                    <a:pt x="258" y="3550"/>
                    <a:pt x="592" y="3550"/>
                  </a:cubicBezTo>
                  <a:lnTo>
                    <a:pt x="706" y="3550"/>
                  </a:lnTo>
                  <a:cubicBezTo>
                    <a:pt x="810" y="5072"/>
                    <a:pt x="2090" y="6210"/>
                    <a:pt x="3566" y="6210"/>
                  </a:cubicBezTo>
                  <a:cubicBezTo>
                    <a:pt x="3718" y="6210"/>
                    <a:pt x="3871" y="6198"/>
                    <a:pt x="4026" y="6173"/>
                  </a:cubicBezTo>
                  <a:cubicBezTo>
                    <a:pt x="2624" y="5944"/>
                    <a:pt x="1594" y="4742"/>
                    <a:pt x="1594" y="3330"/>
                  </a:cubicBezTo>
                  <a:lnTo>
                    <a:pt x="1594" y="1556"/>
                  </a:lnTo>
                  <a:cubicBezTo>
                    <a:pt x="1594" y="1060"/>
                    <a:pt x="1994" y="659"/>
                    <a:pt x="2481" y="659"/>
                  </a:cubicBezTo>
                  <a:lnTo>
                    <a:pt x="5142" y="659"/>
                  </a:lnTo>
                  <a:cubicBezTo>
                    <a:pt x="5391" y="659"/>
                    <a:pt x="5591" y="459"/>
                    <a:pt x="5591" y="220"/>
                  </a:cubicBezTo>
                  <a:lnTo>
                    <a:pt x="5591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9"/>
            <p:cNvSpPr/>
            <p:nvPr/>
          </p:nvSpPr>
          <p:spPr>
            <a:xfrm>
              <a:off x="5792739" y="1983029"/>
              <a:ext cx="11757" cy="17334"/>
            </a:xfrm>
            <a:custGeom>
              <a:avLst/>
              <a:gdLst/>
              <a:ahLst/>
              <a:cxnLst/>
              <a:rect l="l" t="t" r="r" b="b"/>
              <a:pathLst>
                <a:path w="449" h="662" extrusionOk="0">
                  <a:moveTo>
                    <a:pt x="225" y="1"/>
                  </a:moveTo>
                  <a:cubicBezTo>
                    <a:pt x="113" y="1"/>
                    <a:pt x="0" y="75"/>
                    <a:pt x="0" y="223"/>
                  </a:cubicBezTo>
                  <a:lnTo>
                    <a:pt x="0" y="442"/>
                  </a:lnTo>
                  <a:cubicBezTo>
                    <a:pt x="0" y="566"/>
                    <a:pt x="105" y="661"/>
                    <a:pt x="229" y="661"/>
                  </a:cubicBezTo>
                  <a:cubicBezTo>
                    <a:pt x="353" y="661"/>
                    <a:pt x="449" y="566"/>
                    <a:pt x="449" y="442"/>
                  </a:cubicBezTo>
                  <a:lnTo>
                    <a:pt x="449" y="223"/>
                  </a:lnTo>
                  <a:cubicBezTo>
                    <a:pt x="449" y="75"/>
                    <a:pt x="337" y="1"/>
                    <a:pt x="2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9"/>
            <p:cNvSpPr/>
            <p:nvPr/>
          </p:nvSpPr>
          <p:spPr>
            <a:xfrm>
              <a:off x="5862679" y="1983029"/>
              <a:ext cx="11521" cy="17334"/>
            </a:xfrm>
            <a:custGeom>
              <a:avLst/>
              <a:gdLst/>
              <a:ahLst/>
              <a:cxnLst/>
              <a:rect l="l" t="t" r="r" b="b"/>
              <a:pathLst>
                <a:path w="440" h="662" extrusionOk="0">
                  <a:moveTo>
                    <a:pt x="220" y="1"/>
                  </a:moveTo>
                  <a:cubicBezTo>
                    <a:pt x="110" y="1"/>
                    <a:pt x="1" y="75"/>
                    <a:pt x="1" y="223"/>
                  </a:cubicBezTo>
                  <a:lnTo>
                    <a:pt x="1" y="442"/>
                  </a:lnTo>
                  <a:cubicBezTo>
                    <a:pt x="1" y="566"/>
                    <a:pt x="96" y="661"/>
                    <a:pt x="220" y="661"/>
                  </a:cubicBezTo>
                  <a:cubicBezTo>
                    <a:pt x="344" y="661"/>
                    <a:pt x="439" y="566"/>
                    <a:pt x="439" y="442"/>
                  </a:cubicBezTo>
                  <a:lnTo>
                    <a:pt x="439" y="223"/>
                  </a:lnTo>
                  <a:cubicBezTo>
                    <a:pt x="439" y="75"/>
                    <a:pt x="330" y="1"/>
                    <a:pt x="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9"/>
            <p:cNvSpPr/>
            <p:nvPr/>
          </p:nvSpPr>
          <p:spPr>
            <a:xfrm>
              <a:off x="5784752" y="1963259"/>
              <a:ext cx="28097" cy="13878"/>
            </a:xfrm>
            <a:custGeom>
              <a:avLst/>
              <a:gdLst/>
              <a:ahLst/>
              <a:cxnLst/>
              <a:rect l="l" t="t" r="r" b="b"/>
              <a:pathLst>
                <a:path w="1073" h="530" extrusionOk="0">
                  <a:moveTo>
                    <a:pt x="759" y="1"/>
                  </a:moveTo>
                  <a:cubicBezTo>
                    <a:pt x="745" y="1"/>
                    <a:pt x="731" y="2"/>
                    <a:pt x="716" y="4"/>
                  </a:cubicBezTo>
                  <a:lnTo>
                    <a:pt x="267" y="90"/>
                  </a:lnTo>
                  <a:cubicBezTo>
                    <a:pt x="0" y="138"/>
                    <a:pt x="38" y="529"/>
                    <a:pt x="305" y="529"/>
                  </a:cubicBezTo>
                  <a:lnTo>
                    <a:pt x="353" y="529"/>
                  </a:lnTo>
                  <a:lnTo>
                    <a:pt x="792" y="443"/>
                  </a:lnTo>
                  <a:cubicBezTo>
                    <a:pt x="1072" y="389"/>
                    <a:pt x="1010" y="1"/>
                    <a:pt x="7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9"/>
            <p:cNvSpPr/>
            <p:nvPr/>
          </p:nvSpPr>
          <p:spPr>
            <a:xfrm>
              <a:off x="5854404" y="1963469"/>
              <a:ext cx="27782" cy="13904"/>
            </a:xfrm>
            <a:custGeom>
              <a:avLst/>
              <a:gdLst/>
              <a:ahLst/>
              <a:cxnLst/>
              <a:rect l="l" t="t" r="r" b="b"/>
              <a:pathLst>
                <a:path w="1061" h="531" extrusionOk="0">
                  <a:moveTo>
                    <a:pt x="305" y="1"/>
                  </a:moveTo>
                  <a:cubicBezTo>
                    <a:pt x="60" y="1"/>
                    <a:pt x="0" y="391"/>
                    <a:pt x="269" y="445"/>
                  </a:cubicBezTo>
                  <a:lnTo>
                    <a:pt x="717" y="521"/>
                  </a:lnTo>
                  <a:lnTo>
                    <a:pt x="755" y="521"/>
                  </a:lnTo>
                  <a:lnTo>
                    <a:pt x="755" y="531"/>
                  </a:lnTo>
                  <a:cubicBezTo>
                    <a:pt x="1032" y="531"/>
                    <a:pt x="1061" y="140"/>
                    <a:pt x="803" y="92"/>
                  </a:cubicBezTo>
                  <a:lnTo>
                    <a:pt x="355" y="6"/>
                  </a:lnTo>
                  <a:cubicBezTo>
                    <a:pt x="337" y="3"/>
                    <a:pt x="321" y="1"/>
                    <a:pt x="3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9"/>
            <p:cNvSpPr/>
            <p:nvPr/>
          </p:nvSpPr>
          <p:spPr>
            <a:xfrm>
              <a:off x="5758017" y="1872424"/>
              <a:ext cx="174392" cy="52501"/>
            </a:xfrm>
            <a:custGeom>
              <a:avLst/>
              <a:gdLst/>
              <a:ahLst/>
              <a:cxnLst/>
              <a:rect l="l" t="t" r="r" b="b"/>
              <a:pathLst>
                <a:path w="6660" h="2005" extrusionOk="0">
                  <a:moveTo>
                    <a:pt x="1994" y="1"/>
                  </a:moveTo>
                  <a:cubicBezTo>
                    <a:pt x="888" y="1"/>
                    <a:pt x="0" y="898"/>
                    <a:pt x="0" y="2004"/>
                  </a:cubicBezTo>
                  <a:lnTo>
                    <a:pt x="4656" y="2004"/>
                  </a:lnTo>
                  <a:cubicBezTo>
                    <a:pt x="5667" y="2004"/>
                    <a:pt x="6516" y="1251"/>
                    <a:pt x="6640" y="259"/>
                  </a:cubicBezTo>
                  <a:cubicBezTo>
                    <a:pt x="6659" y="125"/>
                    <a:pt x="6554" y="1"/>
                    <a:pt x="6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9"/>
            <p:cNvSpPr/>
            <p:nvPr/>
          </p:nvSpPr>
          <p:spPr>
            <a:xfrm>
              <a:off x="5804469" y="1872424"/>
              <a:ext cx="127940" cy="40744"/>
            </a:xfrm>
            <a:custGeom>
              <a:avLst/>
              <a:gdLst/>
              <a:ahLst/>
              <a:cxnLst/>
              <a:rect l="l" t="t" r="r" b="b"/>
              <a:pathLst>
                <a:path w="4886" h="1556" extrusionOk="0">
                  <a:moveTo>
                    <a:pt x="745" y="1"/>
                  </a:moveTo>
                  <a:cubicBezTo>
                    <a:pt x="430" y="259"/>
                    <a:pt x="192" y="602"/>
                    <a:pt x="77" y="993"/>
                  </a:cubicBezTo>
                  <a:cubicBezTo>
                    <a:pt x="1" y="1279"/>
                    <a:pt x="220" y="1556"/>
                    <a:pt x="506" y="1556"/>
                  </a:cubicBezTo>
                  <a:lnTo>
                    <a:pt x="4141" y="1556"/>
                  </a:lnTo>
                  <a:cubicBezTo>
                    <a:pt x="4542" y="1232"/>
                    <a:pt x="4809" y="764"/>
                    <a:pt x="4866" y="249"/>
                  </a:cubicBezTo>
                  <a:cubicBezTo>
                    <a:pt x="4885" y="115"/>
                    <a:pt x="4780" y="1"/>
                    <a:pt x="46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9"/>
            <p:cNvSpPr/>
            <p:nvPr/>
          </p:nvSpPr>
          <p:spPr>
            <a:xfrm>
              <a:off x="5798735" y="2151687"/>
              <a:ext cx="11521" cy="75491"/>
            </a:xfrm>
            <a:custGeom>
              <a:avLst/>
              <a:gdLst/>
              <a:ahLst/>
              <a:cxnLst/>
              <a:rect l="l" t="t" r="r" b="b"/>
              <a:pathLst>
                <a:path w="440" h="2883" extrusionOk="0">
                  <a:moveTo>
                    <a:pt x="235" y="1"/>
                  </a:moveTo>
                  <a:cubicBezTo>
                    <a:pt x="230" y="1"/>
                    <a:pt x="225" y="1"/>
                    <a:pt x="220" y="2"/>
                  </a:cubicBezTo>
                  <a:cubicBezTo>
                    <a:pt x="96" y="2"/>
                    <a:pt x="0" y="97"/>
                    <a:pt x="0" y="221"/>
                  </a:cubicBezTo>
                  <a:lnTo>
                    <a:pt x="0" y="2883"/>
                  </a:lnTo>
                  <a:lnTo>
                    <a:pt x="439" y="2883"/>
                  </a:lnTo>
                  <a:lnTo>
                    <a:pt x="439" y="221"/>
                  </a:lnTo>
                  <a:cubicBezTo>
                    <a:pt x="439" y="102"/>
                    <a:pt x="352" y="1"/>
                    <a:pt x="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9"/>
            <p:cNvSpPr/>
            <p:nvPr/>
          </p:nvSpPr>
          <p:spPr>
            <a:xfrm>
              <a:off x="5856682" y="2151687"/>
              <a:ext cx="11783" cy="75491"/>
            </a:xfrm>
            <a:custGeom>
              <a:avLst/>
              <a:gdLst/>
              <a:ahLst/>
              <a:cxnLst/>
              <a:rect l="l" t="t" r="r" b="b"/>
              <a:pathLst>
                <a:path w="450" h="2883" extrusionOk="0">
                  <a:moveTo>
                    <a:pt x="244" y="1"/>
                  </a:moveTo>
                  <a:cubicBezTo>
                    <a:pt x="239" y="1"/>
                    <a:pt x="235" y="1"/>
                    <a:pt x="230" y="2"/>
                  </a:cubicBezTo>
                  <a:cubicBezTo>
                    <a:pt x="106" y="2"/>
                    <a:pt x="1" y="97"/>
                    <a:pt x="1" y="221"/>
                  </a:cubicBezTo>
                  <a:lnTo>
                    <a:pt x="1" y="2883"/>
                  </a:lnTo>
                  <a:lnTo>
                    <a:pt x="449" y="2883"/>
                  </a:lnTo>
                  <a:lnTo>
                    <a:pt x="449" y="221"/>
                  </a:lnTo>
                  <a:cubicBezTo>
                    <a:pt x="449" y="102"/>
                    <a:pt x="353" y="1"/>
                    <a:pt x="2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9"/>
            <p:cNvSpPr/>
            <p:nvPr/>
          </p:nvSpPr>
          <p:spPr>
            <a:xfrm>
              <a:off x="5807533" y="2023537"/>
              <a:ext cx="51872" cy="17570"/>
            </a:xfrm>
            <a:custGeom>
              <a:avLst/>
              <a:gdLst/>
              <a:ahLst/>
              <a:cxnLst/>
              <a:rect l="l" t="t" r="r" b="b"/>
              <a:pathLst>
                <a:path w="1981" h="671" extrusionOk="0">
                  <a:moveTo>
                    <a:pt x="331" y="0"/>
                  </a:moveTo>
                  <a:cubicBezTo>
                    <a:pt x="155" y="0"/>
                    <a:pt x="1" y="229"/>
                    <a:pt x="170" y="383"/>
                  </a:cubicBezTo>
                  <a:cubicBezTo>
                    <a:pt x="389" y="574"/>
                    <a:pt x="668" y="670"/>
                    <a:pt x="950" y="670"/>
                  </a:cubicBezTo>
                  <a:cubicBezTo>
                    <a:pt x="964" y="670"/>
                    <a:pt x="977" y="670"/>
                    <a:pt x="990" y="669"/>
                  </a:cubicBezTo>
                  <a:cubicBezTo>
                    <a:pt x="1004" y="670"/>
                    <a:pt x="1018" y="670"/>
                    <a:pt x="1032" y="670"/>
                  </a:cubicBezTo>
                  <a:cubicBezTo>
                    <a:pt x="1322" y="670"/>
                    <a:pt x="1592" y="574"/>
                    <a:pt x="1811" y="383"/>
                  </a:cubicBezTo>
                  <a:cubicBezTo>
                    <a:pt x="1980" y="229"/>
                    <a:pt x="1832" y="0"/>
                    <a:pt x="1658" y="0"/>
                  </a:cubicBezTo>
                  <a:cubicBezTo>
                    <a:pt x="1607" y="0"/>
                    <a:pt x="1554" y="20"/>
                    <a:pt x="1506" y="68"/>
                  </a:cubicBezTo>
                  <a:cubicBezTo>
                    <a:pt x="1353" y="173"/>
                    <a:pt x="1174" y="226"/>
                    <a:pt x="995" y="226"/>
                  </a:cubicBezTo>
                  <a:cubicBezTo>
                    <a:pt x="816" y="226"/>
                    <a:pt x="637" y="173"/>
                    <a:pt x="485" y="68"/>
                  </a:cubicBezTo>
                  <a:cubicBezTo>
                    <a:pt x="437" y="20"/>
                    <a:pt x="383" y="0"/>
                    <a:pt x="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4" name="Google Shape;1484;p39"/>
          <p:cNvGrpSpPr/>
          <p:nvPr/>
        </p:nvGrpSpPr>
        <p:grpSpPr>
          <a:xfrm>
            <a:off x="5368451" y="2377658"/>
            <a:ext cx="263552" cy="354754"/>
            <a:chOff x="5701826" y="2370692"/>
            <a:chExt cx="263552" cy="354754"/>
          </a:xfrm>
        </p:grpSpPr>
        <p:sp>
          <p:nvSpPr>
            <p:cNvPr id="1485" name="Google Shape;1485;p39"/>
            <p:cNvSpPr/>
            <p:nvPr/>
          </p:nvSpPr>
          <p:spPr>
            <a:xfrm>
              <a:off x="5701826" y="2571034"/>
              <a:ext cx="263552" cy="154413"/>
            </a:xfrm>
            <a:custGeom>
              <a:avLst/>
              <a:gdLst/>
              <a:ahLst/>
              <a:cxnLst/>
              <a:rect l="l" t="t" r="r" b="b"/>
              <a:pathLst>
                <a:path w="10065" h="5897" extrusionOk="0">
                  <a:moveTo>
                    <a:pt x="3721" y="1"/>
                  </a:moveTo>
                  <a:lnTo>
                    <a:pt x="3721" y="1337"/>
                  </a:lnTo>
                  <a:cubicBezTo>
                    <a:pt x="3721" y="1709"/>
                    <a:pt x="3482" y="2042"/>
                    <a:pt x="3139" y="2166"/>
                  </a:cubicBezTo>
                  <a:lnTo>
                    <a:pt x="878" y="2968"/>
                  </a:lnTo>
                  <a:cubicBezTo>
                    <a:pt x="353" y="3149"/>
                    <a:pt x="0" y="3645"/>
                    <a:pt x="0" y="4198"/>
                  </a:cubicBezTo>
                  <a:lnTo>
                    <a:pt x="0" y="5248"/>
                  </a:lnTo>
                  <a:cubicBezTo>
                    <a:pt x="0" y="5601"/>
                    <a:pt x="296" y="5897"/>
                    <a:pt x="658" y="5897"/>
                  </a:cubicBezTo>
                  <a:lnTo>
                    <a:pt x="9407" y="5897"/>
                  </a:lnTo>
                  <a:cubicBezTo>
                    <a:pt x="9769" y="5897"/>
                    <a:pt x="10065" y="5601"/>
                    <a:pt x="10065" y="5248"/>
                  </a:cubicBezTo>
                  <a:lnTo>
                    <a:pt x="10065" y="4208"/>
                  </a:lnTo>
                  <a:cubicBezTo>
                    <a:pt x="10065" y="3645"/>
                    <a:pt x="9712" y="3149"/>
                    <a:pt x="9187" y="2958"/>
                  </a:cubicBezTo>
                  <a:lnTo>
                    <a:pt x="6926" y="2166"/>
                  </a:lnTo>
                  <a:cubicBezTo>
                    <a:pt x="6573" y="2042"/>
                    <a:pt x="6344" y="1709"/>
                    <a:pt x="6344" y="1337"/>
                  </a:cubicBezTo>
                  <a:lnTo>
                    <a:pt x="63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5721543" y="2370692"/>
              <a:ext cx="223856" cy="240090"/>
            </a:xfrm>
            <a:custGeom>
              <a:avLst/>
              <a:gdLst/>
              <a:ahLst/>
              <a:cxnLst/>
              <a:rect l="l" t="t" r="r" b="b"/>
              <a:pathLst>
                <a:path w="8549" h="9169" extrusionOk="0">
                  <a:moveTo>
                    <a:pt x="4275" y="1"/>
                  </a:moveTo>
                  <a:cubicBezTo>
                    <a:pt x="2224" y="1"/>
                    <a:pt x="564" y="1670"/>
                    <a:pt x="564" y="3722"/>
                  </a:cubicBezTo>
                  <a:lnTo>
                    <a:pt x="564" y="5257"/>
                  </a:lnTo>
                  <a:cubicBezTo>
                    <a:pt x="564" y="6097"/>
                    <a:pt x="401" y="6927"/>
                    <a:pt x="87" y="7709"/>
                  </a:cubicBezTo>
                  <a:cubicBezTo>
                    <a:pt x="1" y="7929"/>
                    <a:pt x="106" y="8186"/>
                    <a:pt x="325" y="8282"/>
                  </a:cubicBezTo>
                  <a:cubicBezTo>
                    <a:pt x="878" y="8491"/>
                    <a:pt x="2968" y="9169"/>
                    <a:pt x="4275" y="9169"/>
                  </a:cubicBezTo>
                  <a:cubicBezTo>
                    <a:pt x="5591" y="9169"/>
                    <a:pt x="7680" y="8491"/>
                    <a:pt x="8224" y="8282"/>
                  </a:cubicBezTo>
                  <a:cubicBezTo>
                    <a:pt x="8444" y="8186"/>
                    <a:pt x="8549" y="7929"/>
                    <a:pt x="8463" y="7709"/>
                  </a:cubicBezTo>
                  <a:cubicBezTo>
                    <a:pt x="8148" y="6927"/>
                    <a:pt x="7986" y="6097"/>
                    <a:pt x="7995" y="5257"/>
                  </a:cubicBezTo>
                  <a:lnTo>
                    <a:pt x="7995" y="3722"/>
                  </a:lnTo>
                  <a:cubicBezTo>
                    <a:pt x="7995" y="1670"/>
                    <a:pt x="6326" y="10"/>
                    <a:pt x="4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5736049" y="2576533"/>
              <a:ext cx="194869" cy="102959"/>
            </a:xfrm>
            <a:custGeom>
              <a:avLst/>
              <a:gdLst/>
              <a:ahLst/>
              <a:cxnLst/>
              <a:rect l="l" t="t" r="r" b="b"/>
              <a:pathLst>
                <a:path w="7442" h="3932" extrusionOk="0">
                  <a:moveTo>
                    <a:pt x="1317" y="1"/>
                  </a:moveTo>
                  <a:cubicBezTo>
                    <a:pt x="592" y="1"/>
                    <a:pt x="0" y="583"/>
                    <a:pt x="0" y="1308"/>
                  </a:cubicBezTo>
                  <a:cubicBezTo>
                    <a:pt x="0" y="2758"/>
                    <a:pt x="1183" y="3931"/>
                    <a:pt x="2624" y="3931"/>
                  </a:cubicBezTo>
                  <a:lnTo>
                    <a:pt x="4818" y="3931"/>
                  </a:lnTo>
                  <a:cubicBezTo>
                    <a:pt x="6268" y="3931"/>
                    <a:pt x="7441" y="2758"/>
                    <a:pt x="7441" y="1308"/>
                  </a:cubicBezTo>
                  <a:cubicBezTo>
                    <a:pt x="7441" y="583"/>
                    <a:pt x="6850" y="1"/>
                    <a:pt x="61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5754431" y="2593762"/>
              <a:ext cx="158341" cy="65227"/>
            </a:xfrm>
            <a:custGeom>
              <a:avLst/>
              <a:gdLst/>
              <a:ahLst/>
              <a:cxnLst/>
              <a:rect l="l" t="t" r="r" b="b"/>
              <a:pathLst>
                <a:path w="6047" h="2491" extrusionOk="0">
                  <a:moveTo>
                    <a:pt x="651" y="1"/>
                  </a:moveTo>
                  <a:cubicBezTo>
                    <a:pt x="180" y="1"/>
                    <a:pt x="1" y="625"/>
                    <a:pt x="405" y="879"/>
                  </a:cubicBezTo>
                  <a:lnTo>
                    <a:pt x="2656" y="2377"/>
                  </a:lnTo>
                  <a:cubicBezTo>
                    <a:pt x="2766" y="2453"/>
                    <a:pt x="2892" y="2491"/>
                    <a:pt x="3019" y="2491"/>
                  </a:cubicBezTo>
                  <a:cubicBezTo>
                    <a:pt x="3145" y="2491"/>
                    <a:pt x="3272" y="2453"/>
                    <a:pt x="3381" y="2377"/>
                  </a:cubicBezTo>
                  <a:lnTo>
                    <a:pt x="5633" y="879"/>
                  </a:lnTo>
                  <a:cubicBezTo>
                    <a:pt x="6046" y="625"/>
                    <a:pt x="5858" y="1"/>
                    <a:pt x="5387" y="1"/>
                  </a:cubicBezTo>
                  <a:cubicBezTo>
                    <a:pt x="5380" y="1"/>
                    <a:pt x="5373" y="1"/>
                    <a:pt x="5366" y="1"/>
                  </a:cubicBezTo>
                  <a:lnTo>
                    <a:pt x="672" y="1"/>
                  </a:lnTo>
                  <a:cubicBezTo>
                    <a:pt x="665" y="1"/>
                    <a:pt x="658" y="1"/>
                    <a:pt x="6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5787739" y="2370692"/>
              <a:ext cx="142420" cy="85468"/>
            </a:xfrm>
            <a:custGeom>
              <a:avLst/>
              <a:gdLst/>
              <a:ahLst/>
              <a:cxnLst/>
              <a:rect l="l" t="t" r="r" b="b"/>
              <a:pathLst>
                <a:path w="5439" h="3264" extrusionOk="0">
                  <a:moveTo>
                    <a:pt x="1747" y="1"/>
                  </a:moveTo>
                  <a:cubicBezTo>
                    <a:pt x="1136" y="1"/>
                    <a:pt x="535" y="154"/>
                    <a:pt x="1" y="440"/>
                  </a:cubicBezTo>
                  <a:lnTo>
                    <a:pt x="1" y="640"/>
                  </a:lnTo>
                  <a:cubicBezTo>
                    <a:pt x="1" y="2090"/>
                    <a:pt x="1174" y="3264"/>
                    <a:pt x="2624" y="3264"/>
                  </a:cubicBezTo>
                  <a:lnTo>
                    <a:pt x="5439" y="3264"/>
                  </a:lnTo>
                  <a:cubicBezTo>
                    <a:pt x="5210" y="1403"/>
                    <a:pt x="3626" y="1"/>
                    <a:pt x="17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5782266" y="2571034"/>
              <a:ext cx="102436" cy="87955"/>
            </a:xfrm>
            <a:custGeom>
              <a:avLst/>
              <a:gdLst/>
              <a:ahLst/>
              <a:cxnLst/>
              <a:rect l="l" t="t" r="r" b="b"/>
              <a:pathLst>
                <a:path w="3912" h="3359" extrusionOk="0">
                  <a:moveTo>
                    <a:pt x="649" y="1"/>
                  </a:moveTo>
                  <a:lnTo>
                    <a:pt x="649" y="1337"/>
                  </a:lnTo>
                  <a:cubicBezTo>
                    <a:pt x="649" y="1709"/>
                    <a:pt x="410" y="2042"/>
                    <a:pt x="57" y="2166"/>
                  </a:cubicBezTo>
                  <a:lnTo>
                    <a:pt x="0" y="2186"/>
                  </a:lnTo>
                  <a:lnTo>
                    <a:pt x="1593" y="3245"/>
                  </a:lnTo>
                  <a:cubicBezTo>
                    <a:pt x="1703" y="3321"/>
                    <a:pt x="1829" y="3359"/>
                    <a:pt x="1956" y="3359"/>
                  </a:cubicBezTo>
                  <a:cubicBezTo>
                    <a:pt x="2082" y="3359"/>
                    <a:pt x="2209" y="3321"/>
                    <a:pt x="2318" y="3245"/>
                  </a:cubicBezTo>
                  <a:lnTo>
                    <a:pt x="3911" y="2186"/>
                  </a:lnTo>
                  <a:lnTo>
                    <a:pt x="3854" y="2166"/>
                  </a:lnTo>
                  <a:cubicBezTo>
                    <a:pt x="3501" y="2042"/>
                    <a:pt x="3272" y="1709"/>
                    <a:pt x="3272" y="1337"/>
                  </a:cubicBezTo>
                  <a:lnTo>
                    <a:pt x="3272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5799234" y="2571034"/>
              <a:ext cx="68736" cy="28254"/>
            </a:xfrm>
            <a:custGeom>
              <a:avLst/>
              <a:gdLst/>
              <a:ahLst/>
              <a:cxnLst/>
              <a:rect l="l" t="t" r="r" b="b"/>
              <a:pathLst>
                <a:path w="2625" h="1079" extrusionOk="0">
                  <a:moveTo>
                    <a:pt x="1" y="1"/>
                  </a:moveTo>
                  <a:lnTo>
                    <a:pt x="1" y="802"/>
                  </a:lnTo>
                  <a:cubicBezTo>
                    <a:pt x="363" y="964"/>
                    <a:pt x="754" y="1060"/>
                    <a:pt x="1155" y="1079"/>
                  </a:cubicBezTo>
                  <a:lnTo>
                    <a:pt x="1308" y="1079"/>
                  </a:lnTo>
                  <a:cubicBezTo>
                    <a:pt x="1766" y="1079"/>
                    <a:pt x="2214" y="984"/>
                    <a:pt x="2624" y="802"/>
                  </a:cubicBezTo>
                  <a:lnTo>
                    <a:pt x="262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5759014" y="2443827"/>
              <a:ext cx="149176" cy="144070"/>
            </a:xfrm>
            <a:custGeom>
              <a:avLst/>
              <a:gdLst/>
              <a:ahLst/>
              <a:cxnLst/>
              <a:rect l="l" t="t" r="r" b="b"/>
              <a:pathLst>
                <a:path w="5697" h="5502" extrusionOk="0">
                  <a:moveTo>
                    <a:pt x="3415" y="0"/>
                  </a:moveTo>
                  <a:cubicBezTo>
                    <a:pt x="3347" y="0"/>
                    <a:pt x="3283" y="53"/>
                    <a:pt x="3283" y="137"/>
                  </a:cubicBezTo>
                  <a:lnTo>
                    <a:pt x="3283" y="690"/>
                  </a:lnTo>
                  <a:cubicBezTo>
                    <a:pt x="3283" y="814"/>
                    <a:pt x="3187" y="909"/>
                    <a:pt x="3063" y="909"/>
                  </a:cubicBezTo>
                  <a:lnTo>
                    <a:pt x="878" y="909"/>
                  </a:lnTo>
                  <a:cubicBezTo>
                    <a:pt x="392" y="909"/>
                    <a:pt x="1" y="1301"/>
                    <a:pt x="1" y="1787"/>
                  </a:cubicBezTo>
                  <a:lnTo>
                    <a:pt x="1" y="2579"/>
                  </a:lnTo>
                  <a:cubicBezTo>
                    <a:pt x="1" y="4115"/>
                    <a:pt x="1184" y="5431"/>
                    <a:pt x="2710" y="5498"/>
                  </a:cubicBezTo>
                  <a:cubicBezTo>
                    <a:pt x="2756" y="5500"/>
                    <a:pt x="2802" y="5501"/>
                    <a:pt x="2847" y="5501"/>
                  </a:cubicBezTo>
                  <a:cubicBezTo>
                    <a:pt x="4407" y="5501"/>
                    <a:pt x="5687" y="4240"/>
                    <a:pt x="5687" y="2655"/>
                  </a:cubicBezTo>
                  <a:lnTo>
                    <a:pt x="5687" y="1787"/>
                  </a:lnTo>
                  <a:cubicBezTo>
                    <a:pt x="5696" y="1301"/>
                    <a:pt x="5295" y="909"/>
                    <a:pt x="4818" y="909"/>
                  </a:cubicBezTo>
                  <a:lnTo>
                    <a:pt x="4475" y="909"/>
                  </a:lnTo>
                  <a:cubicBezTo>
                    <a:pt x="4408" y="909"/>
                    <a:pt x="4361" y="890"/>
                    <a:pt x="4313" y="843"/>
                  </a:cubicBezTo>
                  <a:lnTo>
                    <a:pt x="3512" y="41"/>
                  </a:lnTo>
                  <a:cubicBezTo>
                    <a:pt x="3483" y="13"/>
                    <a:pt x="3449" y="0"/>
                    <a:pt x="3415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5759014" y="2443827"/>
              <a:ext cx="126186" cy="144148"/>
            </a:xfrm>
            <a:custGeom>
              <a:avLst/>
              <a:gdLst/>
              <a:ahLst/>
              <a:cxnLst/>
              <a:rect l="l" t="t" r="r" b="b"/>
              <a:pathLst>
                <a:path w="4819" h="5505" extrusionOk="0">
                  <a:moveTo>
                    <a:pt x="3415" y="0"/>
                  </a:moveTo>
                  <a:cubicBezTo>
                    <a:pt x="3347" y="0"/>
                    <a:pt x="3283" y="53"/>
                    <a:pt x="3283" y="137"/>
                  </a:cubicBezTo>
                  <a:lnTo>
                    <a:pt x="3283" y="690"/>
                  </a:lnTo>
                  <a:cubicBezTo>
                    <a:pt x="3283" y="814"/>
                    <a:pt x="3187" y="909"/>
                    <a:pt x="3063" y="909"/>
                  </a:cubicBezTo>
                  <a:lnTo>
                    <a:pt x="878" y="909"/>
                  </a:lnTo>
                  <a:cubicBezTo>
                    <a:pt x="392" y="909"/>
                    <a:pt x="1" y="1301"/>
                    <a:pt x="1" y="1787"/>
                  </a:cubicBezTo>
                  <a:lnTo>
                    <a:pt x="1" y="2569"/>
                  </a:lnTo>
                  <a:cubicBezTo>
                    <a:pt x="1" y="3857"/>
                    <a:pt x="821" y="5031"/>
                    <a:pt x="2052" y="5393"/>
                  </a:cubicBezTo>
                  <a:cubicBezTo>
                    <a:pt x="2310" y="5467"/>
                    <a:pt x="2576" y="5505"/>
                    <a:pt x="2842" y="5505"/>
                  </a:cubicBezTo>
                  <a:cubicBezTo>
                    <a:pt x="2989" y="5505"/>
                    <a:pt x="3136" y="5493"/>
                    <a:pt x="3283" y="5469"/>
                  </a:cubicBezTo>
                  <a:cubicBezTo>
                    <a:pt x="1909" y="5250"/>
                    <a:pt x="878" y="4010"/>
                    <a:pt x="878" y="2579"/>
                  </a:cubicBezTo>
                  <a:lnTo>
                    <a:pt x="878" y="2226"/>
                  </a:lnTo>
                  <a:cubicBezTo>
                    <a:pt x="878" y="1739"/>
                    <a:pt x="1270" y="1348"/>
                    <a:pt x="1756" y="1348"/>
                  </a:cubicBezTo>
                  <a:lnTo>
                    <a:pt x="4380" y="1348"/>
                  </a:lnTo>
                  <a:cubicBezTo>
                    <a:pt x="4618" y="1348"/>
                    <a:pt x="4818" y="1148"/>
                    <a:pt x="4818" y="909"/>
                  </a:cubicBezTo>
                  <a:lnTo>
                    <a:pt x="4475" y="909"/>
                  </a:lnTo>
                  <a:cubicBezTo>
                    <a:pt x="4408" y="909"/>
                    <a:pt x="4361" y="890"/>
                    <a:pt x="4313" y="843"/>
                  </a:cubicBezTo>
                  <a:lnTo>
                    <a:pt x="3512" y="41"/>
                  </a:lnTo>
                  <a:cubicBezTo>
                    <a:pt x="3483" y="13"/>
                    <a:pt x="3449" y="0"/>
                    <a:pt x="3415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5785749" y="2479124"/>
              <a:ext cx="26761" cy="11521"/>
            </a:xfrm>
            <a:custGeom>
              <a:avLst/>
              <a:gdLst/>
              <a:ahLst/>
              <a:cxnLst/>
              <a:rect l="l" t="t" r="r" b="b"/>
              <a:pathLst>
                <a:path w="1022" h="440" extrusionOk="0">
                  <a:moveTo>
                    <a:pt x="296" y="0"/>
                  </a:moveTo>
                  <a:cubicBezTo>
                    <a:pt x="1" y="0"/>
                    <a:pt x="1" y="439"/>
                    <a:pt x="296" y="439"/>
                  </a:cubicBezTo>
                  <a:lnTo>
                    <a:pt x="735" y="439"/>
                  </a:lnTo>
                  <a:cubicBezTo>
                    <a:pt x="1021" y="439"/>
                    <a:pt x="1021" y="0"/>
                    <a:pt x="7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5854458" y="2479124"/>
              <a:ext cx="26735" cy="11521"/>
            </a:xfrm>
            <a:custGeom>
              <a:avLst/>
              <a:gdLst/>
              <a:ahLst/>
              <a:cxnLst/>
              <a:rect l="l" t="t" r="r" b="b"/>
              <a:pathLst>
                <a:path w="1021" h="440" extrusionOk="0">
                  <a:moveTo>
                    <a:pt x="296" y="0"/>
                  </a:moveTo>
                  <a:cubicBezTo>
                    <a:pt x="0" y="0"/>
                    <a:pt x="0" y="439"/>
                    <a:pt x="296" y="439"/>
                  </a:cubicBezTo>
                  <a:lnTo>
                    <a:pt x="735" y="439"/>
                  </a:lnTo>
                  <a:cubicBezTo>
                    <a:pt x="1021" y="439"/>
                    <a:pt x="1021" y="0"/>
                    <a:pt x="7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5793499" y="2496799"/>
              <a:ext cx="11521" cy="17308"/>
            </a:xfrm>
            <a:custGeom>
              <a:avLst/>
              <a:gdLst/>
              <a:ahLst/>
              <a:cxnLst/>
              <a:rect l="l" t="t" r="r" b="b"/>
              <a:pathLst>
                <a:path w="440" h="661" extrusionOk="0">
                  <a:moveTo>
                    <a:pt x="220" y="0"/>
                  </a:moveTo>
                  <a:cubicBezTo>
                    <a:pt x="110" y="0"/>
                    <a:pt x="0" y="74"/>
                    <a:pt x="0" y="222"/>
                  </a:cubicBezTo>
                  <a:lnTo>
                    <a:pt x="0" y="441"/>
                  </a:lnTo>
                  <a:cubicBezTo>
                    <a:pt x="0" y="556"/>
                    <a:pt x="96" y="661"/>
                    <a:pt x="220" y="661"/>
                  </a:cubicBezTo>
                  <a:cubicBezTo>
                    <a:pt x="334" y="661"/>
                    <a:pt x="439" y="556"/>
                    <a:pt x="439" y="441"/>
                  </a:cubicBezTo>
                  <a:lnTo>
                    <a:pt x="439" y="222"/>
                  </a:lnTo>
                  <a:cubicBezTo>
                    <a:pt x="439" y="74"/>
                    <a:pt x="32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5862183" y="2496799"/>
              <a:ext cx="11521" cy="17308"/>
            </a:xfrm>
            <a:custGeom>
              <a:avLst/>
              <a:gdLst/>
              <a:ahLst/>
              <a:cxnLst/>
              <a:rect l="l" t="t" r="r" b="b"/>
              <a:pathLst>
                <a:path w="440" h="661" extrusionOk="0">
                  <a:moveTo>
                    <a:pt x="220" y="0"/>
                  </a:moveTo>
                  <a:cubicBezTo>
                    <a:pt x="111" y="0"/>
                    <a:pt x="1" y="74"/>
                    <a:pt x="1" y="222"/>
                  </a:cubicBezTo>
                  <a:lnTo>
                    <a:pt x="1" y="441"/>
                  </a:lnTo>
                  <a:cubicBezTo>
                    <a:pt x="1" y="556"/>
                    <a:pt x="96" y="661"/>
                    <a:pt x="220" y="661"/>
                  </a:cubicBezTo>
                  <a:cubicBezTo>
                    <a:pt x="344" y="661"/>
                    <a:pt x="440" y="556"/>
                    <a:pt x="440" y="441"/>
                  </a:cubicBezTo>
                  <a:lnTo>
                    <a:pt x="440" y="222"/>
                  </a:lnTo>
                  <a:cubicBezTo>
                    <a:pt x="440" y="74"/>
                    <a:pt x="330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5705073" y="2657235"/>
              <a:ext cx="48233" cy="68212"/>
            </a:xfrm>
            <a:custGeom>
              <a:avLst/>
              <a:gdLst/>
              <a:ahLst/>
              <a:cxnLst/>
              <a:rect l="l" t="t" r="r" b="b"/>
              <a:pathLst>
                <a:path w="1842" h="2605" extrusionOk="0">
                  <a:moveTo>
                    <a:pt x="248" y="0"/>
                  </a:moveTo>
                  <a:cubicBezTo>
                    <a:pt x="143" y="105"/>
                    <a:pt x="67" y="229"/>
                    <a:pt x="0" y="363"/>
                  </a:cubicBezTo>
                  <a:lnTo>
                    <a:pt x="1193" y="1431"/>
                  </a:lnTo>
                  <a:cubicBezTo>
                    <a:pt x="1336" y="1555"/>
                    <a:pt x="1412" y="1736"/>
                    <a:pt x="1412" y="1927"/>
                  </a:cubicBezTo>
                  <a:lnTo>
                    <a:pt x="1412" y="2605"/>
                  </a:lnTo>
                  <a:lnTo>
                    <a:pt x="1841" y="2605"/>
                  </a:lnTo>
                  <a:lnTo>
                    <a:pt x="1841" y="1918"/>
                  </a:lnTo>
                  <a:cubicBezTo>
                    <a:pt x="1841" y="1612"/>
                    <a:pt x="1717" y="1317"/>
                    <a:pt x="1488" y="1107"/>
                  </a:cubicBezTo>
                  <a:lnTo>
                    <a:pt x="248" y="0"/>
                  </a:lnTo>
                  <a:close/>
                </a:path>
              </a:pathLst>
            </a:custGeom>
            <a:solidFill>
              <a:srgbClr val="F5F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5913662" y="2657235"/>
              <a:ext cx="48233" cy="68212"/>
            </a:xfrm>
            <a:custGeom>
              <a:avLst/>
              <a:gdLst/>
              <a:ahLst/>
              <a:cxnLst/>
              <a:rect l="l" t="t" r="r" b="b"/>
              <a:pathLst>
                <a:path w="1842" h="2605" extrusionOk="0">
                  <a:moveTo>
                    <a:pt x="1593" y="0"/>
                  </a:moveTo>
                  <a:lnTo>
                    <a:pt x="363" y="1107"/>
                  </a:lnTo>
                  <a:cubicBezTo>
                    <a:pt x="134" y="1317"/>
                    <a:pt x="0" y="1612"/>
                    <a:pt x="0" y="1918"/>
                  </a:cubicBezTo>
                  <a:lnTo>
                    <a:pt x="0" y="2605"/>
                  </a:lnTo>
                  <a:lnTo>
                    <a:pt x="429" y="2605"/>
                  </a:lnTo>
                  <a:lnTo>
                    <a:pt x="429" y="1927"/>
                  </a:lnTo>
                  <a:cubicBezTo>
                    <a:pt x="429" y="1736"/>
                    <a:pt x="515" y="1555"/>
                    <a:pt x="649" y="1431"/>
                  </a:cubicBezTo>
                  <a:lnTo>
                    <a:pt x="1841" y="363"/>
                  </a:lnTo>
                  <a:cubicBezTo>
                    <a:pt x="1784" y="229"/>
                    <a:pt x="1698" y="105"/>
                    <a:pt x="1593" y="0"/>
                  </a:cubicBezTo>
                  <a:close/>
                </a:path>
              </a:pathLst>
            </a:custGeom>
            <a:solidFill>
              <a:srgbClr val="F5F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5807744" y="2534087"/>
              <a:ext cx="51480" cy="22990"/>
            </a:xfrm>
            <a:custGeom>
              <a:avLst/>
              <a:gdLst/>
              <a:ahLst/>
              <a:cxnLst/>
              <a:rect l="l" t="t" r="r" b="b"/>
              <a:pathLst>
                <a:path w="1966" h="878" extrusionOk="0">
                  <a:moveTo>
                    <a:pt x="124" y="0"/>
                  </a:moveTo>
                  <a:cubicBezTo>
                    <a:pt x="57" y="0"/>
                    <a:pt x="0" y="67"/>
                    <a:pt x="10" y="134"/>
                  </a:cubicBezTo>
                  <a:cubicBezTo>
                    <a:pt x="86" y="553"/>
                    <a:pt x="487" y="878"/>
                    <a:pt x="983" y="878"/>
                  </a:cubicBezTo>
                  <a:cubicBezTo>
                    <a:pt x="1479" y="878"/>
                    <a:pt x="1889" y="553"/>
                    <a:pt x="1956" y="134"/>
                  </a:cubicBezTo>
                  <a:cubicBezTo>
                    <a:pt x="1965" y="67"/>
                    <a:pt x="1918" y="0"/>
                    <a:pt x="18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5799234" y="2662472"/>
              <a:ext cx="11260" cy="62975"/>
            </a:xfrm>
            <a:custGeom>
              <a:avLst/>
              <a:gdLst/>
              <a:ahLst/>
              <a:cxnLst/>
              <a:rect l="l" t="t" r="r" b="b"/>
              <a:pathLst>
                <a:path w="430" h="2405" extrusionOk="0">
                  <a:moveTo>
                    <a:pt x="220" y="1"/>
                  </a:moveTo>
                  <a:cubicBezTo>
                    <a:pt x="96" y="1"/>
                    <a:pt x="1" y="96"/>
                    <a:pt x="1" y="220"/>
                  </a:cubicBezTo>
                  <a:lnTo>
                    <a:pt x="1" y="2405"/>
                  </a:lnTo>
                  <a:lnTo>
                    <a:pt x="430" y="2405"/>
                  </a:lnTo>
                  <a:lnTo>
                    <a:pt x="430" y="220"/>
                  </a:lnTo>
                  <a:cubicBezTo>
                    <a:pt x="430" y="96"/>
                    <a:pt x="335" y="1"/>
                    <a:pt x="220" y="1"/>
                  </a:cubicBezTo>
                  <a:close/>
                </a:path>
              </a:pathLst>
            </a:custGeom>
            <a:solidFill>
              <a:srgbClr val="F5F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5856448" y="2662472"/>
              <a:ext cx="11521" cy="62975"/>
            </a:xfrm>
            <a:custGeom>
              <a:avLst/>
              <a:gdLst/>
              <a:ahLst/>
              <a:cxnLst/>
              <a:rect l="l" t="t" r="r" b="b"/>
              <a:pathLst>
                <a:path w="440" h="2405" extrusionOk="0">
                  <a:moveTo>
                    <a:pt x="220" y="1"/>
                  </a:moveTo>
                  <a:cubicBezTo>
                    <a:pt x="96" y="1"/>
                    <a:pt x="0" y="96"/>
                    <a:pt x="0" y="220"/>
                  </a:cubicBezTo>
                  <a:lnTo>
                    <a:pt x="0" y="2405"/>
                  </a:lnTo>
                  <a:lnTo>
                    <a:pt x="439" y="2405"/>
                  </a:lnTo>
                  <a:lnTo>
                    <a:pt x="439" y="220"/>
                  </a:lnTo>
                  <a:cubicBezTo>
                    <a:pt x="439" y="96"/>
                    <a:pt x="344" y="1"/>
                    <a:pt x="220" y="1"/>
                  </a:cubicBezTo>
                  <a:close/>
                </a:path>
              </a:pathLst>
            </a:custGeom>
            <a:solidFill>
              <a:srgbClr val="F5F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3" name="Google Shape;1503;p39"/>
          <p:cNvGrpSpPr/>
          <p:nvPr/>
        </p:nvGrpSpPr>
        <p:grpSpPr>
          <a:xfrm>
            <a:off x="3118075" y="1991375"/>
            <a:ext cx="497700" cy="1992075"/>
            <a:chOff x="3118075" y="1991375"/>
            <a:chExt cx="497700" cy="1992075"/>
          </a:xfrm>
        </p:grpSpPr>
        <p:sp>
          <p:nvSpPr>
            <p:cNvPr id="1504" name="Google Shape;1504;p39"/>
            <p:cNvSpPr/>
            <p:nvPr/>
          </p:nvSpPr>
          <p:spPr>
            <a:xfrm>
              <a:off x="3118075" y="1991375"/>
              <a:ext cx="497700" cy="19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3118075" y="2643350"/>
              <a:ext cx="497700" cy="1340100"/>
            </a:xfrm>
            <a:prstGeom prst="rect">
              <a:avLst/>
            </a:pr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6" name="Google Shape;1506;p39"/>
          <p:cNvGrpSpPr/>
          <p:nvPr/>
        </p:nvGrpSpPr>
        <p:grpSpPr>
          <a:xfrm>
            <a:off x="2149900" y="1991375"/>
            <a:ext cx="497850" cy="1992125"/>
            <a:chOff x="2149900" y="1991375"/>
            <a:chExt cx="497850" cy="1992125"/>
          </a:xfrm>
        </p:grpSpPr>
        <p:sp>
          <p:nvSpPr>
            <p:cNvPr id="1507" name="Google Shape;1507;p39"/>
            <p:cNvSpPr/>
            <p:nvPr/>
          </p:nvSpPr>
          <p:spPr>
            <a:xfrm>
              <a:off x="2149900" y="1991375"/>
              <a:ext cx="497700" cy="19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2150050" y="2370700"/>
              <a:ext cx="497700" cy="1612800"/>
            </a:xfrm>
            <a:prstGeom prst="rect">
              <a:avLst/>
            </a:pr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9" name="Google Shape;1509;p39"/>
          <p:cNvGrpSpPr/>
          <p:nvPr/>
        </p:nvGrpSpPr>
        <p:grpSpPr>
          <a:xfrm>
            <a:off x="1181725" y="1991375"/>
            <a:ext cx="498000" cy="1992150"/>
            <a:chOff x="1181725" y="1991375"/>
            <a:chExt cx="498000" cy="1992150"/>
          </a:xfrm>
        </p:grpSpPr>
        <p:sp>
          <p:nvSpPr>
            <p:cNvPr id="1510" name="Google Shape;1510;p39"/>
            <p:cNvSpPr/>
            <p:nvPr/>
          </p:nvSpPr>
          <p:spPr>
            <a:xfrm>
              <a:off x="1182025" y="1991375"/>
              <a:ext cx="497700" cy="19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1181725" y="3281525"/>
              <a:ext cx="497700" cy="702000"/>
            </a:xfrm>
            <a:prstGeom prst="rect">
              <a:avLst/>
            </a:pr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2" name="Google Shape;1512;p39"/>
          <p:cNvGrpSpPr/>
          <p:nvPr/>
        </p:nvGrpSpPr>
        <p:grpSpPr>
          <a:xfrm>
            <a:off x="2219498" y="4151156"/>
            <a:ext cx="358803" cy="335749"/>
            <a:chOff x="2219498" y="4151156"/>
            <a:chExt cx="358803" cy="335749"/>
          </a:xfrm>
        </p:grpSpPr>
        <p:sp>
          <p:nvSpPr>
            <p:cNvPr id="1513" name="Google Shape;1513;p39"/>
            <p:cNvSpPr/>
            <p:nvPr/>
          </p:nvSpPr>
          <p:spPr>
            <a:xfrm>
              <a:off x="2283412" y="4214283"/>
              <a:ext cx="20011" cy="19986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379" y="0"/>
                  </a:moveTo>
                  <a:cubicBezTo>
                    <a:pt x="190" y="0"/>
                    <a:pt x="1" y="189"/>
                    <a:pt x="1" y="410"/>
                  </a:cubicBezTo>
                  <a:cubicBezTo>
                    <a:pt x="1" y="599"/>
                    <a:pt x="190" y="788"/>
                    <a:pt x="379" y="788"/>
                  </a:cubicBezTo>
                  <a:cubicBezTo>
                    <a:pt x="599" y="788"/>
                    <a:pt x="788" y="599"/>
                    <a:pt x="788" y="410"/>
                  </a:cubicBezTo>
                  <a:cubicBezTo>
                    <a:pt x="788" y="189"/>
                    <a:pt x="599" y="0"/>
                    <a:pt x="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2408880" y="4214283"/>
              <a:ext cx="19986" cy="1998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599"/>
                    <a:pt x="189" y="788"/>
                    <a:pt x="410" y="788"/>
                  </a:cubicBezTo>
                  <a:cubicBezTo>
                    <a:pt x="630" y="788"/>
                    <a:pt x="788" y="599"/>
                    <a:pt x="788" y="410"/>
                  </a:cubicBezTo>
                  <a:cubicBezTo>
                    <a:pt x="788" y="189"/>
                    <a:pt x="630" y="0"/>
                    <a:pt x="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2219498" y="4151156"/>
              <a:ext cx="272495" cy="147052"/>
            </a:xfrm>
            <a:custGeom>
              <a:avLst/>
              <a:gdLst/>
              <a:ahLst/>
              <a:cxnLst/>
              <a:rect l="l" t="t" r="r" b="b"/>
              <a:pathLst>
                <a:path w="10744" h="5798" extrusionOk="0">
                  <a:moveTo>
                    <a:pt x="2899" y="1670"/>
                  </a:moveTo>
                  <a:cubicBezTo>
                    <a:pt x="3592" y="1670"/>
                    <a:pt x="4159" y="2205"/>
                    <a:pt x="4159" y="2899"/>
                  </a:cubicBezTo>
                  <a:cubicBezTo>
                    <a:pt x="4159" y="3560"/>
                    <a:pt x="3623" y="4159"/>
                    <a:pt x="2899" y="4159"/>
                  </a:cubicBezTo>
                  <a:cubicBezTo>
                    <a:pt x="2237" y="4159"/>
                    <a:pt x="1639" y="3592"/>
                    <a:pt x="1639" y="2899"/>
                  </a:cubicBezTo>
                  <a:cubicBezTo>
                    <a:pt x="1639" y="2205"/>
                    <a:pt x="2206" y="1670"/>
                    <a:pt x="2899" y="1670"/>
                  </a:cubicBezTo>
                  <a:close/>
                  <a:moveTo>
                    <a:pt x="7877" y="1670"/>
                  </a:moveTo>
                  <a:cubicBezTo>
                    <a:pt x="8538" y="1670"/>
                    <a:pt x="9137" y="2205"/>
                    <a:pt x="9137" y="2899"/>
                  </a:cubicBezTo>
                  <a:cubicBezTo>
                    <a:pt x="9137" y="3560"/>
                    <a:pt x="8570" y="4159"/>
                    <a:pt x="7877" y="4159"/>
                  </a:cubicBezTo>
                  <a:cubicBezTo>
                    <a:pt x="7215" y="4159"/>
                    <a:pt x="6616" y="3592"/>
                    <a:pt x="6616" y="2899"/>
                  </a:cubicBezTo>
                  <a:cubicBezTo>
                    <a:pt x="6616" y="2205"/>
                    <a:pt x="7152" y="1670"/>
                    <a:pt x="7877" y="1670"/>
                  </a:cubicBezTo>
                  <a:close/>
                  <a:moveTo>
                    <a:pt x="2899" y="0"/>
                  </a:moveTo>
                  <a:cubicBezTo>
                    <a:pt x="1292" y="0"/>
                    <a:pt x="32" y="1323"/>
                    <a:pt x="32" y="2899"/>
                  </a:cubicBezTo>
                  <a:cubicBezTo>
                    <a:pt x="0" y="4505"/>
                    <a:pt x="1292" y="5797"/>
                    <a:pt x="2899" y="5797"/>
                  </a:cubicBezTo>
                  <a:cubicBezTo>
                    <a:pt x="3970" y="5797"/>
                    <a:pt x="4884" y="5198"/>
                    <a:pt x="5388" y="4379"/>
                  </a:cubicBezTo>
                  <a:cubicBezTo>
                    <a:pt x="5892" y="5230"/>
                    <a:pt x="6805" y="5797"/>
                    <a:pt x="7877" y="5797"/>
                  </a:cubicBezTo>
                  <a:cubicBezTo>
                    <a:pt x="9483" y="5797"/>
                    <a:pt x="10744" y="4505"/>
                    <a:pt x="10744" y="2899"/>
                  </a:cubicBezTo>
                  <a:cubicBezTo>
                    <a:pt x="10744" y="1260"/>
                    <a:pt x="9452" y="0"/>
                    <a:pt x="7877" y="0"/>
                  </a:cubicBezTo>
                  <a:cubicBezTo>
                    <a:pt x="6805" y="0"/>
                    <a:pt x="5892" y="599"/>
                    <a:pt x="5388" y="1418"/>
                  </a:cubicBezTo>
                  <a:cubicBezTo>
                    <a:pt x="4884" y="567"/>
                    <a:pt x="3970" y="0"/>
                    <a:pt x="28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2282626" y="4402854"/>
              <a:ext cx="63153" cy="20797"/>
            </a:xfrm>
            <a:custGeom>
              <a:avLst/>
              <a:gdLst/>
              <a:ahLst/>
              <a:cxnLst/>
              <a:rect l="l" t="t" r="r" b="b"/>
              <a:pathLst>
                <a:path w="2490" h="820" extrusionOk="0">
                  <a:moveTo>
                    <a:pt x="0" y="0"/>
                  </a:moveTo>
                  <a:lnTo>
                    <a:pt x="0" y="819"/>
                  </a:lnTo>
                  <a:lnTo>
                    <a:pt x="2489" y="819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2219498" y="4298183"/>
              <a:ext cx="273306" cy="188596"/>
            </a:xfrm>
            <a:custGeom>
              <a:avLst/>
              <a:gdLst/>
              <a:ahLst/>
              <a:cxnLst/>
              <a:rect l="l" t="t" r="r" b="b"/>
              <a:pathLst>
                <a:path w="10776" h="7436" extrusionOk="0">
                  <a:moveTo>
                    <a:pt x="7057" y="1670"/>
                  </a:moveTo>
                  <a:cubicBezTo>
                    <a:pt x="7278" y="1670"/>
                    <a:pt x="7436" y="1859"/>
                    <a:pt x="7436" y="2048"/>
                  </a:cubicBezTo>
                  <a:cubicBezTo>
                    <a:pt x="7436" y="2300"/>
                    <a:pt x="7247" y="2489"/>
                    <a:pt x="7057" y="2489"/>
                  </a:cubicBezTo>
                  <a:cubicBezTo>
                    <a:pt x="6805" y="2489"/>
                    <a:pt x="6616" y="2300"/>
                    <a:pt x="6616" y="2048"/>
                  </a:cubicBezTo>
                  <a:cubicBezTo>
                    <a:pt x="6616" y="1859"/>
                    <a:pt x="6805" y="1670"/>
                    <a:pt x="7057" y="1670"/>
                  </a:cubicBezTo>
                  <a:close/>
                  <a:moveTo>
                    <a:pt x="8696" y="1670"/>
                  </a:moveTo>
                  <a:cubicBezTo>
                    <a:pt x="8948" y="1670"/>
                    <a:pt x="9137" y="1859"/>
                    <a:pt x="9137" y="2048"/>
                  </a:cubicBezTo>
                  <a:cubicBezTo>
                    <a:pt x="9137" y="2300"/>
                    <a:pt x="8948" y="2489"/>
                    <a:pt x="8696" y="2489"/>
                  </a:cubicBezTo>
                  <a:cubicBezTo>
                    <a:pt x="8475" y="2489"/>
                    <a:pt x="8318" y="2300"/>
                    <a:pt x="8318" y="2048"/>
                  </a:cubicBezTo>
                  <a:cubicBezTo>
                    <a:pt x="8255" y="1859"/>
                    <a:pt x="8475" y="1670"/>
                    <a:pt x="8696" y="1670"/>
                  </a:cubicBezTo>
                  <a:close/>
                  <a:moveTo>
                    <a:pt x="5388" y="3277"/>
                  </a:moveTo>
                  <a:cubicBezTo>
                    <a:pt x="5640" y="3277"/>
                    <a:pt x="5829" y="3466"/>
                    <a:pt x="5829" y="3686"/>
                  </a:cubicBezTo>
                  <a:lnTo>
                    <a:pt x="5829" y="5356"/>
                  </a:lnTo>
                  <a:cubicBezTo>
                    <a:pt x="5829" y="5608"/>
                    <a:pt x="5640" y="5797"/>
                    <a:pt x="5388" y="5797"/>
                  </a:cubicBezTo>
                  <a:lnTo>
                    <a:pt x="2080" y="5797"/>
                  </a:lnTo>
                  <a:cubicBezTo>
                    <a:pt x="1859" y="5797"/>
                    <a:pt x="1639" y="5608"/>
                    <a:pt x="1639" y="5356"/>
                  </a:cubicBezTo>
                  <a:lnTo>
                    <a:pt x="1639" y="3686"/>
                  </a:lnTo>
                  <a:cubicBezTo>
                    <a:pt x="1639" y="3466"/>
                    <a:pt x="1859" y="3277"/>
                    <a:pt x="2080" y="3277"/>
                  </a:cubicBezTo>
                  <a:close/>
                  <a:moveTo>
                    <a:pt x="5230" y="0"/>
                  </a:moveTo>
                  <a:cubicBezTo>
                    <a:pt x="4600" y="504"/>
                    <a:pt x="3781" y="819"/>
                    <a:pt x="2899" y="819"/>
                  </a:cubicBezTo>
                  <a:cubicBezTo>
                    <a:pt x="2080" y="819"/>
                    <a:pt x="1324" y="536"/>
                    <a:pt x="756" y="126"/>
                  </a:cubicBezTo>
                  <a:cubicBezTo>
                    <a:pt x="315" y="315"/>
                    <a:pt x="32" y="756"/>
                    <a:pt x="32" y="1260"/>
                  </a:cubicBezTo>
                  <a:lnTo>
                    <a:pt x="32" y="6206"/>
                  </a:lnTo>
                  <a:cubicBezTo>
                    <a:pt x="0" y="6900"/>
                    <a:pt x="536" y="7435"/>
                    <a:pt x="1261" y="7435"/>
                  </a:cubicBezTo>
                  <a:lnTo>
                    <a:pt x="9515" y="7435"/>
                  </a:lnTo>
                  <a:cubicBezTo>
                    <a:pt x="10208" y="7435"/>
                    <a:pt x="10775" y="6900"/>
                    <a:pt x="10775" y="6206"/>
                  </a:cubicBezTo>
                  <a:lnTo>
                    <a:pt x="10775" y="1260"/>
                  </a:lnTo>
                  <a:cubicBezTo>
                    <a:pt x="10775" y="756"/>
                    <a:pt x="10460" y="315"/>
                    <a:pt x="10082" y="126"/>
                  </a:cubicBezTo>
                  <a:cubicBezTo>
                    <a:pt x="9452" y="536"/>
                    <a:pt x="8727" y="819"/>
                    <a:pt x="7908" y="819"/>
                  </a:cubicBezTo>
                  <a:cubicBezTo>
                    <a:pt x="7057" y="819"/>
                    <a:pt x="6270" y="504"/>
                    <a:pt x="5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2514337" y="4298056"/>
              <a:ext cx="63964" cy="188849"/>
            </a:xfrm>
            <a:custGeom>
              <a:avLst/>
              <a:gdLst/>
              <a:ahLst/>
              <a:cxnLst/>
              <a:rect l="l" t="t" r="r" b="b"/>
              <a:pathLst>
                <a:path w="2522" h="7446" extrusionOk="0">
                  <a:moveTo>
                    <a:pt x="2092" y="0"/>
                  </a:moveTo>
                  <a:cubicBezTo>
                    <a:pt x="2035" y="0"/>
                    <a:pt x="1976" y="10"/>
                    <a:pt x="1923" y="37"/>
                  </a:cubicBezTo>
                  <a:lnTo>
                    <a:pt x="1" y="982"/>
                  </a:lnTo>
                  <a:lnTo>
                    <a:pt x="1" y="6464"/>
                  </a:lnTo>
                  <a:lnTo>
                    <a:pt x="1923" y="7409"/>
                  </a:lnTo>
                  <a:cubicBezTo>
                    <a:pt x="1976" y="7435"/>
                    <a:pt x="2035" y="7445"/>
                    <a:pt x="2092" y="7445"/>
                  </a:cubicBezTo>
                  <a:cubicBezTo>
                    <a:pt x="2170" y="7445"/>
                    <a:pt x="2246" y="7427"/>
                    <a:pt x="2301" y="7409"/>
                  </a:cubicBezTo>
                  <a:cubicBezTo>
                    <a:pt x="2427" y="7314"/>
                    <a:pt x="2521" y="7220"/>
                    <a:pt x="2521" y="7062"/>
                  </a:cubicBezTo>
                  <a:lnTo>
                    <a:pt x="2521" y="415"/>
                  </a:lnTo>
                  <a:cubicBezTo>
                    <a:pt x="2521" y="257"/>
                    <a:pt x="2427" y="131"/>
                    <a:pt x="2301" y="37"/>
                  </a:cubicBezTo>
                  <a:cubicBezTo>
                    <a:pt x="2246" y="18"/>
                    <a:pt x="2170" y="0"/>
                    <a:pt x="2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9" name="Google Shape;1519;p39"/>
          <p:cNvGrpSpPr/>
          <p:nvPr/>
        </p:nvGrpSpPr>
        <p:grpSpPr>
          <a:xfrm>
            <a:off x="1282676" y="4143148"/>
            <a:ext cx="295799" cy="336960"/>
            <a:chOff x="1282676" y="4143148"/>
            <a:chExt cx="295799" cy="336960"/>
          </a:xfrm>
        </p:grpSpPr>
        <p:sp>
          <p:nvSpPr>
            <p:cNvPr id="1520" name="Google Shape;1520;p39"/>
            <p:cNvSpPr/>
            <p:nvPr/>
          </p:nvSpPr>
          <p:spPr>
            <a:xfrm>
              <a:off x="1282676" y="4143148"/>
              <a:ext cx="295799" cy="119601"/>
            </a:xfrm>
            <a:custGeom>
              <a:avLst/>
              <a:gdLst/>
              <a:ahLst/>
              <a:cxnLst/>
              <a:rect l="l" t="t" r="r" b="b"/>
              <a:pathLst>
                <a:path w="12383" h="5010" extrusionOk="0">
                  <a:moveTo>
                    <a:pt x="6932" y="2552"/>
                  </a:moveTo>
                  <a:cubicBezTo>
                    <a:pt x="7593" y="2552"/>
                    <a:pt x="8192" y="3119"/>
                    <a:pt x="8192" y="3781"/>
                  </a:cubicBezTo>
                  <a:cubicBezTo>
                    <a:pt x="8224" y="3970"/>
                    <a:pt x="8035" y="4190"/>
                    <a:pt x="7783" y="4190"/>
                  </a:cubicBezTo>
                  <a:cubicBezTo>
                    <a:pt x="7530" y="4190"/>
                    <a:pt x="7341" y="3970"/>
                    <a:pt x="7341" y="3781"/>
                  </a:cubicBezTo>
                  <a:cubicBezTo>
                    <a:pt x="7341" y="3560"/>
                    <a:pt x="7152" y="3403"/>
                    <a:pt x="6963" y="3403"/>
                  </a:cubicBezTo>
                  <a:cubicBezTo>
                    <a:pt x="6743" y="3403"/>
                    <a:pt x="6522" y="3592"/>
                    <a:pt x="6522" y="3781"/>
                  </a:cubicBezTo>
                  <a:cubicBezTo>
                    <a:pt x="6522" y="4033"/>
                    <a:pt x="6333" y="4190"/>
                    <a:pt x="6144" y="4190"/>
                  </a:cubicBezTo>
                  <a:cubicBezTo>
                    <a:pt x="5892" y="4190"/>
                    <a:pt x="5703" y="3970"/>
                    <a:pt x="5703" y="3781"/>
                  </a:cubicBezTo>
                  <a:cubicBezTo>
                    <a:pt x="5703" y="3560"/>
                    <a:pt x="5514" y="3403"/>
                    <a:pt x="5262" y="3403"/>
                  </a:cubicBezTo>
                  <a:cubicBezTo>
                    <a:pt x="5042" y="3403"/>
                    <a:pt x="4884" y="3592"/>
                    <a:pt x="4884" y="3781"/>
                  </a:cubicBezTo>
                  <a:cubicBezTo>
                    <a:pt x="4884" y="4033"/>
                    <a:pt x="4664" y="4190"/>
                    <a:pt x="4443" y="4190"/>
                  </a:cubicBezTo>
                  <a:cubicBezTo>
                    <a:pt x="4191" y="4190"/>
                    <a:pt x="4033" y="3970"/>
                    <a:pt x="4033" y="3781"/>
                  </a:cubicBezTo>
                  <a:cubicBezTo>
                    <a:pt x="4033" y="3119"/>
                    <a:pt x="4601" y="2552"/>
                    <a:pt x="5262" y="2552"/>
                  </a:cubicBezTo>
                  <a:cubicBezTo>
                    <a:pt x="5577" y="2552"/>
                    <a:pt x="5861" y="2678"/>
                    <a:pt x="6081" y="2867"/>
                  </a:cubicBezTo>
                  <a:cubicBezTo>
                    <a:pt x="6333" y="2678"/>
                    <a:pt x="6617" y="2552"/>
                    <a:pt x="6932" y="2552"/>
                  </a:cubicBezTo>
                  <a:close/>
                  <a:moveTo>
                    <a:pt x="5357" y="0"/>
                  </a:moveTo>
                  <a:cubicBezTo>
                    <a:pt x="4348" y="0"/>
                    <a:pt x="3498" y="725"/>
                    <a:pt x="3340" y="1670"/>
                  </a:cubicBezTo>
                  <a:cubicBezTo>
                    <a:pt x="3304" y="1668"/>
                    <a:pt x="3267" y="1666"/>
                    <a:pt x="3231" y="1666"/>
                  </a:cubicBezTo>
                  <a:cubicBezTo>
                    <a:pt x="2310" y="1666"/>
                    <a:pt x="1639" y="2430"/>
                    <a:pt x="1639" y="3340"/>
                  </a:cubicBezTo>
                  <a:cubicBezTo>
                    <a:pt x="725" y="3340"/>
                    <a:pt x="1" y="4096"/>
                    <a:pt x="1" y="5009"/>
                  </a:cubicBezTo>
                  <a:lnTo>
                    <a:pt x="12382" y="5009"/>
                  </a:lnTo>
                  <a:cubicBezTo>
                    <a:pt x="12351" y="4096"/>
                    <a:pt x="11595" y="3340"/>
                    <a:pt x="10681" y="3340"/>
                  </a:cubicBezTo>
                  <a:cubicBezTo>
                    <a:pt x="10681" y="2395"/>
                    <a:pt x="9956" y="1670"/>
                    <a:pt x="9011" y="1670"/>
                  </a:cubicBezTo>
                  <a:cubicBezTo>
                    <a:pt x="8822" y="725"/>
                    <a:pt x="7972" y="0"/>
                    <a:pt x="6995" y="0"/>
                  </a:cubicBezTo>
                  <a:cubicBezTo>
                    <a:pt x="6711" y="0"/>
                    <a:pt x="6459" y="95"/>
                    <a:pt x="6176" y="189"/>
                  </a:cubicBezTo>
                  <a:cubicBezTo>
                    <a:pt x="5892" y="95"/>
                    <a:pt x="5609" y="0"/>
                    <a:pt x="53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1360190" y="4340932"/>
              <a:ext cx="137759" cy="60206"/>
            </a:xfrm>
            <a:custGeom>
              <a:avLst/>
              <a:gdLst/>
              <a:ahLst/>
              <a:cxnLst/>
              <a:rect l="l" t="t" r="r" b="b"/>
              <a:pathLst>
                <a:path w="5767" h="2522" extrusionOk="0">
                  <a:moveTo>
                    <a:pt x="2868" y="1"/>
                  </a:moveTo>
                  <a:cubicBezTo>
                    <a:pt x="1293" y="1"/>
                    <a:pt x="1" y="537"/>
                    <a:pt x="1" y="1261"/>
                  </a:cubicBezTo>
                  <a:cubicBezTo>
                    <a:pt x="1" y="1954"/>
                    <a:pt x="1293" y="2521"/>
                    <a:pt x="2868" y="2521"/>
                  </a:cubicBezTo>
                  <a:cubicBezTo>
                    <a:pt x="4475" y="2521"/>
                    <a:pt x="5766" y="1954"/>
                    <a:pt x="5766" y="1261"/>
                  </a:cubicBezTo>
                  <a:cubicBezTo>
                    <a:pt x="5766" y="537"/>
                    <a:pt x="4475" y="1"/>
                    <a:pt x="28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1385033" y="4413146"/>
              <a:ext cx="34637" cy="66962"/>
            </a:xfrm>
            <a:custGeom>
              <a:avLst/>
              <a:gdLst/>
              <a:ahLst/>
              <a:cxnLst/>
              <a:rect l="l" t="t" r="r" b="b"/>
              <a:pathLst>
                <a:path w="1450" h="2805" extrusionOk="0">
                  <a:moveTo>
                    <a:pt x="0" y="0"/>
                  </a:moveTo>
                  <a:lnTo>
                    <a:pt x="253" y="2804"/>
                  </a:lnTo>
                  <a:lnTo>
                    <a:pt x="1450" y="2804"/>
                  </a:lnTo>
                  <a:lnTo>
                    <a:pt x="1450" y="284"/>
                  </a:lnTo>
                  <a:cubicBezTo>
                    <a:pt x="883" y="221"/>
                    <a:pt x="410" y="1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1439210" y="4413146"/>
              <a:ext cx="35401" cy="66962"/>
            </a:xfrm>
            <a:custGeom>
              <a:avLst/>
              <a:gdLst/>
              <a:ahLst/>
              <a:cxnLst/>
              <a:rect l="l" t="t" r="r" b="b"/>
              <a:pathLst>
                <a:path w="1482" h="2805" extrusionOk="0">
                  <a:moveTo>
                    <a:pt x="1482" y="0"/>
                  </a:moveTo>
                  <a:lnTo>
                    <a:pt x="1482" y="0"/>
                  </a:lnTo>
                  <a:cubicBezTo>
                    <a:pt x="1040" y="126"/>
                    <a:pt x="505" y="221"/>
                    <a:pt x="1" y="221"/>
                  </a:cubicBezTo>
                  <a:lnTo>
                    <a:pt x="1" y="2741"/>
                  </a:lnTo>
                  <a:lnTo>
                    <a:pt x="1198" y="2741"/>
                  </a:lnTo>
                  <a:lnTo>
                    <a:pt x="1198" y="2804"/>
                  </a:lnTo>
                  <a:lnTo>
                    <a:pt x="14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1371489" y="4282277"/>
              <a:ext cx="48181" cy="48915"/>
            </a:xfrm>
            <a:custGeom>
              <a:avLst/>
              <a:gdLst/>
              <a:ahLst/>
              <a:cxnLst/>
              <a:rect l="l" t="t" r="r" b="b"/>
              <a:pathLst>
                <a:path w="2017" h="2049" extrusionOk="0">
                  <a:moveTo>
                    <a:pt x="0" y="1"/>
                  </a:moveTo>
                  <a:lnTo>
                    <a:pt x="189" y="2048"/>
                  </a:lnTo>
                  <a:cubicBezTo>
                    <a:pt x="725" y="1859"/>
                    <a:pt x="1355" y="1702"/>
                    <a:pt x="2017" y="1670"/>
                  </a:cubicBezTo>
                  <a:lnTo>
                    <a:pt x="2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1439210" y="4283041"/>
              <a:ext cx="48205" cy="48891"/>
            </a:xfrm>
            <a:custGeom>
              <a:avLst/>
              <a:gdLst/>
              <a:ahLst/>
              <a:cxnLst/>
              <a:rect l="l" t="t" r="r" b="b"/>
              <a:pathLst>
                <a:path w="2018" h="2048" extrusionOk="0">
                  <a:moveTo>
                    <a:pt x="1" y="0"/>
                  </a:moveTo>
                  <a:lnTo>
                    <a:pt x="1" y="1670"/>
                  </a:lnTo>
                  <a:cubicBezTo>
                    <a:pt x="694" y="1701"/>
                    <a:pt x="1293" y="1827"/>
                    <a:pt x="1828" y="2048"/>
                  </a:cubicBezTo>
                  <a:lnTo>
                    <a:pt x="20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1487391" y="4282277"/>
              <a:ext cx="88073" cy="197831"/>
            </a:xfrm>
            <a:custGeom>
              <a:avLst/>
              <a:gdLst/>
              <a:ahLst/>
              <a:cxnLst/>
              <a:rect l="l" t="t" r="r" b="b"/>
              <a:pathLst>
                <a:path w="3687" h="8287" extrusionOk="0">
                  <a:moveTo>
                    <a:pt x="819" y="1"/>
                  </a:moveTo>
                  <a:lnTo>
                    <a:pt x="599" y="2489"/>
                  </a:lnTo>
                  <a:cubicBezTo>
                    <a:pt x="1040" y="2836"/>
                    <a:pt x="1292" y="3246"/>
                    <a:pt x="1292" y="3718"/>
                  </a:cubicBezTo>
                  <a:cubicBezTo>
                    <a:pt x="1292" y="4254"/>
                    <a:pt x="945" y="4758"/>
                    <a:pt x="315" y="5136"/>
                  </a:cubicBezTo>
                  <a:lnTo>
                    <a:pt x="0" y="8286"/>
                  </a:lnTo>
                  <a:lnTo>
                    <a:pt x="1040" y="8286"/>
                  </a:lnTo>
                  <a:cubicBezTo>
                    <a:pt x="1607" y="8286"/>
                    <a:pt x="2111" y="7877"/>
                    <a:pt x="2237" y="7278"/>
                  </a:cubicBezTo>
                  <a:lnTo>
                    <a:pt x="36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1282676" y="4282277"/>
              <a:ext cx="88073" cy="197831"/>
            </a:xfrm>
            <a:custGeom>
              <a:avLst/>
              <a:gdLst/>
              <a:ahLst/>
              <a:cxnLst/>
              <a:rect l="l" t="t" r="r" b="b"/>
              <a:pathLst>
                <a:path w="3687" h="8287" extrusionOk="0">
                  <a:moveTo>
                    <a:pt x="1" y="1"/>
                  </a:moveTo>
                  <a:lnTo>
                    <a:pt x="1450" y="7278"/>
                  </a:lnTo>
                  <a:cubicBezTo>
                    <a:pt x="1576" y="7877"/>
                    <a:pt x="2080" y="8286"/>
                    <a:pt x="2679" y="8286"/>
                  </a:cubicBezTo>
                  <a:lnTo>
                    <a:pt x="3687" y="8286"/>
                  </a:lnTo>
                  <a:lnTo>
                    <a:pt x="3372" y="5136"/>
                  </a:lnTo>
                  <a:cubicBezTo>
                    <a:pt x="2773" y="4758"/>
                    <a:pt x="2395" y="4254"/>
                    <a:pt x="2395" y="3718"/>
                  </a:cubicBezTo>
                  <a:cubicBezTo>
                    <a:pt x="2427" y="3246"/>
                    <a:pt x="2647" y="2836"/>
                    <a:pt x="3088" y="2489"/>
                  </a:cubicBezTo>
                  <a:lnTo>
                    <a:pt x="2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8" name="Google Shape;1528;p39"/>
          <p:cNvGrpSpPr/>
          <p:nvPr/>
        </p:nvGrpSpPr>
        <p:grpSpPr>
          <a:xfrm>
            <a:off x="3202277" y="4150067"/>
            <a:ext cx="329296" cy="327760"/>
            <a:chOff x="-9089725" y="3180200"/>
            <a:chExt cx="353550" cy="351900"/>
          </a:xfrm>
        </p:grpSpPr>
        <p:sp>
          <p:nvSpPr>
            <p:cNvPr id="1529" name="Google Shape;1529;p39"/>
            <p:cNvSpPr/>
            <p:nvPr/>
          </p:nvSpPr>
          <p:spPr>
            <a:xfrm>
              <a:off x="-9089725" y="3180200"/>
              <a:ext cx="165425" cy="250300"/>
            </a:xfrm>
            <a:custGeom>
              <a:avLst/>
              <a:gdLst/>
              <a:ahLst/>
              <a:cxnLst/>
              <a:rect l="l" t="t" r="r" b="b"/>
              <a:pathLst>
                <a:path w="6617" h="10012" extrusionOk="0">
                  <a:moveTo>
                    <a:pt x="2945" y="1"/>
                  </a:moveTo>
                  <a:cubicBezTo>
                    <a:pt x="2900" y="1"/>
                    <a:pt x="2854" y="8"/>
                    <a:pt x="2805" y="25"/>
                  </a:cubicBezTo>
                  <a:cubicBezTo>
                    <a:pt x="2647" y="56"/>
                    <a:pt x="2521" y="214"/>
                    <a:pt x="2521" y="434"/>
                  </a:cubicBezTo>
                  <a:lnTo>
                    <a:pt x="2521" y="6924"/>
                  </a:lnTo>
                  <a:cubicBezTo>
                    <a:pt x="2301" y="6767"/>
                    <a:pt x="2017" y="6704"/>
                    <a:pt x="1702" y="6704"/>
                  </a:cubicBezTo>
                  <a:cubicBezTo>
                    <a:pt x="788" y="6704"/>
                    <a:pt x="64" y="7428"/>
                    <a:pt x="64" y="8342"/>
                  </a:cubicBezTo>
                  <a:cubicBezTo>
                    <a:pt x="1" y="9256"/>
                    <a:pt x="757" y="10012"/>
                    <a:pt x="1671" y="10012"/>
                  </a:cubicBezTo>
                  <a:cubicBezTo>
                    <a:pt x="2584" y="10012"/>
                    <a:pt x="3309" y="9256"/>
                    <a:pt x="3309" y="8342"/>
                  </a:cubicBezTo>
                  <a:lnTo>
                    <a:pt x="3309" y="1820"/>
                  </a:lnTo>
                  <a:cubicBezTo>
                    <a:pt x="3907" y="2545"/>
                    <a:pt x="4632" y="3144"/>
                    <a:pt x="5294" y="3616"/>
                  </a:cubicBezTo>
                  <a:cubicBezTo>
                    <a:pt x="5609" y="3868"/>
                    <a:pt x="5798" y="4215"/>
                    <a:pt x="5798" y="4593"/>
                  </a:cubicBezTo>
                  <a:cubicBezTo>
                    <a:pt x="5798" y="5286"/>
                    <a:pt x="5262" y="5822"/>
                    <a:pt x="4537" y="5822"/>
                  </a:cubicBezTo>
                  <a:cubicBezTo>
                    <a:pt x="4317" y="5822"/>
                    <a:pt x="4159" y="6011"/>
                    <a:pt x="4159" y="6263"/>
                  </a:cubicBezTo>
                  <a:cubicBezTo>
                    <a:pt x="4159" y="6483"/>
                    <a:pt x="4348" y="6704"/>
                    <a:pt x="4537" y="6704"/>
                  </a:cubicBezTo>
                  <a:cubicBezTo>
                    <a:pt x="5672" y="6704"/>
                    <a:pt x="6617" y="5727"/>
                    <a:pt x="6617" y="4593"/>
                  </a:cubicBezTo>
                  <a:cubicBezTo>
                    <a:pt x="6617" y="3931"/>
                    <a:pt x="6302" y="3333"/>
                    <a:pt x="5798" y="2955"/>
                  </a:cubicBezTo>
                  <a:cubicBezTo>
                    <a:pt x="5042" y="2388"/>
                    <a:pt x="4317" y="1726"/>
                    <a:pt x="3750" y="907"/>
                  </a:cubicBezTo>
                  <a:lnTo>
                    <a:pt x="3277" y="182"/>
                  </a:lnTo>
                  <a:cubicBezTo>
                    <a:pt x="3184" y="65"/>
                    <a:pt x="3073" y="1"/>
                    <a:pt x="29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-8965275" y="3264575"/>
              <a:ext cx="229100" cy="267525"/>
            </a:xfrm>
            <a:custGeom>
              <a:avLst/>
              <a:gdLst/>
              <a:ahLst/>
              <a:cxnLst/>
              <a:rect l="l" t="t" r="r" b="b"/>
              <a:pathLst>
                <a:path w="9164" h="10701" extrusionOk="0">
                  <a:moveTo>
                    <a:pt x="8747" y="0"/>
                  </a:moveTo>
                  <a:cubicBezTo>
                    <a:pt x="8709" y="0"/>
                    <a:pt x="8671" y="7"/>
                    <a:pt x="8633" y="21"/>
                  </a:cubicBezTo>
                  <a:lnTo>
                    <a:pt x="2804" y="1659"/>
                  </a:lnTo>
                  <a:cubicBezTo>
                    <a:pt x="2584" y="1690"/>
                    <a:pt x="2489" y="1848"/>
                    <a:pt x="2489" y="2069"/>
                  </a:cubicBezTo>
                  <a:lnTo>
                    <a:pt x="2489" y="7645"/>
                  </a:lnTo>
                  <a:cubicBezTo>
                    <a:pt x="2237" y="7487"/>
                    <a:pt x="1985" y="7424"/>
                    <a:pt x="1670" y="7424"/>
                  </a:cubicBezTo>
                  <a:cubicBezTo>
                    <a:pt x="757" y="7424"/>
                    <a:pt x="1" y="8149"/>
                    <a:pt x="1" y="9063"/>
                  </a:cubicBezTo>
                  <a:cubicBezTo>
                    <a:pt x="1" y="9976"/>
                    <a:pt x="757" y="10701"/>
                    <a:pt x="1670" y="10701"/>
                  </a:cubicBezTo>
                  <a:cubicBezTo>
                    <a:pt x="2552" y="10701"/>
                    <a:pt x="3309" y="9976"/>
                    <a:pt x="3309" y="9063"/>
                  </a:cubicBezTo>
                  <a:lnTo>
                    <a:pt x="3309" y="3990"/>
                  </a:lnTo>
                  <a:lnTo>
                    <a:pt x="8318" y="2573"/>
                  </a:lnTo>
                  <a:lnTo>
                    <a:pt x="8318" y="5944"/>
                  </a:lnTo>
                  <a:cubicBezTo>
                    <a:pt x="8066" y="5786"/>
                    <a:pt x="7814" y="5723"/>
                    <a:pt x="7499" y="5723"/>
                  </a:cubicBezTo>
                  <a:cubicBezTo>
                    <a:pt x="6585" y="5723"/>
                    <a:pt x="5829" y="6448"/>
                    <a:pt x="5829" y="7361"/>
                  </a:cubicBezTo>
                  <a:cubicBezTo>
                    <a:pt x="5829" y="8275"/>
                    <a:pt x="6585" y="9031"/>
                    <a:pt x="7499" y="9031"/>
                  </a:cubicBezTo>
                  <a:cubicBezTo>
                    <a:pt x="8381" y="9031"/>
                    <a:pt x="9137" y="8275"/>
                    <a:pt x="9137" y="7361"/>
                  </a:cubicBezTo>
                  <a:lnTo>
                    <a:pt x="9137" y="367"/>
                  </a:lnTo>
                  <a:cubicBezTo>
                    <a:pt x="9164" y="207"/>
                    <a:pt x="8963" y="0"/>
                    <a:pt x="87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1" name="Google Shape;1531;p39"/>
          <p:cNvSpPr txBox="1"/>
          <p:nvPr/>
        </p:nvSpPr>
        <p:spPr>
          <a:xfrm>
            <a:off x="7730688" y="1960663"/>
            <a:ext cx="7002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60%</a:t>
            </a:r>
            <a:endParaRPr>
              <a:solidFill>
                <a:schemeClr val="l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1532" name="Google Shape;1532;p39"/>
          <p:cNvSpPr txBox="1"/>
          <p:nvPr/>
        </p:nvSpPr>
        <p:spPr>
          <a:xfrm>
            <a:off x="7730688" y="2465713"/>
            <a:ext cx="7002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40%</a:t>
            </a:r>
            <a:endParaRPr>
              <a:solidFill>
                <a:schemeClr val="l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" grpId="0"/>
    </p:bldLst>
  </p:timing>
</p:sld>
</file>

<file path=ppt/theme/theme1.xml><?xml version="1.0" encoding="utf-8"?>
<a:theme xmlns:a="http://schemas.openxmlformats.org/drawingml/2006/main" name="TV Series Social Media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5FF00"/>
      </a:accent1>
      <a:accent2>
        <a:srgbClr val="FF00A3"/>
      </a:accent2>
      <a:accent3>
        <a:srgbClr val="453A76"/>
      </a:accent3>
      <a:accent4>
        <a:srgbClr val="263238"/>
      </a:accent4>
      <a:accent5>
        <a:srgbClr val="EEEEEE"/>
      </a:accent5>
      <a:accent6>
        <a:srgbClr val="455A64"/>
      </a:accent6>
      <a:hlink>
        <a:srgbClr val="E5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53A7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430</Words>
  <Application>Microsoft Office PowerPoint</Application>
  <PresentationFormat>On-screen Show (16:9)</PresentationFormat>
  <Paragraphs>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Catamaran</vt:lpstr>
      <vt:lpstr>Gugi</vt:lpstr>
      <vt:lpstr>Spartan</vt:lpstr>
      <vt:lpstr>TV Series Social Media by Slidesgo</vt:lpstr>
      <vt:lpstr>Aquarius</vt:lpstr>
      <vt:lpstr>ABOUT US</vt:lpstr>
      <vt:lpstr>Aquarius</vt:lpstr>
      <vt:lpstr>Aquarius</vt:lpstr>
      <vt:lpstr>OUR HISTORY</vt:lpstr>
      <vt:lpstr>Channel’s Content</vt:lpstr>
      <vt:lpstr>Channel’s Content</vt:lpstr>
      <vt:lpstr>Channel’s Content</vt:lpstr>
      <vt:lpstr>AUDIENCE DEMOGRAPHICS</vt:lpstr>
      <vt:lpstr>OUR COVERAGE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Aquarius</dc:title>
  <dc:creator>Mihaela</dc:creator>
  <cp:lastModifiedBy>KM</cp:lastModifiedBy>
  <cp:revision>8</cp:revision>
  <dcterms:modified xsi:type="dcterms:W3CDTF">2023-12-11T20:45:36Z</dcterms:modified>
</cp:coreProperties>
</file>