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slideLayout+xml" PartName="/ppt/slideLayouts/slideLayout2.xml"/>
  <Override ContentType="application/vnd.openxmlformats-officedocument.presentationml.slideMaster+xml" PartName="/ppt/slideMasters/slideMaster2.xml"/>
  <Override ContentType="application/vnd.openxmlformats-officedocument.theme+xml" PartName="/ppt/theme/theme2.xml"/>
  <Override ContentType="application/vnd.openxmlformats-officedocument.presentationml.slideLayout+xml" PartName="/ppt/slideLayouts/slideLayout3.xml"/>
  <Override ContentType="application/vnd.openxmlformats-officedocument.presentationml.slideMaster+xml" PartName="/ppt/slideMasters/slideMaster3.xml"/>
  <Override ContentType="application/vnd.openxmlformats-officedocument.theme+xml" PartName="/ppt/theme/theme3.xml"/>
  <Override ContentType="application/vnd.openxmlformats-officedocument.presentationml.slideLayout+xml" PartName="/ppt/slideLayouts/slideLayout4.xml"/>
  <Override ContentType="application/vnd.openxmlformats-officedocument.presentationml.slideMaster+xml" PartName="/ppt/slideMasters/slideMaster4.xml"/>
  <Override ContentType="application/vnd.openxmlformats-officedocument.theme+xml" PartName="/ppt/theme/theme4.xml"/>
  <Override ContentType="application/vnd.openxmlformats-officedocument.presentationml.slideLayout+xml" PartName="/ppt/slideLayouts/slideLayout5.xml"/>
  <Override ContentType="application/vnd.openxmlformats-officedocument.presentationml.slideMaster+xml" PartName="/ppt/slideMasters/slideMaster5.xml"/>
  <Override ContentType="application/vnd.openxmlformats-officedocument.theme+xml" PartName="/ppt/theme/theme5.xml"/>
  <Override ContentType="application/vnd.openxmlformats-officedocument.presentationml.slideLayout+xml" PartName="/ppt/slideLayouts/slideLayout6.xml"/>
  <Override ContentType="application/vnd.openxmlformats-officedocument.presentationml.slideMaster+xml" PartName="/ppt/slideMasters/slideMaster6.xml"/>
  <Override ContentType="application/vnd.openxmlformats-officedocument.theme+xml" PartName="/ppt/theme/theme6.xml"/>
  <Override ContentType="application/vnd.openxmlformats-officedocument.presentationml.slideLayout+xml" PartName="/ppt/slideLayouts/slideLayout7.xml"/>
  <Override ContentType="application/vnd.openxmlformats-officedocument.presentationml.slideMaster+xml" PartName="/ppt/slideMasters/slideMaster7.xml"/>
  <Override ContentType="application/vnd.openxmlformats-officedocument.theme+xml" PartName="/ppt/theme/theme7.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theme+xml" PartName="/ppt/theme/theme8.xml"/>
  <Override ContentType="application/vnd.openxmlformats-officedocument.presentationml.slideLayout+xml" PartName="/ppt/slideLayouts/slideLayout9.xml"/>
  <Override ContentType="application/vnd.openxmlformats-officedocument.presentationml.slideMaster+xml" PartName="/ppt/slideMasters/slideMaster9.xml"/>
  <Override ContentType="application/vnd.openxmlformats-officedocument.theme+xml" PartName="/ppt/theme/theme9.xml"/>
  <Override ContentType="application/vnd.openxmlformats-officedocument.presentationml.slideLayout+xml" PartName="/ppt/slideLayouts/slideLayout10.xml"/>
  <Override ContentType="application/vnd.openxmlformats-officedocument.presentationml.slideMaster+xml" PartName="/ppt/slideMasters/slideMaster10.xml"/>
  <Override ContentType="application/vnd.openxmlformats-officedocument.theme+xml" PartName="/ppt/theme/theme10.xml"/>
  <Override ContentType="application/vnd.openxmlformats-officedocument.presentationml.slideLayout+xml" PartName="/ppt/slideLayouts/slideLayout11.xml"/>
  <Override ContentType="application/vnd.openxmlformats-officedocument.presentationml.slideMaster+xml" PartName="/ppt/slideMasters/slideMaster11.xml"/>
  <Override ContentType="application/vnd.openxmlformats-officedocument.theme+xml" PartName="/ppt/theme/theme11.xml"/>
  <Override ContentType="application/vnd.openxmlformats-officedocument.presentationml.slideLayout+xml" PartName="/ppt/slideLayouts/slideLayout12.xml"/>
  <Override ContentType="application/vnd.openxmlformats-officedocument.presentationml.slideMaster+xml" PartName="/ppt/slideMasters/slideMaster12.xml"/>
  <Override ContentType="application/vnd.openxmlformats-officedocument.theme+xml" PartName="/ppt/theme/theme12.xml"/>
  <Override ContentType="application/vnd.openxmlformats-officedocument.presentationml.slideLayout+xml" PartName="/ppt/slideLayouts/slideLayout13.xml"/>
  <Override ContentType="application/vnd.openxmlformats-officedocument.presentationml.slideMaster+xml" PartName="/ppt/slideMasters/slideMaster13.xml"/>
  <Override ContentType="application/vnd.openxmlformats-officedocument.theme+xml" PartName="/ppt/theme/theme13.xml"/>
  <Override ContentType="application/vnd.openxmlformats-officedocument.presentationml.slideLayout+xml" PartName="/ppt/slideLayouts/slideLayout14.xml"/>
  <Override ContentType="application/vnd.openxmlformats-officedocument.presentationml.slideMaster+xml" PartName="/ppt/slideMasters/slideMaster14.xml"/>
  <Override ContentType="application/vnd.openxmlformats-officedocument.theme+xml" PartName="/ppt/theme/theme14.xml"/>
  <Override ContentType="application/vnd.openxmlformats-officedocument.presentationml.slideLayout+xml" PartName="/ppt/slideLayouts/slideLayout15.xml"/>
  <Override ContentType="application/vnd.openxmlformats-officedocument.presentationml.slideMaster+xml" PartName="/ppt/slideMasters/slideMaster15.xml"/>
  <Override ContentType="application/vnd.openxmlformats-officedocument.theme+xml" PartName="/ppt/theme/theme15.xml"/>
  <Override ContentType="application/vnd.openxmlformats-officedocument.presentationml.slideLayout+xml" PartName="/ppt/slideLayouts/slideLayout16.xml"/>
  <Override ContentType="application/vnd.openxmlformats-officedocument.presentationml.slideMaster+xml" PartName="/ppt/slideMasters/slideMaster16.xml"/>
  <Override ContentType="application/vnd.openxmlformats-officedocument.theme+xml" PartName="/ppt/theme/theme16.xml"/>
  <Override ContentType="application/vnd.openxmlformats-officedocument.presentationml.slideLayout+xml" PartName="/ppt/slideLayouts/slideLayout17.xml"/>
  <Override ContentType="application/vnd.openxmlformats-officedocument.presentationml.slideMaster+xml" PartName="/ppt/slideMasters/slideMaster17.xml"/>
  <Override ContentType="application/vnd.openxmlformats-officedocument.theme+xml" PartName="/ppt/theme/theme17.xml"/>
  <Override ContentType="application/vnd.openxmlformats-officedocument.presentationml.slideLayout+xml" PartName="/ppt/slideLayouts/slideLayout18.xml"/>
  <Override ContentType="application/vnd.openxmlformats-officedocument.presentationml.slideMaster+xml" PartName="/ppt/slideMasters/slideMaster18.xml"/>
  <Override ContentType="application/vnd.openxmlformats-officedocument.theme+xml" PartName="/ppt/theme/theme18.xml"/>
  <Override ContentType="application/vnd.openxmlformats-officedocument.presentationml.slideLayout+xml" PartName="/ppt/slideLayouts/slideLayout19.xml"/>
  <Override ContentType="application/vnd.openxmlformats-officedocument.presentationml.slideMaster+xml" PartName="/ppt/slideMasters/slideMaster19.xml"/>
  <Override ContentType="application/vnd.openxmlformats-officedocument.theme+xml" PartName="/ppt/theme/theme19.xml"/>
  <Override ContentType="application/vnd.openxmlformats-officedocument.presentationml.slideLayout+xml" PartName="/ppt/slideLayouts/slideLayout20.xml"/>
  <Override ContentType="application/vnd.openxmlformats-officedocument.presentationml.slideMaster+xml" PartName="/ppt/slideMasters/slideMaster20.xml"/>
  <Override ContentType="application/vnd.openxmlformats-officedocument.theme+xml" PartName="/ppt/theme/theme20.xml"/>
  <Override ContentType="application/vnd.openxmlformats-officedocument.presentationml.slideLayout+xml" PartName="/ppt/slideLayouts/slideLayout21.xml"/>
  <Override ContentType="application/vnd.openxmlformats-officedocument.presentationml.slideMaster+xml" PartName="/ppt/slideMasters/slideMaster21.xml"/>
  <Override ContentType="application/vnd.openxmlformats-officedocument.theme+xml" PartName="/ppt/theme/theme21.xml"/>
  <Override ContentType="application/vnd.openxmlformats-officedocument.presentationml.slideLayout+xml" PartName="/ppt/slideLayouts/slideLayout22.xml"/>
  <Override ContentType="application/vnd.openxmlformats-officedocument.presentationml.slideMaster+xml" PartName="/ppt/slideMasters/slideMaster22.xml"/>
  <Override ContentType="application/vnd.openxmlformats-officedocument.theme+xml" PartName="/ppt/theme/theme22.xml"/>
  <Override ContentType="application/vnd.openxmlformats-officedocument.presentationml.slideLayout+xml" PartName="/ppt/slideLayouts/slideLayout23.xml"/>
  <Override ContentType="application/vnd.openxmlformats-officedocument.presentationml.slideMaster+xml" PartName="/ppt/slideMasters/slideMaster23.xml"/>
  <Override ContentType="application/vnd.openxmlformats-officedocument.theme+xml" PartName="/ppt/theme/theme23.xml"/>
  <Override ContentType="application/vnd.openxmlformats-officedocument.presentationml.slideLayout+xml" PartName="/ppt/slideLayouts/slideLayout24.xml"/>
  <Override ContentType="application/vnd.openxmlformats-officedocument.presentationml.slideMaster+xml" PartName="/ppt/slideMasters/slideMaster24.xml"/>
  <Override ContentType="application/vnd.openxmlformats-officedocument.theme+xml" PartName="/ppt/theme/theme24.xml"/>
  <Override ContentType="application/vnd.openxmlformats-officedocument.presentationml.slideLayout+xml" PartName="/ppt/slideLayouts/slideLayout25.xml"/>
  <Override ContentType="application/vnd.openxmlformats-officedocument.presentationml.slideMaster+xml" PartName="/ppt/slideMasters/slideMaster25.xml"/>
  <Override ContentType="application/vnd.openxmlformats-officedocument.theme+xml" PartName="/ppt/theme/theme25.xml"/>
  <Override ContentType="application/vnd.openxmlformats-officedocument.presentationml.slideLayout+xml" PartName="/ppt/slideLayouts/slideLayout26.xml"/>
  <Override ContentType="application/vnd.openxmlformats-officedocument.presentationml.slideMaster+xml" PartName="/ppt/slideMasters/slideMaster26.xml"/>
  <Override ContentType="application/vnd.openxmlformats-officedocument.theme+xml" PartName="/ppt/theme/theme26.xml"/>
  <Override ContentType="application/vnd.openxmlformats-officedocument.presentationml.slideLayout+xml" PartName="/ppt/slideLayouts/slideLayout27.xml"/>
  <Override ContentType="application/vnd.openxmlformats-officedocument.presentationml.slideMaster+xml" PartName="/ppt/slideMasters/slideMaster27.xml"/>
  <Override ContentType="application/vnd.openxmlformats-officedocument.theme+xml" PartName="/ppt/theme/theme27.xml"/>
  <Override ContentType="application/vnd.openxmlformats-officedocument.presentationml.slideLayout+xml" PartName="/ppt/slideLayouts/slideLayout28.xml"/>
  <Override ContentType="application/vnd.openxmlformats-officedocument.presentationml.slideMaster+xml" PartName="/ppt/slideMasters/slideMaster28.xml"/>
  <Override ContentType="application/vnd.openxmlformats-officedocument.theme+xml" PartName="/ppt/theme/theme28.xml"/>
  <Override ContentType="application/vnd.openxmlformats-officedocument.presentationml.slideLayout+xml" PartName="/ppt/slideLayouts/slideLayout29.xml"/>
  <Override ContentType="application/vnd.openxmlformats-officedocument.presentationml.slideMaster+xml" PartName="/ppt/slideMasters/slideMaster29.xml"/>
  <Override ContentType="application/vnd.openxmlformats-officedocument.theme+xml" PartName="/ppt/theme/theme29.xml"/>
  <Override ContentType="application/vnd.openxmlformats-officedocument.presentationml.slideLayout+xml" PartName="/ppt/slideLayouts/slideLayout30.xml"/>
  <Override ContentType="application/vnd.openxmlformats-officedocument.presentationml.slideMaster+xml" PartName="/ppt/slideMasters/slideMaster30.xml"/>
  <Override ContentType="application/vnd.openxmlformats-officedocument.theme+xml" PartName="/ppt/theme/theme30.xml"/>
  <Override ContentType="application/vnd.openxmlformats-officedocument.presentationml.slideLayout+xml" PartName="/ppt/slideLayouts/slideLayout31.xml"/>
  <Override ContentType="application/vnd.openxmlformats-officedocument.presentationml.slideMaster+xml" PartName="/ppt/slideMasters/slideMaster31.xml"/>
  <Override ContentType="application/vnd.openxmlformats-officedocument.theme+xml" PartName="/ppt/theme/theme31.xml"/>
  <Override ContentType="application/vnd.openxmlformats-officedocument.presentationml.slideLayout+xml" PartName="/ppt/slideLayouts/slideLayout32.xml"/>
  <Override ContentType="application/vnd.openxmlformats-officedocument.presentationml.slideMaster+xml" PartName="/ppt/slideMasters/slideMaster32.xml"/>
  <Override ContentType="application/vnd.openxmlformats-officedocument.theme+xml" PartName="/ppt/theme/theme32.xml"/>
  <Override ContentType="application/vnd.openxmlformats-officedocument.presentationml.slideLayout+xml" PartName="/ppt/slideLayouts/slideLayout33.xml"/>
  <Override ContentType="application/vnd.openxmlformats-officedocument.presentationml.slideMaster+xml" PartName="/ppt/slideMasters/slideMaster33.xml"/>
  <Override ContentType="application/vnd.openxmlformats-officedocument.theme+xml" PartName="/ppt/theme/theme33.xml"/>
  <Override ContentType="application/vnd.openxmlformats-officedocument.presentationml.slideLayout+xml" PartName="/ppt/slideLayouts/slideLayout34.xml"/>
  <Override ContentType="application/vnd.openxmlformats-officedocument.presentationml.slideMaster+xml" PartName="/ppt/slideMasters/slideMaster34.xml"/>
  <Override ContentType="application/vnd.openxmlformats-officedocument.theme+xml" PartName="/ppt/theme/theme34.xml"/>
  <Override ContentType="application/vnd.openxmlformats-officedocument.presentationml.slideLayout+xml" PartName="/ppt/slideLayouts/slideLayout35.xml"/>
  <Override ContentType="application/vnd.openxmlformats-officedocument.presentationml.slideMaster+xml" PartName="/ppt/slideMasters/slideMaster35.xml"/>
  <Override ContentType="application/vnd.openxmlformats-officedocument.theme+xml" PartName="/ppt/theme/theme35.xml"/>
  <Override ContentType="application/vnd.openxmlformats-officedocument.presentationml.slideLayout+xml" PartName="/ppt/slideLayouts/slideLayout36.xml"/>
  <Override ContentType="application/vnd.openxmlformats-officedocument.presentationml.slideMaster+xml" PartName="/ppt/slideMasters/slideMaster36.xml"/>
  <Override ContentType="application/vnd.openxmlformats-officedocument.theme+xml" PartName="/ppt/theme/theme36.xml"/>
  <Override ContentType="application/vnd.openxmlformats-officedocument.presentationml.notesMaster+xml" PartName="/ppt/notesMasters/notesMaster1.xml"/>
  <Override ContentType="application/vnd.openxmlformats-officedocument.theme+xml" PartName="/ppt/theme/theme37.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Default ContentType="image/png" Extension="png"/>
  <Override ContentType="application/x-fontdata" PartName="/ppt/fonts/font1.fntdata"/>
  <Override ContentType="application/x-fontdata" PartName="/ppt/fonts/font2.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g_cc_black.png" Type="http://schemas.openxmlformats.org/officeDocument/2006/relationships/image"/><Relationship Id="rId2" Target="ppt/presentation.xml" Type="http://schemas.openxmlformats.org/officeDocument/2006/relationships/officeDocument"/><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 id="2147483650" r:id="rId3"/>
    <p:sldMasterId id="2147483652" r:id="rId5"/>
    <p:sldMasterId id="2147483654" r:id="rId7"/>
    <p:sldMasterId id="2147483656" r:id="rId9"/>
    <p:sldMasterId id="2147483658" r:id="rId11"/>
    <p:sldMasterId id="2147483660" r:id="rId13"/>
    <p:sldMasterId id="2147483662" r:id="rId15"/>
    <p:sldMasterId id="2147483664" r:id="rId17"/>
    <p:sldMasterId id="2147483666" r:id="rId19"/>
    <p:sldMasterId id="2147483668" r:id="rId21"/>
    <p:sldMasterId id="2147483670" r:id="rId23"/>
    <p:sldMasterId id="2147483672" r:id="rId25"/>
    <p:sldMasterId id="2147483674" r:id="rId27"/>
    <p:sldMasterId id="2147483676" r:id="rId29"/>
    <p:sldMasterId id="2147483678" r:id="rId31"/>
    <p:sldMasterId id="2147483680" r:id="rId33"/>
    <p:sldMasterId id="2147483682" r:id="rId35"/>
    <p:sldMasterId id="2147483684" r:id="rId37"/>
    <p:sldMasterId id="2147483686" r:id="rId39"/>
    <p:sldMasterId id="2147483688" r:id="rId41"/>
    <p:sldMasterId id="2147483690" r:id="rId43"/>
    <p:sldMasterId id="2147483692" r:id="rId45"/>
    <p:sldMasterId id="2147483694" r:id="rId47"/>
    <p:sldMasterId id="2147483696" r:id="rId49"/>
    <p:sldMasterId id="2147483698" r:id="rId51"/>
    <p:sldMasterId id="2147483700" r:id="rId53"/>
    <p:sldMasterId id="2147483702" r:id="rId55"/>
    <p:sldMasterId id="2147483704" r:id="rId57"/>
    <p:sldMasterId id="2147483706" r:id="rId59"/>
    <p:sldMasterId id="2147483708" r:id="rId61"/>
    <p:sldMasterId id="2147483710" r:id="rId63"/>
    <p:sldMasterId id="2147483712" r:id="rId65"/>
    <p:sldMasterId id="2147483714" r:id="rId67"/>
    <p:sldMasterId id="2147483716" r:id="rId69"/>
    <p:sldMasterId id="2147483718" r:id="rId71"/>
  </p:sldMasterIdLst>
  <p:notesMasterIdLst>
    <p:notesMasterId r:id="rId73"/>
  </p:notesMasterIdLst>
  <p:sldIdLst>
    <p:sldId id="256" r:id="rId75"/>
    <p:sldId id="257" r:id="rId76"/>
    <p:sldId id="258" r:id="rId77"/>
    <p:sldId id="259" r:id="rId78"/>
    <p:sldId id="260" r:id="rId79"/>
    <p:sldId id="261" r:id="rId80"/>
    <p:sldId id="262" r:id="rId81"/>
    <p:sldId id="263" r:id="rId82"/>
    <p:sldId id="264" r:id="rId83"/>
    <p:sldId id="265" r:id="rId84"/>
    <p:sldId id="266" r:id="rId85"/>
  </p:sldIdLst>
  <p:sldSz cx="9144000" cy="5143500" type="custom"/>
  <p:notesSz cx="9144000" cy="5143500"/>
  <p:embeddedFontLst>
    <p:embeddedFont>
      <p:font typeface="Cabin"/>
      <p:regular r:id="rId87"/>
      <p:bold r:id="rId88"/>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slideMasters/slideMaster2.xml" Type="http://schemas.openxmlformats.org/officeDocument/2006/relationships/slideMaster"/><Relationship Id="rId4" Target="theme/theme2.xml" Type="http://schemas.openxmlformats.org/officeDocument/2006/relationships/theme"/><Relationship Id="rId5" Target="slideMasters/slideMaster3.xml" Type="http://schemas.openxmlformats.org/officeDocument/2006/relationships/slideMaster"/><Relationship Id="rId6" Target="theme/theme3.xml" Type="http://schemas.openxmlformats.org/officeDocument/2006/relationships/theme"/><Relationship Id="rId7" Target="slideMasters/slideMaster4.xml" Type="http://schemas.openxmlformats.org/officeDocument/2006/relationships/slideMaster"/><Relationship Id="rId8" Target="theme/theme4.xml" Type="http://schemas.openxmlformats.org/officeDocument/2006/relationships/theme"/><Relationship Id="rId9" Target="slideMasters/slideMaster5.xml" Type="http://schemas.openxmlformats.org/officeDocument/2006/relationships/slideMaster"/><Relationship Id="rId10" Target="theme/theme5.xml" Type="http://schemas.openxmlformats.org/officeDocument/2006/relationships/theme"/><Relationship Id="rId11" Target="slideMasters/slideMaster6.xml" Type="http://schemas.openxmlformats.org/officeDocument/2006/relationships/slideMaster"/><Relationship Id="rId12" Target="theme/theme6.xml" Type="http://schemas.openxmlformats.org/officeDocument/2006/relationships/theme"/><Relationship Id="rId13" Target="slideMasters/slideMaster7.xml" Type="http://schemas.openxmlformats.org/officeDocument/2006/relationships/slideMaster"/><Relationship Id="rId14" Target="theme/theme7.xml" Type="http://schemas.openxmlformats.org/officeDocument/2006/relationships/theme"/><Relationship Id="rId15" Target="slideMasters/slideMaster8.xml" Type="http://schemas.openxmlformats.org/officeDocument/2006/relationships/slideMaster"/><Relationship Id="rId16" Target="theme/theme8.xml" Type="http://schemas.openxmlformats.org/officeDocument/2006/relationships/theme"/><Relationship Id="rId17" Target="slideMasters/slideMaster9.xml" Type="http://schemas.openxmlformats.org/officeDocument/2006/relationships/slideMaster"/><Relationship Id="rId18" Target="theme/theme9.xml" Type="http://schemas.openxmlformats.org/officeDocument/2006/relationships/theme"/><Relationship Id="rId19" Target="slideMasters/slideMaster10.xml" Type="http://schemas.openxmlformats.org/officeDocument/2006/relationships/slideMaster"/><Relationship Id="rId20" Target="theme/theme10.xml" Type="http://schemas.openxmlformats.org/officeDocument/2006/relationships/theme"/><Relationship Id="rId21" Target="slideMasters/slideMaster11.xml" Type="http://schemas.openxmlformats.org/officeDocument/2006/relationships/slideMaster"/><Relationship Id="rId22" Target="theme/theme11.xml" Type="http://schemas.openxmlformats.org/officeDocument/2006/relationships/theme"/><Relationship Id="rId23" Target="slideMasters/slideMaster12.xml" Type="http://schemas.openxmlformats.org/officeDocument/2006/relationships/slideMaster"/><Relationship Id="rId24" Target="theme/theme12.xml" Type="http://schemas.openxmlformats.org/officeDocument/2006/relationships/theme"/><Relationship Id="rId25" Target="slideMasters/slideMaster13.xml" Type="http://schemas.openxmlformats.org/officeDocument/2006/relationships/slideMaster"/><Relationship Id="rId26" Target="theme/theme13.xml" Type="http://schemas.openxmlformats.org/officeDocument/2006/relationships/theme"/><Relationship Id="rId27" Target="slideMasters/slideMaster14.xml" Type="http://schemas.openxmlformats.org/officeDocument/2006/relationships/slideMaster"/><Relationship Id="rId28" Target="theme/theme14.xml" Type="http://schemas.openxmlformats.org/officeDocument/2006/relationships/theme"/><Relationship Id="rId29" Target="slideMasters/slideMaster15.xml" Type="http://schemas.openxmlformats.org/officeDocument/2006/relationships/slideMaster"/><Relationship Id="rId30" Target="theme/theme15.xml" Type="http://schemas.openxmlformats.org/officeDocument/2006/relationships/theme"/><Relationship Id="rId31" Target="slideMasters/slideMaster16.xml" Type="http://schemas.openxmlformats.org/officeDocument/2006/relationships/slideMaster"/><Relationship Id="rId32" Target="theme/theme16.xml" Type="http://schemas.openxmlformats.org/officeDocument/2006/relationships/theme"/><Relationship Id="rId33" Target="slideMasters/slideMaster17.xml" Type="http://schemas.openxmlformats.org/officeDocument/2006/relationships/slideMaster"/><Relationship Id="rId34" Target="theme/theme17.xml" Type="http://schemas.openxmlformats.org/officeDocument/2006/relationships/theme"/><Relationship Id="rId35" Target="slideMasters/slideMaster18.xml" Type="http://schemas.openxmlformats.org/officeDocument/2006/relationships/slideMaster"/><Relationship Id="rId36" Target="theme/theme18.xml" Type="http://schemas.openxmlformats.org/officeDocument/2006/relationships/theme"/><Relationship Id="rId37" Target="slideMasters/slideMaster19.xml" Type="http://schemas.openxmlformats.org/officeDocument/2006/relationships/slideMaster"/><Relationship Id="rId38" Target="theme/theme19.xml" Type="http://schemas.openxmlformats.org/officeDocument/2006/relationships/theme"/><Relationship Id="rId39" Target="slideMasters/slideMaster20.xml" Type="http://schemas.openxmlformats.org/officeDocument/2006/relationships/slideMaster"/><Relationship Id="rId40" Target="theme/theme20.xml" Type="http://schemas.openxmlformats.org/officeDocument/2006/relationships/theme"/><Relationship Id="rId41" Target="slideMasters/slideMaster21.xml" Type="http://schemas.openxmlformats.org/officeDocument/2006/relationships/slideMaster"/><Relationship Id="rId42" Target="theme/theme21.xml" Type="http://schemas.openxmlformats.org/officeDocument/2006/relationships/theme"/><Relationship Id="rId43" Target="slideMasters/slideMaster22.xml" Type="http://schemas.openxmlformats.org/officeDocument/2006/relationships/slideMaster"/><Relationship Id="rId44" Target="theme/theme22.xml" Type="http://schemas.openxmlformats.org/officeDocument/2006/relationships/theme"/><Relationship Id="rId45" Target="slideMasters/slideMaster23.xml" Type="http://schemas.openxmlformats.org/officeDocument/2006/relationships/slideMaster"/><Relationship Id="rId46" Target="theme/theme23.xml" Type="http://schemas.openxmlformats.org/officeDocument/2006/relationships/theme"/><Relationship Id="rId47" Target="slideMasters/slideMaster24.xml" Type="http://schemas.openxmlformats.org/officeDocument/2006/relationships/slideMaster"/><Relationship Id="rId48" Target="theme/theme24.xml" Type="http://schemas.openxmlformats.org/officeDocument/2006/relationships/theme"/><Relationship Id="rId49" Target="slideMasters/slideMaster25.xml" Type="http://schemas.openxmlformats.org/officeDocument/2006/relationships/slideMaster"/><Relationship Id="rId50" Target="theme/theme25.xml" Type="http://schemas.openxmlformats.org/officeDocument/2006/relationships/theme"/><Relationship Id="rId51" Target="slideMasters/slideMaster26.xml" Type="http://schemas.openxmlformats.org/officeDocument/2006/relationships/slideMaster"/><Relationship Id="rId52" Target="theme/theme26.xml" Type="http://schemas.openxmlformats.org/officeDocument/2006/relationships/theme"/><Relationship Id="rId53" Target="slideMasters/slideMaster27.xml" Type="http://schemas.openxmlformats.org/officeDocument/2006/relationships/slideMaster"/><Relationship Id="rId54" Target="theme/theme27.xml" Type="http://schemas.openxmlformats.org/officeDocument/2006/relationships/theme"/><Relationship Id="rId55" Target="slideMasters/slideMaster28.xml" Type="http://schemas.openxmlformats.org/officeDocument/2006/relationships/slideMaster"/><Relationship Id="rId56" Target="theme/theme28.xml" Type="http://schemas.openxmlformats.org/officeDocument/2006/relationships/theme"/><Relationship Id="rId57" Target="slideMasters/slideMaster29.xml" Type="http://schemas.openxmlformats.org/officeDocument/2006/relationships/slideMaster"/><Relationship Id="rId58" Target="theme/theme29.xml" Type="http://schemas.openxmlformats.org/officeDocument/2006/relationships/theme"/><Relationship Id="rId59" Target="slideMasters/slideMaster30.xml" Type="http://schemas.openxmlformats.org/officeDocument/2006/relationships/slideMaster"/><Relationship Id="rId60" Target="theme/theme30.xml" Type="http://schemas.openxmlformats.org/officeDocument/2006/relationships/theme"/><Relationship Id="rId61" Target="slideMasters/slideMaster31.xml" Type="http://schemas.openxmlformats.org/officeDocument/2006/relationships/slideMaster"/><Relationship Id="rId62" Target="theme/theme31.xml" Type="http://schemas.openxmlformats.org/officeDocument/2006/relationships/theme"/><Relationship Id="rId63" Target="slideMasters/slideMaster32.xml" Type="http://schemas.openxmlformats.org/officeDocument/2006/relationships/slideMaster"/><Relationship Id="rId64" Target="theme/theme32.xml" Type="http://schemas.openxmlformats.org/officeDocument/2006/relationships/theme"/><Relationship Id="rId65" Target="slideMasters/slideMaster33.xml" Type="http://schemas.openxmlformats.org/officeDocument/2006/relationships/slideMaster"/><Relationship Id="rId66" Target="theme/theme33.xml" Type="http://schemas.openxmlformats.org/officeDocument/2006/relationships/theme"/><Relationship Id="rId67" Target="slideMasters/slideMaster34.xml" Type="http://schemas.openxmlformats.org/officeDocument/2006/relationships/slideMaster"/><Relationship Id="rId68" Target="theme/theme34.xml" Type="http://schemas.openxmlformats.org/officeDocument/2006/relationships/theme"/><Relationship Id="rId69" Target="slideMasters/slideMaster35.xml" Type="http://schemas.openxmlformats.org/officeDocument/2006/relationships/slideMaster"/><Relationship Id="rId70" Target="theme/theme35.xml" Type="http://schemas.openxmlformats.org/officeDocument/2006/relationships/theme"/><Relationship Id="rId71" Target="slideMasters/slideMaster36.xml" Type="http://schemas.openxmlformats.org/officeDocument/2006/relationships/slideMaster"/><Relationship Id="rId72" Target="theme/theme36.xml" Type="http://schemas.openxmlformats.org/officeDocument/2006/relationships/theme"/><Relationship Id="rId73" Target="notesMasters/notesMaster1.xml" Type="http://schemas.openxmlformats.org/officeDocument/2006/relationships/notesMaster"/><Relationship Id="rId74" Target="theme/theme37.xml" Type="http://schemas.openxmlformats.org/officeDocument/2006/relationships/theme"/><Relationship Id="rId75" Target="slides/slide1.xml" Type="http://schemas.openxmlformats.org/officeDocument/2006/relationships/slide"/><Relationship Id="rId76" Target="slides/slide2.xml" Type="http://schemas.openxmlformats.org/officeDocument/2006/relationships/slide"/><Relationship Id="rId77" Target="slides/slide3.xml" Type="http://schemas.openxmlformats.org/officeDocument/2006/relationships/slide"/><Relationship Id="rId78" Target="slides/slide4.xml" Type="http://schemas.openxmlformats.org/officeDocument/2006/relationships/slide"/><Relationship Id="rId79" Target="slides/slide5.xml" Type="http://schemas.openxmlformats.org/officeDocument/2006/relationships/slide"/><Relationship Id="rId80" Target="slides/slide6.xml" Type="http://schemas.openxmlformats.org/officeDocument/2006/relationships/slide"/><Relationship Id="rId81" Target="slides/slide7.xml" Type="http://schemas.openxmlformats.org/officeDocument/2006/relationships/slide"/><Relationship Id="rId82" Target="slides/slide8.xml" Type="http://schemas.openxmlformats.org/officeDocument/2006/relationships/slide"/><Relationship Id="rId83" Target="slides/slide9.xml" Type="http://schemas.openxmlformats.org/officeDocument/2006/relationships/slide"/><Relationship Id="rId84" Target="slides/slide10.xml" Type="http://schemas.openxmlformats.org/officeDocument/2006/relationships/slide"/><Relationship Id="rId85" Target="slides/slide11.xml" Type="http://schemas.openxmlformats.org/officeDocument/2006/relationships/slide"/><Relationship Id="rId86" Target="tableStyles.xml" Type="http://schemas.openxmlformats.org/officeDocument/2006/relationships/tableStyles"/><Relationship Id="rId87" Target="fonts/font1.fntdata" Type="http://schemas.openxmlformats.org/officeDocument/2006/relationships/font"/><Relationship Id="rId88" Target="fonts/font2.fntdata" Type="http://schemas.openxmlformats.org/officeDocument/2006/relationships/font"/><Relationship Id="rId89" Target="presProps.xml" Type="http://schemas.openxmlformats.org/officeDocument/2006/relationships/presProps"/><Relationship Id="rId90"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37.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0.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2.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3.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4.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5.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6.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7.xml" Type="http://schemas.openxmlformats.org/officeDocument/2006/relationships/slideMaster"/></Relationships>
</file>

<file path=ppt/slideLayouts/_rels/slideLayout18.xml.rels><?xml version="1.0" encoding="UTF-8" standalone="no"?><Relationships xmlns="http://schemas.openxmlformats.org/package/2006/relationships"><Relationship Id="rId1" Target="../slideMasters/slideMaster18.xml" Type="http://schemas.openxmlformats.org/officeDocument/2006/relationships/slideMaster"/></Relationships>
</file>

<file path=ppt/slideLayouts/_rels/slideLayout19.xml.rels><?xml version="1.0" encoding="UTF-8" standalone="no"?><Relationships xmlns="http://schemas.openxmlformats.org/package/2006/relationships"><Relationship Id="rId1" Target="../slideMasters/slideMaster19.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2.xml" Type="http://schemas.openxmlformats.org/officeDocument/2006/relationships/slideMaster"/></Relationships>
</file>

<file path=ppt/slideLayouts/_rels/slideLayout20.xml.rels><?xml version="1.0" encoding="UTF-8" standalone="no"?><Relationships xmlns="http://schemas.openxmlformats.org/package/2006/relationships"><Relationship Id="rId1" Target="../slideMasters/slideMaster20.xml" Type="http://schemas.openxmlformats.org/officeDocument/2006/relationships/slideMaster"/></Relationships>
</file>

<file path=ppt/slideLayouts/_rels/slideLayout21.xml.rels><?xml version="1.0" encoding="UTF-8" standalone="no"?><Relationships xmlns="http://schemas.openxmlformats.org/package/2006/relationships"><Relationship Id="rId1" Target="../slideMasters/slideMaster21.xml" Type="http://schemas.openxmlformats.org/officeDocument/2006/relationships/slideMaster"/></Relationships>
</file>

<file path=ppt/slideLayouts/_rels/slideLayout22.xml.rels><?xml version="1.0" encoding="UTF-8" standalone="no"?><Relationships xmlns="http://schemas.openxmlformats.org/package/2006/relationships"><Relationship Id="rId1" Target="../slideMasters/slideMaster22.xml" Type="http://schemas.openxmlformats.org/officeDocument/2006/relationships/slideMaster"/></Relationships>
</file>

<file path=ppt/slideLayouts/_rels/slideLayout23.xml.rels><?xml version="1.0" encoding="UTF-8" standalone="no"?><Relationships xmlns="http://schemas.openxmlformats.org/package/2006/relationships"><Relationship Id="rId1" Target="../slideMasters/slideMaster23.xml" Type="http://schemas.openxmlformats.org/officeDocument/2006/relationships/slideMaster"/></Relationships>
</file>

<file path=ppt/slideLayouts/_rels/slideLayout24.xml.rels><?xml version="1.0" encoding="UTF-8" standalone="no"?><Relationships xmlns="http://schemas.openxmlformats.org/package/2006/relationships"><Relationship Id="rId1" Target="../slideMasters/slideMaster24.xml" Type="http://schemas.openxmlformats.org/officeDocument/2006/relationships/slideMaster"/></Relationships>
</file>

<file path=ppt/slideLayouts/_rels/slideLayout25.xml.rels><?xml version="1.0" encoding="UTF-8" standalone="no"?><Relationships xmlns="http://schemas.openxmlformats.org/package/2006/relationships"><Relationship Id="rId1" Target="../slideMasters/slideMaster25.xml" Type="http://schemas.openxmlformats.org/officeDocument/2006/relationships/slideMaster"/></Relationships>
</file>

<file path=ppt/slideLayouts/_rels/slideLayout26.xml.rels><?xml version="1.0" encoding="UTF-8" standalone="no"?><Relationships xmlns="http://schemas.openxmlformats.org/package/2006/relationships"><Relationship Id="rId1" Target="../slideMasters/slideMaster26.xml" Type="http://schemas.openxmlformats.org/officeDocument/2006/relationships/slideMaster"/></Relationships>
</file>

<file path=ppt/slideLayouts/_rels/slideLayout27.xml.rels><?xml version="1.0" encoding="UTF-8" standalone="no"?><Relationships xmlns="http://schemas.openxmlformats.org/package/2006/relationships"><Relationship Id="rId1" Target="../slideMasters/slideMaster27.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28.xml" Type="http://schemas.openxmlformats.org/officeDocument/2006/relationships/slideMaster"/></Relationships>
</file>

<file path=ppt/slideLayouts/_rels/slideLayout29.xml.rels><?xml version="1.0" encoding="UTF-8" standalone="no"?><Relationships xmlns="http://schemas.openxmlformats.org/package/2006/relationships"><Relationship Id="rId1" Target="../slideMasters/slideMaster29.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3.xml" Type="http://schemas.openxmlformats.org/officeDocument/2006/relationships/slideMaster"/></Relationships>
</file>

<file path=ppt/slideLayouts/_rels/slideLayout30.xml.rels><?xml version="1.0" encoding="UTF-8" standalone="no"?><Relationships xmlns="http://schemas.openxmlformats.org/package/2006/relationships"><Relationship Id="rId1" Target="../slideMasters/slideMaster30.xml" Type="http://schemas.openxmlformats.org/officeDocument/2006/relationships/slideMaster"/></Relationships>
</file>

<file path=ppt/slideLayouts/_rels/slideLayout31.xml.rels><?xml version="1.0" encoding="UTF-8" standalone="no"?><Relationships xmlns="http://schemas.openxmlformats.org/package/2006/relationships"><Relationship Id="rId1" Target="../slideMasters/slideMaster31.xml" Type="http://schemas.openxmlformats.org/officeDocument/2006/relationships/slideMaster"/></Relationships>
</file>

<file path=ppt/slideLayouts/_rels/slideLayout32.xml.rels><?xml version="1.0" encoding="UTF-8" standalone="no"?><Relationships xmlns="http://schemas.openxmlformats.org/package/2006/relationships"><Relationship Id="rId1" Target="../slideMasters/slideMaster32.xml" Type="http://schemas.openxmlformats.org/officeDocument/2006/relationships/slideMaster"/></Relationships>
</file>

<file path=ppt/slideLayouts/_rels/slideLayout33.xml.rels><?xml version="1.0" encoding="UTF-8" standalone="no"?><Relationships xmlns="http://schemas.openxmlformats.org/package/2006/relationships"><Relationship Id="rId1" Target="../slideMasters/slideMaster33.xml" Type="http://schemas.openxmlformats.org/officeDocument/2006/relationships/slideMaster"/></Relationships>
</file>

<file path=ppt/slideLayouts/_rels/slideLayout34.xml.rels><?xml version="1.0" encoding="UTF-8" standalone="no"?><Relationships xmlns="http://schemas.openxmlformats.org/package/2006/relationships"><Relationship Id="rId1" Target="../slideMasters/slideMaster34.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35.xml" Type="http://schemas.openxmlformats.org/officeDocument/2006/relationships/slideMaster"/></Relationships>
</file>

<file path=ppt/slideLayouts/_rels/slideLayout36.xml.rels><?xml version="1.0" encoding="UTF-8" standalone="no"?><Relationships xmlns="http://schemas.openxmlformats.org/package/2006/relationships"><Relationship Id="rId1" Target="../slideMasters/slideMaster36.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4.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5.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6.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7.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8.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9.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13">
    <p:spTree>
      <p:nvGrpSpPr>
        <p:cNvPr id="1" name=""/>
        <p:cNvGrpSpPr/>
        <p:nvPr/>
      </p:nvGrpSpPr>
      <p:grpSpPr>
        <a:xfrm>
          <a:off x="0" y="0"/>
          <a:ext cx="0" cy="0"/>
          <a:chOff x="0" y="0"/>
          <a:chExt cx="0" cy="0"/>
        </a:xfrm>
      </p:grpSpPr>
      <p:sp>
        <p:nvSpPr>
          <p:cNvPr hidden="true" id="2" name="Footer Placeholder 4">
            <a:extLst>
              <a:ext uri="{7BB34FA1-C785-47F6-AAB0-3F49E1B81A14}">
                <a16:creationId xmlns:a16="http://schemas.microsoft.com/office/drawing/2010/main" id="{FC941980-F372-4B9C-B2F9-0C336D60EF69}"/>
              </a:ext>
            </a:extLst>
          </p:cNvPr>
          <p:cNvSpPr>
            <a:spLocks noGrp="true"/>
          </p:cNvSpPr>
          <p:nvPr>
            <p:ph idx="11" sz="quarter" type="ftr"/>
          </p:nvPr>
        </p:nvSpPr>
        <p:spPr/>
      </p:sp>
      <p:sp>
        <p:nvSpPr>
          <p:cNvPr hidden="true" id="3" name="Slide Number Placeholder 5">
            <a:extLst>
              <a:ext uri="{9EEBC987-1290-4DD1-8F65-0B91977FFA7B}">
                <a16:creationId xmlns:a16="http://schemas.microsoft.com/office/drawing/2010/main" id="{89B366E1-31D4-45CD-99FC-C4BE7C607F83}"/>
              </a:ext>
            </a:extLst>
          </p:cNvPr>
          <p:cNvSpPr>
            <a:spLocks noGrp="true"/>
          </p:cNvSpPr>
          <p:nvPr>
            <p:ph idx="12" sz="quarter" type="sldNum"/>
          </p:nvPr>
        </p:nvSpPr>
        <p:spPr/>
      </p:sp>
      <p:sp>
        <p:nvSpPr>
          <p:cNvPr hidden="true" id="4" name="Date Placeholder 3">
            <a:extLst>
              <a:ext uri="{417EFA0E-9B4A-4E45-BB04-3FF4166A99A3}">
                <a16:creationId xmlns:a16="http://schemas.microsoft.com/office/drawing/2010/main" id="{AED575AB-9903-4EF6-A053-3A2D43DEE503}"/>
              </a:ext>
            </a:extLst>
          </p:cNvPr>
          <p:cNvSpPr>
            <a:spLocks noGrp="true"/>
          </p:cNvSpPr>
          <p:nvPr>
            <p:ph idx="10" sz="half" type="dt"/>
          </p:nvPr>
        </p:nvSpPr>
        <p:spPr/>
      </p:sp>
    </p:spTree>
    <p:extLst>
      <p:ext uri="{38058213-AB1F-4D72-A071-0D108AA0A6FE}">
        <p14:creationId xmlns:p14="http://schemas.microsoft.com/office/powerpoint/2010/main" val="1709109070137"/>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9">
    <p:spTree>
      <p:nvGrpSpPr>
        <p:cNvPr id="1" name=""/>
        <p:cNvGrpSpPr/>
        <p:nvPr/>
      </p:nvGrpSpPr>
      <p:grpSpPr>
        <a:xfrm>
          <a:off x="0" y="0"/>
          <a:ext cx="0" cy="0"/>
          <a:chOff x="0" y="0"/>
          <a:chExt cx="0" cy="0"/>
        </a:xfrm>
      </p:grpSpPr>
      <p:sp>
        <p:nvSpPr>
          <p:cNvPr hidden="true" id="2" name="Footer Placeholder 4">
            <a:extLst>
              <a:ext uri="{21E7F2CF-3202-4A8F-A200-A186CA7BEE2E}">
                <a16:creationId xmlns:a16="http://schemas.microsoft.com/office/drawing/2010/main" id="{7C4A0C52-4854-41AF-B2D9-40248D518AD8}"/>
              </a:ext>
            </a:extLst>
          </p:cNvPr>
          <p:cNvSpPr>
            <a:spLocks noGrp="true"/>
          </p:cNvSpPr>
          <p:nvPr>
            <p:ph idx="11" sz="quarter" type="ftr"/>
          </p:nvPr>
        </p:nvSpPr>
        <p:spPr/>
      </p:sp>
      <p:sp>
        <p:nvSpPr>
          <p:cNvPr hidden="true" id="3" name="Slide Number Placeholder 5">
            <a:extLst>
              <a:ext uri="{60FA91A0-6556-4DD9-8DCA-30839FB2BCE6}">
                <a16:creationId xmlns:a16="http://schemas.microsoft.com/office/drawing/2010/main" id="{FFB00370-F77D-40BB-B04C-B1EC3B207678}"/>
              </a:ext>
            </a:extLst>
          </p:cNvPr>
          <p:cNvSpPr>
            <a:spLocks noGrp="true"/>
          </p:cNvSpPr>
          <p:nvPr>
            <p:ph idx="12" sz="quarter" type="sldNum"/>
          </p:nvPr>
        </p:nvSpPr>
        <p:spPr/>
      </p:sp>
      <p:sp>
        <p:nvSpPr>
          <p:cNvPr hidden="true" id="4" name="Date Placeholder 3">
            <a:extLst>
              <a:ext uri="{320962EC-C489-430E-9DA7-0A16A05030D2}">
                <a16:creationId xmlns:a16="http://schemas.microsoft.com/office/drawing/2010/main" id="{FCF5FDC4-112F-4399-A30F-C9E9F65A3E35}"/>
              </a:ext>
            </a:extLst>
          </p:cNvPr>
          <p:cNvSpPr>
            <a:spLocks noGrp="true"/>
          </p:cNvSpPr>
          <p:nvPr>
            <p:ph idx="10" sz="half" type="dt"/>
          </p:nvPr>
        </p:nvSpPr>
        <p:spPr/>
      </p:sp>
    </p:spTree>
    <p:extLst>
      <p:ext uri="{62524DBC-0165-4977-A31B-F74BC7A3649A}">
        <p14:creationId xmlns:p14="http://schemas.microsoft.com/office/powerpoint/2010/main" val="1709109070151"/>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simple-light-2">
    <p:spTree>
      <p:nvGrpSpPr>
        <p:cNvPr id="1" name=""/>
        <p:cNvGrpSpPr/>
        <p:nvPr/>
      </p:nvGrpSpPr>
      <p:grpSpPr>
        <a:xfrm>
          <a:off x="0" y="0"/>
          <a:ext cx="0" cy="0"/>
          <a:chOff x="0" y="0"/>
          <a:chExt cx="0" cy="0"/>
        </a:xfrm>
      </p:grpSpPr>
      <p:sp>
        <p:nvSpPr>
          <p:cNvPr hidden="true" id="2" name="Footer Placeholder 4">
            <a:extLst>
              <a:ext uri="{023B9C0B-FCA3-4E0F-B18F-EAF5B98FD310}">
                <a16:creationId xmlns:a16="http://schemas.microsoft.com/office/drawing/2010/main" id="{01CCAA9B-ADD6-4366-80A5-B78CBEBCC432}"/>
              </a:ext>
            </a:extLst>
          </p:cNvPr>
          <p:cNvSpPr>
            <a:spLocks noGrp="true"/>
          </p:cNvSpPr>
          <p:nvPr>
            <p:ph idx="11" sz="quarter" type="ftr"/>
          </p:nvPr>
        </p:nvSpPr>
        <p:spPr/>
      </p:sp>
      <p:sp>
        <p:nvSpPr>
          <p:cNvPr hidden="true" id="3" name="Slide Number Placeholder 5">
            <a:extLst>
              <a:ext uri="{45FF0C9B-5EE9-43B3-9CEE-9104AFDCE3A6}">
                <a16:creationId xmlns:a16="http://schemas.microsoft.com/office/drawing/2010/main" id="{D9BFCE6F-A8DE-4318-8F69-266741432F07}"/>
              </a:ext>
            </a:extLst>
          </p:cNvPr>
          <p:cNvSpPr>
            <a:spLocks noGrp="true"/>
          </p:cNvSpPr>
          <p:nvPr>
            <p:ph idx="12" sz="quarter" type="sldNum"/>
          </p:nvPr>
        </p:nvSpPr>
        <p:spPr/>
      </p:sp>
      <p:sp>
        <p:nvSpPr>
          <p:cNvPr hidden="true" id="4" name="Date Placeholder 3">
            <a:extLst>
              <a:ext uri="{1BEB2A3B-B2A7-428A-BC20-0C90E37C111B}">
                <a16:creationId xmlns:a16="http://schemas.microsoft.com/office/drawing/2010/main" id="{C9F74441-CC81-47CC-B7B2-83172A295F87}"/>
              </a:ext>
            </a:extLst>
          </p:cNvPr>
          <p:cNvSpPr>
            <a:spLocks noGrp="true"/>
          </p:cNvSpPr>
          <p:nvPr>
            <p:ph idx="10" sz="half" type="dt"/>
          </p:nvPr>
        </p:nvSpPr>
        <p:spPr/>
      </p:sp>
    </p:spTree>
    <p:extLst>
      <p:ext uri="{677B9E66-15D5-4574-B21E-50D1DC1C01BF}">
        <p14:creationId xmlns:p14="http://schemas.microsoft.com/office/powerpoint/2010/main" val="1709109070153"/>
      </p:ext>
    </p:extLst>
  </p:cSld>
  <p:clrMapOvr>
    <a:masterClrMapping/>
  </p:clrMapOvr>
</p:sldLayout>
</file>

<file path=ppt/slideLayouts/slideLayout1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TITLE_AND_TWO_COLUMNS_1">
    <p:spTree>
      <p:nvGrpSpPr>
        <p:cNvPr id="1" name=""/>
        <p:cNvGrpSpPr/>
        <p:nvPr/>
      </p:nvGrpSpPr>
      <p:grpSpPr>
        <a:xfrm>
          <a:off x="0" y="0"/>
          <a:ext cx="0" cy="0"/>
          <a:chOff x="0" y="0"/>
          <a:chExt cx="0" cy="0"/>
        </a:xfrm>
      </p:grpSpPr>
      <p:sp>
        <p:nvSpPr>
          <p:cNvPr hidden="true" id="2" name="Footer Placeholder 4">
            <a:extLst>
              <a:ext uri="{48E88E9B-BDEA-47E4-A791-FEB0029037BB}">
                <a16:creationId xmlns:a16="http://schemas.microsoft.com/office/drawing/2010/main" id="{1A79B4C1-F9E5-43C8-A3AF-271F7CA760B9}"/>
              </a:ext>
            </a:extLst>
          </p:cNvPr>
          <p:cNvSpPr>
            <a:spLocks noGrp="true"/>
          </p:cNvSpPr>
          <p:nvPr>
            <p:ph idx="11" sz="quarter" type="ftr"/>
          </p:nvPr>
        </p:nvSpPr>
        <p:spPr/>
      </p:sp>
      <p:sp>
        <p:nvSpPr>
          <p:cNvPr hidden="true" id="3" name="Slide Number Placeholder 5">
            <a:extLst>
              <a:ext uri="{17D40E48-2D74-425D-8465-7E605E462BB6}">
                <a16:creationId xmlns:a16="http://schemas.microsoft.com/office/drawing/2010/main" id="{3345109B-48D2-444B-8174-0242855AE0C0}"/>
              </a:ext>
            </a:extLst>
          </p:cNvPr>
          <p:cNvSpPr>
            <a:spLocks noGrp="true"/>
          </p:cNvSpPr>
          <p:nvPr>
            <p:ph idx="12" sz="quarter" type="sldNum"/>
          </p:nvPr>
        </p:nvSpPr>
        <p:spPr/>
      </p:sp>
      <p:sp>
        <p:nvSpPr>
          <p:cNvPr hidden="true" id="4" name="Date Placeholder 3">
            <a:extLst>
              <a:ext uri="{55B0CF3A-D11B-44C1-B0E1-CE781AE286E0}">
                <a16:creationId xmlns:a16="http://schemas.microsoft.com/office/drawing/2010/main" id="{626F6C39-C5F9-42D0-A1EC-2C531FB9E9C1}"/>
              </a:ext>
            </a:extLst>
          </p:cNvPr>
          <p:cNvSpPr>
            <a:spLocks noGrp="true"/>
          </p:cNvSpPr>
          <p:nvPr>
            <p:ph idx="10" sz="half" type="dt"/>
          </p:nvPr>
        </p:nvSpPr>
        <p:spPr/>
      </p:sp>
    </p:spTree>
    <p:extLst>
      <p:ext uri="{68596758-E263-4DBB-86B5-D0FEEB256AB3}">
        <p14:creationId xmlns:p14="http://schemas.microsoft.com/office/powerpoint/2010/main" val="1709109070154"/>
      </p:ext>
    </p:extLst>
  </p:cSld>
  <p:clrMapOvr>
    <a:masterClrMapping/>
  </p:clrMapOvr>
</p:sldLayout>
</file>

<file path=ppt/slideLayouts/slideLayout1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
  <p:cSld name="TITLE">
    <p:spTree>
      <p:nvGrpSpPr>
        <p:cNvPr id="1" name=""/>
        <p:cNvGrpSpPr/>
        <p:nvPr/>
      </p:nvGrpSpPr>
      <p:grpSpPr>
        <a:xfrm>
          <a:off x="0" y="0"/>
          <a:ext cx="0" cy="0"/>
          <a:chOff x="0" y="0"/>
          <a:chExt cx="0" cy="0"/>
        </a:xfrm>
      </p:grpSpPr>
      <p:sp>
        <p:nvSpPr>
          <p:cNvPr id="3" name="PlaceHolder 1">
            <a:extLst>
              <a:ext uri="{CA4F0D7F-A471-44F6-A51D-E6D609A00043}">
                <a16:creationId xmlns:a16="http://schemas.microsoft.com/office/drawing/2010/main" id="{8D8C0197-89E7-41C4-B8F6-30F1974F7202}"/>
              </a:ext>
            </a:extLst>
          </p:cNvPr>
          <p:cNvSpPr>
            <a:spLocks noGrp="true"/>
          </p:cNvSpPr>
          <p:nvPr>
            <p:ph type="title"/>
          </p:nvPr>
        </p:nvSpPr>
        <p:spPr>
          <a:xfrm rot="0">
            <a:off x="2965680" y="686520"/>
            <a:ext cx="3212280" cy="675000"/>
          </a:xfrm>
          <a:prstGeom prst="rect">
            <a:avLst/>
          </a:prstGeom>
          <a:noFill/>
          <a:ln w="0">
            <a:noFill/>
          </a:ln>
        </p:spPr>
        <p:txBody>
          <a:bodyPr anchor="ctr" bIns="0" lIns="0" rIns="0" rtlCol="0" tIns="0" vert="horz">
            <a:noAutofit/>
          </a:bodyPr>
          <a:lstStyle/>
          <a:p>
            <a:pPr indent="0">
              <a:buNone/>
            </a:pPr>
            <a:r>
              <a:rPr b="0" dirty="0" lang="en-US" spc="-1" strike="noStrike" sz="1400">
                <a:solidFill>
                  <a:srgbClr val="000000"/>
                </a:solidFill>
                <a:latin typeface="Arial"/>
              </a:rPr>
              <a:t/>
            </a:r>
            <a:endParaRPr b="0" dirty="0" lang="en-US" spc="-1" strike="noStrike" sz="1400">
              <a:solidFill>
                <a:srgbClr val="000000"/>
              </a:solidFill>
              <a:latin typeface="Arial"/>
            </a:endParaRPr>
          </a:p>
        </p:txBody>
      </p:sp>
      <p:sp>
        <p:nvSpPr>
          <p:cNvPr id="3" name="PlaceHolder 2">
            <a:extLst>
              <a:ext uri="{FCCF6D86-D940-46E2-A84F-88C706757B2F}">
                <a16:creationId xmlns:a16="http://schemas.microsoft.com/office/drawing/2010/main" id="{4FC9347E-B517-4CF6-BEDA-44961B35EFA7}"/>
              </a:ext>
            </a:extLst>
          </p:cNvPr>
          <p:cNvSpPr>
            <a:spLocks noGrp="true"/>
          </p:cNvSpPr>
          <p:nvPr>
            <p:ph idx="1" type="subTitle"/>
          </p:nvPr>
        </p:nvSpPr>
        <p:spPr>
          <a:xfrm rot="0">
            <a:off x="457200" y="1203480"/>
            <a:ext cx="8229239" cy="2982959"/>
          </a:xfrm>
          <a:prstGeom prst="rect">
            <a:avLst/>
          </a:prstGeom>
          <a:noFill/>
          <a:ln w="0">
            <a:noFill/>
          </a:ln>
        </p:spPr>
        <p:txBody>
          <a:bodyPr anchor="ctr" bIns="0" lIns="0" rIns="0" rtlCol="0" tIns="0" vert="horz">
            <a:noAutofit/>
          </a:bodyPr>
          <a:lstStyle/>
          <a:p>
            <a:pPr algn="ctr" indent="0">
              <a:buNone/>
            </a:pPr>
            <a:r>
              <a:rPr b="0" dirty="0" lang="en-US" spc="-1" strike="noStrike" sz="3200">
                <a:solidFill>
                  <a:srgbClr val="000000"/>
                </a:solidFill>
                <a:latin typeface="Nimbus Sans"/>
              </a:rPr>
              <a:t/>
            </a:r>
            <a:endParaRPr b="0" dirty="0" lang="en-US" spc="-1" strike="noStrike" sz="3200">
              <a:solidFill>
                <a:srgbClr val="000000"/>
              </a:solidFill>
              <a:latin typeface="Nimbus Sans"/>
            </a:endParaRPr>
          </a:p>
        </p:txBody>
      </p:sp>
      <p:sp>
        <p:nvSpPr>
          <p:cNvPr hidden="true" id="4" name="Footer Placeholder 4">
            <a:extLst>
              <a:ext uri="{B3D3043E-8A2A-4DA6-B6C9-F4594E0113C4}">
                <a16:creationId xmlns:a16="http://schemas.microsoft.com/office/drawing/2010/main" id="{9C0B163D-ABEE-45C7-A805-9852C5734F1B}"/>
              </a:ext>
            </a:extLst>
          </p:cNvPr>
          <p:cNvSpPr>
            <a:spLocks noGrp="true"/>
          </p:cNvSpPr>
          <p:nvPr>
            <p:ph idx="11" sz="quarter" type="ftr"/>
          </p:nvPr>
        </p:nvSpPr>
        <p:spPr/>
      </p:sp>
      <p:sp>
        <p:nvSpPr>
          <p:cNvPr hidden="true" id="5" name="Slide Number Placeholder 5">
            <a:extLst>
              <a:ext uri="{7EEF6093-52D5-4B8B-9966-3EEF4DD3F402}">
                <a16:creationId xmlns:a16="http://schemas.microsoft.com/office/drawing/2010/main" id="{0F27D02F-04C8-4B1A-A7FA-9AF149776F28}"/>
              </a:ext>
            </a:extLst>
          </p:cNvPr>
          <p:cNvSpPr>
            <a:spLocks noGrp="true"/>
          </p:cNvSpPr>
          <p:nvPr>
            <p:ph idx="12" sz="quarter" type="sldNum"/>
          </p:nvPr>
        </p:nvSpPr>
        <p:spPr/>
      </p:sp>
      <p:sp>
        <p:nvSpPr>
          <p:cNvPr hidden="true" id="6" name="Date Placeholder 3">
            <a:extLst>
              <a:ext uri="{D2DAAF25-957C-4037-9E37-984F304BDDDB}">
                <a16:creationId xmlns:a16="http://schemas.microsoft.com/office/drawing/2010/main" id="{18338CEB-6734-4E88-9D9A-D1B97349BF1D}"/>
              </a:ext>
            </a:extLst>
          </p:cNvPr>
          <p:cNvSpPr>
            <a:spLocks noGrp="true"/>
          </p:cNvSpPr>
          <p:nvPr>
            <p:ph idx="10" sz="half" type="dt"/>
          </p:nvPr>
        </p:nvSpPr>
        <p:spPr/>
      </p:sp>
    </p:spTree>
    <p:extLst>
      <p:ext uri="{3FEB30B6-10C3-4AF0-B118-D998CC2DE367}">
        <p14:creationId xmlns:p14="http://schemas.microsoft.com/office/powerpoint/2010/main" val="1709109070156"/>
      </p:ext>
    </p:extLst>
  </p:cSld>
  <p:clrMapOvr>
    <a:masterClrMapping/>
  </p:clrMapOvr>
</p:sldLayout>
</file>

<file path=ppt/slideLayouts/slideLayout1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ONE_COLUMN_TEXT">
    <p:spTree>
      <p:nvGrpSpPr>
        <p:cNvPr id="1" name=""/>
        <p:cNvGrpSpPr/>
        <p:nvPr/>
      </p:nvGrpSpPr>
      <p:grpSpPr>
        <a:xfrm>
          <a:off x="0" y="0"/>
          <a:ext cx="0" cy="0"/>
          <a:chOff x="0" y="0"/>
          <a:chExt cx="0" cy="0"/>
        </a:xfrm>
      </p:grpSpPr>
      <p:sp>
        <p:nvSpPr>
          <p:cNvPr hidden="true" id="2" name="Footer Placeholder 4">
            <a:extLst>
              <a:ext uri="{BC4F84B7-5748-486D-9D3C-02DDB57A742F}">
                <a16:creationId xmlns:a16="http://schemas.microsoft.com/office/drawing/2010/main" id="{1E6DDE35-CC37-4FCF-969B-21972A6A7ECB}"/>
              </a:ext>
            </a:extLst>
          </p:cNvPr>
          <p:cNvSpPr>
            <a:spLocks noGrp="true"/>
          </p:cNvSpPr>
          <p:nvPr>
            <p:ph idx="11" sz="quarter" type="ftr"/>
          </p:nvPr>
        </p:nvSpPr>
        <p:spPr/>
      </p:sp>
      <p:sp>
        <p:nvSpPr>
          <p:cNvPr hidden="true" id="3" name="Slide Number Placeholder 5">
            <a:extLst>
              <a:ext uri="{81318656-1229-4DA4-B53E-6EF41F40FB0A}">
                <a16:creationId xmlns:a16="http://schemas.microsoft.com/office/drawing/2010/main" id="{5048CE36-538F-4EB7-8E3F-3959F18DDA14}"/>
              </a:ext>
            </a:extLst>
          </p:cNvPr>
          <p:cNvSpPr>
            <a:spLocks noGrp="true"/>
          </p:cNvSpPr>
          <p:nvPr>
            <p:ph idx="12" sz="quarter" type="sldNum"/>
          </p:nvPr>
        </p:nvSpPr>
        <p:spPr/>
      </p:sp>
      <p:sp>
        <p:nvSpPr>
          <p:cNvPr hidden="true" id="4" name="Date Placeholder 3">
            <a:extLst>
              <a:ext uri="{E78FC354-F1C1-412B-A7C6-649D9A19DDB3}">
                <a16:creationId xmlns:a16="http://schemas.microsoft.com/office/drawing/2010/main" id="{D6742CCC-3FB9-4BBE-A1DF-40DC7E14917C}"/>
              </a:ext>
            </a:extLst>
          </p:cNvPr>
          <p:cNvSpPr>
            <a:spLocks noGrp="true"/>
          </p:cNvSpPr>
          <p:nvPr>
            <p:ph idx="10" sz="half" type="dt"/>
          </p:nvPr>
        </p:nvSpPr>
        <p:spPr/>
      </p:sp>
    </p:spTree>
    <p:extLst>
      <p:ext uri="{9B8B7B77-B1F5-4689-A3AE-4A132234C0F8}">
        <p14:creationId xmlns:p14="http://schemas.microsoft.com/office/powerpoint/2010/main" val="1709109070158"/>
      </p:ext>
    </p:extLst>
  </p:cSld>
  <p:clrMapOvr>
    <a:masterClrMapping/>
  </p:clrMapOvr>
</p:sldLayout>
</file>

<file path=ppt/slideLayouts/slideLayout1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6">
    <p:spTree>
      <p:nvGrpSpPr>
        <p:cNvPr id="1" name=""/>
        <p:cNvGrpSpPr/>
        <p:nvPr/>
      </p:nvGrpSpPr>
      <p:grpSpPr>
        <a:xfrm>
          <a:off x="0" y="0"/>
          <a:ext cx="0" cy="0"/>
          <a:chOff x="0" y="0"/>
          <a:chExt cx="0" cy="0"/>
        </a:xfrm>
      </p:grpSpPr>
      <p:sp>
        <p:nvSpPr>
          <p:cNvPr hidden="true" id="2" name="Footer Placeholder 4">
            <a:extLst>
              <a:ext uri="{6B3028A1-3A33-4D26-A3F1-89E58720DE4D}">
                <a16:creationId xmlns:a16="http://schemas.microsoft.com/office/drawing/2010/main" id="{50655BDC-3B7F-4CEC-97CC-F8E208DE34C4}"/>
              </a:ext>
            </a:extLst>
          </p:cNvPr>
          <p:cNvSpPr>
            <a:spLocks noGrp="true"/>
          </p:cNvSpPr>
          <p:nvPr>
            <p:ph idx="11" sz="quarter" type="ftr"/>
          </p:nvPr>
        </p:nvSpPr>
        <p:spPr/>
      </p:sp>
      <p:sp>
        <p:nvSpPr>
          <p:cNvPr hidden="true" id="3" name="Slide Number Placeholder 5">
            <a:extLst>
              <a:ext uri="{45EA4123-AEDD-43C2-A3A4-9B1076DB006D}">
                <a16:creationId xmlns:a16="http://schemas.microsoft.com/office/drawing/2010/main" id="{C34045F5-4DED-466B-AC40-12FD4216C30F}"/>
              </a:ext>
            </a:extLst>
          </p:cNvPr>
          <p:cNvSpPr>
            <a:spLocks noGrp="true"/>
          </p:cNvSpPr>
          <p:nvPr>
            <p:ph idx="12" sz="quarter" type="sldNum"/>
          </p:nvPr>
        </p:nvSpPr>
        <p:spPr/>
      </p:sp>
      <p:sp>
        <p:nvSpPr>
          <p:cNvPr hidden="true" id="4" name="Date Placeholder 3">
            <a:extLst>
              <a:ext uri="{43F0AC36-6F77-4BDF-BE7E-65BF7F60CAB8}">
                <a16:creationId xmlns:a16="http://schemas.microsoft.com/office/drawing/2010/main" id="{F6B57EC1-598C-48A7-83C3-1BE7F85E0239}"/>
              </a:ext>
            </a:extLst>
          </p:cNvPr>
          <p:cNvSpPr>
            <a:spLocks noGrp="true"/>
          </p:cNvSpPr>
          <p:nvPr>
            <p:ph idx="10" sz="half" type="dt"/>
          </p:nvPr>
        </p:nvSpPr>
        <p:spPr/>
      </p:sp>
    </p:spTree>
    <p:extLst>
      <p:ext uri="{CA069244-8CBE-4450-BF7D-F427652C5412}">
        <p14:creationId xmlns:p14="http://schemas.microsoft.com/office/powerpoint/2010/main" val="1709109070160"/>
      </p:ext>
    </p:extLst>
  </p:cSld>
  <p:clrMapOvr>
    <a:masterClrMapping/>
  </p:clrMapOvr>
</p:sldLayout>
</file>

<file path=ppt/slideLayouts/slideLayout1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2">
    <p:spTree>
      <p:nvGrpSpPr>
        <p:cNvPr id="1" name=""/>
        <p:cNvGrpSpPr/>
        <p:nvPr/>
      </p:nvGrpSpPr>
      <p:grpSpPr>
        <a:xfrm>
          <a:off x="0" y="0"/>
          <a:ext cx="0" cy="0"/>
          <a:chOff x="0" y="0"/>
          <a:chExt cx="0" cy="0"/>
        </a:xfrm>
      </p:grpSpPr>
      <p:sp>
        <p:nvSpPr>
          <p:cNvPr hidden="true" id="2" name="Footer Placeholder 4">
            <a:extLst>
              <a:ext uri="{CB714D11-3522-4CAC-9111-CFAB2A5924E9}">
                <a16:creationId xmlns:a16="http://schemas.microsoft.com/office/drawing/2010/main" id="{7EE1E8BE-5A1E-4167-8D30-2F78EEECC0AB}"/>
              </a:ext>
            </a:extLst>
          </p:cNvPr>
          <p:cNvSpPr>
            <a:spLocks noGrp="true"/>
          </p:cNvSpPr>
          <p:nvPr>
            <p:ph idx="11" sz="quarter" type="ftr"/>
          </p:nvPr>
        </p:nvSpPr>
        <p:spPr/>
      </p:sp>
      <p:sp>
        <p:nvSpPr>
          <p:cNvPr hidden="true" id="3" name="Slide Number Placeholder 5">
            <a:extLst>
              <a:ext uri="{5D63CAD2-091B-4738-B438-03636C0D5744}">
                <a16:creationId xmlns:a16="http://schemas.microsoft.com/office/drawing/2010/main" id="{BA31690F-1179-41C3-B309-C6324162B032}"/>
              </a:ext>
            </a:extLst>
          </p:cNvPr>
          <p:cNvSpPr>
            <a:spLocks noGrp="true"/>
          </p:cNvSpPr>
          <p:nvPr>
            <p:ph idx="12" sz="quarter" type="sldNum"/>
          </p:nvPr>
        </p:nvSpPr>
        <p:spPr/>
      </p:sp>
      <p:sp>
        <p:nvSpPr>
          <p:cNvPr hidden="true" id="4" name="Date Placeholder 3">
            <a:extLst>
              <a:ext uri="{B0C13698-4367-43A1-8213-4E3855E1A391}">
                <a16:creationId xmlns:a16="http://schemas.microsoft.com/office/drawing/2010/main" id="{57684CE5-14D8-4ECA-9A6B-A9579E8876DD}"/>
              </a:ext>
            </a:extLst>
          </p:cNvPr>
          <p:cNvSpPr>
            <a:spLocks noGrp="true"/>
          </p:cNvSpPr>
          <p:nvPr>
            <p:ph idx="10" sz="half" type="dt"/>
          </p:nvPr>
        </p:nvSpPr>
        <p:spPr/>
      </p:sp>
    </p:spTree>
    <p:extLst>
      <p:ext uri="{BBA41E1C-9ABC-4DBF-A6DE-B4E732F1C9FA}">
        <p14:creationId xmlns:p14="http://schemas.microsoft.com/office/powerpoint/2010/main" val="1709109070162"/>
      </p:ext>
    </p:extLst>
  </p:cSld>
  <p:clrMapOvr>
    <a:masterClrMapping/>
  </p:clrMapOvr>
</p:sldLayout>
</file>

<file path=ppt/slideLayouts/slideLayout1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7_2">
    <p:spTree>
      <p:nvGrpSpPr>
        <p:cNvPr id="1" name=""/>
        <p:cNvGrpSpPr/>
        <p:nvPr/>
      </p:nvGrpSpPr>
      <p:grpSpPr>
        <a:xfrm>
          <a:off x="0" y="0"/>
          <a:ext cx="0" cy="0"/>
          <a:chOff x="0" y="0"/>
          <a:chExt cx="0" cy="0"/>
        </a:xfrm>
      </p:grpSpPr>
      <p:sp>
        <p:nvSpPr>
          <p:cNvPr hidden="true" id="2" name="Footer Placeholder 4">
            <a:extLst>
              <a:ext uri="{8A357C71-FE3E-4668-A2F2-63A27B8BF1C9}">
                <a16:creationId xmlns:a16="http://schemas.microsoft.com/office/drawing/2010/main" id="{5432EBB9-DFF1-4F28-966F-CC5E0597C805}"/>
              </a:ext>
            </a:extLst>
          </p:cNvPr>
          <p:cNvSpPr>
            <a:spLocks noGrp="true"/>
          </p:cNvSpPr>
          <p:nvPr>
            <p:ph idx="11" sz="quarter" type="ftr"/>
          </p:nvPr>
        </p:nvSpPr>
        <p:spPr/>
      </p:sp>
      <p:sp>
        <p:nvSpPr>
          <p:cNvPr hidden="true" id="3" name="Slide Number Placeholder 5">
            <a:extLst>
              <a:ext uri="{CAA68CB1-AAEC-49F2-AC1C-38F81579F6C5}">
                <a16:creationId xmlns:a16="http://schemas.microsoft.com/office/drawing/2010/main" id="{E8A596B3-21CF-42F7-8D54-AF8E5FE9B380}"/>
              </a:ext>
            </a:extLst>
          </p:cNvPr>
          <p:cNvSpPr>
            <a:spLocks noGrp="true"/>
          </p:cNvSpPr>
          <p:nvPr>
            <p:ph idx="12" sz="quarter" type="sldNum"/>
          </p:nvPr>
        </p:nvSpPr>
        <p:spPr/>
      </p:sp>
      <p:sp>
        <p:nvSpPr>
          <p:cNvPr hidden="true" id="4" name="Date Placeholder 3">
            <a:extLst>
              <a:ext uri="{4602C7E3-21F1-4555-862D-B96F78568158}">
                <a16:creationId xmlns:a16="http://schemas.microsoft.com/office/drawing/2010/main" id="{54641AE4-3FFC-4150-B1EE-24F55DB42ED9}"/>
              </a:ext>
            </a:extLst>
          </p:cNvPr>
          <p:cNvSpPr>
            <a:spLocks noGrp="true"/>
          </p:cNvSpPr>
          <p:nvPr>
            <p:ph idx="10" sz="half" type="dt"/>
          </p:nvPr>
        </p:nvSpPr>
        <p:spPr/>
      </p:sp>
    </p:spTree>
    <p:extLst>
      <p:ext uri="{ACBC5341-3B40-4DC0-96D8-A7BDFF232776}">
        <p14:creationId xmlns:p14="http://schemas.microsoft.com/office/powerpoint/2010/main" val="1709109070163"/>
      </p:ext>
    </p:extLst>
  </p:cSld>
  <p:clrMapOvr>
    <a:masterClrMapping/>
  </p:clrMapOvr>
</p:sldLayout>
</file>

<file path=ppt/slideLayouts/slideLayout1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2_1">
    <p:spTree>
      <p:nvGrpSpPr>
        <p:cNvPr id="1" name=""/>
        <p:cNvGrpSpPr/>
        <p:nvPr/>
      </p:nvGrpSpPr>
      <p:grpSpPr>
        <a:xfrm>
          <a:off x="0" y="0"/>
          <a:ext cx="0" cy="0"/>
          <a:chOff x="0" y="0"/>
          <a:chExt cx="0" cy="0"/>
        </a:xfrm>
      </p:grpSpPr>
      <p:sp>
        <p:nvSpPr>
          <p:cNvPr hidden="true" id="2" name="Footer Placeholder 4">
            <a:extLst>
              <a:ext uri="{A4D792C4-A2D9-4E7B-958E-208A7A429256}">
                <a16:creationId xmlns:a16="http://schemas.microsoft.com/office/drawing/2010/main" id="{91FAA94A-A884-4BF5-9E82-EDCD684C63DE}"/>
              </a:ext>
            </a:extLst>
          </p:cNvPr>
          <p:cNvSpPr>
            <a:spLocks noGrp="true"/>
          </p:cNvSpPr>
          <p:nvPr>
            <p:ph idx="11" sz="quarter" type="ftr"/>
          </p:nvPr>
        </p:nvSpPr>
        <p:spPr/>
      </p:sp>
      <p:sp>
        <p:nvSpPr>
          <p:cNvPr hidden="true" id="3" name="Slide Number Placeholder 5">
            <a:extLst>
              <a:ext uri="{CE557F99-FED1-412F-8980-D64924E6C8DE}">
                <a16:creationId xmlns:a16="http://schemas.microsoft.com/office/drawing/2010/main" id="{BD07AFA6-7129-407F-B079-0DBA20A03988}"/>
              </a:ext>
            </a:extLst>
          </p:cNvPr>
          <p:cNvSpPr>
            <a:spLocks noGrp="true"/>
          </p:cNvSpPr>
          <p:nvPr>
            <p:ph idx="12" sz="quarter" type="sldNum"/>
          </p:nvPr>
        </p:nvSpPr>
        <p:spPr/>
      </p:sp>
      <p:sp>
        <p:nvSpPr>
          <p:cNvPr hidden="true" id="4" name="Date Placeholder 3">
            <a:extLst>
              <a:ext uri="{E921DD37-461E-4A1A-9CF4-AB3352405C3B}">
                <a16:creationId xmlns:a16="http://schemas.microsoft.com/office/drawing/2010/main" id="{93A70D18-E589-497D-B590-1583B1914F71}"/>
              </a:ext>
            </a:extLst>
          </p:cNvPr>
          <p:cNvSpPr>
            <a:spLocks noGrp="true"/>
          </p:cNvSpPr>
          <p:nvPr>
            <p:ph idx="10" sz="half" type="dt"/>
          </p:nvPr>
        </p:nvSpPr>
        <p:spPr/>
      </p:sp>
    </p:spTree>
    <p:extLst>
      <p:ext uri="{635A99D2-3A06-4CEF-BE0D-5C0DCDAED8CD}">
        <p14:creationId xmlns:p14="http://schemas.microsoft.com/office/powerpoint/2010/main" val="1709109070165"/>
      </p:ext>
    </p:extLst>
  </p:cSld>
  <p:clrMapOvr>
    <a:masterClrMapping/>
  </p:clrMapOvr>
</p:sldLayout>
</file>

<file path=ppt/slideLayouts/slideLayout1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ONE_COLUMN_TEXT_">
    <p:spTree>
      <p:nvGrpSpPr>
        <p:cNvPr id="1" name=""/>
        <p:cNvGrpSpPr/>
        <p:nvPr/>
      </p:nvGrpSpPr>
      <p:grpSpPr>
        <a:xfrm>
          <a:off x="0" y="0"/>
          <a:ext cx="0" cy="0"/>
          <a:chOff x="0" y="0"/>
          <a:chExt cx="0" cy="0"/>
        </a:xfrm>
      </p:grpSpPr>
      <p:sp>
        <p:nvSpPr>
          <p:cNvPr hidden="true" id="2" name="Footer Placeholder 4">
            <a:extLst>
              <a:ext uri="{555E78B0-30EB-45D1-AD74-AAB5F587F97A}">
                <a16:creationId xmlns:a16="http://schemas.microsoft.com/office/drawing/2010/main" id="{0565FA87-60C2-41A2-8A64-FFCAB2142AE3}"/>
              </a:ext>
            </a:extLst>
          </p:cNvPr>
          <p:cNvSpPr>
            <a:spLocks noGrp="true"/>
          </p:cNvSpPr>
          <p:nvPr>
            <p:ph idx="11" sz="quarter" type="ftr"/>
          </p:nvPr>
        </p:nvSpPr>
        <p:spPr/>
      </p:sp>
      <p:sp>
        <p:nvSpPr>
          <p:cNvPr hidden="true" id="3" name="Slide Number Placeholder 5">
            <a:extLst>
              <a:ext uri="{ED715A24-314C-4285-AB1C-33147FE58C90}">
                <a16:creationId xmlns:a16="http://schemas.microsoft.com/office/drawing/2010/main" id="{B6DCC133-5A7A-45C3-8B6D-737291B9119F}"/>
              </a:ext>
            </a:extLst>
          </p:cNvPr>
          <p:cNvSpPr>
            <a:spLocks noGrp="true"/>
          </p:cNvSpPr>
          <p:nvPr>
            <p:ph idx="12" sz="quarter" type="sldNum"/>
          </p:nvPr>
        </p:nvSpPr>
        <p:spPr/>
      </p:sp>
      <p:sp>
        <p:nvSpPr>
          <p:cNvPr hidden="true" id="4" name="Date Placeholder 3">
            <a:extLst>
              <a:ext uri="{A650FF3B-5C28-4346-8AEB-13DE2579B7C4}">
                <a16:creationId xmlns:a16="http://schemas.microsoft.com/office/drawing/2010/main" id="{E0F01F0C-0FE2-46F0-88D6-ACDCAB78A328}"/>
              </a:ext>
            </a:extLst>
          </p:cNvPr>
          <p:cNvSpPr>
            <a:spLocks noGrp="true"/>
          </p:cNvSpPr>
          <p:nvPr>
            <p:ph idx="10" sz="half" type="dt"/>
          </p:nvPr>
        </p:nvSpPr>
        <p:spPr/>
      </p:sp>
    </p:spTree>
    <p:extLst>
      <p:ext uri="{95A9B3B9-4826-47DF-B5C7-CD436F59F126}">
        <p14:creationId xmlns:p14="http://schemas.microsoft.com/office/powerpoint/2010/main" val="1709109070167"/>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APTION_ONLY">
    <p:spTree>
      <p:nvGrpSpPr>
        <p:cNvPr id="1" name=""/>
        <p:cNvGrpSpPr/>
        <p:nvPr/>
      </p:nvGrpSpPr>
      <p:grpSpPr>
        <a:xfrm>
          <a:off x="0" y="0"/>
          <a:ext cx="0" cy="0"/>
          <a:chOff x="0" y="0"/>
          <a:chExt cx="0" cy="0"/>
        </a:xfrm>
      </p:grpSpPr>
      <p:sp>
        <p:nvSpPr>
          <p:cNvPr hidden="true" id="2" name="Footer Placeholder 4">
            <a:extLst>
              <a:ext uri="{FC871F36-F39D-4410-B124-F99105D1B82B}">
                <a16:creationId xmlns:a16="http://schemas.microsoft.com/office/drawing/2010/main" id="{E4F14064-5F0D-497D-B916-E1A073472C34}"/>
              </a:ext>
            </a:extLst>
          </p:cNvPr>
          <p:cNvSpPr>
            <a:spLocks noGrp="true"/>
          </p:cNvSpPr>
          <p:nvPr>
            <p:ph idx="11" sz="quarter" type="ftr"/>
          </p:nvPr>
        </p:nvSpPr>
        <p:spPr/>
      </p:sp>
      <p:sp>
        <p:nvSpPr>
          <p:cNvPr hidden="true" id="3" name="Slide Number Placeholder 5">
            <a:extLst>
              <a:ext uri="{25E8047C-941E-41ED-8760-61CD413F82B0}">
                <a16:creationId xmlns:a16="http://schemas.microsoft.com/office/drawing/2010/main" id="{3FA2B813-FBD8-4B0C-81B6-A614BACA51AF}"/>
              </a:ext>
            </a:extLst>
          </p:cNvPr>
          <p:cNvSpPr>
            <a:spLocks noGrp="true"/>
          </p:cNvSpPr>
          <p:nvPr>
            <p:ph idx="12" sz="quarter" type="sldNum"/>
          </p:nvPr>
        </p:nvSpPr>
        <p:spPr/>
      </p:sp>
      <p:sp>
        <p:nvSpPr>
          <p:cNvPr hidden="true" id="4" name="Date Placeholder 3">
            <a:extLst>
              <a:ext uri="{486DEFB5-3C31-40D8-B1CA-54A76E154B07}">
                <a16:creationId xmlns:a16="http://schemas.microsoft.com/office/drawing/2010/main" id="{A281C15B-E8C9-4FD8-8213-6E2979CFF69F}"/>
              </a:ext>
            </a:extLst>
          </p:cNvPr>
          <p:cNvSpPr>
            <a:spLocks noGrp="true"/>
          </p:cNvSpPr>
          <p:nvPr>
            <p:ph idx="10" sz="half" type="dt"/>
          </p:nvPr>
        </p:nvSpPr>
        <p:spPr/>
      </p:sp>
    </p:spTree>
    <p:extLst>
      <p:ext uri="{3F8E134D-3993-4947-B645-B86097989EA6}">
        <p14:creationId xmlns:p14="http://schemas.microsoft.com/office/powerpoint/2010/main" val="1709109070138"/>
      </p:ext>
    </p:extLst>
  </p:cSld>
  <p:clrMapOvr>
    <a:masterClrMapping/>
  </p:clrMapOvr>
</p:sldLayout>
</file>

<file path=ppt/slideLayouts/slideLayout2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10_1">
    <p:spTree>
      <p:nvGrpSpPr>
        <p:cNvPr id="1" name=""/>
        <p:cNvGrpSpPr/>
        <p:nvPr/>
      </p:nvGrpSpPr>
      <p:grpSpPr>
        <a:xfrm>
          <a:off x="0" y="0"/>
          <a:ext cx="0" cy="0"/>
          <a:chOff x="0" y="0"/>
          <a:chExt cx="0" cy="0"/>
        </a:xfrm>
      </p:grpSpPr>
      <p:sp>
        <p:nvSpPr>
          <p:cNvPr hidden="true" id="2" name="Footer Placeholder 4">
            <a:extLst>
              <a:ext uri="{64BF88E2-598B-4A53-9066-FB146BD3A5AF}">
                <a16:creationId xmlns:a16="http://schemas.microsoft.com/office/drawing/2010/main" id="{24DD6401-63B4-4D4C-9F5E-920D463BB5FA}"/>
              </a:ext>
            </a:extLst>
          </p:cNvPr>
          <p:cNvSpPr>
            <a:spLocks noGrp="true"/>
          </p:cNvSpPr>
          <p:nvPr>
            <p:ph idx="11" sz="quarter" type="ftr"/>
          </p:nvPr>
        </p:nvSpPr>
        <p:spPr/>
      </p:sp>
      <p:sp>
        <p:nvSpPr>
          <p:cNvPr hidden="true" id="3" name="Slide Number Placeholder 5">
            <a:extLst>
              <a:ext uri="{46E1C172-2BD7-468C-B2C2-FD0453FB0D22}">
                <a16:creationId xmlns:a16="http://schemas.microsoft.com/office/drawing/2010/main" id="{7FE797AC-D361-4650-A815-11A178257F4E}"/>
              </a:ext>
            </a:extLst>
          </p:cNvPr>
          <p:cNvSpPr>
            <a:spLocks noGrp="true"/>
          </p:cNvSpPr>
          <p:nvPr>
            <p:ph idx="12" sz="quarter" type="sldNum"/>
          </p:nvPr>
        </p:nvSpPr>
        <p:spPr/>
      </p:sp>
      <p:sp>
        <p:nvSpPr>
          <p:cNvPr hidden="true" id="4" name="Date Placeholder 3">
            <a:extLst>
              <a:ext uri="{B5B49F0E-2CB2-4026-93F1-68412018C82D}">
                <a16:creationId xmlns:a16="http://schemas.microsoft.com/office/drawing/2010/main" id="{9D012FD2-23B6-456B-9543-064C5CAF9DA7}"/>
              </a:ext>
            </a:extLst>
          </p:cNvPr>
          <p:cNvSpPr>
            <a:spLocks noGrp="true"/>
          </p:cNvSpPr>
          <p:nvPr>
            <p:ph idx="10" sz="half" type="dt"/>
          </p:nvPr>
        </p:nvSpPr>
        <p:spPr/>
      </p:sp>
    </p:spTree>
    <p:extLst>
      <p:ext uri="{B318CFAF-4390-407C-8D89-4ACD45A5AF26}">
        <p14:creationId xmlns:p14="http://schemas.microsoft.com/office/powerpoint/2010/main" val="1709109070169"/>
      </p:ext>
    </p:extLst>
  </p:cSld>
  <p:clrMapOvr>
    <a:masterClrMapping/>
  </p:clrMapOvr>
</p:sldLayout>
</file>

<file path=ppt/slideLayouts/slideLayout2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1_1">
    <p:spTree>
      <p:nvGrpSpPr>
        <p:cNvPr id="1" name=""/>
        <p:cNvGrpSpPr/>
        <p:nvPr/>
      </p:nvGrpSpPr>
      <p:grpSpPr>
        <a:xfrm>
          <a:off x="0" y="0"/>
          <a:ext cx="0" cy="0"/>
          <a:chOff x="0" y="0"/>
          <a:chExt cx="0" cy="0"/>
        </a:xfrm>
      </p:grpSpPr>
      <p:sp>
        <p:nvSpPr>
          <p:cNvPr hidden="true" id="2" name="Footer Placeholder 4">
            <a:extLst>
              <a:ext uri="{C3ECD0DE-33E9-4934-8118-240802176B5A}">
                <a16:creationId xmlns:a16="http://schemas.microsoft.com/office/drawing/2010/main" id="{3888920B-456F-4591-81A6-359D2A0BAA88}"/>
              </a:ext>
            </a:extLst>
          </p:cNvPr>
          <p:cNvSpPr>
            <a:spLocks noGrp="true"/>
          </p:cNvSpPr>
          <p:nvPr>
            <p:ph idx="11" sz="quarter" type="ftr"/>
          </p:nvPr>
        </p:nvSpPr>
        <p:spPr/>
      </p:sp>
      <p:sp>
        <p:nvSpPr>
          <p:cNvPr hidden="true" id="3" name="Slide Number Placeholder 5">
            <a:extLst>
              <a:ext uri="{25D62194-F066-4143-92BA-688506CC618F}">
                <a16:creationId xmlns:a16="http://schemas.microsoft.com/office/drawing/2010/main" id="{B7FE61F9-9C90-48E2-A1E4-884252754055}"/>
              </a:ext>
            </a:extLst>
          </p:cNvPr>
          <p:cNvSpPr>
            <a:spLocks noGrp="true"/>
          </p:cNvSpPr>
          <p:nvPr>
            <p:ph idx="12" sz="quarter" type="sldNum"/>
          </p:nvPr>
        </p:nvSpPr>
        <p:spPr/>
      </p:sp>
      <p:sp>
        <p:nvSpPr>
          <p:cNvPr hidden="true" id="4" name="Date Placeholder 3">
            <a:extLst>
              <a:ext uri="{AB63ED79-3C8D-44B6-AD9F-B53240643252}">
                <a16:creationId xmlns:a16="http://schemas.microsoft.com/office/drawing/2010/main" id="{F4E510D9-5143-4682-B9C7-74BD6D5BD074}"/>
              </a:ext>
            </a:extLst>
          </p:cNvPr>
          <p:cNvSpPr>
            <a:spLocks noGrp="true"/>
          </p:cNvSpPr>
          <p:nvPr>
            <p:ph idx="10" sz="half" type="dt"/>
          </p:nvPr>
        </p:nvSpPr>
        <p:spPr/>
      </p:sp>
    </p:spTree>
    <p:extLst>
      <p:ext uri="{10C6BAC7-D64B-4E4F-93B2-F2FDFDBE7F46}">
        <p14:creationId xmlns:p14="http://schemas.microsoft.com/office/powerpoint/2010/main" val="1709109070170"/>
      </p:ext>
    </p:extLst>
  </p:cSld>
  <p:clrMapOvr>
    <a:masterClrMapping/>
  </p:clrMapOvr>
</p:sldLayout>
</file>

<file path=ppt/slideLayouts/slideLayout2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Default">
    <p:spTree>
      <p:nvGrpSpPr>
        <p:cNvPr id="1" name=""/>
        <p:cNvGrpSpPr/>
        <p:nvPr/>
      </p:nvGrpSpPr>
      <p:grpSpPr>
        <a:xfrm>
          <a:off x="0" y="0"/>
          <a:ext cx="0" cy="0"/>
          <a:chOff x="0" y="0"/>
          <a:chExt cx="0" cy="0"/>
        </a:xfrm>
      </p:grpSpPr>
      <p:sp>
        <p:nvSpPr>
          <p:cNvPr hidden="true" id="2" name="Footer Placeholder 4">
            <a:extLst>
              <a:ext uri="{D592C1D8-75C8-4203-9867-88816C742B96}">
                <a16:creationId xmlns:a16="http://schemas.microsoft.com/office/drawing/2010/main" id="{6A266C99-4116-4B5C-A5C6-D374E0C9472F}"/>
              </a:ext>
            </a:extLst>
          </p:cNvPr>
          <p:cNvSpPr>
            <a:spLocks noGrp="true"/>
          </p:cNvSpPr>
          <p:nvPr>
            <p:ph idx="11" sz="quarter" type="ftr"/>
          </p:nvPr>
        </p:nvSpPr>
        <p:spPr/>
      </p:sp>
      <p:sp>
        <p:nvSpPr>
          <p:cNvPr hidden="true" id="3" name="Slide Number Placeholder 5">
            <a:extLst>
              <a:ext uri="{74DCA6CD-FB5F-4664-B3C3-271D941C1A5A}">
                <a16:creationId xmlns:a16="http://schemas.microsoft.com/office/drawing/2010/main" id="{FBAA45C6-0C3E-4FF7-8982-BA12FC648A60}"/>
              </a:ext>
            </a:extLst>
          </p:cNvPr>
          <p:cNvSpPr>
            <a:spLocks noGrp="true"/>
          </p:cNvSpPr>
          <p:nvPr>
            <p:ph idx="12" sz="quarter" type="sldNum"/>
          </p:nvPr>
        </p:nvSpPr>
        <p:spPr/>
      </p:sp>
      <p:sp>
        <p:nvSpPr>
          <p:cNvPr hidden="true" id="4" name="Date Placeholder 3">
            <a:extLst>
              <a:ext uri="{BD3B964D-E2E1-4FD8-BB8A-7E685454BD32}">
                <a16:creationId xmlns:a16="http://schemas.microsoft.com/office/drawing/2010/main" id="{737FC748-91A3-43D9-B10D-E6F72A9B00F0}"/>
              </a:ext>
            </a:extLst>
          </p:cNvPr>
          <p:cNvSpPr>
            <a:spLocks noGrp="true"/>
          </p:cNvSpPr>
          <p:nvPr>
            <p:ph idx="10" sz="half" type="dt"/>
          </p:nvPr>
        </p:nvSpPr>
        <p:spPr/>
      </p:sp>
    </p:spTree>
    <p:extLst>
      <p:ext uri="{7335C668-B3DD-41EE-9D60-9D2AFA7515E1}">
        <p14:creationId xmlns:p14="http://schemas.microsoft.com/office/powerpoint/2010/main" val="1709109070172"/>
      </p:ext>
    </p:extLst>
  </p:cSld>
  <p:clrMapOvr>
    <a:masterClrMapping/>
  </p:clrMapOvr>
</p:sldLayout>
</file>

<file path=ppt/slideLayouts/slideLayout2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13_1_1">
    <p:spTree>
      <p:nvGrpSpPr>
        <p:cNvPr id="1" name=""/>
        <p:cNvGrpSpPr/>
        <p:nvPr/>
      </p:nvGrpSpPr>
      <p:grpSpPr>
        <a:xfrm>
          <a:off x="0" y="0"/>
          <a:ext cx="0" cy="0"/>
          <a:chOff x="0" y="0"/>
          <a:chExt cx="0" cy="0"/>
        </a:xfrm>
      </p:grpSpPr>
      <p:sp>
        <p:nvSpPr>
          <p:cNvPr hidden="true" id="2" name="Footer Placeholder 4">
            <a:extLst>
              <a:ext uri="{0BF1B52D-B302-4DC7-AA18-0131FD606A29}">
                <a16:creationId xmlns:a16="http://schemas.microsoft.com/office/drawing/2010/main" id="{B381E351-923C-4FDE-BFD1-ED237F458628}"/>
              </a:ext>
            </a:extLst>
          </p:cNvPr>
          <p:cNvSpPr>
            <a:spLocks noGrp="true"/>
          </p:cNvSpPr>
          <p:nvPr>
            <p:ph idx="11" sz="quarter" type="ftr"/>
          </p:nvPr>
        </p:nvSpPr>
        <p:spPr/>
      </p:sp>
      <p:sp>
        <p:nvSpPr>
          <p:cNvPr hidden="true" id="3" name="Slide Number Placeholder 5">
            <a:extLst>
              <a:ext uri="{C37DEECC-EA7A-49DB-9B13-E340956C1A21}">
                <a16:creationId xmlns:a16="http://schemas.microsoft.com/office/drawing/2010/main" id="{0F4FACCA-CAD2-42C3-B863-09083F7995DF}"/>
              </a:ext>
            </a:extLst>
          </p:cNvPr>
          <p:cNvSpPr>
            <a:spLocks noGrp="true"/>
          </p:cNvSpPr>
          <p:nvPr>
            <p:ph idx="12" sz="quarter" type="sldNum"/>
          </p:nvPr>
        </p:nvSpPr>
        <p:spPr/>
      </p:sp>
      <p:sp>
        <p:nvSpPr>
          <p:cNvPr hidden="true" id="4" name="Date Placeholder 3">
            <a:extLst>
              <a:ext uri="{FD21E783-307B-459C-B2AF-B98D33F00113}">
                <a16:creationId xmlns:a16="http://schemas.microsoft.com/office/drawing/2010/main" id="{A3A6560C-DFBE-4896-BBFD-62E78DC52AC2}"/>
              </a:ext>
            </a:extLst>
          </p:cNvPr>
          <p:cNvSpPr>
            <a:spLocks noGrp="true"/>
          </p:cNvSpPr>
          <p:nvPr>
            <p:ph idx="10" sz="half" type="dt"/>
          </p:nvPr>
        </p:nvSpPr>
        <p:spPr/>
      </p:sp>
    </p:spTree>
    <p:extLst>
      <p:ext uri="{3C1E460F-6B73-45DC-8A00-ED624482F00A}">
        <p14:creationId xmlns:p14="http://schemas.microsoft.com/office/powerpoint/2010/main" val="1709109070174"/>
      </p:ext>
    </p:extLst>
  </p:cSld>
  <p:clrMapOvr>
    <a:masterClrMapping/>
  </p:clrMapOvr>
</p:sldLayout>
</file>

<file path=ppt/slideLayouts/slideLayout2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3">
    <p:spTree>
      <p:nvGrpSpPr>
        <p:cNvPr id="1" name=""/>
        <p:cNvGrpSpPr/>
        <p:nvPr/>
      </p:nvGrpSpPr>
      <p:grpSpPr>
        <a:xfrm>
          <a:off x="0" y="0"/>
          <a:ext cx="0" cy="0"/>
          <a:chOff x="0" y="0"/>
          <a:chExt cx="0" cy="0"/>
        </a:xfrm>
      </p:grpSpPr>
      <p:sp>
        <p:nvSpPr>
          <p:cNvPr hidden="true" id="2" name="Footer Placeholder 4">
            <a:extLst>
              <a:ext uri="{347B1ED4-DFE4-41F5-B8FB-2251914516FF}">
                <a16:creationId xmlns:a16="http://schemas.microsoft.com/office/drawing/2010/main" id="{6D05843F-CCF1-4BDC-8705-7A4376A2C3F1}"/>
              </a:ext>
            </a:extLst>
          </p:cNvPr>
          <p:cNvSpPr>
            <a:spLocks noGrp="true"/>
          </p:cNvSpPr>
          <p:nvPr>
            <p:ph idx="11" sz="quarter" type="ftr"/>
          </p:nvPr>
        </p:nvSpPr>
        <p:spPr/>
      </p:sp>
      <p:sp>
        <p:nvSpPr>
          <p:cNvPr hidden="true" id="3" name="Slide Number Placeholder 5">
            <a:extLst>
              <a:ext uri="{6C9F49F3-FFD3-40A8-9DFF-F49C5C35E557}">
                <a16:creationId xmlns:a16="http://schemas.microsoft.com/office/drawing/2010/main" id="{8A4F5B38-13EE-4C38-BBAA-03B7522C16C2}"/>
              </a:ext>
            </a:extLst>
          </p:cNvPr>
          <p:cNvSpPr>
            <a:spLocks noGrp="true"/>
          </p:cNvSpPr>
          <p:nvPr>
            <p:ph idx="12" sz="quarter" type="sldNum"/>
          </p:nvPr>
        </p:nvSpPr>
        <p:spPr/>
      </p:sp>
      <p:sp>
        <p:nvSpPr>
          <p:cNvPr hidden="true" id="4" name="Date Placeholder 3">
            <a:extLst>
              <a:ext uri="{FAADD5A5-D8D8-4004-ACDC-ECB65CB0800D}">
                <a16:creationId xmlns:a16="http://schemas.microsoft.com/office/drawing/2010/main" id="{F017E8EF-1F1F-4FEC-9095-D1C4881E4FC1}"/>
              </a:ext>
            </a:extLst>
          </p:cNvPr>
          <p:cNvSpPr>
            <a:spLocks noGrp="true"/>
          </p:cNvSpPr>
          <p:nvPr>
            <p:ph idx="10" sz="half" type="dt"/>
          </p:nvPr>
        </p:nvSpPr>
        <p:spPr/>
      </p:sp>
    </p:spTree>
    <p:extLst>
      <p:ext uri="{BF0A9DB6-D120-4C24-BF4F-946540DE2391}">
        <p14:creationId xmlns:p14="http://schemas.microsoft.com/office/powerpoint/2010/main" val="1709109070176"/>
      </p:ext>
    </p:extLst>
  </p:cSld>
  <p:clrMapOvr>
    <a:masterClrMapping/>
  </p:clrMapOvr>
</p:sldLayout>
</file>

<file path=ppt/slideLayouts/slideLayout2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7_1_1">
    <p:spTree>
      <p:nvGrpSpPr>
        <p:cNvPr id="1" name=""/>
        <p:cNvGrpSpPr/>
        <p:nvPr/>
      </p:nvGrpSpPr>
      <p:grpSpPr>
        <a:xfrm>
          <a:off x="0" y="0"/>
          <a:ext cx="0" cy="0"/>
          <a:chOff x="0" y="0"/>
          <a:chExt cx="0" cy="0"/>
        </a:xfrm>
      </p:grpSpPr>
      <p:sp>
        <p:nvSpPr>
          <p:cNvPr hidden="true" id="2" name="Footer Placeholder 4">
            <a:extLst>
              <a:ext uri="{760AF682-E5FB-4189-BDB0-16158AD3A0A8}">
                <a16:creationId xmlns:a16="http://schemas.microsoft.com/office/drawing/2010/main" id="{984B9F04-F0F4-4C27-A442-FE56AECAF67D}"/>
              </a:ext>
            </a:extLst>
          </p:cNvPr>
          <p:cNvSpPr>
            <a:spLocks noGrp="true"/>
          </p:cNvSpPr>
          <p:nvPr>
            <p:ph idx="11" sz="quarter" type="ftr"/>
          </p:nvPr>
        </p:nvSpPr>
        <p:spPr/>
      </p:sp>
      <p:sp>
        <p:nvSpPr>
          <p:cNvPr hidden="true" id="3" name="Slide Number Placeholder 5">
            <a:extLst>
              <a:ext uri="{C49814E4-82BB-496C-87FD-D0BC1D1B1E19}">
                <a16:creationId xmlns:a16="http://schemas.microsoft.com/office/drawing/2010/main" id="{EFA836A0-C8C9-484C-B1FA-5CD8BA6ABB52}"/>
              </a:ext>
            </a:extLst>
          </p:cNvPr>
          <p:cNvSpPr>
            <a:spLocks noGrp="true"/>
          </p:cNvSpPr>
          <p:nvPr>
            <p:ph idx="12" sz="quarter" type="sldNum"/>
          </p:nvPr>
        </p:nvSpPr>
        <p:spPr/>
      </p:sp>
      <p:sp>
        <p:nvSpPr>
          <p:cNvPr hidden="true" id="4" name="Date Placeholder 3">
            <a:extLst>
              <a:ext uri="{5C642600-0A4C-4A18-B329-810A6E7F0043}">
                <a16:creationId xmlns:a16="http://schemas.microsoft.com/office/drawing/2010/main" id="{70130DB3-962C-4A0B-883E-3A6A3916087D}"/>
              </a:ext>
            </a:extLst>
          </p:cNvPr>
          <p:cNvSpPr>
            <a:spLocks noGrp="true"/>
          </p:cNvSpPr>
          <p:nvPr>
            <p:ph idx="10" sz="half" type="dt"/>
          </p:nvPr>
        </p:nvSpPr>
        <p:spPr/>
      </p:sp>
    </p:spTree>
    <p:extLst>
      <p:ext uri="{5E709623-1743-4D2D-84AA-2F59D352B253}">
        <p14:creationId xmlns:p14="http://schemas.microsoft.com/office/powerpoint/2010/main" val="1709109070178"/>
      </p:ext>
    </p:extLst>
  </p:cSld>
  <p:clrMapOvr>
    <a:masterClrMapping/>
  </p:clrMapOvr>
</p:sldLayout>
</file>

<file path=ppt/slideLayouts/slideLayout2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MAIN_POINT">
    <p:spTree>
      <p:nvGrpSpPr>
        <p:cNvPr id="1" name=""/>
        <p:cNvGrpSpPr/>
        <p:nvPr/>
      </p:nvGrpSpPr>
      <p:grpSpPr>
        <a:xfrm>
          <a:off x="0" y="0"/>
          <a:ext cx="0" cy="0"/>
          <a:chOff x="0" y="0"/>
          <a:chExt cx="0" cy="0"/>
        </a:xfrm>
      </p:grpSpPr>
      <p:sp>
        <p:nvSpPr>
          <p:cNvPr hidden="true" id="2" name="Footer Placeholder 4">
            <a:extLst>
              <a:ext uri="{B2C258F6-1BBC-4872-AF69-688873C966AD}">
                <a16:creationId xmlns:a16="http://schemas.microsoft.com/office/drawing/2010/main" id="{934264D6-BF3F-4D37-8116-26F884A3FBFD}"/>
              </a:ext>
            </a:extLst>
          </p:cNvPr>
          <p:cNvSpPr>
            <a:spLocks noGrp="true"/>
          </p:cNvSpPr>
          <p:nvPr>
            <p:ph idx="11" sz="quarter" type="ftr"/>
          </p:nvPr>
        </p:nvSpPr>
        <p:spPr/>
      </p:sp>
      <p:sp>
        <p:nvSpPr>
          <p:cNvPr hidden="true" id="3" name="Slide Number Placeholder 5">
            <a:extLst>
              <a:ext uri="{B323200E-0EEF-4539-B9AB-D9047970EA4C}">
                <a16:creationId xmlns:a16="http://schemas.microsoft.com/office/drawing/2010/main" id="{3B283594-8B29-44F4-A39D-AF60699E0E81}"/>
              </a:ext>
            </a:extLst>
          </p:cNvPr>
          <p:cNvSpPr>
            <a:spLocks noGrp="true"/>
          </p:cNvSpPr>
          <p:nvPr>
            <p:ph idx="12" sz="quarter" type="sldNum"/>
          </p:nvPr>
        </p:nvSpPr>
        <p:spPr/>
      </p:sp>
      <p:sp>
        <p:nvSpPr>
          <p:cNvPr hidden="true" id="4" name="Date Placeholder 3">
            <a:extLst>
              <a:ext uri="{05541705-D6A3-49FA-A8F4-D7F245B0AAC5}">
                <a16:creationId xmlns:a16="http://schemas.microsoft.com/office/drawing/2010/main" id="{60ECEBF1-77D6-4C60-8C6F-C29ACAEFF061}"/>
              </a:ext>
            </a:extLst>
          </p:cNvPr>
          <p:cNvSpPr>
            <a:spLocks noGrp="true"/>
          </p:cNvSpPr>
          <p:nvPr>
            <p:ph idx="10" sz="half" type="dt"/>
          </p:nvPr>
        </p:nvSpPr>
        <p:spPr/>
      </p:sp>
    </p:spTree>
    <p:extLst>
      <p:ext uri="{090EFF27-B9DF-467B-9C29-1D34550149C5}">
        <p14:creationId xmlns:p14="http://schemas.microsoft.com/office/powerpoint/2010/main" val="1709109070180"/>
      </p:ext>
    </p:extLst>
  </p:cSld>
  <p:clrMapOvr>
    <a:masterClrMapping/>
  </p:clrMapOvr>
</p:sldLayout>
</file>

<file path=ppt/slideLayouts/slideLayout2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
    <p:spTree>
      <p:nvGrpSpPr>
        <p:cNvPr id="1" name=""/>
        <p:cNvGrpSpPr/>
        <p:nvPr/>
      </p:nvGrpSpPr>
      <p:grpSpPr>
        <a:xfrm>
          <a:off x="0" y="0"/>
          <a:ext cx="0" cy="0"/>
          <a:chOff x="0" y="0"/>
          <a:chExt cx="0" cy="0"/>
        </a:xfrm>
      </p:grpSpPr>
      <p:sp>
        <p:nvSpPr>
          <p:cNvPr hidden="true" id="2" name="Footer Placeholder 4">
            <a:extLst>
              <a:ext uri="{B60A8C7A-2134-4F82-A1E8-0DFAC211202B}">
                <a16:creationId xmlns:a16="http://schemas.microsoft.com/office/drawing/2010/main" id="{9D56623B-BEF2-45B1-92B5-7FA37AA54401}"/>
              </a:ext>
            </a:extLst>
          </p:cNvPr>
          <p:cNvSpPr>
            <a:spLocks noGrp="true"/>
          </p:cNvSpPr>
          <p:nvPr>
            <p:ph idx="11" sz="quarter" type="ftr"/>
          </p:nvPr>
        </p:nvSpPr>
        <p:spPr/>
      </p:sp>
      <p:sp>
        <p:nvSpPr>
          <p:cNvPr hidden="true" id="3" name="Slide Number Placeholder 5">
            <a:extLst>
              <a:ext uri="{F5F7EA5D-E557-411F-809C-F144C4F65EE8}">
                <a16:creationId xmlns:a16="http://schemas.microsoft.com/office/drawing/2010/main" id="{A177EF2D-8768-4AF5-B33E-83D27C22BB91}"/>
              </a:ext>
            </a:extLst>
          </p:cNvPr>
          <p:cNvSpPr>
            <a:spLocks noGrp="true"/>
          </p:cNvSpPr>
          <p:nvPr>
            <p:ph idx="12" sz="quarter" type="sldNum"/>
          </p:nvPr>
        </p:nvSpPr>
        <p:spPr/>
      </p:sp>
      <p:sp>
        <p:nvSpPr>
          <p:cNvPr hidden="true" id="4" name="Date Placeholder 3">
            <a:extLst>
              <a:ext uri="{A964C08F-7681-40D0-AC38-798434A68759}">
                <a16:creationId xmlns:a16="http://schemas.microsoft.com/office/drawing/2010/main" id="{36C28F09-3CD9-46A5-96AC-DB4EA1956B40}"/>
              </a:ext>
            </a:extLst>
          </p:cNvPr>
          <p:cNvSpPr>
            <a:spLocks noGrp="true"/>
          </p:cNvSpPr>
          <p:nvPr>
            <p:ph idx="10" sz="half" type="dt"/>
          </p:nvPr>
        </p:nvSpPr>
        <p:spPr/>
      </p:sp>
    </p:spTree>
    <p:extLst>
      <p:ext uri="{D0DBA237-47C4-49E0-8D1B-064B7601DFA8}">
        <p14:creationId xmlns:p14="http://schemas.microsoft.com/office/powerpoint/2010/main" val="1709109070181"/>
      </p:ext>
    </p:extLst>
  </p:cSld>
  <p:clrMapOvr>
    <a:masterClrMapping/>
  </p:clrMapOvr>
</p:sldLayout>
</file>

<file path=ppt/slideLayouts/slideLayout2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7_1">
    <p:spTree>
      <p:nvGrpSpPr>
        <p:cNvPr id="1" name=""/>
        <p:cNvGrpSpPr/>
        <p:nvPr/>
      </p:nvGrpSpPr>
      <p:grpSpPr>
        <a:xfrm>
          <a:off x="0" y="0"/>
          <a:ext cx="0" cy="0"/>
          <a:chOff x="0" y="0"/>
          <a:chExt cx="0" cy="0"/>
        </a:xfrm>
      </p:grpSpPr>
      <p:sp>
        <p:nvSpPr>
          <p:cNvPr hidden="true" id="2" name="Footer Placeholder 4">
            <a:extLst>
              <a:ext uri="{1B2A4D9E-7290-40A3-86AA-0961660DF6DF}">
                <a16:creationId xmlns:a16="http://schemas.microsoft.com/office/drawing/2010/main" id="{13CF2029-D1DF-4EE6-989B-CADC890CD345}"/>
              </a:ext>
            </a:extLst>
          </p:cNvPr>
          <p:cNvSpPr>
            <a:spLocks noGrp="true"/>
          </p:cNvSpPr>
          <p:nvPr>
            <p:ph idx="11" sz="quarter" type="ftr"/>
          </p:nvPr>
        </p:nvSpPr>
        <p:spPr/>
      </p:sp>
      <p:sp>
        <p:nvSpPr>
          <p:cNvPr hidden="true" id="3" name="Slide Number Placeholder 5">
            <a:extLst>
              <a:ext uri="{7E3117F1-E612-4281-8A03-616E1584B63A}">
                <a16:creationId xmlns:a16="http://schemas.microsoft.com/office/drawing/2010/main" id="{7CF7B5B5-F176-4498-BF5A-CD5EF18AFC04}"/>
              </a:ext>
            </a:extLst>
          </p:cNvPr>
          <p:cNvSpPr>
            <a:spLocks noGrp="true"/>
          </p:cNvSpPr>
          <p:nvPr>
            <p:ph idx="12" sz="quarter" type="sldNum"/>
          </p:nvPr>
        </p:nvSpPr>
        <p:spPr/>
      </p:sp>
      <p:sp>
        <p:nvSpPr>
          <p:cNvPr hidden="true" id="4" name="Date Placeholder 3">
            <a:extLst>
              <a:ext uri="{E6CCFC6A-FCFB-4A4C-B1A4-F63F9E67E985}">
                <a16:creationId xmlns:a16="http://schemas.microsoft.com/office/drawing/2010/main" id="{3CF42BAE-FD12-437E-A166-D88D289D4CA7}"/>
              </a:ext>
            </a:extLst>
          </p:cNvPr>
          <p:cNvSpPr>
            <a:spLocks noGrp="true"/>
          </p:cNvSpPr>
          <p:nvPr>
            <p:ph idx="10" sz="half" type="dt"/>
          </p:nvPr>
        </p:nvSpPr>
        <p:spPr/>
      </p:sp>
    </p:spTree>
    <p:extLst>
      <p:ext uri="{92A2FF9C-82EE-4374-8AC2-FCA0AFCC2C20}">
        <p14:creationId xmlns:p14="http://schemas.microsoft.com/office/powerpoint/2010/main" val="1709109070183"/>
      </p:ext>
    </p:extLst>
  </p:cSld>
  <p:clrMapOvr>
    <a:masterClrMapping/>
  </p:clrMapOvr>
</p:sldLayout>
</file>

<file path=ppt/slideLayouts/slideLayout2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SECTION_TITLE_AND_DESCRIPTION">
    <p:spTree>
      <p:nvGrpSpPr>
        <p:cNvPr id="1" name=""/>
        <p:cNvGrpSpPr/>
        <p:nvPr/>
      </p:nvGrpSpPr>
      <p:grpSpPr>
        <a:xfrm>
          <a:off x="0" y="0"/>
          <a:ext cx="0" cy="0"/>
          <a:chOff x="0" y="0"/>
          <a:chExt cx="0" cy="0"/>
        </a:xfrm>
      </p:grpSpPr>
      <p:sp>
        <p:nvSpPr>
          <p:cNvPr hidden="true" id="2" name="Footer Placeholder 4">
            <a:extLst>
              <a:ext uri="{89585938-F511-4D27-BD30-B35BE84E2FEC}">
                <a16:creationId xmlns:a16="http://schemas.microsoft.com/office/drawing/2010/main" id="{FCDAD8E1-4051-4E61-8DB2-E61296B9EE8E}"/>
              </a:ext>
            </a:extLst>
          </p:cNvPr>
          <p:cNvSpPr>
            <a:spLocks noGrp="true"/>
          </p:cNvSpPr>
          <p:nvPr>
            <p:ph idx="11" sz="quarter" type="ftr"/>
          </p:nvPr>
        </p:nvSpPr>
        <p:spPr/>
      </p:sp>
      <p:sp>
        <p:nvSpPr>
          <p:cNvPr hidden="true" id="3" name="Slide Number Placeholder 5">
            <a:extLst>
              <a:ext uri="{4C29CA65-CC02-40B3-A837-09E4827CAE1E}">
                <a16:creationId xmlns:a16="http://schemas.microsoft.com/office/drawing/2010/main" id="{6A4CA07A-4231-4556-AF5A-670EA247C33A}"/>
              </a:ext>
            </a:extLst>
          </p:cNvPr>
          <p:cNvSpPr>
            <a:spLocks noGrp="true"/>
          </p:cNvSpPr>
          <p:nvPr>
            <p:ph idx="12" sz="quarter" type="sldNum"/>
          </p:nvPr>
        </p:nvSpPr>
        <p:spPr/>
      </p:sp>
      <p:sp>
        <p:nvSpPr>
          <p:cNvPr hidden="true" id="4" name="Date Placeholder 3">
            <a:extLst>
              <a:ext uri="{CFF38BA5-7B2A-4A59-88D5-037FD7693A43}">
                <a16:creationId xmlns:a16="http://schemas.microsoft.com/office/drawing/2010/main" id="{27811F6A-4DDD-4B44-973E-5028C89F2707}"/>
              </a:ext>
            </a:extLst>
          </p:cNvPr>
          <p:cNvSpPr>
            <a:spLocks noGrp="true"/>
          </p:cNvSpPr>
          <p:nvPr>
            <p:ph idx="10" sz="half" type="dt"/>
          </p:nvPr>
        </p:nvSpPr>
        <p:spPr/>
      </p:sp>
    </p:spTree>
    <p:extLst>
      <p:ext uri="{788C5FFD-6A5C-4E34-B90A-82AE3441F1AD}">
        <p14:creationId xmlns:p14="http://schemas.microsoft.com/office/powerpoint/2010/main" val="1709109070185"/>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3_1_1">
    <p:spTree>
      <p:nvGrpSpPr>
        <p:cNvPr id="1" name=""/>
        <p:cNvGrpSpPr/>
        <p:nvPr/>
      </p:nvGrpSpPr>
      <p:grpSpPr>
        <a:xfrm>
          <a:off x="0" y="0"/>
          <a:ext cx="0" cy="0"/>
          <a:chOff x="0" y="0"/>
          <a:chExt cx="0" cy="0"/>
        </a:xfrm>
      </p:grpSpPr>
      <p:sp>
        <p:nvSpPr>
          <p:cNvPr hidden="true" id="2" name="Footer Placeholder 4">
            <a:extLst>
              <a:ext uri="{48710FC3-3ADA-4822-9DE7-458B915B4176}">
                <a16:creationId xmlns:a16="http://schemas.microsoft.com/office/drawing/2010/main" id="{85AAB171-00A4-4C0D-A4F4-0B205970E2AE}"/>
              </a:ext>
            </a:extLst>
          </p:cNvPr>
          <p:cNvSpPr>
            <a:spLocks noGrp="true"/>
          </p:cNvSpPr>
          <p:nvPr>
            <p:ph idx="11" sz="quarter" type="ftr"/>
          </p:nvPr>
        </p:nvSpPr>
        <p:spPr/>
      </p:sp>
      <p:sp>
        <p:nvSpPr>
          <p:cNvPr hidden="true" id="3" name="Slide Number Placeholder 5">
            <a:extLst>
              <a:ext uri="{78FFD1CD-F694-47AE-BAD9-22E271D6BC90}">
                <a16:creationId xmlns:a16="http://schemas.microsoft.com/office/drawing/2010/main" id="{667C2B41-C09B-43A0-8490-8E69601AA42B}"/>
              </a:ext>
            </a:extLst>
          </p:cNvPr>
          <p:cNvSpPr>
            <a:spLocks noGrp="true"/>
          </p:cNvSpPr>
          <p:nvPr>
            <p:ph idx="12" sz="quarter" type="sldNum"/>
          </p:nvPr>
        </p:nvSpPr>
        <p:spPr/>
      </p:sp>
      <p:sp>
        <p:nvSpPr>
          <p:cNvPr hidden="true" id="4" name="Date Placeholder 3">
            <a:extLst>
              <a:ext uri="{C7BA0268-F45C-4C9D-97ED-73D5157AA3C8}">
                <a16:creationId xmlns:a16="http://schemas.microsoft.com/office/drawing/2010/main" id="{3C5DE910-D9A5-430B-BE70-69C3FB837BEF}"/>
              </a:ext>
            </a:extLst>
          </p:cNvPr>
          <p:cNvSpPr>
            <a:spLocks noGrp="true"/>
          </p:cNvSpPr>
          <p:nvPr>
            <p:ph idx="10" sz="half" type="dt"/>
          </p:nvPr>
        </p:nvSpPr>
        <p:spPr/>
      </p:sp>
    </p:spTree>
    <p:extLst>
      <p:ext uri="{C41D335A-2D5C-40BA-9B92-94A823E5F74F}">
        <p14:creationId xmlns:p14="http://schemas.microsoft.com/office/powerpoint/2010/main" val="1709109070140"/>
      </p:ext>
    </p:extLst>
  </p:cSld>
  <p:clrMapOvr>
    <a:masterClrMapping/>
  </p:clrMapOvr>
</p:sldLayout>
</file>

<file path=ppt/slideLayouts/slideLayout3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x">
  <p:cSld name="TITLE_AND_BODY">
    <p:spTree>
      <p:nvGrpSpPr>
        <p:cNvPr id="1" name=""/>
        <p:cNvGrpSpPr/>
        <p:nvPr/>
      </p:nvGrpSpPr>
      <p:grpSpPr>
        <a:xfrm>
          <a:off x="0" y="0"/>
          <a:ext cx="0" cy="0"/>
          <a:chOff x="0" y="0"/>
          <a:chExt cx="0" cy="0"/>
        </a:xfrm>
      </p:grpSpPr>
      <p:sp>
        <p:nvSpPr>
          <p:cNvPr id="3" name="PlaceHolder 1">
            <a:extLst>
              <a:ext uri="{F93696E0-8CB7-4DF7-9454-C50453B2D315}">
                <a16:creationId xmlns:a16="http://schemas.microsoft.com/office/drawing/2010/main" id="{F4C01982-3893-4CDA-B9CE-26B31CBD60D0}"/>
              </a:ext>
            </a:extLst>
          </p:cNvPr>
          <p:cNvSpPr>
            <a:spLocks noGrp="true"/>
          </p:cNvSpPr>
          <p:nvPr>
            <p:ph type="title"/>
          </p:nvPr>
        </p:nvSpPr>
        <p:spPr>
          <a:xfrm rot="0">
            <a:off x="2965680" y="686520"/>
            <a:ext cx="3212280" cy="675000"/>
          </a:xfrm>
          <a:prstGeom prst="rect">
            <a:avLst/>
          </a:prstGeom>
          <a:noFill/>
          <a:ln w="0">
            <a:noFill/>
          </a:ln>
        </p:spPr>
        <p:txBody>
          <a:bodyPr anchor="ctr" bIns="0" lIns="0" rIns="0" rtlCol="0" tIns="0" vert="horz">
            <a:noAutofit/>
          </a:bodyPr>
          <a:lstStyle/>
          <a:p>
            <a:pPr indent="0">
              <a:buNone/>
            </a:pPr>
            <a:r>
              <a:rPr b="0" dirty="0" lang="en-US" spc="-1" strike="noStrike" sz="1400">
                <a:solidFill>
                  <a:srgbClr val="000000"/>
                </a:solidFill>
                <a:latin typeface="Arial"/>
              </a:rPr>
              <a:t/>
            </a:r>
            <a:endParaRPr b="0" dirty="0" lang="en-US" spc="-1" strike="noStrike" sz="1400">
              <a:solidFill>
                <a:srgbClr val="000000"/>
              </a:solidFill>
              <a:latin typeface="Arial"/>
            </a:endParaRPr>
          </a:p>
        </p:txBody>
      </p:sp>
      <p:sp>
        <p:nvSpPr>
          <p:cNvPr id="3" name="PlaceHolder 2">
            <a:extLst>
              <a:ext uri="{2D51E677-BE46-470B-8199-682F6006ADDF}">
                <a16:creationId xmlns:a16="http://schemas.microsoft.com/office/drawing/2010/main" id="{6861ECD6-7323-418D-A31E-DEC905CA4206}"/>
              </a:ext>
            </a:extLst>
          </p:cNvPr>
          <p:cNvSpPr>
            <a:spLocks noGrp="true"/>
          </p:cNvSpPr>
          <p:nvPr>
            <p:ph idx="1"/>
          </p:nvPr>
        </p:nvSpPr>
        <p:spPr>
          <a:xfrm rot="0">
            <a:off x="457200" y="1203480"/>
            <a:ext cx="8229239" cy="2982959"/>
          </a:xfrm>
          <a:prstGeom prst="rect">
            <a:avLst/>
          </a:prstGeom>
          <a:noFill/>
          <a:ln w="0">
            <a:noFill/>
          </a:ln>
        </p:spPr>
        <p:txBody>
          <a:bodyPr anchor="t" bIns="0" lIns="0" rIns="0" rtlCol="0" tIns="0" vert="horz">
            <a:normAutofit/>
          </a:bodyPr>
          <a:lstStyle/>
          <a:p>
            <a:pPr indent="0">
              <a:spcBef>
                <a:spcPts val="1417"/>
              </a:spcBef>
              <a:buNone/>
            </a:pPr>
            <a:r>
              <a:rPr b="0" dirty="0" lang="en-US" spc="-1" strike="noStrike" sz="1400">
                <a:solidFill>
                  <a:srgbClr val="000000"/>
                </a:solidFill>
                <a:latin typeface="Arial"/>
              </a:rPr>
              <a:t/>
            </a:r>
            <a:endParaRPr b="0" dirty="0" lang="en-US" spc="-1" strike="noStrike" sz="1400">
              <a:solidFill>
                <a:srgbClr val="000000"/>
              </a:solidFill>
              <a:latin typeface="Arial"/>
            </a:endParaRPr>
          </a:p>
        </p:txBody>
      </p:sp>
      <p:sp>
        <p:nvSpPr>
          <p:cNvPr hidden="true" id="4" name="Footer Placeholder 4">
            <a:extLst>
              <a:ext uri="{256FB8E2-D18D-4722-8D71-3F6A42D667FC}">
                <a16:creationId xmlns:a16="http://schemas.microsoft.com/office/drawing/2010/main" id="{98D458CF-06A7-4227-BBF6-A12FE780A49B}"/>
              </a:ext>
            </a:extLst>
          </p:cNvPr>
          <p:cNvSpPr>
            <a:spLocks noGrp="true"/>
          </p:cNvSpPr>
          <p:nvPr>
            <p:ph idx="11" sz="quarter" type="ftr"/>
          </p:nvPr>
        </p:nvSpPr>
        <p:spPr/>
      </p:sp>
      <p:sp>
        <p:nvSpPr>
          <p:cNvPr hidden="true" id="5" name="Slide Number Placeholder 5">
            <a:extLst>
              <a:ext uri="{CA79D446-9A97-4737-9C23-F3B5AB8C5492}">
                <a16:creationId xmlns:a16="http://schemas.microsoft.com/office/drawing/2010/main" id="{F7051692-E30F-493B-90ED-2C6244D9962F}"/>
              </a:ext>
            </a:extLst>
          </p:cNvPr>
          <p:cNvSpPr>
            <a:spLocks noGrp="true"/>
          </p:cNvSpPr>
          <p:nvPr>
            <p:ph idx="12" sz="quarter" type="sldNum"/>
          </p:nvPr>
        </p:nvSpPr>
        <p:spPr/>
      </p:sp>
      <p:sp>
        <p:nvSpPr>
          <p:cNvPr hidden="true" id="6" name="Date Placeholder 3">
            <a:extLst>
              <a:ext uri="{32302CC1-1F9D-45BB-8A52-4003BA353C2E}">
                <a16:creationId xmlns:a16="http://schemas.microsoft.com/office/drawing/2010/main" id="{4E37803A-D238-4634-8F26-63606B540B69}"/>
              </a:ext>
            </a:extLst>
          </p:cNvPr>
          <p:cNvSpPr>
            <a:spLocks noGrp="true"/>
          </p:cNvSpPr>
          <p:nvPr>
            <p:ph idx="10" sz="half" type="dt"/>
          </p:nvPr>
        </p:nvSpPr>
        <p:spPr/>
      </p:sp>
    </p:spTree>
    <p:extLst>
      <p:ext uri="{3D4472C1-C19A-4988-A01C-9D7213519A7D}">
        <p14:creationId xmlns:p14="http://schemas.microsoft.com/office/powerpoint/2010/main" val="1709109070186"/>
      </p:ext>
    </p:extLst>
  </p:cSld>
  <p:clrMapOvr>
    <a:masterClrMapping/>
  </p:clrMapOvr>
</p:sldLayout>
</file>

<file path=ppt/slideLayouts/slideLayout3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ONE_COLUMN_TEXT__">
    <p:spTree>
      <p:nvGrpSpPr>
        <p:cNvPr id="1" name=""/>
        <p:cNvGrpSpPr/>
        <p:nvPr/>
      </p:nvGrpSpPr>
      <p:grpSpPr>
        <a:xfrm>
          <a:off x="0" y="0"/>
          <a:ext cx="0" cy="0"/>
          <a:chOff x="0" y="0"/>
          <a:chExt cx="0" cy="0"/>
        </a:xfrm>
      </p:grpSpPr>
      <p:sp>
        <p:nvSpPr>
          <p:cNvPr hidden="true" id="2" name="Footer Placeholder 4">
            <a:extLst>
              <a:ext uri="{05C79108-6C4B-471F-8106-142E0EABE4CE}">
                <a16:creationId xmlns:a16="http://schemas.microsoft.com/office/drawing/2010/main" id="{D947CDA0-E674-4009-B106-361E01319BDE}"/>
              </a:ext>
            </a:extLst>
          </p:cNvPr>
          <p:cNvSpPr>
            <a:spLocks noGrp="true"/>
          </p:cNvSpPr>
          <p:nvPr>
            <p:ph idx="11" sz="quarter" type="ftr"/>
          </p:nvPr>
        </p:nvSpPr>
        <p:spPr/>
      </p:sp>
      <p:sp>
        <p:nvSpPr>
          <p:cNvPr hidden="true" id="3" name="Slide Number Placeholder 5">
            <a:extLst>
              <a:ext uri="{4FF405FB-6D3D-4A71-86B7-25E06987AEDE}">
                <a16:creationId xmlns:a16="http://schemas.microsoft.com/office/drawing/2010/main" id="{23898FD9-188A-4544-899E-3D7ECCEB44A0}"/>
              </a:ext>
            </a:extLst>
          </p:cNvPr>
          <p:cNvSpPr>
            <a:spLocks noGrp="true"/>
          </p:cNvSpPr>
          <p:nvPr>
            <p:ph idx="12" sz="quarter" type="sldNum"/>
          </p:nvPr>
        </p:nvSpPr>
        <p:spPr/>
      </p:sp>
      <p:sp>
        <p:nvSpPr>
          <p:cNvPr hidden="true" id="4" name="Date Placeholder 3">
            <a:extLst>
              <a:ext uri="{1C86F646-93E1-46B0-A355-B67B79054C13}">
                <a16:creationId xmlns:a16="http://schemas.microsoft.com/office/drawing/2010/main" id="{78EC6347-87E5-4BBE-B2C1-29462F2DE058}"/>
              </a:ext>
            </a:extLst>
          </p:cNvPr>
          <p:cNvSpPr>
            <a:spLocks noGrp="true"/>
          </p:cNvSpPr>
          <p:nvPr>
            <p:ph idx="10" sz="half" type="dt"/>
          </p:nvPr>
        </p:nvSpPr>
        <p:spPr/>
      </p:sp>
    </p:spTree>
    <p:extLst>
      <p:ext uri="{0EBFF35E-D8AE-4CD4-8299-816C3665C35D}">
        <p14:creationId xmlns:p14="http://schemas.microsoft.com/office/powerpoint/2010/main" val="1709109070188"/>
      </p:ext>
    </p:extLst>
  </p:cSld>
  <p:clrMapOvr>
    <a:masterClrMapping/>
  </p:clrMapOvr>
</p:sldLayout>
</file>

<file path=ppt/slideLayouts/slideLayout3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SECTION_HEADER_1">
    <p:spTree>
      <p:nvGrpSpPr>
        <p:cNvPr id="1" name=""/>
        <p:cNvGrpSpPr/>
        <p:nvPr/>
      </p:nvGrpSpPr>
      <p:grpSpPr>
        <a:xfrm>
          <a:off x="0" y="0"/>
          <a:ext cx="0" cy="0"/>
          <a:chOff x="0" y="0"/>
          <a:chExt cx="0" cy="0"/>
        </a:xfrm>
      </p:grpSpPr>
      <p:sp>
        <p:nvSpPr>
          <p:cNvPr hidden="true" id="2" name="Footer Placeholder 4">
            <a:extLst>
              <a:ext uri="{9F40A563-5C00-45CD-B4A4-9F30F830F160}">
                <a16:creationId xmlns:a16="http://schemas.microsoft.com/office/drawing/2010/main" id="{37676413-1F58-4919-A2EA-F7981E5A4C90}"/>
              </a:ext>
            </a:extLst>
          </p:cNvPr>
          <p:cNvSpPr>
            <a:spLocks noGrp="true"/>
          </p:cNvSpPr>
          <p:nvPr>
            <p:ph idx="11" sz="quarter" type="ftr"/>
          </p:nvPr>
        </p:nvSpPr>
        <p:spPr/>
      </p:sp>
      <p:sp>
        <p:nvSpPr>
          <p:cNvPr hidden="true" id="3" name="Slide Number Placeholder 5">
            <a:extLst>
              <a:ext uri="{13D03317-2671-4EFD-B931-E46FE9B90E57}">
                <a16:creationId xmlns:a16="http://schemas.microsoft.com/office/drawing/2010/main" id="{CD8C4F7E-0DCF-4189-B973-EEC0CE56FDE3}"/>
              </a:ext>
            </a:extLst>
          </p:cNvPr>
          <p:cNvSpPr>
            <a:spLocks noGrp="true"/>
          </p:cNvSpPr>
          <p:nvPr>
            <p:ph idx="12" sz="quarter" type="sldNum"/>
          </p:nvPr>
        </p:nvSpPr>
        <p:spPr/>
      </p:sp>
      <p:sp>
        <p:nvSpPr>
          <p:cNvPr hidden="true" id="4" name="Date Placeholder 3">
            <a:extLst>
              <a:ext uri="{A4A95BC9-8B2E-4046-88E0-346019085C89}">
                <a16:creationId xmlns:a16="http://schemas.microsoft.com/office/drawing/2010/main" id="{A57F769E-4D98-443C-994C-425CDFDD1C9D}"/>
              </a:ext>
            </a:extLst>
          </p:cNvPr>
          <p:cNvSpPr>
            <a:spLocks noGrp="true"/>
          </p:cNvSpPr>
          <p:nvPr>
            <p:ph idx="10" sz="half" type="dt"/>
          </p:nvPr>
        </p:nvSpPr>
        <p:spPr/>
      </p:sp>
    </p:spTree>
    <p:extLst>
      <p:ext uri="{AAEDC259-0CF0-4CCA-98D8-9111DDFB3FF1}">
        <p14:creationId xmlns:p14="http://schemas.microsoft.com/office/powerpoint/2010/main" val="1709109070190"/>
      </p:ext>
    </p:extLst>
  </p:cSld>
  <p:clrMapOvr>
    <a:masterClrMapping/>
  </p:clrMapOvr>
</p:sldLayout>
</file>

<file path=ppt/slideLayouts/slideLayout3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12">
    <p:spTree>
      <p:nvGrpSpPr>
        <p:cNvPr id="1" name=""/>
        <p:cNvGrpSpPr/>
        <p:nvPr/>
      </p:nvGrpSpPr>
      <p:grpSpPr>
        <a:xfrm>
          <a:off x="0" y="0"/>
          <a:ext cx="0" cy="0"/>
          <a:chOff x="0" y="0"/>
          <a:chExt cx="0" cy="0"/>
        </a:xfrm>
      </p:grpSpPr>
      <p:sp>
        <p:nvSpPr>
          <p:cNvPr hidden="true" id="2" name="Footer Placeholder 4">
            <a:extLst>
              <a:ext uri="{6D85957F-C318-496A-A69E-3824245EA7DB}">
                <a16:creationId xmlns:a16="http://schemas.microsoft.com/office/drawing/2010/main" id="{41A13A54-A70E-4237-839D-3FFD3165DE22}"/>
              </a:ext>
            </a:extLst>
          </p:cNvPr>
          <p:cNvSpPr>
            <a:spLocks noGrp="true"/>
          </p:cNvSpPr>
          <p:nvPr>
            <p:ph idx="11" sz="quarter" type="ftr"/>
          </p:nvPr>
        </p:nvSpPr>
        <p:spPr/>
      </p:sp>
      <p:sp>
        <p:nvSpPr>
          <p:cNvPr hidden="true" id="3" name="Slide Number Placeholder 5">
            <a:extLst>
              <a:ext uri="{03082D2A-AC0D-48FD-901A-76324FD70ACF}">
                <a16:creationId xmlns:a16="http://schemas.microsoft.com/office/drawing/2010/main" id="{0B761BDA-53E3-490D-9B1E-D55BB7C6DB4D}"/>
              </a:ext>
            </a:extLst>
          </p:cNvPr>
          <p:cNvSpPr>
            <a:spLocks noGrp="true"/>
          </p:cNvSpPr>
          <p:nvPr>
            <p:ph idx="12" sz="quarter" type="sldNum"/>
          </p:nvPr>
        </p:nvSpPr>
        <p:spPr/>
      </p:sp>
      <p:sp>
        <p:nvSpPr>
          <p:cNvPr hidden="true" id="4" name="Date Placeholder 3">
            <a:extLst>
              <a:ext uri="{516E38EB-03FD-4F6D-AF35-DF7EDEC3D4AC}">
                <a16:creationId xmlns:a16="http://schemas.microsoft.com/office/drawing/2010/main" id="{EC1F029C-7355-4095-9E62-5082286FB224}"/>
              </a:ext>
            </a:extLst>
          </p:cNvPr>
          <p:cNvSpPr>
            <a:spLocks noGrp="true"/>
          </p:cNvSpPr>
          <p:nvPr>
            <p:ph idx="10" sz="half" type="dt"/>
          </p:nvPr>
        </p:nvSpPr>
        <p:spPr/>
      </p:sp>
    </p:spTree>
    <p:extLst>
      <p:ext uri="{054553AC-9211-4F20-BA9F-FED7ED9DC75D}">
        <p14:creationId xmlns:p14="http://schemas.microsoft.com/office/powerpoint/2010/main" val="1709109070191"/>
      </p:ext>
    </p:extLst>
  </p:cSld>
  <p:clrMapOvr>
    <a:masterClrMapping/>
  </p:clrMapOvr>
</p:sldLayout>
</file>

<file path=ppt/slideLayouts/slideLayout3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ITLE_AND_TWO_COLUMNS">
    <p:spTree>
      <p:nvGrpSpPr>
        <p:cNvPr id="1" name=""/>
        <p:cNvGrpSpPr/>
        <p:nvPr/>
      </p:nvGrpSpPr>
      <p:grpSpPr>
        <a:xfrm>
          <a:off x="0" y="0"/>
          <a:ext cx="0" cy="0"/>
          <a:chOff x="0" y="0"/>
          <a:chExt cx="0" cy="0"/>
        </a:xfrm>
      </p:grpSpPr>
      <p:sp>
        <p:nvSpPr>
          <p:cNvPr id="4" name="PlaceHolder 1">
            <a:extLst>
              <a:ext uri="{30DBB6BB-634F-46E4-90AC-0BE57FD74998}">
                <a16:creationId xmlns:a16="http://schemas.microsoft.com/office/drawing/2010/main" id="{0A425C3D-118B-446D-8C9A-0DBC7F2471ED}"/>
              </a:ext>
            </a:extLst>
          </p:cNvPr>
          <p:cNvSpPr>
            <a:spLocks noGrp="true"/>
          </p:cNvSpPr>
          <p:nvPr>
            <p:ph type="title"/>
          </p:nvPr>
        </p:nvSpPr>
        <p:spPr>
          <a:xfrm rot="0">
            <a:off x="2965680" y="686520"/>
            <a:ext cx="3212280" cy="675000"/>
          </a:xfrm>
          <a:prstGeom prst="rect">
            <a:avLst/>
          </a:prstGeom>
          <a:noFill/>
          <a:ln w="0">
            <a:noFill/>
          </a:ln>
        </p:spPr>
        <p:txBody>
          <a:bodyPr anchor="ctr" bIns="0" lIns="0" rIns="0" rtlCol="0" tIns="0" vert="horz">
            <a:noAutofit/>
          </a:bodyPr>
          <a:lstStyle/>
          <a:p>
            <a:pPr indent="0">
              <a:buNone/>
            </a:pPr>
            <a:r>
              <a:rPr b="0" dirty="0" lang="en-US" spc="-1" strike="noStrike" sz="1400">
                <a:solidFill>
                  <a:srgbClr val="000000"/>
                </a:solidFill>
                <a:latin typeface="Arial"/>
              </a:rPr>
              <a:t/>
            </a:r>
            <a:endParaRPr b="0" dirty="0" lang="en-US" spc="-1" strike="noStrike" sz="1400">
              <a:solidFill>
                <a:srgbClr val="000000"/>
              </a:solidFill>
              <a:latin typeface="Arial"/>
            </a:endParaRPr>
          </a:p>
        </p:txBody>
      </p:sp>
      <p:sp>
        <p:nvSpPr>
          <p:cNvPr id="4" name="PlaceHolder 2">
            <a:extLst>
              <a:ext uri="{F8130EED-5F14-4A36-8C51-F867751F2387}">
                <a16:creationId xmlns:a16="http://schemas.microsoft.com/office/drawing/2010/main" id="{E2D27DB8-5B7A-4B78-9F72-1E729C11492C}"/>
              </a:ext>
            </a:extLst>
          </p:cNvPr>
          <p:cNvSpPr>
            <a:spLocks noGrp="true"/>
          </p:cNvSpPr>
          <p:nvPr>
            <p:ph idx="1"/>
          </p:nvPr>
        </p:nvSpPr>
        <p:spPr>
          <a:xfrm rot="0">
            <a:off x="457200" y="1203480"/>
            <a:ext cx="4015800" cy="2982959"/>
          </a:xfrm>
          <a:prstGeom prst="rect">
            <a:avLst/>
          </a:prstGeom>
          <a:noFill/>
          <a:ln w="0">
            <a:noFill/>
          </a:ln>
        </p:spPr>
        <p:txBody>
          <a:bodyPr anchor="t" bIns="0" lIns="0" rIns="0" rtlCol="0" tIns="0" vert="horz">
            <a:normAutofit/>
          </a:bodyPr>
          <a:lstStyle/>
          <a:p>
            <a:pPr indent="0">
              <a:spcBef>
                <a:spcPts val="1417"/>
              </a:spcBef>
              <a:buNone/>
            </a:pPr>
            <a:r>
              <a:rPr b="0" dirty="0" lang="en-US" spc="-1" strike="noStrike" sz="1400">
                <a:solidFill>
                  <a:srgbClr val="000000"/>
                </a:solidFill>
                <a:latin typeface="Arial"/>
              </a:rPr>
              <a:t/>
            </a:r>
            <a:endParaRPr b="0" dirty="0" lang="en-US" spc="-1" strike="noStrike" sz="1400">
              <a:solidFill>
                <a:srgbClr val="000000"/>
              </a:solidFill>
              <a:latin typeface="Arial"/>
            </a:endParaRPr>
          </a:p>
        </p:txBody>
      </p:sp>
      <p:sp>
        <p:nvSpPr>
          <p:cNvPr id="4" name="PlaceHolder 3">
            <a:extLst>
              <a:ext uri="{3E306322-3C79-467A-9402-F40FB55FC497}">
                <a16:creationId xmlns:a16="http://schemas.microsoft.com/office/drawing/2010/main" id="{4332DDB9-EFEF-4895-B308-79B1673FD3B9}"/>
              </a:ext>
            </a:extLst>
          </p:cNvPr>
          <p:cNvSpPr>
            <a:spLocks noGrp="true"/>
          </p:cNvSpPr>
          <p:nvPr>
            <p:ph idx="2"/>
          </p:nvPr>
        </p:nvSpPr>
        <p:spPr>
          <a:xfrm rot="0">
            <a:off x="4674240" y="1203480"/>
            <a:ext cx="4015800" cy="2982959"/>
          </a:xfrm>
          <a:prstGeom prst="rect">
            <a:avLst/>
          </a:prstGeom>
          <a:noFill/>
          <a:ln w="0">
            <a:noFill/>
          </a:ln>
        </p:spPr>
        <p:txBody>
          <a:bodyPr anchor="t" bIns="0" lIns="0" rIns="0" rtlCol="0" tIns="0" vert="horz">
            <a:normAutofit/>
          </a:bodyPr>
          <a:lstStyle/>
          <a:p>
            <a:pPr indent="0">
              <a:spcBef>
                <a:spcPts val="1417"/>
              </a:spcBef>
              <a:buNone/>
            </a:pPr>
            <a:r>
              <a:rPr b="0" dirty="0" lang="en-US" spc="-1" strike="noStrike" sz="1400">
                <a:solidFill>
                  <a:srgbClr val="000000"/>
                </a:solidFill>
                <a:latin typeface="Arial"/>
              </a:rPr>
              <a:t/>
            </a:r>
            <a:endParaRPr b="0" dirty="0" lang="en-US" spc="-1" strike="noStrike" sz="1400">
              <a:solidFill>
                <a:srgbClr val="000000"/>
              </a:solidFill>
              <a:latin typeface="Arial"/>
            </a:endParaRPr>
          </a:p>
        </p:txBody>
      </p:sp>
      <p:sp>
        <p:nvSpPr>
          <p:cNvPr hidden="true" id="5" name="Footer Placeholder 4">
            <a:extLst>
              <a:ext uri="{C048297B-0F18-4791-834B-78D5B1435D9E}">
                <a16:creationId xmlns:a16="http://schemas.microsoft.com/office/drawing/2010/main" id="{8914BC84-E0E6-4B58-8FC6-1404FE030567}"/>
              </a:ext>
            </a:extLst>
          </p:cNvPr>
          <p:cNvSpPr>
            <a:spLocks noGrp="true"/>
          </p:cNvSpPr>
          <p:nvPr>
            <p:ph idx="11" sz="quarter" type="ftr"/>
          </p:nvPr>
        </p:nvSpPr>
        <p:spPr/>
      </p:sp>
      <p:sp>
        <p:nvSpPr>
          <p:cNvPr hidden="true" id="6" name="Slide Number Placeholder 5">
            <a:extLst>
              <a:ext uri="{BAEFDBC7-87B2-42E8-914F-CAB88538103F}">
                <a16:creationId xmlns:a16="http://schemas.microsoft.com/office/drawing/2010/main" id="{2E487628-1FD8-480A-970D-4B4C8341BFC3}"/>
              </a:ext>
            </a:extLst>
          </p:cNvPr>
          <p:cNvSpPr>
            <a:spLocks noGrp="true"/>
          </p:cNvSpPr>
          <p:nvPr>
            <p:ph idx="12" sz="quarter" type="sldNum"/>
          </p:nvPr>
        </p:nvSpPr>
        <p:spPr/>
      </p:sp>
      <p:sp>
        <p:nvSpPr>
          <p:cNvPr hidden="true" id="7" name="Date Placeholder 3">
            <a:extLst>
              <a:ext uri="{9363E4FF-754B-445C-93A3-AA7136375561}">
                <a16:creationId xmlns:a16="http://schemas.microsoft.com/office/drawing/2010/main" id="{E479135E-7C96-4510-A0E6-920F5045124D}"/>
              </a:ext>
            </a:extLst>
          </p:cNvPr>
          <p:cNvSpPr>
            <a:spLocks noGrp="true"/>
          </p:cNvSpPr>
          <p:nvPr>
            <p:ph idx="10" sz="half" type="dt"/>
          </p:nvPr>
        </p:nvSpPr>
        <p:spPr/>
      </p:sp>
    </p:spTree>
    <p:extLst>
      <p:ext uri="{DB6458F6-16C0-46FA-8F7B-0C31D44A2B06}">
        <p14:creationId xmlns:p14="http://schemas.microsoft.com/office/powerpoint/2010/main" val="1709109070193"/>
      </p:ext>
    </p:extLst>
  </p:cSld>
  <p:clrMapOvr>
    <a:masterClrMapping/>
  </p:clrMapOvr>
</p:sldLayout>
</file>

<file path=ppt/slideLayouts/slideLayout3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2_2">
    <p:spTree>
      <p:nvGrpSpPr>
        <p:cNvPr id="1" name=""/>
        <p:cNvGrpSpPr/>
        <p:nvPr/>
      </p:nvGrpSpPr>
      <p:grpSpPr>
        <a:xfrm>
          <a:off x="0" y="0"/>
          <a:ext cx="0" cy="0"/>
          <a:chOff x="0" y="0"/>
          <a:chExt cx="0" cy="0"/>
        </a:xfrm>
      </p:grpSpPr>
      <p:sp>
        <p:nvSpPr>
          <p:cNvPr hidden="true" id="2" name="Footer Placeholder 4">
            <a:extLst>
              <a:ext uri="{D8AC3B42-99AD-4C26-8669-D986378A465F}">
                <a16:creationId xmlns:a16="http://schemas.microsoft.com/office/drawing/2010/main" id="{DA33CA93-5DDE-4DC2-B619-15EE85F67314}"/>
              </a:ext>
            </a:extLst>
          </p:cNvPr>
          <p:cNvSpPr>
            <a:spLocks noGrp="true"/>
          </p:cNvSpPr>
          <p:nvPr>
            <p:ph idx="11" sz="quarter" type="ftr"/>
          </p:nvPr>
        </p:nvSpPr>
        <p:spPr/>
      </p:sp>
      <p:sp>
        <p:nvSpPr>
          <p:cNvPr hidden="true" id="3" name="Slide Number Placeholder 5">
            <a:extLst>
              <a:ext uri="{5F23CF82-7A27-4548-9E09-7535E92EC08D}">
                <a16:creationId xmlns:a16="http://schemas.microsoft.com/office/drawing/2010/main" id="{02C04CDB-D657-458D-B863-E3026A911FF8}"/>
              </a:ext>
            </a:extLst>
          </p:cNvPr>
          <p:cNvSpPr>
            <a:spLocks noGrp="true"/>
          </p:cNvSpPr>
          <p:nvPr>
            <p:ph idx="12" sz="quarter" type="sldNum"/>
          </p:nvPr>
        </p:nvSpPr>
        <p:spPr/>
      </p:sp>
      <p:sp>
        <p:nvSpPr>
          <p:cNvPr hidden="true" id="4" name="Date Placeholder 3">
            <a:extLst>
              <a:ext uri="{E34A9A76-D400-4AFB-98E4-9A16756CE82F}">
                <a16:creationId xmlns:a16="http://schemas.microsoft.com/office/drawing/2010/main" id="{064EDCFA-86D6-45CB-9C3F-D45019D1FBD0}"/>
              </a:ext>
            </a:extLst>
          </p:cNvPr>
          <p:cNvSpPr>
            <a:spLocks noGrp="true"/>
          </p:cNvSpPr>
          <p:nvPr>
            <p:ph idx="10" sz="half" type="dt"/>
          </p:nvPr>
        </p:nvSpPr>
        <p:spPr/>
      </p:sp>
    </p:spTree>
    <p:extLst>
      <p:ext uri="{CC422486-80B9-46E9-816B-92A0659D0B33}">
        <p14:creationId xmlns:p14="http://schemas.microsoft.com/office/powerpoint/2010/main" val="1709109070194"/>
      </p:ext>
    </p:extLst>
  </p:cSld>
  <p:clrMapOvr>
    <a:masterClrMapping/>
  </p:clrMapOvr>
</p:sldLayout>
</file>

<file path=ppt/slideLayouts/slideLayout3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hidden="true" id="2" name="Footer Placeholder 4">
            <a:extLst>
              <a:ext uri="{06B3DD28-5C53-4A8E-97FE-2D2F1FC00968}">
                <a16:creationId xmlns:a16="http://schemas.microsoft.com/office/drawing/2010/main" id="{E4295234-78D2-487F-84CD-52F03369B620}"/>
              </a:ext>
            </a:extLst>
          </p:cNvPr>
          <p:cNvSpPr>
            <a:spLocks noGrp="true"/>
          </p:cNvSpPr>
          <p:nvPr>
            <p:ph idx="11" sz="quarter" type="ftr"/>
          </p:nvPr>
        </p:nvSpPr>
        <p:spPr/>
      </p:sp>
      <p:sp>
        <p:nvSpPr>
          <p:cNvPr hidden="true" id="3" name="Slide Number Placeholder 5">
            <a:extLst>
              <a:ext uri="{975286A4-B316-48BD-B2B1-1C7FB5143E60}">
                <a16:creationId xmlns:a16="http://schemas.microsoft.com/office/drawing/2010/main" id="{D0830520-D361-4988-B174-FB18AF6C1971}"/>
              </a:ext>
            </a:extLst>
          </p:cNvPr>
          <p:cNvSpPr>
            <a:spLocks noGrp="true"/>
          </p:cNvSpPr>
          <p:nvPr>
            <p:ph idx="12" sz="quarter" type="sldNum"/>
          </p:nvPr>
        </p:nvSpPr>
        <p:spPr/>
      </p:sp>
      <p:sp>
        <p:nvSpPr>
          <p:cNvPr hidden="true" id="4" name="Date Placeholder 3">
            <a:extLst>
              <a:ext uri="{ADA721E2-281C-4A71-9AC3-AB2B99019E68}">
                <a16:creationId xmlns:a16="http://schemas.microsoft.com/office/drawing/2010/main" id="{94B9454E-6FAB-4A04-A0AF-2E32D39480AE}"/>
              </a:ext>
            </a:extLst>
          </p:cNvPr>
          <p:cNvSpPr>
            <a:spLocks noGrp="true"/>
          </p:cNvSpPr>
          <p:nvPr>
            <p:ph idx="10" sz="half" type="dt"/>
          </p:nvPr>
        </p:nvSpPr>
        <p:spPr/>
      </p:sp>
    </p:spTree>
    <p:extLst>
      <p:ext uri="{27482E2B-08BA-4DEF-A610-BEF028203235}">
        <p14:creationId xmlns:p14="http://schemas.microsoft.com/office/powerpoint/2010/main" val="1709109070196"/>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IG_NUMBER">
    <p:spTree>
      <p:nvGrpSpPr>
        <p:cNvPr id="1" name=""/>
        <p:cNvGrpSpPr/>
        <p:nvPr/>
      </p:nvGrpSpPr>
      <p:grpSpPr>
        <a:xfrm>
          <a:off x="0" y="0"/>
          <a:ext cx="0" cy="0"/>
          <a:chOff x="0" y="0"/>
          <a:chExt cx="0" cy="0"/>
        </a:xfrm>
      </p:grpSpPr>
      <p:sp>
        <p:nvSpPr>
          <p:cNvPr hidden="true" id="2" name="Footer Placeholder 4">
            <a:extLst>
              <a:ext uri="{8B0DDA3C-0156-4ED3-AF8F-9701D258485A}">
                <a16:creationId xmlns:a16="http://schemas.microsoft.com/office/drawing/2010/main" id="{FD730923-B977-440B-B386-BCEA6CDB4DC2}"/>
              </a:ext>
            </a:extLst>
          </p:cNvPr>
          <p:cNvSpPr>
            <a:spLocks noGrp="true"/>
          </p:cNvSpPr>
          <p:nvPr>
            <p:ph idx="11" sz="quarter" type="ftr"/>
          </p:nvPr>
        </p:nvSpPr>
        <p:spPr/>
      </p:sp>
      <p:sp>
        <p:nvSpPr>
          <p:cNvPr hidden="true" id="3" name="Slide Number Placeholder 5">
            <a:extLst>
              <a:ext uri="{7037CC26-8F08-4A3C-90B1-7761025B692B}">
                <a16:creationId xmlns:a16="http://schemas.microsoft.com/office/drawing/2010/main" id="{AC921736-FFF0-4E8E-ABFE-4B037B75F74C}"/>
              </a:ext>
            </a:extLst>
          </p:cNvPr>
          <p:cNvSpPr>
            <a:spLocks noGrp="true"/>
          </p:cNvSpPr>
          <p:nvPr>
            <p:ph idx="12" sz="quarter" type="sldNum"/>
          </p:nvPr>
        </p:nvSpPr>
        <p:spPr/>
      </p:sp>
      <p:sp>
        <p:nvSpPr>
          <p:cNvPr hidden="true" id="4" name="Date Placeholder 3">
            <a:extLst>
              <a:ext uri="{2E30524F-DAF2-4EFC-81F0-DD92785473C4}">
                <a16:creationId xmlns:a16="http://schemas.microsoft.com/office/drawing/2010/main" id="{14F16427-4DF2-4358-9827-8A0BCDC8D914}"/>
              </a:ext>
            </a:extLst>
          </p:cNvPr>
          <p:cNvSpPr>
            <a:spLocks noGrp="true"/>
          </p:cNvSpPr>
          <p:nvPr>
            <p:ph idx="10" sz="half" type="dt"/>
          </p:nvPr>
        </p:nvSpPr>
        <p:spPr/>
      </p:sp>
    </p:spTree>
    <p:extLst>
      <p:ext uri="{BDA06A6B-076F-40AE-948E-F59ED14A8EF4}">
        <p14:creationId xmlns:p14="http://schemas.microsoft.com/office/powerpoint/2010/main" val="1709109070142"/>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4_1_1_1">
    <p:spTree>
      <p:nvGrpSpPr>
        <p:cNvPr id="1" name=""/>
        <p:cNvGrpSpPr/>
        <p:nvPr/>
      </p:nvGrpSpPr>
      <p:grpSpPr>
        <a:xfrm>
          <a:off x="0" y="0"/>
          <a:ext cx="0" cy="0"/>
          <a:chOff x="0" y="0"/>
          <a:chExt cx="0" cy="0"/>
        </a:xfrm>
      </p:grpSpPr>
      <p:sp>
        <p:nvSpPr>
          <p:cNvPr hidden="true" id="2" name="Footer Placeholder 4">
            <a:extLst>
              <a:ext uri="{6C6C2EB7-AC1D-4989-BD0A-83F0A591947D}">
                <a16:creationId xmlns:a16="http://schemas.microsoft.com/office/drawing/2010/main" id="{F86F3A2F-AEFF-4B63-9C39-61921E9F4DEC}"/>
              </a:ext>
            </a:extLst>
          </p:cNvPr>
          <p:cNvSpPr>
            <a:spLocks noGrp="true"/>
          </p:cNvSpPr>
          <p:nvPr>
            <p:ph idx="11" sz="quarter" type="ftr"/>
          </p:nvPr>
        </p:nvSpPr>
        <p:spPr/>
      </p:sp>
      <p:sp>
        <p:nvSpPr>
          <p:cNvPr hidden="true" id="3" name="Slide Number Placeholder 5">
            <a:extLst>
              <a:ext uri="{B2E5ED9A-C760-4352-80A0-91851D34C334}">
                <a16:creationId xmlns:a16="http://schemas.microsoft.com/office/drawing/2010/main" id="{996AD99D-85E9-4BF0-A1DA-9D13C941C7DE}"/>
              </a:ext>
            </a:extLst>
          </p:cNvPr>
          <p:cNvSpPr>
            <a:spLocks noGrp="true"/>
          </p:cNvSpPr>
          <p:nvPr>
            <p:ph idx="12" sz="quarter" type="sldNum"/>
          </p:nvPr>
        </p:nvSpPr>
        <p:spPr/>
      </p:sp>
      <p:sp>
        <p:nvSpPr>
          <p:cNvPr hidden="true" id="4" name="Date Placeholder 3">
            <a:extLst>
              <a:ext uri="{45064173-54F5-45C8-9D91-42ABF442ABAD}">
                <a16:creationId xmlns:a16="http://schemas.microsoft.com/office/drawing/2010/main" id="{9B6FC0C7-40BF-46D2-ADF1-0974F8193545}"/>
              </a:ext>
            </a:extLst>
          </p:cNvPr>
          <p:cNvSpPr>
            <a:spLocks noGrp="true"/>
          </p:cNvSpPr>
          <p:nvPr>
            <p:ph idx="10" sz="half" type="dt"/>
          </p:nvPr>
        </p:nvSpPr>
        <p:spPr/>
      </p:sp>
    </p:spTree>
    <p:extLst>
      <p:ext uri="{4E1CC68C-0413-4317-81DD-2B3191B87C46}">
        <p14:creationId xmlns:p14="http://schemas.microsoft.com/office/powerpoint/2010/main" val="1709109070144"/>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_ONLY">
    <p:spTree>
      <p:nvGrpSpPr>
        <p:cNvPr id="1" name=""/>
        <p:cNvGrpSpPr/>
        <p:nvPr/>
      </p:nvGrpSpPr>
      <p:grpSpPr>
        <a:xfrm>
          <a:off x="0" y="0"/>
          <a:ext cx="0" cy="0"/>
          <a:chOff x="0" y="0"/>
          <a:chExt cx="0" cy="0"/>
        </a:xfrm>
      </p:grpSpPr>
      <p:sp>
        <p:nvSpPr>
          <p:cNvPr id="2" name="PlaceHolder 1">
            <a:extLst>
              <a:ext uri="{0EA28EC9-2E24-4F71-99E4-A157F322BEE1}">
                <a16:creationId xmlns:a16="http://schemas.microsoft.com/office/drawing/2010/main" id="{B7AE99E6-9A13-470C-A53F-5D28993D030B}"/>
              </a:ext>
            </a:extLst>
          </p:cNvPr>
          <p:cNvSpPr>
            <a:spLocks noGrp="true"/>
          </p:cNvSpPr>
          <p:nvPr>
            <p:ph type="title"/>
          </p:nvPr>
        </p:nvSpPr>
        <p:spPr>
          <a:xfrm rot="0">
            <a:off x="2965680" y="686520"/>
            <a:ext cx="3212280" cy="675000"/>
          </a:xfrm>
          <a:prstGeom prst="rect">
            <a:avLst/>
          </a:prstGeom>
          <a:noFill/>
          <a:ln w="0">
            <a:noFill/>
          </a:ln>
        </p:spPr>
        <p:txBody>
          <a:bodyPr anchor="ctr" bIns="0" lIns="0" rIns="0" rtlCol="0" tIns="0" vert="horz">
            <a:noAutofit/>
          </a:bodyPr>
          <a:lstStyle/>
          <a:p>
            <a:pPr indent="0">
              <a:buNone/>
            </a:pPr>
            <a:r>
              <a:rPr b="0" dirty="0" lang="en-US" spc="-1" strike="noStrike" sz="1400">
                <a:solidFill>
                  <a:srgbClr val="000000"/>
                </a:solidFill>
                <a:latin typeface="Arial"/>
              </a:rPr>
              <a:t/>
            </a:r>
            <a:endParaRPr b="0" dirty="0" lang="en-US" spc="-1" strike="noStrike" sz="1400">
              <a:solidFill>
                <a:srgbClr val="000000"/>
              </a:solidFill>
              <a:latin typeface="Arial"/>
            </a:endParaRPr>
          </a:p>
        </p:txBody>
      </p:sp>
      <p:sp>
        <p:nvSpPr>
          <p:cNvPr hidden="true" id="3" name="Footer Placeholder 4">
            <a:extLst>
              <a:ext uri="{BBC80FEB-3235-4525-90B6-2B1E25F487F0}">
                <a16:creationId xmlns:a16="http://schemas.microsoft.com/office/drawing/2010/main" id="{D4D9C840-D1C2-43AE-8CD5-4120DF0C0217}"/>
              </a:ext>
            </a:extLst>
          </p:cNvPr>
          <p:cNvSpPr>
            <a:spLocks noGrp="true"/>
          </p:cNvSpPr>
          <p:nvPr>
            <p:ph idx="11" sz="quarter" type="ftr"/>
          </p:nvPr>
        </p:nvSpPr>
        <p:spPr/>
      </p:sp>
      <p:sp>
        <p:nvSpPr>
          <p:cNvPr hidden="true" id="4" name="Slide Number Placeholder 5">
            <a:extLst>
              <a:ext uri="{A4D296E7-DB6F-4BCB-B024-043867CC5E18}">
                <a16:creationId xmlns:a16="http://schemas.microsoft.com/office/drawing/2010/main" id="{B395881C-D83C-40F5-9B9A-1AB6EFECB2F9}"/>
              </a:ext>
            </a:extLst>
          </p:cNvPr>
          <p:cNvSpPr>
            <a:spLocks noGrp="true"/>
          </p:cNvSpPr>
          <p:nvPr>
            <p:ph idx="12" sz="quarter" type="sldNum"/>
          </p:nvPr>
        </p:nvSpPr>
        <p:spPr/>
      </p:sp>
      <p:sp>
        <p:nvSpPr>
          <p:cNvPr hidden="true" id="5" name="Date Placeholder 3">
            <a:extLst>
              <a:ext uri="{1A33EBE8-725B-467F-9197-F2B4B242FF41}">
                <a16:creationId xmlns:a16="http://schemas.microsoft.com/office/drawing/2010/main" id="{9B1FA5BB-0FB1-41FD-98D9-DC82D69E0F0A}"/>
              </a:ext>
            </a:extLst>
          </p:cNvPr>
          <p:cNvSpPr>
            <a:spLocks noGrp="true"/>
          </p:cNvSpPr>
          <p:nvPr>
            <p:ph idx="10" sz="half" type="dt"/>
          </p:nvPr>
        </p:nvSpPr>
        <p:spPr/>
      </p:sp>
    </p:spTree>
    <p:extLst>
      <p:ext uri="{BB6407CA-E996-4A9C-A164-7A0D649ADAC9}">
        <p14:creationId xmlns:p14="http://schemas.microsoft.com/office/powerpoint/2010/main" val="1709109070145"/>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3_1">
    <p:spTree>
      <p:nvGrpSpPr>
        <p:cNvPr id="1" name=""/>
        <p:cNvGrpSpPr/>
        <p:nvPr/>
      </p:nvGrpSpPr>
      <p:grpSpPr>
        <a:xfrm>
          <a:off x="0" y="0"/>
          <a:ext cx="0" cy="0"/>
          <a:chOff x="0" y="0"/>
          <a:chExt cx="0" cy="0"/>
        </a:xfrm>
      </p:grpSpPr>
      <p:sp>
        <p:nvSpPr>
          <p:cNvPr hidden="true" id="2" name="Footer Placeholder 4">
            <a:extLst>
              <a:ext uri="{A701BA42-36AA-4041-BB21-8B3FFA4EECC2}">
                <a16:creationId xmlns:a16="http://schemas.microsoft.com/office/drawing/2010/main" id="{305C47CB-11C6-493A-B330-D79667F65AF5}"/>
              </a:ext>
            </a:extLst>
          </p:cNvPr>
          <p:cNvSpPr>
            <a:spLocks noGrp="true"/>
          </p:cNvSpPr>
          <p:nvPr>
            <p:ph idx="11" sz="quarter" type="ftr"/>
          </p:nvPr>
        </p:nvSpPr>
        <p:spPr/>
      </p:sp>
      <p:sp>
        <p:nvSpPr>
          <p:cNvPr hidden="true" id="3" name="Slide Number Placeholder 5">
            <a:extLst>
              <a:ext uri="{3F98A55C-B24F-4D4C-84C4-A83136E063B7}">
                <a16:creationId xmlns:a16="http://schemas.microsoft.com/office/drawing/2010/main" id="{72C499E8-1496-4F8F-A024-243F4B523D55}"/>
              </a:ext>
            </a:extLst>
          </p:cNvPr>
          <p:cNvSpPr>
            <a:spLocks noGrp="true"/>
          </p:cNvSpPr>
          <p:nvPr>
            <p:ph idx="12" sz="quarter" type="sldNum"/>
          </p:nvPr>
        </p:nvSpPr>
        <p:spPr/>
      </p:sp>
      <p:sp>
        <p:nvSpPr>
          <p:cNvPr hidden="true" id="4" name="Date Placeholder 3">
            <a:extLst>
              <a:ext uri="{B0205EB9-C7EB-4364-B4CB-F15C71E764DE}">
                <a16:creationId xmlns:a16="http://schemas.microsoft.com/office/drawing/2010/main" id="{E69185BB-8287-479E-9106-A98A4DD290EC}"/>
              </a:ext>
            </a:extLst>
          </p:cNvPr>
          <p:cNvSpPr>
            <a:spLocks noGrp="true"/>
          </p:cNvSpPr>
          <p:nvPr>
            <p:ph idx="10" sz="half" type="dt"/>
          </p:nvPr>
        </p:nvSpPr>
        <p:spPr/>
      </p:sp>
    </p:spTree>
    <p:extLst>
      <p:ext uri="{555FACA6-F89A-4893-A533-B55556463099}">
        <p14:creationId xmlns:p14="http://schemas.microsoft.com/office/powerpoint/2010/main" val="1709109070147"/>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CUSTOM_13_1">
    <p:spTree>
      <p:nvGrpSpPr>
        <p:cNvPr id="1" name=""/>
        <p:cNvGrpSpPr/>
        <p:nvPr/>
      </p:nvGrpSpPr>
      <p:grpSpPr>
        <a:xfrm>
          <a:off x="0" y="0"/>
          <a:ext cx="0" cy="0"/>
          <a:chOff x="0" y="0"/>
          <a:chExt cx="0" cy="0"/>
        </a:xfrm>
      </p:grpSpPr>
      <p:sp>
        <p:nvSpPr>
          <p:cNvPr hidden="true" id="2" name="Footer Placeholder 4">
            <a:extLst>
              <a:ext uri="{97423839-2C58-485F-A8D4-9BB66DB3AC19}">
                <a16:creationId xmlns:a16="http://schemas.microsoft.com/office/drawing/2010/main" id="{9933F8F3-7A64-48BB-9E50-F8385DFD37EC}"/>
              </a:ext>
            </a:extLst>
          </p:cNvPr>
          <p:cNvSpPr>
            <a:spLocks noGrp="true"/>
          </p:cNvSpPr>
          <p:nvPr>
            <p:ph idx="11" sz="quarter" type="ftr"/>
          </p:nvPr>
        </p:nvSpPr>
        <p:spPr/>
      </p:sp>
      <p:sp>
        <p:nvSpPr>
          <p:cNvPr hidden="true" id="3" name="Slide Number Placeholder 5">
            <a:extLst>
              <a:ext uri="{C851ED38-AB12-4CE7-B39B-EFCD9F7300D8}">
                <a16:creationId xmlns:a16="http://schemas.microsoft.com/office/drawing/2010/main" id="{1027EF3B-63B6-4AF7-AC47-351C6A5B5D6F}"/>
              </a:ext>
            </a:extLst>
          </p:cNvPr>
          <p:cNvSpPr>
            <a:spLocks noGrp="true"/>
          </p:cNvSpPr>
          <p:nvPr>
            <p:ph idx="12" sz="quarter" type="sldNum"/>
          </p:nvPr>
        </p:nvSpPr>
        <p:spPr/>
      </p:sp>
      <p:sp>
        <p:nvSpPr>
          <p:cNvPr hidden="true" id="4" name="Date Placeholder 3">
            <a:extLst>
              <a:ext uri="{D502DC05-15FE-45A0-A390-40C316B9F490}">
                <a16:creationId xmlns:a16="http://schemas.microsoft.com/office/drawing/2010/main" id="{ED82E4B2-2B83-40C7-A093-483797CA6AFB}"/>
              </a:ext>
            </a:extLst>
          </p:cNvPr>
          <p:cNvSpPr>
            <a:spLocks noGrp="true"/>
          </p:cNvSpPr>
          <p:nvPr>
            <p:ph idx="10" sz="half" type="dt"/>
          </p:nvPr>
        </p:nvSpPr>
        <p:spPr/>
      </p:sp>
    </p:spTree>
    <p:extLst>
      <p:ext uri="{84D9861C-7B86-4DE0-A7AA-524B3F3A2691}">
        <p14:creationId xmlns:p14="http://schemas.microsoft.com/office/powerpoint/2010/main" val="1709109070148"/>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SECTION_HEADER">
    <p:spTree>
      <p:nvGrpSpPr>
        <p:cNvPr id="1" name=""/>
        <p:cNvGrpSpPr/>
        <p:nvPr/>
      </p:nvGrpSpPr>
      <p:grpSpPr>
        <a:xfrm>
          <a:off x="0" y="0"/>
          <a:ext cx="0" cy="0"/>
          <a:chOff x="0" y="0"/>
          <a:chExt cx="0" cy="0"/>
        </a:xfrm>
      </p:grpSpPr>
      <p:sp>
        <p:nvSpPr>
          <p:cNvPr hidden="true" id="2" name="Footer Placeholder 4">
            <a:extLst>
              <a:ext uri="{42C6F59D-176A-4A38-BBC0-588F455E528B}">
                <a16:creationId xmlns:a16="http://schemas.microsoft.com/office/drawing/2010/main" id="{F78E2476-8045-41AF-9213-03A8BE2F2CCE}"/>
              </a:ext>
            </a:extLst>
          </p:cNvPr>
          <p:cNvSpPr>
            <a:spLocks noGrp="true"/>
          </p:cNvSpPr>
          <p:nvPr>
            <p:ph idx="11" sz="quarter" type="ftr"/>
          </p:nvPr>
        </p:nvSpPr>
        <p:spPr/>
      </p:sp>
      <p:sp>
        <p:nvSpPr>
          <p:cNvPr hidden="true" id="3" name="Slide Number Placeholder 5">
            <a:extLst>
              <a:ext uri="{83FB672A-5C21-416D-B828-18171D60C5E1}">
                <a16:creationId xmlns:a16="http://schemas.microsoft.com/office/drawing/2010/main" id="{F8BDEB11-4635-4984-863C-0B6E24277FF9}"/>
              </a:ext>
            </a:extLst>
          </p:cNvPr>
          <p:cNvSpPr>
            <a:spLocks noGrp="true"/>
          </p:cNvSpPr>
          <p:nvPr>
            <p:ph idx="12" sz="quarter" type="sldNum"/>
          </p:nvPr>
        </p:nvSpPr>
        <p:spPr/>
      </p:sp>
      <p:sp>
        <p:nvSpPr>
          <p:cNvPr hidden="true" id="4" name="Date Placeholder 3">
            <a:extLst>
              <a:ext uri="{EF6EBF61-DA32-40BA-B58E-C9D6E58548B8}">
                <a16:creationId xmlns:a16="http://schemas.microsoft.com/office/drawing/2010/main" id="{28FF8D78-9606-4153-8295-E2E3DFC36EAA}"/>
              </a:ext>
            </a:extLst>
          </p:cNvPr>
          <p:cNvSpPr>
            <a:spLocks noGrp="true"/>
          </p:cNvSpPr>
          <p:nvPr>
            <p:ph idx="10" sz="half" type="dt"/>
          </p:nvPr>
        </p:nvSpPr>
        <p:spPr/>
      </p:sp>
    </p:spTree>
    <p:extLst>
      <p:ext uri="{68DF6EB7-5182-4CC9-A7B9-1D8A28578115}">
        <p14:creationId xmlns:p14="http://schemas.microsoft.com/office/powerpoint/2010/main" val="1709109070150"/>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_rels/slideMaster10.xml.rels><?xml version="1.0" encoding="UTF-8" standalone="no"?><Relationships xmlns="http://schemas.openxmlformats.org/package/2006/relationships"><Relationship Id="rId1" Target="../slideLayouts/slideLayout10.xml" Type="http://schemas.openxmlformats.org/officeDocument/2006/relationships/slideLayout"/><Relationship Id="rId2" Target="../theme/theme10.xml" Type="http://schemas.openxmlformats.org/officeDocument/2006/relationships/theme"/></Relationships>
</file>

<file path=ppt/slideMasters/_rels/slideMaster11.xml.rels><?xml version="1.0" encoding="UTF-8" standalone="no"?><Relationships xmlns="http://schemas.openxmlformats.org/package/2006/relationships"><Relationship Id="rId1" Target="../slideLayouts/slideLayout11.xml" Type="http://schemas.openxmlformats.org/officeDocument/2006/relationships/slideLayout"/><Relationship Id="rId2" Target="../theme/theme11.xml" Type="http://schemas.openxmlformats.org/officeDocument/2006/relationships/theme"/></Relationships>
</file>

<file path=ppt/slideMasters/_rels/slideMaster12.xml.rels><?xml version="1.0" encoding="UTF-8" standalone="no"?><Relationships xmlns="http://schemas.openxmlformats.org/package/2006/relationships"><Relationship Id="rId1" Target="../slideLayouts/slideLayout12.xml" Type="http://schemas.openxmlformats.org/officeDocument/2006/relationships/slideLayout"/><Relationship Id="rId2" Target="../theme/theme12.xml" Type="http://schemas.openxmlformats.org/officeDocument/2006/relationships/theme"/></Relationships>
</file>

<file path=ppt/slideMasters/_rels/slideMaster13.xml.rels><?xml version="1.0" encoding="UTF-8" standalone="no"?><Relationships xmlns="http://schemas.openxmlformats.org/package/2006/relationships"><Relationship Id="rId1" Target="../slideLayouts/slideLayout13.xml" Type="http://schemas.openxmlformats.org/officeDocument/2006/relationships/slideLayout"/><Relationship Id="rId2" Target="../theme/theme13.xml" Type="http://schemas.openxmlformats.org/officeDocument/2006/relationships/theme"/></Relationships>
</file>

<file path=ppt/slideMasters/_rels/slideMaster14.xml.rels><?xml version="1.0" encoding="UTF-8" standalone="no"?><Relationships xmlns="http://schemas.openxmlformats.org/package/2006/relationships"><Relationship Id="rId1" Target="../slideLayouts/slideLayout14.xml" Type="http://schemas.openxmlformats.org/officeDocument/2006/relationships/slideLayout"/><Relationship Id="rId2" Target="../theme/theme14.xml" Type="http://schemas.openxmlformats.org/officeDocument/2006/relationships/theme"/></Relationships>
</file>

<file path=ppt/slideMasters/_rels/slideMaster15.xml.rels><?xml version="1.0" encoding="UTF-8" standalone="no"?><Relationships xmlns="http://schemas.openxmlformats.org/package/2006/relationships"><Relationship Id="rId1" Target="../slideLayouts/slideLayout15.xml" Type="http://schemas.openxmlformats.org/officeDocument/2006/relationships/slideLayout"/><Relationship Id="rId2" Target="../theme/theme15.xml" Type="http://schemas.openxmlformats.org/officeDocument/2006/relationships/theme"/></Relationships>
</file>

<file path=ppt/slideMasters/_rels/slideMaster16.xml.rels><?xml version="1.0" encoding="UTF-8" standalone="no"?><Relationships xmlns="http://schemas.openxmlformats.org/package/2006/relationships"><Relationship Id="rId1" Target="../slideLayouts/slideLayout16.xml" Type="http://schemas.openxmlformats.org/officeDocument/2006/relationships/slideLayout"/><Relationship Id="rId2" Target="../theme/theme16.xml" Type="http://schemas.openxmlformats.org/officeDocument/2006/relationships/theme"/></Relationships>
</file>

<file path=ppt/slideMasters/_rels/slideMaster17.xml.rels><?xml version="1.0" encoding="UTF-8" standalone="no"?><Relationships xmlns="http://schemas.openxmlformats.org/package/2006/relationships"><Relationship Id="rId1" Target="../slideLayouts/slideLayout17.xml" Type="http://schemas.openxmlformats.org/officeDocument/2006/relationships/slideLayout"/><Relationship Id="rId2" Target="../theme/theme17.xml" Type="http://schemas.openxmlformats.org/officeDocument/2006/relationships/theme"/></Relationships>
</file>

<file path=ppt/slideMasters/_rels/slideMaster18.xml.rels><?xml version="1.0" encoding="UTF-8" standalone="no"?><Relationships xmlns="http://schemas.openxmlformats.org/package/2006/relationships"><Relationship Id="rId1" Target="../slideLayouts/slideLayout18.xml" Type="http://schemas.openxmlformats.org/officeDocument/2006/relationships/slideLayout"/><Relationship Id="rId2" Target="../theme/theme18.xml" Type="http://schemas.openxmlformats.org/officeDocument/2006/relationships/theme"/></Relationships>
</file>

<file path=ppt/slideMasters/_rels/slideMaster19.xml.rels><?xml version="1.0" encoding="UTF-8" standalone="no"?><Relationships xmlns="http://schemas.openxmlformats.org/package/2006/relationships"><Relationship Id="rId1" Target="../slideLayouts/slideLayout19.xml" Type="http://schemas.openxmlformats.org/officeDocument/2006/relationships/slideLayout"/><Relationship Id="rId2" Target="../theme/theme19.xml" Type="http://schemas.openxmlformats.org/officeDocument/2006/relationships/theme"/></Relationships>
</file>

<file path=ppt/slideMasters/_rels/slideMaster2.xml.rels><?xml version="1.0" encoding="UTF-8" standalone="no"?><Relationships xmlns="http://schemas.openxmlformats.org/package/2006/relationships"><Relationship Id="rId1" Target="../slideLayouts/slideLayout2.xml" Type="http://schemas.openxmlformats.org/officeDocument/2006/relationships/slideLayout"/><Relationship Id="rId2" Target="../theme/theme2.xml" Type="http://schemas.openxmlformats.org/officeDocument/2006/relationships/theme"/></Relationships>
</file>

<file path=ppt/slideMasters/_rels/slideMaster20.xml.rels><?xml version="1.0" encoding="UTF-8" standalone="no"?><Relationships xmlns="http://schemas.openxmlformats.org/package/2006/relationships"><Relationship Id="rId1" Target="../slideLayouts/slideLayout20.xml" Type="http://schemas.openxmlformats.org/officeDocument/2006/relationships/slideLayout"/><Relationship Id="rId2" Target="../theme/theme20.xml" Type="http://schemas.openxmlformats.org/officeDocument/2006/relationships/theme"/></Relationships>
</file>

<file path=ppt/slideMasters/_rels/slideMaster21.xml.rels><?xml version="1.0" encoding="UTF-8" standalone="no"?><Relationships xmlns="http://schemas.openxmlformats.org/package/2006/relationships"><Relationship Id="rId1" Target="../slideLayouts/slideLayout21.xml" Type="http://schemas.openxmlformats.org/officeDocument/2006/relationships/slideLayout"/><Relationship Id="rId2" Target="../theme/theme21.xml" Type="http://schemas.openxmlformats.org/officeDocument/2006/relationships/theme"/><Relationship Id="rId3" Target="http://bit.ly/2Tynxth" TargetMode="External" Type="http://schemas.openxmlformats.org/officeDocument/2006/relationships/hyperlink"/><Relationship Id="rId4" Target="http://bit.ly/2TyoMsr" TargetMode="External" Type="http://schemas.openxmlformats.org/officeDocument/2006/relationships/hyperlink"/><Relationship Id="rId5" Target="http://bit.ly/2TtBDfr" TargetMode="External" Type="http://schemas.openxmlformats.org/officeDocument/2006/relationships/hyperlink"/><Relationship Id="rId6" Target="http://bit.ly/2TtBDfr" TargetMode="External" Type="http://schemas.openxmlformats.org/officeDocument/2006/relationships/hyperlink"/></Relationships>
</file>

<file path=ppt/slideMasters/_rels/slideMaster22.xml.rels><?xml version="1.0" encoding="UTF-8" standalone="no"?><Relationships xmlns="http://schemas.openxmlformats.org/package/2006/relationships"><Relationship Id="rId1" Target="../slideLayouts/slideLayout22.xml" Type="http://schemas.openxmlformats.org/officeDocument/2006/relationships/slideLayout"/><Relationship Id="rId2" Target="../theme/theme22.xml" Type="http://schemas.openxmlformats.org/officeDocument/2006/relationships/theme"/></Relationships>
</file>

<file path=ppt/slideMasters/_rels/slideMaster23.xml.rels><?xml version="1.0" encoding="UTF-8" standalone="no"?><Relationships xmlns="http://schemas.openxmlformats.org/package/2006/relationships"><Relationship Id="rId1" Target="../slideLayouts/slideLayout23.xml" Type="http://schemas.openxmlformats.org/officeDocument/2006/relationships/slideLayout"/><Relationship Id="rId2" Target="../theme/theme23.xml" Type="http://schemas.openxmlformats.org/officeDocument/2006/relationships/theme"/></Relationships>
</file>

<file path=ppt/slideMasters/_rels/slideMaster24.xml.rels><?xml version="1.0" encoding="UTF-8" standalone="no"?><Relationships xmlns="http://schemas.openxmlformats.org/package/2006/relationships"><Relationship Id="rId1" Target="../slideLayouts/slideLayout24.xml" Type="http://schemas.openxmlformats.org/officeDocument/2006/relationships/slideLayout"/><Relationship Id="rId2" Target="../theme/theme24.xml" Type="http://schemas.openxmlformats.org/officeDocument/2006/relationships/theme"/></Relationships>
</file>

<file path=ppt/slideMasters/_rels/slideMaster25.xml.rels><?xml version="1.0" encoding="UTF-8" standalone="no"?><Relationships xmlns="http://schemas.openxmlformats.org/package/2006/relationships"><Relationship Id="rId1" Target="../slideLayouts/slideLayout25.xml" Type="http://schemas.openxmlformats.org/officeDocument/2006/relationships/slideLayout"/><Relationship Id="rId2" Target="../theme/theme25.xml" Type="http://schemas.openxmlformats.org/officeDocument/2006/relationships/theme"/></Relationships>
</file>

<file path=ppt/slideMasters/_rels/slideMaster26.xml.rels><?xml version="1.0" encoding="UTF-8" standalone="no"?><Relationships xmlns="http://schemas.openxmlformats.org/package/2006/relationships"><Relationship Id="rId1" Target="../slideLayouts/slideLayout26.xml" Type="http://schemas.openxmlformats.org/officeDocument/2006/relationships/slideLayout"/><Relationship Id="rId2" Target="../theme/theme26.xml" Type="http://schemas.openxmlformats.org/officeDocument/2006/relationships/theme"/></Relationships>
</file>

<file path=ppt/slideMasters/_rels/slideMaster27.xml.rels><?xml version="1.0" encoding="UTF-8" standalone="no"?><Relationships xmlns="http://schemas.openxmlformats.org/package/2006/relationships"><Relationship Id="rId1" Target="../slideLayouts/slideLayout27.xml" Type="http://schemas.openxmlformats.org/officeDocument/2006/relationships/slideLayout"/><Relationship Id="rId2" Target="../theme/theme27.xml" Type="http://schemas.openxmlformats.org/officeDocument/2006/relationships/theme"/></Relationships>
</file>

<file path=ppt/slideMasters/_rels/slideMaster28.xml.rels><?xml version="1.0" encoding="UTF-8" standalone="no"?><Relationships xmlns="http://schemas.openxmlformats.org/package/2006/relationships"><Relationship Id="rId1" Target="../slideLayouts/slideLayout28.xml" Type="http://schemas.openxmlformats.org/officeDocument/2006/relationships/slideLayout"/><Relationship Id="rId2" Target="../theme/theme28.xml" Type="http://schemas.openxmlformats.org/officeDocument/2006/relationships/theme"/></Relationships>
</file>

<file path=ppt/slideMasters/_rels/slideMaster29.xml.rels><?xml version="1.0" encoding="UTF-8" standalone="no"?><Relationships xmlns="http://schemas.openxmlformats.org/package/2006/relationships"><Relationship Id="rId1" Target="../slideLayouts/slideLayout29.xml" Type="http://schemas.openxmlformats.org/officeDocument/2006/relationships/slideLayout"/><Relationship Id="rId2" Target="../theme/theme29.xml" Type="http://schemas.openxmlformats.org/officeDocument/2006/relationships/theme"/></Relationships>
</file>

<file path=ppt/slideMasters/_rels/slideMaster3.xml.rels><?xml version="1.0" encoding="UTF-8" standalone="no"?><Relationships xmlns="http://schemas.openxmlformats.org/package/2006/relationships"><Relationship Id="rId1" Target="../slideLayouts/slideLayout3.xml" Type="http://schemas.openxmlformats.org/officeDocument/2006/relationships/slideLayout"/><Relationship Id="rId2" Target="../theme/theme3.xml" Type="http://schemas.openxmlformats.org/officeDocument/2006/relationships/theme"/></Relationships>
</file>

<file path=ppt/slideMasters/_rels/slideMaster30.xml.rels><?xml version="1.0" encoding="UTF-8" standalone="no"?><Relationships xmlns="http://schemas.openxmlformats.org/package/2006/relationships"><Relationship Id="rId1" Target="../slideLayouts/slideLayout30.xml" Type="http://schemas.openxmlformats.org/officeDocument/2006/relationships/slideLayout"/><Relationship Id="rId2" Target="../theme/theme30.xml" Type="http://schemas.openxmlformats.org/officeDocument/2006/relationships/theme"/></Relationships>
</file>

<file path=ppt/slideMasters/_rels/slideMaster31.xml.rels><?xml version="1.0" encoding="UTF-8" standalone="no"?><Relationships xmlns="http://schemas.openxmlformats.org/package/2006/relationships"><Relationship Id="rId1" Target="../slideLayouts/slideLayout31.xml" Type="http://schemas.openxmlformats.org/officeDocument/2006/relationships/slideLayout"/><Relationship Id="rId2" Target="../theme/theme31.xml" Type="http://schemas.openxmlformats.org/officeDocument/2006/relationships/theme"/></Relationships>
</file>

<file path=ppt/slideMasters/_rels/slideMaster32.xml.rels><?xml version="1.0" encoding="UTF-8" standalone="no"?><Relationships xmlns="http://schemas.openxmlformats.org/package/2006/relationships"><Relationship Id="rId1" Target="../slideLayouts/slideLayout32.xml" Type="http://schemas.openxmlformats.org/officeDocument/2006/relationships/slideLayout"/><Relationship Id="rId2" Target="../theme/theme32.xml" Type="http://schemas.openxmlformats.org/officeDocument/2006/relationships/theme"/></Relationships>
</file>

<file path=ppt/slideMasters/_rels/slideMaster33.xml.rels><?xml version="1.0" encoding="UTF-8" standalone="no"?><Relationships xmlns="http://schemas.openxmlformats.org/package/2006/relationships"><Relationship Id="rId1" Target="../slideLayouts/slideLayout33.xml" Type="http://schemas.openxmlformats.org/officeDocument/2006/relationships/slideLayout"/><Relationship Id="rId2" Target="../theme/theme33.xml" Type="http://schemas.openxmlformats.org/officeDocument/2006/relationships/theme"/></Relationships>
</file>

<file path=ppt/slideMasters/_rels/slideMaster34.xml.rels><?xml version="1.0" encoding="UTF-8" standalone="no"?><Relationships xmlns="http://schemas.openxmlformats.org/package/2006/relationships"><Relationship Id="rId1" Target="../slideLayouts/slideLayout34.xml" Type="http://schemas.openxmlformats.org/officeDocument/2006/relationships/slideLayout"/><Relationship Id="rId2" Target="../theme/theme34.xml" Type="http://schemas.openxmlformats.org/officeDocument/2006/relationships/theme"/></Relationships>
</file>

<file path=ppt/slideMasters/_rels/slideMaster35.xml.rels><?xml version="1.0" encoding="UTF-8" standalone="no"?><Relationships xmlns="http://schemas.openxmlformats.org/package/2006/relationships"><Relationship Id="rId1" Target="../slideLayouts/slideLayout35.xml" Type="http://schemas.openxmlformats.org/officeDocument/2006/relationships/slideLayout"/><Relationship Id="rId2" Target="../theme/theme35.xml" Type="http://schemas.openxmlformats.org/officeDocument/2006/relationships/theme"/></Relationships>
</file>

<file path=ppt/slideMasters/_rels/slideMaster36.xml.rels><?xml version="1.0" encoding="UTF-8" standalone="no"?><Relationships xmlns="http://schemas.openxmlformats.org/package/2006/relationships"><Relationship Id="rId1" Target="../slideLayouts/slideLayout36.xml" Type="http://schemas.openxmlformats.org/officeDocument/2006/relationships/slideLayout"/><Relationship Id="rId2" Target="../theme/theme36.xml" Type="http://schemas.openxmlformats.org/officeDocument/2006/relationships/theme"/></Relationships>
</file>

<file path=ppt/slideMasters/_rels/slideMaster4.xml.rels><?xml version="1.0" encoding="UTF-8" standalone="no"?><Relationships xmlns="http://schemas.openxmlformats.org/package/2006/relationships"><Relationship Id="rId1" Target="../slideLayouts/slideLayout4.xml" Type="http://schemas.openxmlformats.org/officeDocument/2006/relationships/slideLayout"/><Relationship Id="rId2" Target="../theme/theme4.xml" Type="http://schemas.openxmlformats.org/officeDocument/2006/relationships/theme"/></Relationships>
</file>

<file path=ppt/slideMasters/_rels/slideMaster5.xml.rels><?xml version="1.0" encoding="UTF-8" standalone="no"?><Relationships xmlns="http://schemas.openxmlformats.org/package/2006/relationships"><Relationship Id="rId1" Target="../slideLayouts/slideLayout5.xml" Type="http://schemas.openxmlformats.org/officeDocument/2006/relationships/slideLayout"/><Relationship Id="rId2" Target="../theme/theme5.xml" Type="http://schemas.openxmlformats.org/officeDocument/2006/relationships/theme"/></Relationships>
</file>

<file path=ppt/slideMasters/_rels/slideMaster6.xml.rels><?xml version="1.0" encoding="UTF-8" standalone="no"?><Relationships xmlns="http://schemas.openxmlformats.org/package/2006/relationships"><Relationship Id="rId1" Target="../slideLayouts/slideLayout6.xml" Type="http://schemas.openxmlformats.org/officeDocument/2006/relationships/slideLayout"/><Relationship Id="rId2" Target="../theme/theme6.xml" Type="http://schemas.openxmlformats.org/officeDocument/2006/relationships/theme"/></Relationships>
</file>

<file path=ppt/slideMasters/_rels/slideMaster7.xml.rels><?xml version="1.0" encoding="UTF-8" standalone="no"?><Relationships xmlns="http://schemas.openxmlformats.org/package/2006/relationships"><Relationship Id="rId1" Target="../slideLayouts/slideLayout7.xml" Type="http://schemas.openxmlformats.org/officeDocument/2006/relationships/slideLayout"/><Relationship Id="rId2" Target="../theme/theme7.xml" Type="http://schemas.openxmlformats.org/officeDocument/2006/relationships/theme"/></Relationships>
</file>

<file path=ppt/slideMasters/_rels/slideMaster8.xml.rels><?xml version="1.0" encoding="UTF-8" standalone="no"?><Relationships xmlns="http://schemas.openxmlformats.org/package/2006/relationships"><Relationship Id="rId1" Target="../slideLayouts/slideLayout8.xml" Type="http://schemas.openxmlformats.org/officeDocument/2006/relationships/slideLayout"/><Relationship Id="rId2" Target="../theme/theme8.xml" Type="http://schemas.openxmlformats.org/officeDocument/2006/relationships/theme"/></Relationships>
</file>

<file path=ppt/slideMasters/_rels/slideMaster9.xml.rels><?xml version="1.0" encoding="UTF-8" standalone="no"?><Relationships xmlns="http://schemas.openxmlformats.org/package/2006/relationships"><Relationship Id="rId1" Target="../slideLayouts/slideLayout9.xml" Type="http://schemas.openxmlformats.org/officeDocument/2006/relationships/slideLayout"/><Relationship Id="rId2" Target="../theme/theme9.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24">
    <p:bg>
      <p:bgPr>
        <a:solidFill>
          <a:schemeClr val="lt1"/>
        </a:solidFill>
        <a:effectLst/>
      </p:bgPr>
    </p:bg>
    <p:spTree>
      <p:nvGrpSpPr>
        <p:cNvPr id="1" name=""/>
        <p:cNvGrpSpPr/>
        <p:nvPr/>
      </p:nvGrpSpPr>
      <p:grpSpPr>
        <a:xfrm>
          <a:off x="0" y="0"/>
          <a:ext cx="0" cy="0"/>
          <a:chOff x="0" y="0"/>
          <a:chExt cx="0" cy="0"/>
        </a:xfrm>
      </p:grpSpPr>
      <p:sp>
        <p:nvSpPr>
          <p:cNvPr id="2" name="Google Shape;639;p31">
            <a:extLst>
              <a:ext uri="{C520B89F-3600-4BDF-A725-A771F415E261}">
                <a16:creationId xmlns:a16="http://schemas.microsoft.com/office/drawing/2010/main" id="{A7AC2A02-03F3-4FB1-AD5A-BAA3FA63AD57}"/>
              </a:ext>
            </a:extLst>
          </p:cNvPr>
          <p:cNvSpPr/>
          <p:nvPr/>
        </p:nvSpPr>
        <p:spPr>
          <a:xfrm rot="16200000">
            <a:off x="1020960" y="-550440"/>
            <a:ext cx="1489680" cy="3081239"/>
          </a:xfrm>
          <a:custGeom>
            <a:avLst/>
            <a:gdLst/>
            <a:ahLst/>
            <a:cxnLst/>
            <a:rect b="b" l="0" r="r" t="0"/>
            <a:pathLst>
              <a:path h="37478" w="24447">
                <a:moveTo>
                  <a:pt x="2504" y="0"/>
                </a:moveTo>
                <a:cubicBezTo>
                  <a:pt x="249" y="5318"/>
                  <a:pt x="0" y="10837"/>
                  <a:pt x="2578" y="14929"/>
                </a:cubicBezTo>
                <a:cubicBezTo>
                  <a:pt x="4241" y="17561"/>
                  <a:pt x="7068" y="19607"/>
                  <a:pt x="11281" y="20630"/>
                </a:cubicBezTo>
                <a:cubicBezTo>
                  <a:pt x="20240" y="22811"/>
                  <a:pt x="19304" y="24850"/>
                  <a:pt x="19910" y="32315"/>
                </a:cubicBezTo>
                <a:cubicBezTo>
                  <a:pt x="20226" y="36219"/>
                  <a:pt x="22670" y="36878"/>
                  <a:pt x="24446" y="37477"/>
                </a:cubicBezTo>
                <a:lnTo>
                  <a:pt x="24446" y="0"/>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640;p31">
            <a:extLst>
              <a:ext uri="{96E134FD-7363-4C3E-AE1A-EE21F80927A5}">
                <a16:creationId xmlns:a16="http://schemas.microsoft.com/office/drawing/2010/main" id="{DAB24646-1549-48AF-A4B8-9C13B0E0D4E5}"/>
              </a:ext>
            </a:extLst>
          </p:cNvPr>
          <p:cNvSpPr/>
          <p:nvPr/>
        </p:nvSpPr>
        <p:spPr>
          <a:xfrm rot="16200000">
            <a:off x="5042159" y="1030680"/>
            <a:ext cx="4022999" cy="372744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4" name="Google Shape;641;p31">
            <a:extLst>
              <a:ext uri="{BC6C3C29-BF3B-4519-B5C3-5AACDD2BDD20}">
                <a16:creationId xmlns:a16="http://schemas.microsoft.com/office/drawing/2010/main" id="{92B7396A-086B-41EC-86E9-5D9B150F77DE}"/>
              </a:ext>
            </a:extLst>
          </p:cNvPr>
          <p:cNvGrpSpPr/>
          <p:nvPr/>
        </p:nvGrpSpPr>
        <p:grpSpPr>
          <a:xfrm rot="0">
            <a:off x="-81720" y="-59040"/>
            <a:ext cx="9305999" cy="5257800"/>
            <a:chOff x="-81720" y="-59040"/>
            <a:chExt cx="9305999" cy="5257800"/>
          </a:xfrm>
        </p:grpSpPr>
        <p:sp>
          <p:nvSpPr>
            <p:cNvPr id="5" name="Google Shape;642;p31">
              <a:extLst>
                <a:ext uri="{66B77ACF-1AEC-427D-B1B9-08B22528878E}">
                  <a16:creationId xmlns:a16="http://schemas.microsoft.com/office/drawing/2010/main" id="{EE663A43-78CA-4BD2-9706-0A2B24D40A16}"/>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6" name="Google Shape;643;p31">
              <a:extLst>
                <a:ext uri="{405137ED-52FC-4E6C-8158-A4C1219AC1D9}">
                  <a16:creationId xmlns:a16="http://schemas.microsoft.com/office/drawing/2010/main" id="{91B64CBF-1D78-48B3-81CD-AC2E88CC305E}"/>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644;p31">
              <a:extLst>
                <a:ext uri="{C9958674-A9BD-4955-B7DA-F7C69FFED54D}">
                  <a16:creationId xmlns:a16="http://schemas.microsoft.com/office/drawing/2010/main" id="{2CD940CA-ADC7-4E68-9D7E-1B0CB296315F}"/>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645;p31">
              <a:extLst>
                <a:ext uri="{63E5A90D-3CAB-4E93-8532-91118EB2F6E5}">
                  <a16:creationId xmlns:a16="http://schemas.microsoft.com/office/drawing/2010/main" id="{D24EA898-4C78-4199-90A3-1872F0C5F775}"/>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646;p31">
              <a:extLst>
                <a:ext uri="{51C359F0-1156-4401-958C-2B401B146112}">
                  <a16:creationId xmlns:a16="http://schemas.microsoft.com/office/drawing/2010/main" id="{6ADCCC28-5B2A-49A4-BB52-CB7AC629F1B6}"/>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647;p31">
              <a:extLst>
                <a:ext uri="{7E389E47-0029-41EF-BE1C-F3AA41B6EC2C}">
                  <a16:creationId xmlns:a16="http://schemas.microsoft.com/office/drawing/2010/main" id="{50D05CEF-708D-466F-8068-50838CAAB66E}"/>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648;p31">
              <a:extLst>
                <a:ext uri="{0FCE521E-F2E3-46AE-9DA8-B7C969D1A70A}">
                  <a16:creationId xmlns:a16="http://schemas.microsoft.com/office/drawing/2010/main" id="{5BA4036A-07CD-4BB1-8B1C-6748469AE64A}"/>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649;p31">
              <a:extLst>
                <a:ext uri="{259096AD-5605-4815-B849-B0428750B0C6}">
                  <a16:creationId xmlns:a16="http://schemas.microsoft.com/office/drawing/2010/main" id="{170EFAA1-0E30-4559-AE61-690CF5F4D400}"/>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650;p31">
              <a:extLst>
                <a:ext uri="{4F10D805-5607-47FB-B0BE-9DFD3F767702}">
                  <a16:creationId xmlns:a16="http://schemas.microsoft.com/office/drawing/2010/main" id="{835C589F-2DBE-4B05-96CE-8443E2182893}"/>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651;p31">
              <a:extLst>
                <a:ext uri="{70ACE18A-0386-44D2-8D86-C1F35BE2465B}">
                  <a16:creationId xmlns:a16="http://schemas.microsoft.com/office/drawing/2010/main" id="{1488874B-AFCC-4F42-BFBB-E48EDA494DDC}"/>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5" name="Google Shape;652;p31">
              <a:extLst>
                <a:ext uri="{3A9E2918-01D8-4107-BD6A-8306AAED7362}">
                  <a16:creationId xmlns:a16="http://schemas.microsoft.com/office/drawing/2010/main" id="{A1D9F342-1438-4E94-B4DB-30FC3A27237C}"/>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653;p31">
              <a:extLst>
                <a:ext uri="{A3376BD2-9DDC-43BD-B474-4A0934796463}">
                  <a16:creationId xmlns:a16="http://schemas.microsoft.com/office/drawing/2010/main" id="{196E9559-4942-4842-9F1F-F3F242A7577D}"/>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654;p31">
              <a:extLst>
                <a:ext uri="{77D2CD13-898E-4717-9DD2-500886479522}">
                  <a16:creationId xmlns:a16="http://schemas.microsoft.com/office/drawing/2010/main" id="{8E203C42-FC4E-4A93-B460-167B8E2402BB}"/>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hidden="true" id="18" name="Footer Placeholder 4">
            <a:extLst>
              <a:ext uri="{3AB8B925-C4BD-459C-A0C9-9612DB91F93E}">
                <a16:creationId xmlns:a16="http://schemas.microsoft.com/office/drawing/2010/main" id="{B254D4AA-E11E-4F6D-B8A3-1CA3938A110C}"/>
              </a:ext>
            </a:extLst>
          </p:cNvPr>
          <p:cNvSpPr>
            <a:spLocks noGrp="true"/>
          </p:cNvSpPr>
          <p:nvPr>
            <p:ph idx="3" sz="quarter" type="ftr"/>
          </p:nvPr>
        </p:nvSpPr>
        <p:spPr/>
      </p:sp>
      <p:sp>
        <p:nvSpPr>
          <p:cNvPr hidden="true" id="19" name="Slide Number Placeholder 5">
            <a:extLst>
              <a:ext uri="{4E3AB991-8538-4E39-9BF0-2BB43F7B2544}">
                <a16:creationId xmlns:a16="http://schemas.microsoft.com/office/drawing/2010/main" id="{FD6183CA-63EE-41C1-90C7-2BE3C175BDF2}"/>
              </a:ext>
            </a:extLst>
          </p:cNvPr>
          <p:cNvSpPr>
            <a:spLocks noGrp="true"/>
          </p:cNvSpPr>
          <p:nvPr>
            <p:ph idx="4" sz="quarter" type="sldNum"/>
          </p:nvPr>
        </p:nvSpPr>
        <p:spPr/>
      </p:sp>
      <p:sp>
        <p:nvSpPr>
          <p:cNvPr hidden="true" id="20" name="Date Placeholder 3">
            <a:extLst>
              <a:ext uri="{1327C7AB-DB7C-4474-8E64-5FBC4AA57C70}">
                <a16:creationId xmlns:a16="http://schemas.microsoft.com/office/drawing/2010/main" id="{FB0F2428-1681-4024-99C2-AD70D734BD68}"/>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49"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10.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20">
    <p:bg>
      <p:bgPr>
        <a:solidFill>
          <a:schemeClr val="lt1"/>
        </a:solidFill>
        <a:effectLst/>
      </p:bgPr>
    </p:bg>
    <p:spTree>
      <p:nvGrpSpPr>
        <p:cNvPr id="1" name=""/>
        <p:cNvGrpSpPr/>
        <p:nvPr/>
      </p:nvGrpSpPr>
      <p:grpSpPr>
        <a:xfrm>
          <a:off x="0" y="0"/>
          <a:ext cx="0" cy="0"/>
          <a:chOff x="0" y="0"/>
          <a:chExt cx="0" cy="0"/>
        </a:xfrm>
      </p:grpSpPr>
      <p:sp>
        <p:nvSpPr>
          <p:cNvPr id="2" name="Google Shape;575;p28">
            <a:extLst>
              <a:ext uri="{743ED080-2822-469E-BF8B-1E2735571154}">
                <a16:creationId xmlns:a16="http://schemas.microsoft.com/office/drawing/2010/main" id="{006CF001-CE32-46AE-9E55-ABFBFD1E08CB}"/>
              </a:ext>
            </a:extLst>
          </p:cNvPr>
          <p:cNvSpPr/>
          <p:nvPr/>
        </p:nvSpPr>
        <p:spPr>
          <a:xfrm flipH="true" rot="0">
            <a:off x="229679" y="236520"/>
            <a:ext cx="1862280" cy="2855160"/>
          </a:xfrm>
          <a:custGeom>
            <a:avLst/>
            <a:gdLst/>
            <a:ahLst/>
            <a:cxnLst/>
            <a:rect b="b" l="0" r="r" t="0"/>
            <a:pathLst>
              <a:path h="37478" w="24447">
                <a:moveTo>
                  <a:pt x="2504" y="0"/>
                </a:moveTo>
                <a:cubicBezTo>
                  <a:pt x="249" y="5318"/>
                  <a:pt x="0" y="10837"/>
                  <a:pt x="2578" y="14929"/>
                </a:cubicBezTo>
                <a:cubicBezTo>
                  <a:pt x="4241" y="17561"/>
                  <a:pt x="7068" y="19607"/>
                  <a:pt x="11281" y="20630"/>
                </a:cubicBezTo>
                <a:cubicBezTo>
                  <a:pt x="20240" y="22811"/>
                  <a:pt x="19304" y="24850"/>
                  <a:pt x="19910" y="32315"/>
                </a:cubicBezTo>
                <a:cubicBezTo>
                  <a:pt x="20226" y="36219"/>
                  <a:pt x="22670" y="36878"/>
                  <a:pt x="24446" y="37477"/>
                </a:cubicBezTo>
                <a:lnTo>
                  <a:pt x="24446" y="0"/>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576;p28">
            <a:extLst>
              <a:ext uri="{41545DA8-91D1-44DD-9FDF-85C6F3E12100}">
                <a16:creationId xmlns:a16="http://schemas.microsoft.com/office/drawing/2010/main" id="{2E1D4B43-272C-4F55-9EBA-C3A48F300B29}"/>
              </a:ext>
            </a:extLst>
          </p:cNvPr>
          <p:cNvSpPr/>
          <p:nvPr/>
        </p:nvSpPr>
        <p:spPr>
          <a:xfrm rot="16200000">
            <a:off x="7040160" y="3035160"/>
            <a:ext cx="2451239" cy="128304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 name="PlaceHolder 1">
            <a:extLst>
              <a:ext uri="{DC828873-3AAE-47A9-9078-0A36A911DDCF}">
                <a16:creationId xmlns:a16="http://schemas.microsoft.com/office/drawing/2010/main" id="{757D2872-8841-4533-9533-7282DF6D693A}"/>
              </a:ext>
            </a:extLst>
          </p:cNvPr>
          <p:cNvSpPr>
            <a:spLocks noGrp="true"/>
          </p:cNvSpPr>
          <p:nvPr>
            <p:ph type="title"/>
          </p:nvPr>
        </p:nvSpPr>
        <p:spPr>
          <a:xfrm rot="0">
            <a:off x="620999" y="444959"/>
            <a:ext cx="7901279" cy="57240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grpSp>
        <p:nvGrpSpPr>
          <p:cNvPr id="5" name="Google Shape;582;p28">
            <a:extLst>
              <a:ext uri="{CF272025-01A6-42AD-8A4B-5A3D7B15CD9E}">
                <a16:creationId xmlns:a16="http://schemas.microsoft.com/office/drawing/2010/main" id="{2B8FF347-EED7-4332-B07D-92B09DAB278E}"/>
              </a:ext>
            </a:extLst>
          </p:cNvPr>
          <p:cNvGrpSpPr/>
          <p:nvPr/>
        </p:nvGrpSpPr>
        <p:grpSpPr>
          <a:xfrm rot="0">
            <a:off x="-81720" y="-59040"/>
            <a:ext cx="9305999" cy="5257800"/>
            <a:chOff x="-81720" y="-59040"/>
            <a:chExt cx="9305999" cy="5257800"/>
          </a:xfrm>
        </p:grpSpPr>
        <p:sp>
          <p:nvSpPr>
            <p:cNvPr id="6" name="Google Shape;583;p28">
              <a:extLst>
                <a:ext uri="{047E9B85-8DCB-4853-94D7-9CB9AB6AE045}">
                  <a16:creationId xmlns:a16="http://schemas.microsoft.com/office/drawing/2010/main" id="{63655949-FDE4-401A-A495-E07676322CF3}"/>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584;p28">
              <a:extLst>
                <a:ext uri="{E8B607D3-3276-4A7F-8AA9-5E707C74BDD8}">
                  <a16:creationId xmlns:a16="http://schemas.microsoft.com/office/drawing/2010/main" id="{6F39E087-2CB1-4D59-98F3-B75BF6C383B2}"/>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585;p28">
              <a:extLst>
                <a:ext uri="{3EEFD311-1D13-4A1F-857E-2577D34F2995}">
                  <a16:creationId xmlns:a16="http://schemas.microsoft.com/office/drawing/2010/main" id="{996A23FD-DCD6-470B-8759-2D0C0491031B}"/>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586;p28">
              <a:extLst>
                <a:ext uri="{5AD5A866-AF84-4A32-A6C6-D225F0585C6A}">
                  <a16:creationId xmlns:a16="http://schemas.microsoft.com/office/drawing/2010/main" id="{A32D14CA-A199-4006-8EA1-D5DA319A8BA9}"/>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587;p28">
              <a:extLst>
                <a:ext uri="{5C21B09D-7D48-456A-BD36-5B9E83B70D89}">
                  <a16:creationId xmlns:a16="http://schemas.microsoft.com/office/drawing/2010/main" id="{81EDC29D-ABA2-4662-8468-C513A451D195}"/>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588;p28">
              <a:extLst>
                <a:ext uri="{D39A9578-C91F-41AB-9B18-99ECDB79D28B}">
                  <a16:creationId xmlns:a16="http://schemas.microsoft.com/office/drawing/2010/main" id="{09F5BD49-5FCE-4E44-8228-D01BDF91F574}"/>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589;p28">
              <a:extLst>
                <a:ext uri="{E47C8198-8CD8-4F13-90F2-094317CA586B}">
                  <a16:creationId xmlns:a16="http://schemas.microsoft.com/office/drawing/2010/main" id="{44E9E99B-8136-4E5D-ACB0-DC6C2DE8B7EE}"/>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590;p28">
              <a:extLst>
                <a:ext uri="{C2469C0B-5AFA-43EF-BD31-A8662DD59523}">
                  <a16:creationId xmlns:a16="http://schemas.microsoft.com/office/drawing/2010/main" id="{8B11E0B3-A539-46D0-B929-003137700434}"/>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591;p28">
              <a:extLst>
                <a:ext uri="{91782FE1-CB46-46D3-AB5C-784508EE8E35}">
                  <a16:creationId xmlns:a16="http://schemas.microsoft.com/office/drawing/2010/main" id="{89B571B4-7174-40DE-96EC-1385E08B02B0}"/>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592;p28">
              <a:extLst>
                <a:ext uri="{32494005-0138-43A7-9438-B81CE5CE3703}">
                  <a16:creationId xmlns:a16="http://schemas.microsoft.com/office/drawing/2010/main" id="{7AD39A85-438A-4A68-83A2-1F776914C9BB}"/>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593;p28">
              <a:extLst>
                <a:ext uri="{817C4454-127A-45C1-A603-ACA29223AACE}">
                  <a16:creationId xmlns:a16="http://schemas.microsoft.com/office/drawing/2010/main" id="{C61E48DD-DE77-4DDC-BC31-72FE04AE4DA0}"/>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594;p28">
              <a:extLst>
                <a:ext uri="{F1650BE6-BBB9-4E72-94E1-B3D293933CE7}">
                  <a16:creationId xmlns:a16="http://schemas.microsoft.com/office/drawing/2010/main" id="{2FAF6257-0B64-4720-9C60-0A2AFF7CB5E5}"/>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8" name="Google Shape;595;p28">
              <a:extLst>
                <a:ext uri="{C720C35B-9BE8-42CD-A37C-103E7F74CED9}">
                  <a16:creationId xmlns:a16="http://schemas.microsoft.com/office/drawing/2010/main" id="{92267042-A110-4772-976C-FB86ADC60E3B}"/>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9" name="PlaceHolder 2">
            <a:extLst>
              <a:ext uri="{3CE951B4-7ECF-4439-A084-4C777B431FAB}">
                <a16:creationId xmlns:a16="http://schemas.microsoft.com/office/drawing/2010/main" id="{F7B22FE9-5EE6-483E-96A3-B117ADE29EF7}"/>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0" name="Footer Placeholder 4">
            <a:extLst>
              <a:ext uri="{DAB0ADE1-FDEB-4B72-9A32-A75736A714A5}">
                <a16:creationId xmlns:a16="http://schemas.microsoft.com/office/drawing/2010/main" id="{DD3C020C-24C4-4104-AC98-A9429CB7320F}"/>
              </a:ext>
            </a:extLst>
          </p:cNvPr>
          <p:cNvSpPr>
            <a:spLocks noGrp="true"/>
          </p:cNvSpPr>
          <p:nvPr>
            <p:ph idx="3" sz="quarter" type="ftr"/>
          </p:nvPr>
        </p:nvSpPr>
        <p:spPr/>
      </p:sp>
      <p:sp>
        <p:nvSpPr>
          <p:cNvPr hidden="true" id="21" name="Slide Number Placeholder 5">
            <a:extLst>
              <a:ext uri="{2BA7DA34-4973-46BC-9657-03CA1B28A3D1}">
                <a16:creationId xmlns:a16="http://schemas.microsoft.com/office/drawing/2010/main" id="{8C6CA6A5-074A-428D-B854-6B899C1064E1}"/>
              </a:ext>
            </a:extLst>
          </p:cNvPr>
          <p:cNvSpPr>
            <a:spLocks noGrp="true"/>
          </p:cNvSpPr>
          <p:nvPr>
            <p:ph idx="4" sz="quarter" type="sldNum"/>
          </p:nvPr>
        </p:nvSpPr>
        <p:spPr/>
      </p:sp>
      <p:sp>
        <p:nvSpPr>
          <p:cNvPr hidden="true" id="22" name="Date Placeholder 3">
            <a:extLst>
              <a:ext uri="{1AA796C4-F8EC-4D36-A398-7A12274F208D}">
                <a16:creationId xmlns:a16="http://schemas.microsoft.com/office/drawing/2010/main" id="{3F27570E-A372-48F4-A5A7-A3C4D39C048A}"/>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67"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1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33">
    <p:bg>
      <p:bgPr>
        <a:solidFill>
          <a:srgbClr val="0e2a47"/>
        </a:solidFill>
        <a:effectLst/>
      </p:bgPr>
    </p:bg>
    <p:spTree>
      <p:nvGrpSpPr>
        <p:cNvPr id="1" name=""/>
        <p:cNvGrpSpPr/>
        <p:nvPr/>
      </p:nvGrpSpPr>
      <p:grpSpPr>
        <a:xfrm>
          <a:off x="0" y="0"/>
          <a:ext cx="0" cy="0"/>
          <a:chOff x="0" y="0"/>
          <a:chExt cx="0" cy="0"/>
        </a:xfrm>
      </p:grpSpPr>
      <p:sp>
        <p:nvSpPr>
          <p:cNvPr id="2" name="PlaceHolder 1">
            <a:extLst>
              <a:ext uri="{C74A26CA-F67E-4FE7-8FF6-D546C33A2026}">
                <a16:creationId xmlns:a16="http://schemas.microsoft.com/office/drawing/2010/main" id="{FCE043A7-59F5-405C-9231-E38112C20BD0}"/>
              </a:ext>
            </a:extLst>
          </p:cNvPr>
          <p:cNvSpPr>
            <a:spLocks noGrp="true"/>
          </p:cNvSpPr>
          <p:nvPr>
            <p:ph type="title"/>
          </p:nvPr>
        </p:nvSpPr>
        <p:spPr>
          <a:xfrm rot="0">
            <a:off x="457200" y="205200"/>
            <a:ext cx="8229239" cy="858600"/>
          </a:xfrm>
          <a:prstGeom prst="rect">
            <a:avLst/>
          </a:prstGeom>
          <a:noFill/>
          <a:ln w="0">
            <a:noFill/>
          </a:ln>
        </p:spPr>
        <p:txBody>
          <a:bodyPr anchor="ctr" bIns="0" lIns="0" rIns="0" rtlCol="0" tIns="0" vert="horz">
            <a:noAutofit/>
          </a:bodyPr>
          <a:lstStyle/>
          <a:p>
            <a:pPr indent="0">
              <a:buNone/>
            </a:pPr>
            <a:r>
              <a:rPr b="0" dirty="0" lang="en-US" spc="-1" strike="noStrike" sz="1400">
                <a:solidFill>
                  <a:srgbClr val="000000"/>
                </a:solidFill>
                <a:latin typeface="Arial"/>
              </a:rPr>
              <a:t>Click to edit the title text format</a:t>
            </a:r>
            <a:endParaRPr b="0" dirty="0" lang="en-US" spc="-1" strike="noStrike" sz="1400">
              <a:solidFill>
                <a:srgbClr val="000000"/>
              </a:solidFill>
              <a:latin typeface="Arial"/>
            </a:endParaRPr>
          </a:p>
        </p:txBody>
      </p:sp>
      <p:sp>
        <p:nvSpPr>
          <p:cNvPr id="3" name="PlaceHolder 2">
            <a:extLst>
              <a:ext uri="{BFADE822-BF8C-4D67-AD12-DBFCF4FF3D1C}">
                <a16:creationId xmlns:a16="http://schemas.microsoft.com/office/drawing/2010/main" id="{9E1B1037-5405-43FB-8C59-44BF37F6C5F1}"/>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ffffff"/>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ffffff"/>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ffffff"/>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ffffff"/>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ffffff"/>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ffffff"/>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ffffff"/>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4" name="Footer Placeholder 4">
            <a:extLst>
              <a:ext uri="{3ED640A1-844E-427E-A082-A26915D92B35}">
                <a16:creationId xmlns:a16="http://schemas.microsoft.com/office/drawing/2010/main" id="{45179A1C-1B3F-4CDF-84FF-BA538C35A9DB}"/>
              </a:ext>
            </a:extLst>
          </p:cNvPr>
          <p:cNvSpPr>
            <a:spLocks noGrp="true"/>
          </p:cNvSpPr>
          <p:nvPr>
            <p:ph idx="3" sz="quarter" type="ftr"/>
          </p:nvPr>
        </p:nvSpPr>
        <p:spPr/>
      </p:sp>
      <p:sp>
        <p:nvSpPr>
          <p:cNvPr hidden="true" id="5" name="Slide Number Placeholder 5">
            <a:extLst>
              <a:ext uri="{0DE856E3-C4FD-4884-82EE-84D7C98B63E4}">
                <a16:creationId xmlns:a16="http://schemas.microsoft.com/office/drawing/2010/main" id="{F8DCCFAC-76E3-4214-AE11-039F0483684E}"/>
              </a:ext>
            </a:extLst>
          </p:cNvPr>
          <p:cNvSpPr>
            <a:spLocks noGrp="true"/>
          </p:cNvSpPr>
          <p:nvPr>
            <p:ph idx="4" sz="quarter" type="sldNum"/>
          </p:nvPr>
        </p:nvSpPr>
        <p:spPr/>
      </p:sp>
      <p:sp>
        <p:nvSpPr>
          <p:cNvPr hidden="true" id="6" name="Date Placeholder 3">
            <a:extLst>
              <a:ext uri="{B9D4709A-0499-4B9A-AFC9-0CC9A8983B9C}">
                <a16:creationId xmlns:a16="http://schemas.microsoft.com/office/drawing/2010/main" id="{3E139C17-EFDE-434C-B0E7-F633BCC61EB8}"/>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69"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12.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9">
    <p:bg>
      <p:bgPr>
        <a:solidFill>
          <a:schemeClr val="lt1"/>
        </a:solidFill>
        <a:effectLst/>
      </p:bgPr>
    </p:bg>
    <p:spTree>
      <p:nvGrpSpPr>
        <p:cNvPr id="1" name=""/>
        <p:cNvGrpSpPr/>
        <p:nvPr/>
      </p:nvGrpSpPr>
      <p:grpSpPr>
        <a:xfrm>
          <a:off x="0" y="0"/>
          <a:ext cx="0" cy="0"/>
          <a:chOff x="0" y="0"/>
          <a:chExt cx="0" cy="0"/>
        </a:xfrm>
      </p:grpSpPr>
      <p:sp>
        <p:nvSpPr>
          <p:cNvPr id="2" name="Google Shape;346;p18">
            <a:extLst>
              <a:ext uri="{A9C54CBE-BEB0-4A23-9334-280578390809}">
                <a16:creationId xmlns:a16="http://schemas.microsoft.com/office/drawing/2010/main" id="{E7B23AA8-E576-49E5-8A37-563575605F80}"/>
              </a:ext>
            </a:extLst>
          </p:cNvPr>
          <p:cNvSpPr/>
          <p:nvPr/>
        </p:nvSpPr>
        <p:spPr>
          <a:xfrm rot="5400000">
            <a:off x="-556200" y="1037520"/>
            <a:ext cx="3080520" cy="149472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347;p18">
            <a:extLst>
              <a:ext uri="{628762FC-9168-4381-B1DD-A812D1BF69F6}">
                <a16:creationId xmlns:a16="http://schemas.microsoft.com/office/drawing/2010/main" id="{4B85B244-4EEA-45E5-927B-0F5C0490D13A}"/>
              </a:ext>
            </a:extLst>
          </p:cNvPr>
          <p:cNvSpPr/>
          <p:nvPr/>
        </p:nvSpPr>
        <p:spPr>
          <a:xfrm rot="16200000">
            <a:off x="7348320" y="3330000"/>
            <a:ext cx="1476000" cy="165276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 name="PlaceHolder 1">
            <a:extLst>
              <a:ext uri="{0AB5C8B6-D6DE-4E56-B6CC-204403C19BA2}">
                <a16:creationId xmlns:a16="http://schemas.microsoft.com/office/drawing/2010/main" id="{E6DDB4BB-83C7-4141-AB5D-2BE43E8FD9BC}"/>
              </a:ext>
            </a:extLst>
          </p:cNvPr>
          <p:cNvSpPr>
            <a:spLocks noGrp="true"/>
          </p:cNvSpPr>
          <p:nvPr>
            <p:ph type="title"/>
          </p:nvPr>
        </p:nvSpPr>
        <p:spPr>
          <a:xfrm rot="0">
            <a:off x="620999" y="444959"/>
            <a:ext cx="7901279" cy="57240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grpSp>
        <p:nvGrpSpPr>
          <p:cNvPr id="5" name="Google Shape;353;p18">
            <a:extLst>
              <a:ext uri="{CC3E531E-A58D-4ABA-97B5-9C9E7A183610}">
                <a16:creationId xmlns:a16="http://schemas.microsoft.com/office/drawing/2010/main" id="{4D1CCFA1-D42F-4D96-A5AE-349486971C51}"/>
              </a:ext>
            </a:extLst>
          </p:cNvPr>
          <p:cNvGrpSpPr/>
          <p:nvPr/>
        </p:nvGrpSpPr>
        <p:grpSpPr>
          <a:xfrm rot="0">
            <a:off x="-81720" y="-59040"/>
            <a:ext cx="9305999" cy="5257800"/>
            <a:chOff x="-81720" y="-59040"/>
            <a:chExt cx="9305999" cy="5257800"/>
          </a:xfrm>
        </p:grpSpPr>
        <p:sp>
          <p:nvSpPr>
            <p:cNvPr id="6" name="Google Shape;354;p18">
              <a:extLst>
                <a:ext uri="{F692E3E2-DE76-4ED1-8FA2-3A041B3EADCD}">
                  <a16:creationId xmlns:a16="http://schemas.microsoft.com/office/drawing/2010/main" id="{26E9BF60-78D5-49F5-8F89-B87C1EDB540D}"/>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355;p18">
              <a:extLst>
                <a:ext uri="{EF36B746-D4E1-4FFF-A497-20A7CA137260}">
                  <a16:creationId xmlns:a16="http://schemas.microsoft.com/office/drawing/2010/main" id="{50C503BC-31F9-4511-8956-48B7B4ECE19E}"/>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356;p18">
              <a:extLst>
                <a:ext uri="{2BAC7E62-5934-4B80-9174-2953E3ACBF26}">
                  <a16:creationId xmlns:a16="http://schemas.microsoft.com/office/drawing/2010/main" id="{51A84A4D-908C-490C-AC27-52BD63A71CB7}"/>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357;p18">
              <a:extLst>
                <a:ext uri="{32C2860D-8757-4A2B-B604-020395A3D627}">
                  <a16:creationId xmlns:a16="http://schemas.microsoft.com/office/drawing/2010/main" id="{766781D5-D015-4D60-A9B3-48B83CFBA6D7}"/>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358;p18">
              <a:extLst>
                <a:ext uri="{E7D3065C-86B4-4F4D-9634-A12393E164AA}">
                  <a16:creationId xmlns:a16="http://schemas.microsoft.com/office/drawing/2010/main" id="{2B4F1E1F-18ED-4797-AACB-9E7221B1A576}"/>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359;p18">
              <a:extLst>
                <a:ext uri="{B1DF804C-BF13-439A-AF62-DE16537234C9}">
                  <a16:creationId xmlns:a16="http://schemas.microsoft.com/office/drawing/2010/main" id="{A26E74B5-55EE-4DEC-9C07-0E681F49358B}"/>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360;p18">
              <a:extLst>
                <a:ext uri="{416011E4-3BD0-4D80-96CF-8EEAD42D82E0}">
                  <a16:creationId xmlns:a16="http://schemas.microsoft.com/office/drawing/2010/main" id="{CE654BE1-A364-4CE6-A7AA-D55A3F920D45}"/>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361;p18">
              <a:extLst>
                <a:ext uri="{6B50ADCB-3A63-4207-BD27-EE9B21CA1C3E}">
                  <a16:creationId xmlns:a16="http://schemas.microsoft.com/office/drawing/2010/main" id="{39050F21-6F33-4C97-B123-CF0A919839A9}"/>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362;p18">
              <a:extLst>
                <a:ext uri="{ACA4C3E4-30C8-4192-ABA5-21D172F38846}">
                  <a16:creationId xmlns:a16="http://schemas.microsoft.com/office/drawing/2010/main" id="{D3278BB0-76A5-42D0-B8D9-4ED6691C3157}"/>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363;p18">
              <a:extLst>
                <a:ext uri="{70E9563D-CFAC-49B5-8094-DF3D3108FDA6}">
                  <a16:creationId xmlns:a16="http://schemas.microsoft.com/office/drawing/2010/main" id="{63F861AB-3AF1-4FC3-99CA-3243A1EDFE47}"/>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364;p18">
              <a:extLst>
                <a:ext uri="{4B529727-2B51-4D29-B308-5CC57A0CE339}">
                  <a16:creationId xmlns:a16="http://schemas.microsoft.com/office/drawing/2010/main" id="{7F8812DA-0D47-4542-94D3-E834F341168B}"/>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365;p18">
              <a:extLst>
                <a:ext uri="{15F2C053-2001-4945-8BC5-B7AC0748960D}">
                  <a16:creationId xmlns:a16="http://schemas.microsoft.com/office/drawing/2010/main" id="{7F88AD2F-36D2-45F8-877F-77F4DD2123CC}"/>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8" name="Google Shape;366;p18">
              <a:extLst>
                <a:ext uri="{919831FC-2A15-4008-BECD-E6A04139525A}">
                  <a16:creationId xmlns:a16="http://schemas.microsoft.com/office/drawing/2010/main" id="{07B2824C-3409-4696-BB88-01A7E746BA5E}"/>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9" name="PlaceHolder 2">
            <a:extLst>
              <a:ext uri="{FFC1C1C7-19D7-45F8-AEDC-390F88ABF5F8}">
                <a16:creationId xmlns:a16="http://schemas.microsoft.com/office/drawing/2010/main" id="{B3240305-74C2-4C3A-8BBF-282E94481377}"/>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0" name="Footer Placeholder 4">
            <a:extLst>
              <a:ext uri="{8D767E3D-19B3-49E8-8C92-61CBC05CA977}">
                <a16:creationId xmlns:a16="http://schemas.microsoft.com/office/drawing/2010/main" id="{E20C68FF-6FD2-40B9-92F8-59B23DB37DB6}"/>
              </a:ext>
            </a:extLst>
          </p:cNvPr>
          <p:cNvSpPr>
            <a:spLocks noGrp="true"/>
          </p:cNvSpPr>
          <p:nvPr>
            <p:ph idx="3" sz="quarter" type="ftr"/>
          </p:nvPr>
        </p:nvSpPr>
        <p:spPr/>
      </p:sp>
      <p:sp>
        <p:nvSpPr>
          <p:cNvPr hidden="true" id="21" name="Slide Number Placeholder 5">
            <a:extLst>
              <a:ext uri="{29465BD9-0BFA-4FE2-BE08-49E1788917F0}">
                <a16:creationId xmlns:a16="http://schemas.microsoft.com/office/drawing/2010/main" id="{9144DBC2-7548-4721-BC68-5367A79313ED}"/>
              </a:ext>
            </a:extLst>
          </p:cNvPr>
          <p:cNvSpPr>
            <a:spLocks noGrp="true"/>
          </p:cNvSpPr>
          <p:nvPr>
            <p:ph idx="4" sz="quarter" type="sldNum"/>
          </p:nvPr>
        </p:nvSpPr>
        <p:spPr/>
      </p:sp>
      <p:sp>
        <p:nvSpPr>
          <p:cNvPr hidden="true" id="22" name="Date Placeholder 3">
            <a:extLst>
              <a:ext uri="{E06940E3-0CD5-4DCF-B027-45F15E2CE406}">
                <a16:creationId xmlns:a16="http://schemas.microsoft.com/office/drawing/2010/main" id="{02842E65-255C-4727-9F8B-AAECD42A3589}"/>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71"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13.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lt1"/>
        </a:solidFill>
        <a:effectLst/>
      </p:bgPr>
    </p:bg>
    <p:spTree>
      <p:nvGrpSpPr>
        <p:cNvPr id="1" name=""/>
        <p:cNvGrpSpPr/>
        <p:nvPr/>
      </p:nvGrpSpPr>
      <p:grpSpPr>
        <a:xfrm>
          <a:off x="0" y="0"/>
          <a:ext cx="0" cy="0"/>
          <a:chOff x="0" y="0"/>
          <a:chExt cx="0" cy="0"/>
        </a:xfrm>
      </p:grpSpPr>
      <p:sp>
        <p:nvSpPr>
          <p:cNvPr id="2" name="Google Shape;9;p2">
            <a:extLst>
              <a:ext uri="{A7597F12-1A3C-46A7-B350-541E75883F1D}">
                <a16:creationId xmlns:a16="http://schemas.microsoft.com/office/drawing/2010/main" id="{EAC16A9D-312F-4537-B70D-CFD5195D2B8F}"/>
              </a:ext>
            </a:extLst>
          </p:cNvPr>
          <p:cNvSpPr/>
          <p:nvPr/>
        </p:nvSpPr>
        <p:spPr>
          <a:xfrm rot="16200000">
            <a:off x="4805639" y="790920"/>
            <a:ext cx="4260240" cy="395352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10;p2">
            <a:extLst>
              <a:ext uri="{65EB7D4E-7C25-4CAE-BF69-9BAA96968713}">
                <a16:creationId xmlns:a16="http://schemas.microsoft.com/office/drawing/2010/main" id="{CB80CC24-0EB3-4222-B4AC-B26A0AB5EE3F}"/>
              </a:ext>
            </a:extLst>
          </p:cNvPr>
          <p:cNvSpPr/>
          <p:nvPr/>
        </p:nvSpPr>
        <p:spPr>
          <a:xfrm rot="0">
            <a:off x="225360" y="3490200"/>
            <a:ext cx="2902679" cy="140832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 name="PlaceHolder 1">
            <a:extLst>
              <a:ext uri="{61F3C4A9-4AB3-4089-9316-CD61D6080AEE}">
                <a16:creationId xmlns:a16="http://schemas.microsoft.com/office/drawing/2010/main" id="{16474A01-4867-4D47-9EE9-61ABD69539B0}"/>
              </a:ext>
            </a:extLst>
          </p:cNvPr>
          <p:cNvSpPr>
            <a:spLocks noGrp="true"/>
          </p:cNvSpPr>
          <p:nvPr>
            <p:ph type="title"/>
          </p:nvPr>
        </p:nvSpPr>
        <p:spPr>
          <a:xfrm rot="0">
            <a:off x="620999" y="1256040"/>
            <a:ext cx="5337719" cy="1532520"/>
          </a:xfrm>
          <a:prstGeom prst="rect">
            <a:avLst/>
          </a:prstGeom>
          <a:noFill/>
          <a:ln w="0">
            <a:noFill/>
          </a:ln>
        </p:spPr>
        <p:txBody>
          <a:bodyPr anchor="ctr" bIns="91440" lIns="91440" rIns="91440" rtlCol="0" tIns="91440" vert="horz">
            <a:noAutofit/>
          </a:bodyPr>
          <a:lstStyle/>
          <a:p>
            <a:pPr indent="0">
              <a:buNone/>
            </a:pPr>
            <a:r>
              <a:rPr b="0" dirty="0" lang="en-US" spc="-1" strike="noStrike" sz="4700">
                <a:solidFill>
                  <a:srgbClr val="000000"/>
                </a:solidFill>
                <a:latin typeface="Arial"/>
              </a:rPr>
              <a:t>Click to edit the title text format</a:t>
            </a:r>
            <a:endParaRPr b="0" dirty="0" lang="en-US" spc="-1" strike="noStrike" sz="4700">
              <a:solidFill>
                <a:srgbClr val="000000"/>
              </a:solidFill>
              <a:latin typeface="Arial"/>
            </a:endParaRPr>
          </a:p>
        </p:txBody>
      </p:sp>
      <p:sp>
        <p:nvSpPr>
          <p:cNvPr id="5" name="Google Shape;13;p2">
            <a:extLst>
              <a:ext uri="{3A132F9F-24F0-4248-8CCB-3036A48488F7}">
                <a16:creationId xmlns:a16="http://schemas.microsoft.com/office/drawing/2010/main" id="{7FCBF937-C332-4A47-A662-E963CDBEA794}"/>
              </a:ext>
            </a:extLst>
          </p:cNvPr>
          <p:cNvSpPr/>
          <p:nvPr/>
        </p:nvSpPr>
        <p:spPr>
          <a:xfrm rot="0">
            <a:off x="225360" y="244800"/>
            <a:ext cx="887400" cy="813960"/>
          </a:xfrm>
          <a:custGeom>
            <a:avLst/>
            <a:gdLst/>
            <a:ahLst/>
            <a:cxnLst/>
            <a:rect b="b" l="0" r="r" t="0"/>
            <a:pathLst>
              <a:path h="9766" w="10650">
                <a:moveTo>
                  <a:pt x="9531" y="1"/>
                </a:moveTo>
                <a:lnTo>
                  <a:pt x="0" y="1"/>
                </a:lnTo>
                <a:lnTo>
                  <a:pt x="0" y="9639"/>
                </a:lnTo>
                <a:cubicBezTo>
                  <a:pt x="6472" y="9765"/>
                  <a:pt x="10650" y="4248"/>
                  <a:pt x="9531" y="1"/>
                </a:cubicBez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6" name="Google Shape;14;p2">
            <a:extLst>
              <a:ext uri="{08938F40-7298-4F61-B160-C6F414DF3AAD}">
                <a16:creationId xmlns:a16="http://schemas.microsoft.com/office/drawing/2010/main" id="{76EE3864-5FE6-428E-BCB5-B6A5658E771F}"/>
              </a:ext>
            </a:extLst>
          </p:cNvPr>
          <p:cNvGrpSpPr/>
          <p:nvPr/>
        </p:nvGrpSpPr>
        <p:grpSpPr>
          <a:xfrm rot="0">
            <a:off x="-81720" y="-59040"/>
            <a:ext cx="9305999" cy="5257800"/>
            <a:chOff x="-81720" y="-59040"/>
            <a:chExt cx="9305999" cy="5257800"/>
          </a:xfrm>
        </p:grpSpPr>
        <p:sp>
          <p:nvSpPr>
            <p:cNvPr id="7" name="Google Shape;15;p2">
              <a:extLst>
                <a:ext uri="{87168EB7-6BA8-49D0-96C1-26E2BD31C34F}">
                  <a16:creationId xmlns:a16="http://schemas.microsoft.com/office/drawing/2010/main" id="{2A38E796-9D09-47E2-B14F-7EC6BD810EBA}"/>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16;p2">
              <a:extLst>
                <a:ext uri="{D35C7D9D-6441-43CF-96BF-74DE54506742}">
                  <a16:creationId xmlns:a16="http://schemas.microsoft.com/office/drawing/2010/main" id="{90A98F11-3FA6-44AC-8F48-0443FE130C26}"/>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17;p2">
              <a:extLst>
                <a:ext uri="{3BF0CD05-9719-49D2-AC07-B05288ABB42F}">
                  <a16:creationId xmlns:a16="http://schemas.microsoft.com/office/drawing/2010/main" id="{13FFEF55-8027-47CB-A7EA-C7330711D152}"/>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18;p2">
              <a:extLst>
                <a:ext uri="{934332DB-6A81-44DE-8C3C-BB62CBD117CD}">
                  <a16:creationId xmlns:a16="http://schemas.microsoft.com/office/drawing/2010/main" id="{D37DE95A-C01B-465C-B897-B220C60A1F93}"/>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19;p2">
              <a:extLst>
                <a:ext uri="{1E52A109-43C0-4917-922A-B2CF17E321FD}">
                  <a16:creationId xmlns:a16="http://schemas.microsoft.com/office/drawing/2010/main" id="{0C044973-8972-42B5-AB0E-90FCF8CB1379}"/>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20;p2">
              <a:extLst>
                <a:ext uri="{E80DE83C-4A04-45D4-82C9-C8FCE2A645D7}">
                  <a16:creationId xmlns:a16="http://schemas.microsoft.com/office/drawing/2010/main" id="{56DFD58B-79C4-4118-B3F2-7AC90F5A56BA}"/>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21;p2">
              <a:extLst>
                <a:ext uri="{DEB4BB49-0BF6-4D06-8A4D-FA6C163C7F74}">
                  <a16:creationId xmlns:a16="http://schemas.microsoft.com/office/drawing/2010/main" id="{747B59E0-8E84-425B-BD75-BF5FD316C043}"/>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22;p2">
              <a:extLst>
                <a:ext uri="{135D0F7B-0869-4A55-9A00-57A2B710D270}">
                  <a16:creationId xmlns:a16="http://schemas.microsoft.com/office/drawing/2010/main" id="{8C750D6B-2D47-4D94-86F5-64766D5C20F9}"/>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23;p2">
              <a:extLst>
                <a:ext uri="{77E3C569-B8E8-470B-9E6E-7777BB58B4E9}">
                  <a16:creationId xmlns:a16="http://schemas.microsoft.com/office/drawing/2010/main" id="{4850EF39-BEEE-4351-B414-0CA58383BC29}"/>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6" name="Google Shape;24;p2">
              <a:extLst>
                <a:ext uri="{990263F7-328A-4E57-9ED3-BDE9F691382F}">
                  <a16:creationId xmlns:a16="http://schemas.microsoft.com/office/drawing/2010/main" id="{55779EE0-208D-4F43-9C8D-1525D2C3109E}"/>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25;p2">
              <a:extLst>
                <a:ext uri="{54787543-0C65-4CCD-9AF2-3C429B7826B4}">
                  <a16:creationId xmlns:a16="http://schemas.microsoft.com/office/drawing/2010/main" id="{0CFD3151-047B-4361-A2C5-7C0EFF7CFBD2}"/>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8" name="Google Shape;26;p2">
              <a:extLst>
                <a:ext uri="{B98A6CC1-9B1B-42BB-B496-A2733D3B9962}">
                  <a16:creationId xmlns:a16="http://schemas.microsoft.com/office/drawing/2010/main" id="{DB2FE891-A853-4F34-8742-7535A996DB1E}"/>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9" name="Google Shape;27;p2">
              <a:extLst>
                <a:ext uri="{AB80C68D-9A02-4AEA-A324-93ADDDA66B94}">
                  <a16:creationId xmlns:a16="http://schemas.microsoft.com/office/drawing/2010/main" id="{CCB66E0D-6BEB-4B64-AEDF-4F5868DAE276}"/>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0" name="PlaceHolder 2">
            <a:extLst>
              <a:ext uri="{F688C342-7503-43F6-A445-9B772786E68F}">
                <a16:creationId xmlns:a16="http://schemas.microsoft.com/office/drawing/2010/main" id="{D195C65C-EF08-4F21-8B97-CD51930B9843}"/>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a:t>
            </a:r>
            <a:r>
              <a:rPr b="0" dirty="0" lang="en-US" spc="-1" strike="noStrike" sz="2000">
                <a:solidFill>
                  <a:srgbClr val="000000"/>
                </a:solidFill>
                <a:latin typeface="Arial"/>
              </a:rPr>
              <a:t>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a:t>
            </a:r>
            <a:r>
              <a:rPr b="0" dirty="0" lang="en-US" spc="-1" strike="noStrike" sz="2000">
                <a:solidFill>
                  <a:srgbClr val="000000"/>
                </a:solidFill>
                <a:latin typeface="Arial"/>
              </a:rPr>
              <a:t>Outline Level</a:t>
            </a:r>
            <a:endParaRPr b="0" dirty="0" lang="en-US" spc="-1" strike="noStrike" sz="2000">
              <a:solidFill>
                <a:srgbClr val="000000"/>
              </a:solidFill>
              <a:latin typeface="Arial"/>
            </a:endParaRPr>
          </a:p>
        </p:txBody>
      </p:sp>
      <p:sp>
        <p:nvSpPr>
          <p:cNvPr hidden="true" id="21" name="Footer Placeholder 4">
            <a:extLst>
              <a:ext uri="{304E78AD-7EA0-4545-94F1-3FD386C57196}">
                <a16:creationId xmlns:a16="http://schemas.microsoft.com/office/drawing/2010/main" id="{EA5309E9-4CC4-4209-B125-11F59A950CE5}"/>
              </a:ext>
            </a:extLst>
          </p:cNvPr>
          <p:cNvSpPr>
            <a:spLocks noGrp="true"/>
          </p:cNvSpPr>
          <p:nvPr>
            <p:ph idx="3" sz="quarter" type="ftr"/>
          </p:nvPr>
        </p:nvSpPr>
        <p:spPr/>
      </p:sp>
      <p:sp>
        <p:nvSpPr>
          <p:cNvPr hidden="true" id="22" name="Slide Number Placeholder 5">
            <a:extLst>
              <a:ext uri="{31B627D6-CBE3-488A-859A-BF174A7AF573}">
                <a16:creationId xmlns:a16="http://schemas.microsoft.com/office/drawing/2010/main" id="{C4A18150-EF8C-4566-A954-19937419BEDA}"/>
              </a:ext>
            </a:extLst>
          </p:cNvPr>
          <p:cNvSpPr>
            <a:spLocks noGrp="true"/>
          </p:cNvSpPr>
          <p:nvPr>
            <p:ph idx="4" sz="quarter" type="sldNum"/>
          </p:nvPr>
        </p:nvSpPr>
        <p:spPr/>
      </p:sp>
      <p:sp>
        <p:nvSpPr>
          <p:cNvPr hidden="true" id="23" name="Date Placeholder 3">
            <a:extLst>
              <a:ext uri="{4AC8C637-7B90-4609-9CAB-280AE9C1DF2A}">
                <a16:creationId xmlns:a16="http://schemas.microsoft.com/office/drawing/2010/main" id="{7E802C0D-AE73-44BE-A004-8ED9B27A17DC}"/>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73"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14.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29">
    <p:bg>
      <p:bgPr>
        <a:solidFill>
          <a:schemeClr val="lt1"/>
        </a:solidFill>
        <a:effectLst/>
      </p:bgPr>
    </p:bg>
    <p:spTree>
      <p:nvGrpSpPr>
        <p:cNvPr id="1" name=""/>
        <p:cNvGrpSpPr/>
        <p:nvPr/>
      </p:nvGrpSpPr>
      <p:grpSpPr>
        <a:xfrm>
          <a:off x="0" y="0"/>
          <a:ext cx="0" cy="0"/>
          <a:chOff x="0" y="0"/>
          <a:chExt cx="0" cy="0"/>
        </a:xfrm>
      </p:grpSpPr>
      <p:sp>
        <p:nvSpPr>
          <p:cNvPr id="2" name="Google Shape;114;p7">
            <a:extLst>
              <a:ext uri="{D308FEBD-9F8C-47D1-878E-01FDF0906843}">
                <a16:creationId xmlns:a16="http://schemas.microsoft.com/office/drawing/2010/main" id="{4CBD4DBE-EB79-4783-883D-4419FD9ABEA5}"/>
              </a:ext>
            </a:extLst>
          </p:cNvPr>
          <p:cNvSpPr/>
          <p:nvPr/>
        </p:nvSpPr>
        <p:spPr>
          <a:xfrm flipH="true" rot="16200000">
            <a:off x="5430960" y="1240560"/>
            <a:ext cx="4483440" cy="249156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PlaceHolder 1">
            <a:extLst>
              <a:ext uri="{47B5BDB1-570D-4123-87D9-5BE6CFDC2B27}">
                <a16:creationId xmlns:a16="http://schemas.microsoft.com/office/drawing/2010/main" id="{98899B65-EC49-460F-9DC4-183B414435D3}"/>
              </a:ext>
            </a:extLst>
          </p:cNvPr>
          <p:cNvSpPr>
            <a:spLocks noGrp="true"/>
          </p:cNvSpPr>
          <p:nvPr>
            <p:ph idx="1" type="body"/>
          </p:nvPr>
        </p:nvSpPr>
        <p:spPr>
          <a:xfrm rot="0">
            <a:off x="961919" y="1817640"/>
            <a:ext cx="4748400" cy="2561759"/>
          </a:xfrm>
          <a:prstGeom prst="rect">
            <a:avLst/>
          </a:prstGeom>
          <a:noFill/>
          <a:ln w="0">
            <a:noFill/>
          </a:ln>
        </p:spPr>
        <p:txBody>
          <a:bodyPr anchor="ctr" bIns="91440" lIns="91440" rIns="91440" rtlCol="0" tIns="91440" vert="horz">
            <a:noAutofit/>
          </a:bodyPr>
          <a:lstStyle/>
          <a:p>
            <a:pPr indent="-324000" marL="432000">
              <a:spcBef>
                <a:spcPts val="1417"/>
              </a:spcBef>
              <a:buClr>
                <a:srgbClr val="000000"/>
              </a:buClr>
              <a:buSzPct val="45000"/>
              <a:buFont typeface="Wingdings"/>
              <a:buChar char=""/>
            </a:pPr>
            <a:r>
              <a:rPr b="0" dirty="0" lang="en-US" spc="-1" strike="noStrike" sz="16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6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6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6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16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16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1600">
                <a:solidFill>
                  <a:srgbClr val="000000"/>
                </a:solidFill>
                <a:latin typeface="Arial"/>
              </a:rPr>
              <a:t>Seventh Outline Level</a:t>
            </a:r>
            <a:endParaRPr b="0" dirty="0" lang="en-US" spc="-1" strike="noStrike" sz="1600">
              <a:solidFill>
                <a:srgbClr val="000000"/>
              </a:solidFill>
              <a:latin typeface="Arial"/>
            </a:endParaRPr>
          </a:p>
        </p:txBody>
      </p:sp>
      <p:sp>
        <p:nvSpPr>
          <p:cNvPr id="4" name="PlaceHolder 2">
            <a:extLst>
              <a:ext uri="{A2E24405-1B70-4C8D-9CCE-FEB09B42114B}">
                <a16:creationId xmlns:a16="http://schemas.microsoft.com/office/drawing/2010/main" id="{2C801EFE-AFAA-4DC3-902C-C5AE6473B543}"/>
              </a:ext>
            </a:extLst>
          </p:cNvPr>
          <p:cNvSpPr>
            <a:spLocks noGrp="true"/>
          </p:cNvSpPr>
          <p:nvPr>
            <p:ph type="title"/>
          </p:nvPr>
        </p:nvSpPr>
        <p:spPr>
          <a:xfrm rot="0">
            <a:off x="962280" y="763920"/>
            <a:ext cx="3796920" cy="105372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grpSp>
        <p:nvGrpSpPr>
          <p:cNvPr id="5" name="Google Shape;117;p7">
            <a:extLst>
              <a:ext uri="{DBDDBE94-F034-4027-B307-9C07F051059A}">
                <a16:creationId xmlns:a16="http://schemas.microsoft.com/office/drawing/2010/main" id="{BA56BC92-26C5-46A8-B0FE-DC1B535B59B5}"/>
              </a:ext>
            </a:extLst>
          </p:cNvPr>
          <p:cNvGrpSpPr/>
          <p:nvPr/>
        </p:nvGrpSpPr>
        <p:grpSpPr>
          <a:xfrm rot="0">
            <a:off x="-81720" y="-48960"/>
            <a:ext cx="9305999" cy="5247720"/>
            <a:chOff x="-81720" y="-48960"/>
            <a:chExt cx="9305999" cy="5247720"/>
          </a:xfrm>
        </p:grpSpPr>
        <p:sp>
          <p:nvSpPr>
            <p:cNvPr id="6" name="Google Shape;118;p7">
              <a:extLst>
                <a:ext uri="{00510E3E-EEC1-4FDF-A43C-808E69EA0558}">
                  <a16:creationId xmlns:a16="http://schemas.microsoft.com/office/drawing/2010/main" id="{E53B86C9-1983-4C30-A207-B096285B343A}"/>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119;p7">
              <a:extLst>
                <a:ext uri="{2565E80E-A7C3-414E-B9C6-4C2CB305F991}">
                  <a16:creationId xmlns:a16="http://schemas.microsoft.com/office/drawing/2010/main" id="{0135A5F9-DFBA-4431-8D55-1AE9C738DF31}"/>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120;p7">
              <a:extLst>
                <a:ext uri="{BF1B8EA7-D6DE-4D59-BDF4-D5AF5459E343}">
                  <a16:creationId xmlns:a16="http://schemas.microsoft.com/office/drawing/2010/main" id="{99D17B09-CE41-467E-9592-6BAD8D122CEE}"/>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9" name="Google Shape;121;p7">
              <a:extLst>
                <a:ext uri="{B381C729-77FE-4B89-BF4A-64BF71434E79}">
                  <a16:creationId xmlns:a16="http://schemas.microsoft.com/office/drawing/2010/main" id="{E6585BFF-D1F5-44D3-B192-1C77C73DC79F}"/>
                </a:ext>
              </a:extLst>
            </p:cNvPr>
            <p:cNvGrpSpPr/>
            <p:nvPr/>
          </p:nvGrpSpPr>
          <p:grpSpPr>
            <a:xfrm rot="0">
              <a:off x="8748000" y="100440"/>
              <a:ext cx="321839" cy="321839"/>
              <a:chOff x="8748000" y="100440"/>
              <a:chExt cx="321839" cy="321839"/>
            </a:xfrm>
          </p:grpSpPr>
          <p:sp>
            <p:nvSpPr>
              <p:cNvPr id="10" name="Google Shape;122;p7">
                <a:extLst>
                  <a:ext uri="{7E3D9C1B-F3AA-4D6A-AC56-6AAB6C4AFE10}">
                    <a16:creationId xmlns:a16="http://schemas.microsoft.com/office/drawing/2010/main" id="{3AF167AD-17BF-4FCE-A4E8-09293F45C4CA}"/>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123;p7">
                <a:extLst>
                  <a:ext uri="{53833722-61C1-442B-91CF-695D660B9AA9}">
                    <a16:creationId xmlns:a16="http://schemas.microsoft.com/office/drawing/2010/main" id="{BFD20CAD-842B-4BC0-8031-73C3B6CA69DF}"/>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2" name="Google Shape;124;p7">
              <a:extLst>
                <a:ext uri="{BAAAE434-B878-4BFC-B483-ACCAA42CD796}">
                  <a16:creationId xmlns:a16="http://schemas.microsoft.com/office/drawing/2010/main" id="{40904413-E394-44C7-8F74-3537028DB759}"/>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3" name="Google Shape;125;p7">
              <a:extLst>
                <a:ext uri="{09BE40E6-5858-40B7-BFFE-29F24A88D939}">
                  <a16:creationId xmlns:a16="http://schemas.microsoft.com/office/drawing/2010/main" id="{105783C5-5E61-4201-AB35-C0C19DE7D0E5}"/>
                </a:ext>
              </a:extLst>
            </p:cNvPr>
            <p:cNvGrpSpPr/>
            <p:nvPr/>
          </p:nvGrpSpPr>
          <p:grpSpPr>
            <a:xfrm rot="0">
              <a:off x="84599" y="100440"/>
              <a:ext cx="321839" cy="321839"/>
              <a:chOff x="84599" y="100440"/>
              <a:chExt cx="321839" cy="321839"/>
            </a:xfrm>
          </p:grpSpPr>
          <p:sp>
            <p:nvSpPr>
              <p:cNvPr id="14" name="Google Shape;126;p7">
                <a:extLst>
                  <a:ext uri="{A0892849-65AC-4F7C-9158-818B1C902CD7}">
                    <a16:creationId xmlns:a16="http://schemas.microsoft.com/office/drawing/2010/main" id="{4E4A4C07-512F-4A68-95E7-BF5F6D137912}"/>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127;p7">
                <a:extLst>
                  <a:ext uri="{CA181C71-9422-47B8-A600-61DA68B3A805}">
                    <a16:creationId xmlns:a16="http://schemas.microsoft.com/office/drawing/2010/main" id="{1326E726-E12B-4D70-9A01-B1E0B4E438ED}"/>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6" name="Google Shape;128;p7">
              <a:extLst>
                <a:ext uri="{A90E642D-5D3A-464F-9EE9-01718B491951}">
                  <a16:creationId xmlns:a16="http://schemas.microsoft.com/office/drawing/2010/main" id="{6C8B6EA5-FDD8-401F-9F16-6751BC5F191E}"/>
                </a:ext>
              </a:extLst>
            </p:cNvPr>
            <p:cNvGrpSpPr/>
            <p:nvPr/>
          </p:nvGrpSpPr>
          <p:grpSpPr>
            <a:xfrm rot="0">
              <a:off x="84599" y="4731120"/>
              <a:ext cx="321839" cy="321839"/>
              <a:chOff x="84599" y="4731120"/>
              <a:chExt cx="321839" cy="321839"/>
            </a:xfrm>
          </p:grpSpPr>
          <p:sp>
            <p:nvSpPr>
              <p:cNvPr id="17" name="Google Shape;129;p7">
                <a:extLst>
                  <a:ext uri="{E791E432-935A-4198-8DAB-B805340DE234}">
                    <a16:creationId xmlns:a16="http://schemas.microsoft.com/office/drawing/2010/main" id="{962B170E-1B6F-4C09-B321-5A03CBD05CD0}"/>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8" name="Google Shape;130;p7">
                <a:extLst>
                  <a:ext uri="{87FA9080-61E8-416F-9693-D033858144C3}">
                    <a16:creationId xmlns:a16="http://schemas.microsoft.com/office/drawing/2010/main" id="{8566F44B-1AD0-400E-9B0A-BB0F47173203}"/>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9" name="Google Shape;131;p7">
              <a:extLst>
                <a:ext uri="{A151582A-00C9-44C2-BC22-1D0C445AE211}">
                  <a16:creationId xmlns:a16="http://schemas.microsoft.com/office/drawing/2010/main" id="{1E2466C0-D1BD-4D06-ABF7-006DFF3860C5}"/>
                </a:ext>
              </a:extLst>
            </p:cNvPr>
            <p:cNvGrpSpPr/>
            <p:nvPr/>
          </p:nvGrpSpPr>
          <p:grpSpPr>
            <a:xfrm rot="0">
              <a:off x="8748000" y="4731120"/>
              <a:ext cx="321839" cy="321839"/>
              <a:chOff x="8748000" y="4731120"/>
              <a:chExt cx="321839" cy="321839"/>
            </a:xfrm>
          </p:grpSpPr>
          <p:sp>
            <p:nvSpPr>
              <p:cNvPr id="20" name="Google Shape;132;p7">
                <a:extLst>
                  <a:ext uri="{88AA4765-7B7B-4ED5-85DC-B66C3426C73B}">
                    <a16:creationId xmlns:a16="http://schemas.microsoft.com/office/drawing/2010/main" id="{25C2C46E-7C18-40E8-AE69-A527BA50FCC4}"/>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1" name="Google Shape;133;p7">
                <a:extLst>
                  <a:ext uri="{9C52B625-85F6-418F-9D1E-E79FADBF07F4}">
                    <a16:creationId xmlns:a16="http://schemas.microsoft.com/office/drawing/2010/main" id="{0529F747-C55C-41F4-89D2-B22F1F8F9815}"/>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2" name="Google Shape;134;p7">
              <a:extLst>
                <a:ext uri="{FCFD0A42-2F02-4756-9C8C-AF9EA373E466}">
                  <a16:creationId xmlns:a16="http://schemas.microsoft.com/office/drawing/2010/main" id="{ECD5FB73-209E-4DD1-AA02-21287F12C1F3}"/>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hidden="true" id="23" name="Footer Placeholder 4">
            <a:extLst>
              <a:ext uri="{54A6CF5A-2645-4D5B-809A-157F018DA02D}">
                <a16:creationId xmlns:a16="http://schemas.microsoft.com/office/drawing/2010/main" id="{B583A805-6CB3-4528-888A-DE5627FE0C72}"/>
              </a:ext>
            </a:extLst>
          </p:cNvPr>
          <p:cNvSpPr>
            <a:spLocks noGrp="true"/>
          </p:cNvSpPr>
          <p:nvPr>
            <p:ph idx="3" sz="quarter" type="ftr"/>
          </p:nvPr>
        </p:nvSpPr>
        <p:spPr/>
      </p:sp>
      <p:sp>
        <p:nvSpPr>
          <p:cNvPr hidden="true" id="24" name="Slide Number Placeholder 5">
            <a:extLst>
              <a:ext uri="{85BC6E84-9534-4D10-B5FB-E45DF887A49E}">
                <a16:creationId xmlns:a16="http://schemas.microsoft.com/office/drawing/2010/main" id="{7A550CD4-7BEA-41A4-AF4E-6E325699A77F}"/>
              </a:ext>
            </a:extLst>
          </p:cNvPr>
          <p:cNvSpPr>
            <a:spLocks noGrp="true"/>
          </p:cNvSpPr>
          <p:nvPr>
            <p:ph idx="4" sz="quarter" type="sldNum"/>
          </p:nvPr>
        </p:nvSpPr>
        <p:spPr/>
      </p:sp>
      <p:sp>
        <p:nvSpPr>
          <p:cNvPr hidden="true" id="25" name="Date Placeholder 3">
            <a:extLst>
              <a:ext uri="{BFF71D0F-16A3-4375-AE7A-334F9F82F1E0}">
                <a16:creationId xmlns:a16="http://schemas.microsoft.com/office/drawing/2010/main" id="{491566BF-86F8-4D04-AB3D-7357D06C261F}"/>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75"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15.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6">
    <p:bg>
      <p:bgPr>
        <a:solidFill>
          <a:schemeClr val="lt1"/>
        </a:solidFill>
        <a:effectLst/>
      </p:bgPr>
    </p:bg>
    <p:spTree>
      <p:nvGrpSpPr>
        <p:cNvPr id="1" name=""/>
        <p:cNvGrpSpPr/>
        <p:nvPr/>
      </p:nvGrpSpPr>
      <p:grpSpPr>
        <a:xfrm>
          <a:off x="0" y="0"/>
          <a:ext cx="0" cy="0"/>
          <a:chOff x="0" y="0"/>
          <a:chExt cx="0" cy="0"/>
        </a:xfrm>
      </p:grpSpPr>
      <p:sp>
        <p:nvSpPr>
          <p:cNvPr id="2" name="Google Shape;492;p24">
            <a:extLst>
              <a:ext uri="{4523E397-5CF3-44AA-929C-ED7A6054B32E}">
                <a16:creationId xmlns:a16="http://schemas.microsoft.com/office/drawing/2010/main" id="{DDD16E33-57F1-4B57-A4B6-1BD2C60EE08D}"/>
              </a:ext>
            </a:extLst>
          </p:cNvPr>
          <p:cNvSpPr/>
          <p:nvPr/>
        </p:nvSpPr>
        <p:spPr>
          <a:xfrm rot="5400000">
            <a:off x="6320520" y="2302919"/>
            <a:ext cx="2043359" cy="3132719"/>
          </a:xfrm>
          <a:custGeom>
            <a:avLst/>
            <a:gdLst/>
            <a:ahLst/>
            <a:cxnLst/>
            <a:rect b="b" l="0" r="r" t="0"/>
            <a:pathLst>
              <a:path h="37478" w="24447">
                <a:moveTo>
                  <a:pt x="2504" y="0"/>
                </a:moveTo>
                <a:cubicBezTo>
                  <a:pt x="249" y="5318"/>
                  <a:pt x="0" y="10837"/>
                  <a:pt x="2578" y="14929"/>
                </a:cubicBezTo>
                <a:cubicBezTo>
                  <a:pt x="4241" y="17561"/>
                  <a:pt x="7068" y="19607"/>
                  <a:pt x="11281" y="20630"/>
                </a:cubicBezTo>
                <a:cubicBezTo>
                  <a:pt x="20240" y="22811"/>
                  <a:pt x="19304" y="24850"/>
                  <a:pt x="19910" y="32315"/>
                </a:cubicBezTo>
                <a:cubicBezTo>
                  <a:pt x="20226" y="36219"/>
                  <a:pt x="22670" y="36878"/>
                  <a:pt x="24446" y="37477"/>
                </a:cubicBezTo>
                <a:lnTo>
                  <a:pt x="24446" y="0"/>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493;p24">
            <a:extLst>
              <a:ext uri="{4D854104-0C17-417B-BD8D-44808D502BBA}">
                <a16:creationId xmlns:a16="http://schemas.microsoft.com/office/drawing/2010/main" id="{41981738-BD7F-42AC-A93B-79E934FA7070}"/>
              </a:ext>
            </a:extLst>
          </p:cNvPr>
          <p:cNvSpPr/>
          <p:nvPr/>
        </p:nvSpPr>
        <p:spPr>
          <a:xfrm rot="0">
            <a:off x="230400" y="2847960"/>
            <a:ext cx="3903479" cy="2043359"/>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6" name="PlaceHolder 1">
            <a:extLst>
              <a:ext uri="{DB2EA91A-F56A-47E2-9A28-C51D5A220589}">
                <a16:creationId xmlns:a16="http://schemas.microsoft.com/office/drawing/2010/main" id="{4B445553-E7B9-4B88-A031-C84E84242424}"/>
              </a:ext>
            </a:extLst>
          </p:cNvPr>
          <p:cNvSpPr>
            <a:spLocks noGrp="true"/>
          </p:cNvSpPr>
          <p:nvPr>
            <p:ph type="title"/>
          </p:nvPr>
        </p:nvSpPr>
        <p:spPr>
          <a:xfrm rot="0">
            <a:off x="2988000" y="2893320"/>
            <a:ext cx="3168000" cy="61452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US" spc="-1" strike="noStrike" sz="4500">
                <a:solidFill>
                  <a:schemeClr val="accent1"/>
                </a:solidFill>
                <a:latin typeface="Manrope"/>
              </a:rPr>
              <a:t>xx%</a:t>
            </a:r>
            <a:endParaRPr b="1" dirty="0" lang="en-US" spc="-1" strike="noStrike" sz="4500">
              <a:solidFill>
                <a:schemeClr val="accent1"/>
              </a:solidFill>
              <a:latin typeface="Manrope"/>
            </a:endParaRPr>
          </a:p>
        </p:txBody>
      </p:sp>
      <p:sp>
        <p:nvSpPr>
          <p:cNvPr id="6" name="PlaceHolder 2">
            <a:extLst>
              <a:ext uri="{439EDE59-F661-4A69-8EE5-5F7BA7680F70}">
                <a16:creationId xmlns:a16="http://schemas.microsoft.com/office/drawing/2010/main" id="{E2712A0A-6318-4E52-A2E5-3F4CB56C5A13}"/>
              </a:ext>
            </a:extLst>
          </p:cNvPr>
          <p:cNvSpPr>
            <a:spLocks noGrp="true"/>
          </p:cNvSpPr>
          <p:nvPr>
            <p:ph type="title"/>
          </p:nvPr>
        </p:nvSpPr>
        <p:spPr>
          <a:xfrm rot="0">
            <a:off x="1141560" y="1164600"/>
            <a:ext cx="3168000" cy="61452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US" spc="-1" strike="noStrike" sz="4500">
                <a:solidFill>
                  <a:schemeClr val="accent1"/>
                </a:solidFill>
                <a:latin typeface="Manrope"/>
              </a:rPr>
              <a:t>xx%</a:t>
            </a:r>
            <a:endParaRPr b="1" dirty="0" lang="en-US" spc="-1" strike="noStrike" sz="4500">
              <a:solidFill>
                <a:schemeClr val="accent1"/>
              </a:solidFill>
              <a:latin typeface="Manrope"/>
            </a:endParaRPr>
          </a:p>
        </p:txBody>
      </p:sp>
      <p:sp>
        <p:nvSpPr>
          <p:cNvPr id="6" name="PlaceHolder 3">
            <a:extLst>
              <a:ext uri="{173E6C55-22CB-4FA1-949D-C17ECFE49707}">
                <a16:creationId xmlns:a16="http://schemas.microsoft.com/office/drawing/2010/main" id="{0EE6D693-A15A-44B2-BAF1-6BE55B1FE5FD}"/>
              </a:ext>
            </a:extLst>
          </p:cNvPr>
          <p:cNvSpPr>
            <a:spLocks noGrp="true"/>
          </p:cNvSpPr>
          <p:nvPr>
            <p:ph type="title"/>
          </p:nvPr>
        </p:nvSpPr>
        <p:spPr>
          <a:xfrm rot="0">
            <a:off x="4834080" y="1164600"/>
            <a:ext cx="3168000" cy="61452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US" spc="-1" strike="noStrike" sz="4500">
                <a:solidFill>
                  <a:schemeClr val="accent1"/>
                </a:solidFill>
                <a:latin typeface="Manrope"/>
              </a:rPr>
              <a:t>xx%</a:t>
            </a:r>
            <a:endParaRPr b="1" dirty="0" lang="en-US" spc="-1" strike="noStrike" sz="4500">
              <a:solidFill>
                <a:schemeClr val="accent1"/>
              </a:solidFill>
              <a:latin typeface="Manrope"/>
            </a:endParaRPr>
          </a:p>
        </p:txBody>
      </p:sp>
      <p:grpSp>
        <p:nvGrpSpPr>
          <p:cNvPr id="7" name="Google Shape;500;p24">
            <a:extLst>
              <a:ext uri="{34CC369D-4EB2-49FD-9679-BC1B8F6F75D9}">
                <a16:creationId xmlns:a16="http://schemas.microsoft.com/office/drawing/2010/main" id="{37F76A7A-A76C-44E2-8640-64FE51404508}"/>
              </a:ext>
            </a:extLst>
          </p:cNvPr>
          <p:cNvGrpSpPr/>
          <p:nvPr/>
        </p:nvGrpSpPr>
        <p:grpSpPr>
          <a:xfrm rot="0">
            <a:off x="-81720" y="-48960"/>
            <a:ext cx="9305999" cy="5247720"/>
            <a:chOff x="-81720" y="-48960"/>
            <a:chExt cx="9305999" cy="5247720"/>
          </a:xfrm>
        </p:grpSpPr>
        <p:sp>
          <p:nvSpPr>
            <p:cNvPr id="8" name="Google Shape;501;p24">
              <a:extLst>
                <a:ext uri="{F02C4DB5-CF1B-4170-9D35-0500E4321781}">
                  <a16:creationId xmlns:a16="http://schemas.microsoft.com/office/drawing/2010/main" id="{DAA3DAE9-C089-47D6-9101-187BF26B68DA}"/>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502;p24">
              <a:extLst>
                <a:ext uri="{7921B7CE-D6D5-4E0B-9C27-BA327DA5D5AB}">
                  <a16:creationId xmlns:a16="http://schemas.microsoft.com/office/drawing/2010/main" id="{9E6CD5B6-A085-4D65-BBB8-6899B1E86675}"/>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503;p24">
              <a:extLst>
                <a:ext uri="{5606B3E8-D38A-4B8B-BCE4-547357DF10ED}">
                  <a16:creationId xmlns:a16="http://schemas.microsoft.com/office/drawing/2010/main" id="{18E673DE-E118-4288-AA68-0E9DBACC1DA5}"/>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1" name="Google Shape;504;p24">
              <a:extLst>
                <a:ext uri="{305C2924-C708-40EC-979C-7649B9534056}">
                  <a16:creationId xmlns:a16="http://schemas.microsoft.com/office/drawing/2010/main" id="{33A6E014-2A7A-46BD-A766-21ABBD200334}"/>
                </a:ext>
              </a:extLst>
            </p:cNvPr>
            <p:cNvGrpSpPr/>
            <p:nvPr/>
          </p:nvGrpSpPr>
          <p:grpSpPr>
            <a:xfrm rot="0">
              <a:off x="8748000" y="100440"/>
              <a:ext cx="321839" cy="321839"/>
              <a:chOff x="8748000" y="100440"/>
              <a:chExt cx="321839" cy="321839"/>
            </a:xfrm>
          </p:grpSpPr>
          <p:sp>
            <p:nvSpPr>
              <p:cNvPr id="12" name="Google Shape;505;p24">
                <a:extLst>
                  <a:ext uri="{5347EEB6-F2E2-4912-B052-36FEA0796860}">
                    <a16:creationId xmlns:a16="http://schemas.microsoft.com/office/drawing/2010/main" id="{839FE95E-BF7D-4C9F-8BC7-D35663561FDD}"/>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506;p24">
                <a:extLst>
                  <a:ext uri="{53E2349F-AE16-4427-8244-8333A9EBF4BF}">
                    <a16:creationId xmlns:a16="http://schemas.microsoft.com/office/drawing/2010/main" id="{BC148CB7-5AE6-49C3-ADA6-35272CE76F62}"/>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4" name="Google Shape;507;p24">
              <a:extLst>
                <a:ext uri="{C392B3D2-8E89-434F-9E3F-CEC212698E8C}">
                  <a16:creationId xmlns:a16="http://schemas.microsoft.com/office/drawing/2010/main" id="{BD497406-8E78-4B88-A8A8-D9B20D4DFCA6}"/>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5" name="Google Shape;508;p24">
              <a:extLst>
                <a:ext uri="{E82FDF60-56C9-4EE4-8463-9C99AEBC08FE}">
                  <a16:creationId xmlns:a16="http://schemas.microsoft.com/office/drawing/2010/main" id="{BCE58E92-653D-4421-B011-04A973E01798}"/>
                </a:ext>
              </a:extLst>
            </p:cNvPr>
            <p:cNvGrpSpPr/>
            <p:nvPr/>
          </p:nvGrpSpPr>
          <p:grpSpPr>
            <a:xfrm rot="0">
              <a:off x="84599" y="100440"/>
              <a:ext cx="321839" cy="321839"/>
              <a:chOff x="84599" y="100440"/>
              <a:chExt cx="321839" cy="321839"/>
            </a:xfrm>
          </p:grpSpPr>
          <p:sp>
            <p:nvSpPr>
              <p:cNvPr id="16" name="Google Shape;509;p24">
                <a:extLst>
                  <a:ext uri="{E3F2723F-9231-45E3-B66E-2052B329D996}">
                    <a16:creationId xmlns:a16="http://schemas.microsoft.com/office/drawing/2010/main" id="{66A22294-E0CD-4457-B1E1-31C6B9560AB4}"/>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7" name="Google Shape;510;p24">
                <a:extLst>
                  <a:ext uri="{75322D74-B760-4C97-9AB0-56D189959166}">
                    <a16:creationId xmlns:a16="http://schemas.microsoft.com/office/drawing/2010/main" id="{31C64909-8ED6-4AC6-BED4-68C288AE7D78}"/>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8" name="Google Shape;511;p24">
              <a:extLst>
                <a:ext uri="{BD9C57A8-1F7A-44A5-AB1D-DAAEDC7F437F}">
                  <a16:creationId xmlns:a16="http://schemas.microsoft.com/office/drawing/2010/main" id="{F437818B-247F-438C-A6EE-9857D9D13191}"/>
                </a:ext>
              </a:extLst>
            </p:cNvPr>
            <p:cNvGrpSpPr/>
            <p:nvPr/>
          </p:nvGrpSpPr>
          <p:grpSpPr>
            <a:xfrm rot="0">
              <a:off x="84599" y="4731120"/>
              <a:ext cx="321839" cy="321839"/>
              <a:chOff x="84599" y="4731120"/>
              <a:chExt cx="321839" cy="321839"/>
            </a:xfrm>
          </p:grpSpPr>
          <p:sp>
            <p:nvSpPr>
              <p:cNvPr id="19" name="Google Shape;512;p24">
                <a:extLst>
                  <a:ext uri="{47959C78-F28F-48B4-B06D-F950CF43FE12}">
                    <a16:creationId xmlns:a16="http://schemas.microsoft.com/office/drawing/2010/main" id="{93707384-9F92-47D7-8275-F47EC13FE76B}"/>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0" name="Google Shape;513;p24">
                <a:extLst>
                  <a:ext uri="{3854BD42-3FB6-412C-ABD9-6950D99222FF}">
                    <a16:creationId xmlns:a16="http://schemas.microsoft.com/office/drawing/2010/main" id="{6FD947C5-EB1D-4C5C-8C12-E26209A53552}"/>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21" name="Google Shape;514;p24">
              <a:extLst>
                <a:ext uri="{52F05205-3B38-4264-B0E8-B88E910FF070}">
                  <a16:creationId xmlns:a16="http://schemas.microsoft.com/office/drawing/2010/main" id="{CE41AE7A-47CF-4F92-BE45-FB4ACB4DF9F3}"/>
                </a:ext>
              </a:extLst>
            </p:cNvPr>
            <p:cNvGrpSpPr/>
            <p:nvPr/>
          </p:nvGrpSpPr>
          <p:grpSpPr>
            <a:xfrm rot="0">
              <a:off x="8748000" y="4731120"/>
              <a:ext cx="321839" cy="321839"/>
              <a:chOff x="8748000" y="4731120"/>
              <a:chExt cx="321839" cy="321839"/>
            </a:xfrm>
          </p:grpSpPr>
          <p:sp>
            <p:nvSpPr>
              <p:cNvPr id="22" name="Google Shape;515;p24">
                <a:extLst>
                  <a:ext uri="{BEB37963-AAA5-4EA4-8D57-97B4F873F3FC}">
                    <a16:creationId xmlns:a16="http://schemas.microsoft.com/office/drawing/2010/main" id="{DB803BDD-21F7-4EB6-AE96-F71BE944D69B}"/>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3" name="Google Shape;516;p24">
                <a:extLst>
                  <a:ext uri="{4BCC3F8B-606A-4C7C-923E-FB5CCD73B48B}">
                    <a16:creationId xmlns:a16="http://schemas.microsoft.com/office/drawing/2010/main" id="{B9CDB651-0C0E-42BA-A310-EB3CECD9BA16}"/>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4" name="Google Shape;517;p24">
              <a:extLst>
                <a:ext uri="{0C598E70-D38D-4DDF-9711-14F11C7F9BE3}">
                  <a16:creationId xmlns:a16="http://schemas.microsoft.com/office/drawing/2010/main" id="{9E196EB7-8E8C-47E8-8B84-DE866C364343}"/>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id="25" name="PlaceHolder 4">
            <a:extLst>
              <a:ext uri="{8F9DB9B4-54E2-49A8-92B1-05A05AB924DB}">
                <a16:creationId xmlns:a16="http://schemas.microsoft.com/office/drawing/2010/main" id="{2DC63FE4-E5A1-485F-A8A6-6DF020DD886F}"/>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6" name="Footer Placeholder 4">
            <a:extLst>
              <a:ext uri="{AD62C944-69C3-45A6-9002-2523D58EF598}">
                <a16:creationId xmlns:a16="http://schemas.microsoft.com/office/drawing/2010/main" id="{18F20AC5-6A77-4B76-89EE-22451589779C}"/>
              </a:ext>
            </a:extLst>
          </p:cNvPr>
          <p:cNvSpPr>
            <a:spLocks noGrp="true"/>
          </p:cNvSpPr>
          <p:nvPr>
            <p:ph idx="3" sz="quarter" type="ftr"/>
          </p:nvPr>
        </p:nvSpPr>
        <p:spPr/>
      </p:sp>
      <p:sp>
        <p:nvSpPr>
          <p:cNvPr hidden="true" id="27" name="Slide Number Placeholder 5">
            <a:extLst>
              <a:ext uri="{5B2DB1A7-0503-4555-A693-6EDA96F1D55F}">
                <a16:creationId xmlns:a16="http://schemas.microsoft.com/office/drawing/2010/main" id="{EA4C7B46-0808-4D93-BAD0-6820917F1724}"/>
              </a:ext>
            </a:extLst>
          </p:cNvPr>
          <p:cNvSpPr>
            <a:spLocks noGrp="true"/>
          </p:cNvSpPr>
          <p:nvPr>
            <p:ph idx="4" sz="quarter" type="sldNum"/>
          </p:nvPr>
        </p:nvSpPr>
        <p:spPr/>
      </p:sp>
      <p:sp>
        <p:nvSpPr>
          <p:cNvPr hidden="true" id="28" name="Date Placeholder 3">
            <a:extLst>
              <a:ext uri="{86B665B5-FBB0-4958-865C-97C56C59096A}">
                <a16:creationId xmlns:a16="http://schemas.microsoft.com/office/drawing/2010/main" id="{06F959DE-528D-4051-98C2-AC004F0B7C66}"/>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77"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16.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5">
    <p:bg>
      <p:bgPr>
        <a:solidFill>
          <a:schemeClr val="lt1"/>
        </a:solidFill>
        <a:effectLst/>
      </p:bgPr>
    </p:bg>
    <p:spTree>
      <p:nvGrpSpPr>
        <p:cNvPr id="1" name=""/>
        <p:cNvGrpSpPr/>
        <p:nvPr/>
      </p:nvGrpSpPr>
      <p:grpSpPr>
        <a:xfrm>
          <a:off x="0" y="0"/>
          <a:ext cx="0" cy="0"/>
          <a:chOff x="0" y="0"/>
          <a:chExt cx="0" cy="0"/>
        </a:xfrm>
      </p:grpSpPr>
      <p:sp>
        <p:nvSpPr>
          <p:cNvPr id="2" name="Google Shape;247;p14">
            <a:extLst>
              <a:ext uri="{73FEFC34-0F47-42E2-B165-E8F23F18DB03}">
                <a16:creationId xmlns:a16="http://schemas.microsoft.com/office/drawing/2010/main" id="{AF98670A-E87F-4F11-A4E0-0153B9D4F513}"/>
              </a:ext>
            </a:extLst>
          </p:cNvPr>
          <p:cNvSpPr/>
          <p:nvPr/>
        </p:nvSpPr>
        <p:spPr>
          <a:xfrm flipH="true" rot="5400000">
            <a:off x="186480" y="3864239"/>
            <a:ext cx="1073159" cy="99576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PlaceHolder 1">
            <a:extLst>
              <a:ext uri="{B7ABB4AB-9FBC-453F-899D-FD4F356DAAB3}">
                <a16:creationId xmlns:a16="http://schemas.microsoft.com/office/drawing/2010/main" id="{F65A2FC7-DE30-4E76-9903-2290C4A53861}"/>
              </a:ext>
            </a:extLst>
          </p:cNvPr>
          <p:cNvSpPr>
            <a:spLocks noGrp="true"/>
          </p:cNvSpPr>
          <p:nvPr>
            <p:ph type="title"/>
          </p:nvPr>
        </p:nvSpPr>
        <p:spPr>
          <a:xfrm rot="0">
            <a:off x="620999" y="444959"/>
            <a:ext cx="7901279" cy="57240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sp>
        <p:nvSpPr>
          <p:cNvPr id="4" name="Google Shape;261;p14">
            <a:extLst>
              <a:ext uri="{73C857BD-D2CF-4258-AD32-C56DCDA3A08D}">
                <a16:creationId xmlns:a16="http://schemas.microsoft.com/office/drawing/2010/main" id="{322056F4-CA39-4DC3-8E63-B6997854EB8D}"/>
              </a:ext>
            </a:extLst>
          </p:cNvPr>
          <p:cNvSpPr/>
          <p:nvPr/>
        </p:nvSpPr>
        <p:spPr>
          <a:xfrm flipH="true" rot="10800000">
            <a:off x="8110440" y="3905640"/>
            <a:ext cx="791280" cy="984240"/>
          </a:xfrm>
          <a:custGeom>
            <a:avLst/>
            <a:gdLst/>
            <a:ahLst/>
            <a:cxnLst/>
            <a:rect b="b" l="0" r="r" t="0"/>
            <a:pathLst>
              <a:path h="22974" w="19549">
                <a:moveTo>
                  <a:pt x="1587" y="12874"/>
                </a:moveTo>
                <a:cubicBezTo>
                  <a:pt x="0" y="16723"/>
                  <a:pt x="892" y="22974"/>
                  <a:pt x="12021" y="22974"/>
                </a:cubicBezTo>
                <a:lnTo>
                  <a:pt x="19548" y="22974"/>
                </a:lnTo>
                <a:lnTo>
                  <a:pt x="19548" y="0"/>
                </a:lnTo>
                <a:lnTo>
                  <a:pt x="3995" y="0"/>
                </a:lnTo>
                <a:cubicBezTo>
                  <a:pt x="2547" y="2155"/>
                  <a:pt x="2946" y="3704"/>
                  <a:pt x="4715" y="5796"/>
                </a:cubicBezTo>
                <a:cubicBezTo>
                  <a:pt x="6586" y="8008"/>
                  <a:pt x="2724" y="10112"/>
                  <a:pt x="1587" y="12874"/>
                </a:cubicBezTo>
                <a:close/>
                <a:moveTo>
                  <a:pt x="1757" y="6143"/>
                </a:moveTo>
                <a:cubicBezTo>
                  <a:pt x="2661" y="5985"/>
                  <a:pt x="3451" y="6598"/>
                  <a:pt x="3521" y="7521"/>
                </a:cubicBezTo>
                <a:cubicBezTo>
                  <a:pt x="3597" y="8438"/>
                  <a:pt x="2927" y="9316"/>
                  <a:pt x="2023" y="9474"/>
                </a:cubicBezTo>
                <a:cubicBezTo>
                  <a:pt x="1119" y="9632"/>
                  <a:pt x="329" y="9013"/>
                  <a:pt x="253" y="8096"/>
                </a:cubicBezTo>
                <a:cubicBezTo>
                  <a:pt x="184" y="7174"/>
                  <a:pt x="854" y="6301"/>
                  <a:pt x="1757" y="6143"/>
                </a:cubicBez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5" name="Google Shape;262;p14">
            <a:extLst>
              <a:ext uri="{9C810F4B-9B20-4C4D-9203-E0591D1B09CB}">
                <a16:creationId xmlns:a16="http://schemas.microsoft.com/office/drawing/2010/main" id="{A886ED3F-11C5-47A2-A495-12D515FD8A0E}"/>
              </a:ext>
            </a:extLst>
          </p:cNvPr>
          <p:cNvGrpSpPr/>
          <p:nvPr/>
        </p:nvGrpSpPr>
        <p:grpSpPr>
          <a:xfrm rot="0">
            <a:off x="-81720" y="-48960"/>
            <a:ext cx="9305999" cy="5247720"/>
            <a:chOff x="-81720" y="-48960"/>
            <a:chExt cx="9305999" cy="5247720"/>
          </a:xfrm>
        </p:grpSpPr>
        <p:sp>
          <p:nvSpPr>
            <p:cNvPr id="6" name="Google Shape;263;p14">
              <a:extLst>
                <a:ext uri="{361E3ECF-1AEE-4F6F-A2FC-0125DF7A9DB3}">
                  <a16:creationId xmlns:a16="http://schemas.microsoft.com/office/drawing/2010/main" id="{A117842F-E28F-4D08-AD2F-8838F09CD411}"/>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264;p14">
              <a:extLst>
                <a:ext uri="{487795D6-2C7C-4823-A628-B02DE2FB3DCD}">
                  <a16:creationId xmlns:a16="http://schemas.microsoft.com/office/drawing/2010/main" id="{63009925-5B38-4DB3-859A-08A999CD077A}"/>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265;p14">
              <a:extLst>
                <a:ext uri="{D6657F4D-39B1-41D7-B8CF-3CA33CEC130C}">
                  <a16:creationId xmlns:a16="http://schemas.microsoft.com/office/drawing/2010/main" id="{7898E08E-53C9-4008-9F2E-BC62D4C327BB}"/>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9" name="Google Shape;266;p14">
              <a:extLst>
                <a:ext uri="{CF4DA8B1-D7E0-4728-982E-553B5096D641}">
                  <a16:creationId xmlns:a16="http://schemas.microsoft.com/office/drawing/2010/main" id="{C232001C-458C-413F-AC63-96572E9AFB46}"/>
                </a:ext>
              </a:extLst>
            </p:cNvPr>
            <p:cNvGrpSpPr/>
            <p:nvPr/>
          </p:nvGrpSpPr>
          <p:grpSpPr>
            <a:xfrm rot="0">
              <a:off x="8748000" y="100440"/>
              <a:ext cx="321839" cy="321839"/>
              <a:chOff x="8748000" y="100440"/>
              <a:chExt cx="321839" cy="321839"/>
            </a:xfrm>
          </p:grpSpPr>
          <p:sp>
            <p:nvSpPr>
              <p:cNvPr id="10" name="Google Shape;267;p14">
                <a:extLst>
                  <a:ext uri="{03225DC7-DB9F-4D75-9AB1-03F0B4221EEB}">
                    <a16:creationId xmlns:a16="http://schemas.microsoft.com/office/drawing/2010/main" id="{F649C59D-0492-437F-8C8D-307F0CE63F1F}"/>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268;p14">
                <a:extLst>
                  <a:ext uri="{3862256C-6E2A-4346-893E-0B090C01D151}">
                    <a16:creationId xmlns:a16="http://schemas.microsoft.com/office/drawing/2010/main" id="{DBC07AFE-5E85-410C-B42C-2DDE23612109}"/>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2" name="Google Shape;269;p14">
              <a:extLst>
                <a:ext uri="{030EEE26-DEA3-4583-A1D7-5483FE8BA66F}">
                  <a16:creationId xmlns:a16="http://schemas.microsoft.com/office/drawing/2010/main" id="{3FF3F7B6-F393-447C-97EE-52AF07A39279}"/>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3" name="Google Shape;270;p14">
              <a:extLst>
                <a:ext uri="{54768040-49D0-4CFC-9AE3-C3FC8D2DBC11}">
                  <a16:creationId xmlns:a16="http://schemas.microsoft.com/office/drawing/2010/main" id="{B81F2950-BAC3-4353-AEA2-72E9075F7519}"/>
                </a:ext>
              </a:extLst>
            </p:cNvPr>
            <p:cNvGrpSpPr/>
            <p:nvPr/>
          </p:nvGrpSpPr>
          <p:grpSpPr>
            <a:xfrm rot="0">
              <a:off x="84599" y="100440"/>
              <a:ext cx="321839" cy="321839"/>
              <a:chOff x="84599" y="100440"/>
              <a:chExt cx="321839" cy="321839"/>
            </a:xfrm>
          </p:grpSpPr>
          <p:sp>
            <p:nvSpPr>
              <p:cNvPr id="14" name="Google Shape;271;p14">
                <a:extLst>
                  <a:ext uri="{1C96D860-077A-46E5-8876-F76CB61D59E6}">
                    <a16:creationId xmlns:a16="http://schemas.microsoft.com/office/drawing/2010/main" id="{094EECCB-5924-4E46-97ED-BFF372B5ABC7}"/>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272;p14">
                <a:extLst>
                  <a:ext uri="{D9D477C1-E523-4A98-ADF0-1CDBF076B55F}">
                    <a16:creationId xmlns:a16="http://schemas.microsoft.com/office/drawing/2010/main" id="{3D471FD4-13F1-4563-9EA9-BECF03B4B1F4}"/>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6" name="Google Shape;273;p14">
              <a:extLst>
                <a:ext uri="{53946FA5-BB89-4DBF-8E2F-57C9BA8773CA}">
                  <a16:creationId xmlns:a16="http://schemas.microsoft.com/office/drawing/2010/main" id="{B20BB8A1-661B-4A2E-BD73-3E81CA60A8A9}"/>
                </a:ext>
              </a:extLst>
            </p:cNvPr>
            <p:cNvGrpSpPr/>
            <p:nvPr/>
          </p:nvGrpSpPr>
          <p:grpSpPr>
            <a:xfrm rot="0">
              <a:off x="84599" y="4731120"/>
              <a:ext cx="321839" cy="321839"/>
              <a:chOff x="84599" y="4731120"/>
              <a:chExt cx="321839" cy="321839"/>
            </a:xfrm>
          </p:grpSpPr>
          <p:sp>
            <p:nvSpPr>
              <p:cNvPr id="17" name="Google Shape;274;p14">
                <a:extLst>
                  <a:ext uri="{33F49FCE-B3DE-48AC-8B0C-E40DBDCE0AD0}">
                    <a16:creationId xmlns:a16="http://schemas.microsoft.com/office/drawing/2010/main" id="{E7CD3F89-2105-4AFA-9047-F10B21BC3E29}"/>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8" name="Google Shape;275;p14">
                <a:extLst>
                  <a:ext uri="{6917DA82-3E5E-4AF1-8696-B39040E689EE}">
                    <a16:creationId xmlns:a16="http://schemas.microsoft.com/office/drawing/2010/main" id="{81C2DF08-3628-4C4D-83C9-A484E97DEAD0}"/>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9" name="Google Shape;276;p14">
              <a:extLst>
                <a:ext uri="{A7A4826F-0B2F-4B88-BEE5-49396BFD9F23}">
                  <a16:creationId xmlns:a16="http://schemas.microsoft.com/office/drawing/2010/main" id="{D2948E05-C61E-4554-B098-F286EF80D03C}"/>
                </a:ext>
              </a:extLst>
            </p:cNvPr>
            <p:cNvGrpSpPr/>
            <p:nvPr/>
          </p:nvGrpSpPr>
          <p:grpSpPr>
            <a:xfrm rot="0">
              <a:off x="8748000" y="4731120"/>
              <a:ext cx="321839" cy="321839"/>
              <a:chOff x="8748000" y="4731120"/>
              <a:chExt cx="321839" cy="321839"/>
            </a:xfrm>
          </p:grpSpPr>
          <p:sp>
            <p:nvSpPr>
              <p:cNvPr id="20" name="Google Shape;277;p14">
                <a:extLst>
                  <a:ext uri="{741DBB83-72B4-4866-A65F-19332B847C55}">
                    <a16:creationId xmlns:a16="http://schemas.microsoft.com/office/drawing/2010/main" id="{D5D3AC87-6369-4437-A226-5EC60A7C90AC}"/>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1" name="Google Shape;278;p14">
                <a:extLst>
                  <a:ext uri="{89BE8D64-F2F3-4560-9497-8C387B274AEB}">
                    <a16:creationId xmlns:a16="http://schemas.microsoft.com/office/drawing/2010/main" id="{7367594C-62D9-4866-A49B-C43B72C036CE}"/>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2" name="Google Shape;279;p14">
              <a:extLst>
                <a:ext uri="{820B70C3-EAE1-4FC3-98F7-3B8D9528F6D2}">
                  <a16:creationId xmlns:a16="http://schemas.microsoft.com/office/drawing/2010/main" id="{22FA3747-181F-4197-8171-6354A691C1B5}"/>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id="23" name="PlaceHolder 2">
            <a:extLst>
              <a:ext uri="{D5162689-D5E3-4A7F-B52A-CA6A163F1F7E}">
                <a16:creationId xmlns:a16="http://schemas.microsoft.com/office/drawing/2010/main" id="{38EE53C3-5021-4141-B23C-C54000A32502}"/>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4" name="Footer Placeholder 4">
            <a:extLst>
              <a:ext uri="{EBAA6A26-DABB-432B-A31E-0A1CEB51A581}">
                <a16:creationId xmlns:a16="http://schemas.microsoft.com/office/drawing/2010/main" id="{66985B16-85F0-4D06-861E-314C42CF55FA}"/>
              </a:ext>
            </a:extLst>
          </p:cNvPr>
          <p:cNvSpPr>
            <a:spLocks noGrp="true"/>
          </p:cNvSpPr>
          <p:nvPr>
            <p:ph idx="3" sz="quarter" type="ftr"/>
          </p:nvPr>
        </p:nvSpPr>
        <p:spPr/>
      </p:sp>
      <p:sp>
        <p:nvSpPr>
          <p:cNvPr hidden="true" id="25" name="Slide Number Placeholder 5">
            <a:extLst>
              <a:ext uri="{ED8A3696-45A5-4628-87CA-9ED2E88AE9B5}">
                <a16:creationId xmlns:a16="http://schemas.microsoft.com/office/drawing/2010/main" id="{D72FBE45-562A-4AA6-90C4-702D732C213C}"/>
              </a:ext>
            </a:extLst>
          </p:cNvPr>
          <p:cNvSpPr>
            <a:spLocks noGrp="true"/>
          </p:cNvSpPr>
          <p:nvPr>
            <p:ph idx="4" sz="quarter" type="sldNum"/>
          </p:nvPr>
        </p:nvSpPr>
        <p:spPr/>
      </p:sp>
      <p:sp>
        <p:nvSpPr>
          <p:cNvPr hidden="true" id="26" name="Date Placeholder 3">
            <a:extLst>
              <a:ext uri="{773777DC-2037-4FF8-B3A1-6D5763C41FC3}">
                <a16:creationId xmlns:a16="http://schemas.microsoft.com/office/drawing/2010/main" id="{52186733-C19D-48B1-9EB2-1DAD9245BF20}"/>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79"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17.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8">
    <p:bg>
      <p:bgPr>
        <a:solidFill>
          <a:schemeClr val="lt1"/>
        </a:solidFill>
        <a:effectLst/>
      </p:bgPr>
    </p:bg>
    <p:spTree>
      <p:nvGrpSpPr>
        <p:cNvPr id="1" name=""/>
        <p:cNvGrpSpPr/>
        <p:nvPr/>
      </p:nvGrpSpPr>
      <p:grpSpPr>
        <a:xfrm>
          <a:off x="0" y="0"/>
          <a:ext cx="0" cy="0"/>
          <a:chOff x="0" y="0"/>
          <a:chExt cx="0" cy="0"/>
        </a:xfrm>
      </p:grpSpPr>
      <p:sp>
        <p:nvSpPr>
          <p:cNvPr id="2" name="PlaceHolder 1">
            <a:extLst>
              <a:ext uri="{DB66BC1C-4ED1-430B-B47D-A7FC3A92DA81}">
                <a16:creationId xmlns:a16="http://schemas.microsoft.com/office/drawing/2010/main" id="{35193EDE-17F4-4BC8-A0F5-95AA4B3C312E}"/>
              </a:ext>
            </a:extLst>
          </p:cNvPr>
          <p:cNvSpPr>
            <a:spLocks noGrp="true"/>
          </p:cNvSpPr>
          <p:nvPr>
            <p:ph type="title"/>
          </p:nvPr>
        </p:nvSpPr>
        <p:spPr>
          <a:xfrm rot="0">
            <a:off x="5132520" y="1670040"/>
            <a:ext cx="3159000" cy="672840"/>
          </a:xfrm>
          <a:prstGeom prst="rect">
            <a:avLst/>
          </a:prstGeom>
          <a:noFill/>
          <a:ln w="0">
            <a:noFill/>
          </a:ln>
        </p:spPr>
        <p:txBody>
          <a:bodyPr anchor="t"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grpSp>
        <p:nvGrpSpPr>
          <p:cNvPr id="3" name="Google Shape;538;p26">
            <a:extLst>
              <a:ext uri="{2CF2DDC8-4723-4888-9B67-5A410853FBF9}">
                <a16:creationId xmlns:a16="http://schemas.microsoft.com/office/drawing/2010/main" id="{74B1742F-DB95-4168-915F-61FD2F39D544}"/>
              </a:ext>
            </a:extLst>
          </p:cNvPr>
          <p:cNvGrpSpPr/>
          <p:nvPr/>
        </p:nvGrpSpPr>
        <p:grpSpPr>
          <a:xfrm rot="0">
            <a:off x="-81720" y="-48960"/>
            <a:ext cx="9305999" cy="5247720"/>
            <a:chOff x="-81720" y="-48960"/>
            <a:chExt cx="9305999" cy="5247720"/>
          </a:xfrm>
        </p:grpSpPr>
        <p:sp>
          <p:nvSpPr>
            <p:cNvPr id="4" name="Google Shape;539;p26">
              <a:extLst>
                <a:ext uri="{CF861460-C54E-49AE-8E15-FF5B26E87B24}">
                  <a16:creationId xmlns:a16="http://schemas.microsoft.com/office/drawing/2010/main" id="{9B72C620-A1D0-4265-906C-BE6C69C7A673}"/>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5" name="Google Shape;540;p26">
              <a:extLst>
                <a:ext uri="{99141B60-C239-406D-8A7F-EFE3C24483A6}">
                  <a16:creationId xmlns:a16="http://schemas.microsoft.com/office/drawing/2010/main" id="{5B6F34AC-BA7B-4412-88F3-1D006970662A}"/>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6" name="Google Shape;541;p26">
              <a:extLst>
                <a:ext uri="{88CB73F2-5545-4850-809B-4C5029051D2F}">
                  <a16:creationId xmlns:a16="http://schemas.microsoft.com/office/drawing/2010/main" id="{0D1B3450-2264-45FC-9EE7-CFA2EED92608}"/>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7" name="Google Shape;542;p26">
              <a:extLst>
                <a:ext uri="{13DEAEC2-87F9-4374-B6EB-65B3F5D78663}">
                  <a16:creationId xmlns:a16="http://schemas.microsoft.com/office/drawing/2010/main" id="{33C7E1E0-97CA-439B-BDFD-BAEC9B943264}"/>
                </a:ext>
              </a:extLst>
            </p:cNvPr>
            <p:cNvGrpSpPr/>
            <p:nvPr/>
          </p:nvGrpSpPr>
          <p:grpSpPr>
            <a:xfrm rot="0">
              <a:off x="8748000" y="100440"/>
              <a:ext cx="321839" cy="321839"/>
              <a:chOff x="8748000" y="100440"/>
              <a:chExt cx="321839" cy="321839"/>
            </a:xfrm>
          </p:grpSpPr>
          <p:sp>
            <p:nvSpPr>
              <p:cNvPr id="8" name="Google Shape;543;p26">
                <a:extLst>
                  <a:ext uri="{58253857-D2F0-42AA-B377-F92B03B9873B}">
                    <a16:creationId xmlns:a16="http://schemas.microsoft.com/office/drawing/2010/main" id="{E79C74E4-0DC8-41E6-88A0-6BB847A1F2C3}"/>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544;p26">
                <a:extLst>
                  <a:ext uri="{35540FB0-B75D-4807-8F40-7EE35A8098D8}">
                    <a16:creationId xmlns:a16="http://schemas.microsoft.com/office/drawing/2010/main" id="{FAEC7D9F-41B7-43A8-AD8D-57617718F393}"/>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0" name="Google Shape;545;p26">
              <a:extLst>
                <a:ext uri="{836D62FE-CCF7-46B7-B35C-EC67BCA7AD39}">
                  <a16:creationId xmlns:a16="http://schemas.microsoft.com/office/drawing/2010/main" id="{6EAF1899-F629-4651-8137-5A2021720D93}"/>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1" name="Google Shape;546;p26">
              <a:extLst>
                <a:ext uri="{7437DD81-3A1A-43E5-8C92-60DBA3B81ADD}">
                  <a16:creationId xmlns:a16="http://schemas.microsoft.com/office/drawing/2010/main" id="{027C8A56-E210-4B0D-AD19-DC350E5A9BFF}"/>
                </a:ext>
              </a:extLst>
            </p:cNvPr>
            <p:cNvGrpSpPr/>
            <p:nvPr/>
          </p:nvGrpSpPr>
          <p:grpSpPr>
            <a:xfrm rot="0">
              <a:off x="84599" y="100440"/>
              <a:ext cx="321839" cy="321839"/>
              <a:chOff x="84599" y="100440"/>
              <a:chExt cx="321839" cy="321839"/>
            </a:xfrm>
          </p:grpSpPr>
          <p:sp>
            <p:nvSpPr>
              <p:cNvPr id="12" name="Google Shape;547;p26">
                <a:extLst>
                  <a:ext uri="{8D0D9B04-5F3C-4A90-8424-C9DEE0D1F3C9}">
                    <a16:creationId xmlns:a16="http://schemas.microsoft.com/office/drawing/2010/main" id="{B5C5B8B8-BA5C-4866-AD3B-F0B7670BA6CD}"/>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548;p26">
                <a:extLst>
                  <a:ext uri="{FF7F36EF-13EA-4355-B429-52E57E1DADAF}">
                    <a16:creationId xmlns:a16="http://schemas.microsoft.com/office/drawing/2010/main" id="{9AF9DC3A-948F-4EBD-BC4A-C118DBC87FE8}"/>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4" name="Google Shape;549;p26">
              <a:extLst>
                <a:ext uri="{4FF5A524-B199-4412-B418-B91AAE9EF051}">
                  <a16:creationId xmlns:a16="http://schemas.microsoft.com/office/drawing/2010/main" id="{714D9D7F-4D3D-4A09-8168-80638F3D7487}"/>
                </a:ext>
              </a:extLst>
            </p:cNvPr>
            <p:cNvGrpSpPr/>
            <p:nvPr/>
          </p:nvGrpSpPr>
          <p:grpSpPr>
            <a:xfrm rot="0">
              <a:off x="84599" y="4731120"/>
              <a:ext cx="321839" cy="321839"/>
              <a:chOff x="84599" y="4731120"/>
              <a:chExt cx="321839" cy="321839"/>
            </a:xfrm>
          </p:grpSpPr>
          <p:sp>
            <p:nvSpPr>
              <p:cNvPr id="15" name="Google Shape;550;p26">
                <a:extLst>
                  <a:ext uri="{5C8BC394-B0F4-4C89-A387-DBA69EE3732E}">
                    <a16:creationId xmlns:a16="http://schemas.microsoft.com/office/drawing/2010/main" id="{6EC7642F-8B25-4667-8E90-406D49B78578}"/>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6" name="Google Shape;551;p26">
                <a:extLst>
                  <a:ext uri="{F830D749-E23A-4A90-9346-6A3D089FB27F}">
                    <a16:creationId xmlns:a16="http://schemas.microsoft.com/office/drawing/2010/main" id="{46F98FE6-7D89-488B-9608-85D66644957D}"/>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7" name="Google Shape;552;p26">
              <a:extLst>
                <a:ext uri="{5C4870EF-F2B5-4BF4-928A-EA674A9428D0}">
                  <a16:creationId xmlns:a16="http://schemas.microsoft.com/office/drawing/2010/main" id="{BF9E15AE-4E02-4BA8-B381-62D70A6532DD}"/>
                </a:ext>
              </a:extLst>
            </p:cNvPr>
            <p:cNvGrpSpPr/>
            <p:nvPr/>
          </p:nvGrpSpPr>
          <p:grpSpPr>
            <a:xfrm rot="0">
              <a:off x="8748000" y="4731120"/>
              <a:ext cx="321839" cy="321839"/>
              <a:chOff x="8748000" y="4731120"/>
              <a:chExt cx="321839" cy="321839"/>
            </a:xfrm>
          </p:grpSpPr>
          <p:sp>
            <p:nvSpPr>
              <p:cNvPr id="18" name="Google Shape;553;p26">
                <a:extLst>
                  <a:ext uri="{B6AC61B8-0BC7-47D0-BCB7-E19D5D8A23F6}">
                    <a16:creationId xmlns:a16="http://schemas.microsoft.com/office/drawing/2010/main" id="{7CFFD4BF-D0E3-476B-AB0C-06DA218D7CBA}"/>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9" name="Google Shape;554;p26">
                <a:extLst>
                  <a:ext uri="{A85631B9-D5FB-4597-A80A-3812A43C02F6}">
                    <a16:creationId xmlns:a16="http://schemas.microsoft.com/office/drawing/2010/main" id="{7D650F80-1328-44B7-ACD5-00FED69BB81A}"/>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0" name="Google Shape;555;p26">
              <a:extLst>
                <a:ext uri="{690AF9E5-035F-4112-B657-4FBB021B65DA}">
                  <a16:creationId xmlns:a16="http://schemas.microsoft.com/office/drawing/2010/main" id="{801FCD6C-2DF8-4651-837B-CCCB0BEC389B}"/>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id="21" name="PlaceHolder 2">
            <a:extLst>
              <a:ext uri="{B1C3F782-B8F5-45CB-895A-F52A05FFA73B}">
                <a16:creationId xmlns:a16="http://schemas.microsoft.com/office/drawing/2010/main" id="{8D19E065-A144-41E1-A5ED-01110F26554F}"/>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2" name="Footer Placeholder 4">
            <a:extLst>
              <a:ext uri="{C9D66C81-AE4C-4455-82FC-37149CD7C5C0}">
                <a16:creationId xmlns:a16="http://schemas.microsoft.com/office/drawing/2010/main" id="{03585EF3-EA90-4B60-8CE7-B52AC1E9427D}"/>
              </a:ext>
            </a:extLst>
          </p:cNvPr>
          <p:cNvSpPr>
            <a:spLocks noGrp="true"/>
          </p:cNvSpPr>
          <p:nvPr>
            <p:ph idx="3" sz="quarter" type="ftr"/>
          </p:nvPr>
        </p:nvSpPr>
        <p:spPr/>
      </p:sp>
      <p:sp>
        <p:nvSpPr>
          <p:cNvPr hidden="true" id="23" name="Slide Number Placeholder 5">
            <a:extLst>
              <a:ext uri="{19BB728F-713B-496D-BB0F-AF9A3F9E2969}">
                <a16:creationId xmlns:a16="http://schemas.microsoft.com/office/drawing/2010/main" id="{D4986950-F98E-4833-9C66-928CAC67E5E9}"/>
              </a:ext>
            </a:extLst>
          </p:cNvPr>
          <p:cNvSpPr>
            <a:spLocks noGrp="true"/>
          </p:cNvSpPr>
          <p:nvPr>
            <p:ph idx="4" sz="quarter" type="sldNum"/>
          </p:nvPr>
        </p:nvSpPr>
        <p:spPr/>
      </p:sp>
      <p:sp>
        <p:nvSpPr>
          <p:cNvPr hidden="true" id="24" name="Date Placeholder 3">
            <a:extLst>
              <a:ext uri="{E81EEF69-550B-4731-AE2F-6F8E064FE492}">
                <a16:creationId xmlns:a16="http://schemas.microsoft.com/office/drawing/2010/main" id="{8C84DF47-7291-4C5B-ACDC-AB64E0CFF732}"/>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81"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18.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3">
    <p:bg>
      <p:bgPr>
        <a:solidFill>
          <a:schemeClr val="lt1"/>
        </a:solidFill>
        <a:effectLst/>
      </p:bgPr>
    </p:bg>
    <p:spTree>
      <p:nvGrpSpPr>
        <p:cNvPr id="1" name=""/>
        <p:cNvGrpSpPr/>
        <p:nvPr/>
      </p:nvGrpSpPr>
      <p:grpSpPr>
        <a:xfrm>
          <a:off x="0" y="0"/>
          <a:ext cx="0" cy="0"/>
          <a:chOff x="0" y="0"/>
          <a:chExt cx="0" cy="0"/>
        </a:xfrm>
      </p:grpSpPr>
      <p:sp>
        <p:nvSpPr>
          <p:cNvPr id="2" name="Google Shape;409;p21">
            <a:extLst>
              <a:ext uri="{F93E4CDA-F56F-419E-80AC-F97DAEE0026C}">
                <a16:creationId xmlns:a16="http://schemas.microsoft.com/office/drawing/2010/main" id="{4CACFB73-BDD0-48AD-AE5D-8FDEAD26D953}"/>
              </a:ext>
            </a:extLst>
          </p:cNvPr>
          <p:cNvSpPr/>
          <p:nvPr/>
        </p:nvSpPr>
        <p:spPr>
          <a:xfrm rot="0">
            <a:off x="231120" y="3699359"/>
            <a:ext cx="3405600" cy="118836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410;p21">
            <a:extLst>
              <a:ext uri="{CF36FDA8-F624-4EC7-825A-A4B566E86597}">
                <a16:creationId xmlns:a16="http://schemas.microsoft.com/office/drawing/2010/main" id="{7EDEA126-0E90-49D4-B541-52C0C4967022}"/>
              </a:ext>
            </a:extLst>
          </p:cNvPr>
          <p:cNvSpPr/>
          <p:nvPr/>
        </p:nvSpPr>
        <p:spPr>
          <a:xfrm rot="10800000">
            <a:off x="7434000" y="240840"/>
            <a:ext cx="1476000" cy="165276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 name="PlaceHolder 1">
            <a:extLst>
              <a:ext uri="{9112C9E0-E29B-4E46-9EF5-2B6ED4B1800C}">
                <a16:creationId xmlns:a16="http://schemas.microsoft.com/office/drawing/2010/main" id="{FAA0E165-0B71-48DE-A475-EAA2CEBCE6B8}"/>
              </a:ext>
            </a:extLst>
          </p:cNvPr>
          <p:cNvSpPr>
            <a:spLocks noGrp="true"/>
          </p:cNvSpPr>
          <p:nvPr>
            <p:ph type="title"/>
          </p:nvPr>
        </p:nvSpPr>
        <p:spPr>
          <a:xfrm rot="0">
            <a:off x="620999" y="444959"/>
            <a:ext cx="7901279" cy="57240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grpSp>
        <p:nvGrpSpPr>
          <p:cNvPr id="5" name="Google Shape;418;p21">
            <a:extLst>
              <a:ext uri="{5E5926F5-8C61-4701-A24F-3F24C27B6A0F}">
                <a16:creationId xmlns:a16="http://schemas.microsoft.com/office/drawing/2010/main" id="{8FA50D4D-7F4B-445C-A7D9-1BEBEA0D17E5}"/>
              </a:ext>
            </a:extLst>
          </p:cNvPr>
          <p:cNvGrpSpPr/>
          <p:nvPr/>
        </p:nvGrpSpPr>
        <p:grpSpPr>
          <a:xfrm rot="0">
            <a:off x="-81720" y="-59040"/>
            <a:ext cx="9305999" cy="5257800"/>
            <a:chOff x="-81720" y="-59040"/>
            <a:chExt cx="9305999" cy="5257800"/>
          </a:xfrm>
        </p:grpSpPr>
        <p:sp>
          <p:nvSpPr>
            <p:cNvPr id="6" name="Google Shape;419;p21">
              <a:extLst>
                <a:ext uri="{AF985F5F-CB08-4485-A713-C9077BD4BB75}">
                  <a16:creationId xmlns:a16="http://schemas.microsoft.com/office/drawing/2010/main" id="{2DCA0D28-2982-4364-BD27-8EED72D51135}"/>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420;p21">
              <a:extLst>
                <a:ext uri="{E8B5C36B-516D-4FA2-86A6-7D12860DAD27}">
                  <a16:creationId xmlns:a16="http://schemas.microsoft.com/office/drawing/2010/main" id="{96A2678F-8B77-4793-8BE5-A41A2085238A}"/>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421;p21">
              <a:extLst>
                <a:ext uri="{BAB79D83-3AC5-44BC-AF8C-23FD864A19EB}">
                  <a16:creationId xmlns:a16="http://schemas.microsoft.com/office/drawing/2010/main" id="{86438B12-43AF-4ADC-B3D0-297922D6D73B}"/>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422;p21">
              <a:extLst>
                <a:ext uri="{6306434A-2077-469D-BC88-00862AABF095}">
                  <a16:creationId xmlns:a16="http://schemas.microsoft.com/office/drawing/2010/main" id="{EEF07AF4-C568-476E-80FC-BBCCB7CDD7D0}"/>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423;p21">
              <a:extLst>
                <a:ext uri="{1A395B5E-2B1D-43A6-979C-EFFB5DBA7D51}">
                  <a16:creationId xmlns:a16="http://schemas.microsoft.com/office/drawing/2010/main" id="{AA57D6D4-6D8A-41B5-A4A9-F6C0AC5681C1}"/>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424;p21">
              <a:extLst>
                <a:ext uri="{C18DFE86-A9A0-43E9-A991-DCB082ABAD58}">
                  <a16:creationId xmlns:a16="http://schemas.microsoft.com/office/drawing/2010/main" id="{52AB4BDD-5442-4B54-99F7-E7F5107BB277}"/>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425;p21">
              <a:extLst>
                <a:ext uri="{8F02A1EC-1399-482A-A790-A019F1F8499F}">
                  <a16:creationId xmlns:a16="http://schemas.microsoft.com/office/drawing/2010/main" id="{FF0C03AB-DCD9-4CD3-9398-3684E694A86B}"/>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426;p21">
              <a:extLst>
                <a:ext uri="{D8895304-ADE3-4462-8AB7-1DDE081394C4}">
                  <a16:creationId xmlns:a16="http://schemas.microsoft.com/office/drawing/2010/main" id="{0EB9C9C0-9279-4A08-B96D-90D24471F01B}"/>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427;p21">
              <a:extLst>
                <a:ext uri="{29904A7C-D1B5-40D0-B335-40A6C52322EB}">
                  <a16:creationId xmlns:a16="http://schemas.microsoft.com/office/drawing/2010/main" id="{990E8148-4130-45B1-82F3-4637B7D9ECA6}"/>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428;p21">
              <a:extLst>
                <a:ext uri="{72B8CF50-05CD-4E04-B2CC-0D5DB1AF06BF}">
                  <a16:creationId xmlns:a16="http://schemas.microsoft.com/office/drawing/2010/main" id="{781C1619-7F60-4EE6-BF03-2ACDDB268736}"/>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429;p21">
              <a:extLst>
                <a:ext uri="{C203508C-631D-4454-B4AF-0DB123243CB6}">
                  <a16:creationId xmlns:a16="http://schemas.microsoft.com/office/drawing/2010/main" id="{B04A4E70-041F-4E48-9B97-61ECC59327E2}"/>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430;p21">
              <a:extLst>
                <a:ext uri="{244F37EE-2D3B-4B21-AED9-BF91053CC2B0}">
                  <a16:creationId xmlns:a16="http://schemas.microsoft.com/office/drawing/2010/main" id="{832AA930-CB7D-441C-AF0E-D6AEF41C4566}"/>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8" name="Google Shape;431;p21">
              <a:extLst>
                <a:ext uri="{AE3915A9-28D0-4E48-B2E1-5AF883BD8DF9}">
                  <a16:creationId xmlns:a16="http://schemas.microsoft.com/office/drawing/2010/main" id="{CB530DA2-FA6B-4886-AB16-C6E000DC40D7}"/>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9" name="PlaceHolder 2">
            <a:extLst>
              <a:ext uri="{A3FBC4A4-C955-4C67-88CB-3FBD2D4E29CC}">
                <a16:creationId xmlns:a16="http://schemas.microsoft.com/office/drawing/2010/main" id="{4BA56029-55B6-47EF-93B2-B7784DBCC4E6}"/>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0" name="Footer Placeholder 4">
            <a:extLst>
              <a:ext uri="{BBD92668-B1AD-453B-B252-B52EDB94A4E9}">
                <a16:creationId xmlns:a16="http://schemas.microsoft.com/office/drawing/2010/main" id="{52893C72-9DE4-42EC-96B0-D8FD9ECE2AE8}"/>
              </a:ext>
            </a:extLst>
          </p:cNvPr>
          <p:cNvSpPr>
            <a:spLocks noGrp="true"/>
          </p:cNvSpPr>
          <p:nvPr>
            <p:ph idx="3" sz="quarter" type="ftr"/>
          </p:nvPr>
        </p:nvSpPr>
        <p:spPr/>
      </p:sp>
      <p:sp>
        <p:nvSpPr>
          <p:cNvPr hidden="true" id="21" name="Slide Number Placeholder 5">
            <a:extLst>
              <a:ext uri="{DEDD72E5-8922-4B48-86D9-B0310D3D3DB6}">
                <a16:creationId xmlns:a16="http://schemas.microsoft.com/office/drawing/2010/main" id="{F5EC0213-4B4D-43B6-8B87-EC581E908994}"/>
              </a:ext>
            </a:extLst>
          </p:cNvPr>
          <p:cNvSpPr>
            <a:spLocks noGrp="true"/>
          </p:cNvSpPr>
          <p:nvPr>
            <p:ph idx="4" sz="quarter" type="sldNum"/>
          </p:nvPr>
        </p:nvSpPr>
        <p:spPr/>
      </p:sp>
      <p:sp>
        <p:nvSpPr>
          <p:cNvPr hidden="true" id="22" name="Date Placeholder 3">
            <a:extLst>
              <a:ext uri="{54F28678-0180-4A2A-B3DF-A1A00031B105}">
                <a16:creationId xmlns:a16="http://schemas.microsoft.com/office/drawing/2010/main" id="{8157B153-FA9E-4831-9DF0-9C591C1AA122}"/>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83"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19.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35">
    <p:bg>
      <p:bgPr>
        <a:solidFill>
          <a:schemeClr val="lt1"/>
        </a:solidFill>
        <a:effectLst/>
      </p:bgPr>
    </p:bg>
    <p:spTree>
      <p:nvGrpSpPr>
        <p:cNvPr id="1" name=""/>
        <p:cNvGrpSpPr/>
        <p:nvPr/>
      </p:nvGrpSpPr>
      <p:grpSpPr>
        <a:xfrm>
          <a:off x="0" y="0"/>
          <a:ext cx="0" cy="0"/>
          <a:chOff x="0" y="0"/>
          <a:chExt cx="0" cy="0"/>
        </a:xfrm>
      </p:grpSpPr>
      <p:sp>
        <p:nvSpPr>
          <p:cNvPr id="2" name="Google Shape;114;p7">
            <a:extLst>
              <a:ext uri="{79E88048-3190-48EF-9DE2-FA0FC230A7AE}">
                <a16:creationId xmlns:a16="http://schemas.microsoft.com/office/drawing/2010/main" id="{2260ECF1-5D6D-405B-B89A-957442A1F352}"/>
              </a:ext>
            </a:extLst>
          </p:cNvPr>
          <p:cNvSpPr/>
          <p:nvPr/>
        </p:nvSpPr>
        <p:spPr>
          <a:xfrm flipH="true" rot="16200000">
            <a:off x="5430960" y="1240560"/>
            <a:ext cx="4483440" cy="249156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PlaceHolder 1">
            <a:extLst>
              <a:ext uri="{77B0386E-DF9D-4F71-9C12-5AB41DFBA845}">
                <a16:creationId xmlns:a16="http://schemas.microsoft.com/office/drawing/2010/main" id="{82096093-8C1F-4163-92C3-2463449E543C}"/>
              </a:ext>
            </a:extLst>
          </p:cNvPr>
          <p:cNvSpPr>
            <a:spLocks noGrp="true"/>
          </p:cNvSpPr>
          <p:nvPr>
            <p:ph idx="1" type="body"/>
          </p:nvPr>
        </p:nvSpPr>
        <p:spPr>
          <a:xfrm rot="0">
            <a:off x="961919" y="1817640"/>
            <a:ext cx="4748400" cy="2561759"/>
          </a:xfrm>
          <a:prstGeom prst="rect">
            <a:avLst/>
          </a:prstGeom>
          <a:noFill/>
          <a:ln w="0">
            <a:noFill/>
          </a:ln>
        </p:spPr>
        <p:txBody>
          <a:bodyPr anchor="ctr" bIns="91440" lIns="91440" rIns="91440" rtlCol="0" tIns="91440" vert="horz">
            <a:noAutofit/>
          </a:bodyPr>
          <a:lstStyle/>
          <a:p>
            <a:pPr indent="-324000" marL="432000">
              <a:spcBef>
                <a:spcPts val="1417"/>
              </a:spcBef>
              <a:buClr>
                <a:srgbClr val="000000"/>
              </a:buClr>
              <a:buSzPct val="45000"/>
              <a:buFont typeface="Wingdings"/>
              <a:buChar char=""/>
            </a:pPr>
            <a:r>
              <a:rPr b="0" dirty="0" lang="en-US" spc="-1" strike="noStrike" sz="16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6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6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6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16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16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1600">
                <a:solidFill>
                  <a:srgbClr val="000000"/>
                </a:solidFill>
                <a:latin typeface="Arial"/>
              </a:rPr>
              <a:t>Seventh Outline Level</a:t>
            </a:r>
            <a:endParaRPr b="0" dirty="0" lang="en-US" spc="-1" strike="noStrike" sz="1600">
              <a:solidFill>
                <a:srgbClr val="000000"/>
              </a:solidFill>
              <a:latin typeface="Arial"/>
            </a:endParaRPr>
          </a:p>
        </p:txBody>
      </p:sp>
      <p:sp>
        <p:nvSpPr>
          <p:cNvPr id="4" name="PlaceHolder 2">
            <a:extLst>
              <a:ext uri="{882D539A-B91F-42B3-99CE-1AAF770108D5}">
                <a16:creationId xmlns:a16="http://schemas.microsoft.com/office/drawing/2010/main" id="{AFFEFFE9-DDDC-4649-8C32-0DB8F53B50E4}"/>
              </a:ext>
            </a:extLst>
          </p:cNvPr>
          <p:cNvSpPr>
            <a:spLocks noGrp="true"/>
          </p:cNvSpPr>
          <p:nvPr>
            <p:ph type="title"/>
          </p:nvPr>
        </p:nvSpPr>
        <p:spPr>
          <a:xfrm rot="0">
            <a:off x="962280" y="763920"/>
            <a:ext cx="3796920" cy="105372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grpSp>
        <p:nvGrpSpPr>
          <p:cNvPr id="5" name="Google Shape;117;p7">
            <a:extLst>
              <a:ext uri="{B261F796-F76D-46D6-AC3A-A40644ED4B6F}">
                <a16:creationId xmlns:a16="http://schemas.microsoft.com/office/drawing/2010/main" id="{C3BCF981-BAF4-4991-A429-67DEA3437AF2}"/>
              </a:ext>
            </a:extLst>
          </p:cNvPr>
          <p:cNvGrpSpPr/>
          <p:nvPr/>
        </p:nvGrpSpPr>
        <p:grpSpPr>
          <a:xfrm rot="0">
            <a:off x="-81720" y="-48960"/>
            <a:ext cx="9305999" cy="5247720"/>
            <a:chOff x="-81720" y="-48960"/>
            <a:chExt cx="9305999" cy="5247720"/>
          </a:xfrm>
        </p:grpSpPr>
        <p:sp>
          <p:nvSpPr>
            <p:cNvPr id="6" name="Google Shape;118;p7">
              <a:extLst>
                <a:ext uri="{5D6E2831-93FA-428F-A013-F50ADFFF3768}">
                  <a16:creationId xmlns:a16="http://schemas.microsoft.com/office/drawing/2010/main" id="{1E80257E-BE58-4DB1-B213-B0F492725A59}"/>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119;p7">
              <a:extLst>
                <a:ext uri="{309CE0BB-0A50-4C8A-9719-DF625D1F26A7}">
                  <a16:creationId xmlns:a16="http://schemas.microsoft.com/office/drawing/2010/main" id="{CAD01CD0-E2FA-453C-A123-9D0BA02746C5}"/>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120;p7">
              <a:extLst>
                <a:ext uri="{2C1674C5-F60F-4041-8B7E-9E66EB69DE77}">
                  <a16:creationId xmlns:a16="http://schemas.microsoft.com/office/drawing/2010/main" id="{EE52E3B5-B424-4934-A294-D7EEE0471881}"/>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9" name="Google Shape;121;p7">
              <a:extLst>
                <a:ext uri="{EA1300BE-C432-4C9C-BED1-D9687DCD2283}">
                  <a16:creationId xmlns:a16="http://schemas.microsoft.com/office/drawing/2010/main" id="{CB51DA07-33F7-4792-BF98-811F73859B7B}"/>
                </a:ext>
              </a:extLst>
            </p:cNvPr>
            <p:cNvGrpSpPr/>
            <p:nvPr/>
          </p:nvGrpSpPr>
          <p:grpSpPr>
            <a:xfrm rot="0">
              <a:off x="8748000" y="100440"/>
              <a:ext cx="321839" cy="321839"/>
              <a:chOff x="8748000" y="100440"/>
              <a:chExt cx="321839" cy="321839"/>
            </a:xfrm>
          </p:grpSpPr>
          <p:sp>
            <p:nvSpPr>
              <p:cNvPr id="10" name="Google Shape;122;p7">
                <a:extLst>
                  <a:ext uri="{668D0865-9801-497B-BDBA-ED057FA0AA58}">
                    <a16:creationId xmlns:a16="http://schemas.microsoft.com/office/drawing/2010/main" id="{28F51F8F-0B9C-40BC-9A7A-D0C2B978B2F0}"/>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123;p7">
                <a:extLst>
                  <a:ext uri="{1386A0AD-A4B2-45A1-B394-3C97EDD7622B}">
                    <a16:creationId xmlns:a16="http://schemas.microsoft.com/office/drawing/2010/main" id="{A102F87C-E95A-4266-AD59-77E0D5D32297}"/>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2" name="Google Shape;124;p7">
              <a:extLst>
                <a:ext uri="{4B91DED1-F50D-4C35-A8C6-05C640136614}">
                  <a16:creationId xmlns:a16="http://schemas.microsoft.com/office/drawing/2010/main" id="{CCDE698B-68AC-46B3-B80C-558CE0F043A8}"/>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3" name="Google Shape;125;p7">
              <a:extLst>
                <a:ext uri="{3D9EE59D-5DD6-49C1-ADF9-52B9B51A0D7E}">
                  <a16:creationId xmlns:a16="http://schemas.microsoft.com/office/drawing/2010/main" id="{09A0F364-94BB-453F-802F-1264C2A80C4D}"/>
                </a:ext>
              </a:extLst>
            </p:cNvPr>
            <p:cNvGrpSpPr/>
            <p:nvPr/>
          </p:nvGrpSpPr>
          <p:grpSpPr>
            <a:xfrm rot="0">
              <a:off x="84599" y="100440"/>
              <a:ext cx="321839" cy="321839"/>
              <a:chOff x="84599" y="100440"/>
              <a:chExt cx="321839" cy="321839"/>
            </a:xfrm>
          </p:grpSpPr>
          <p:sp>
            <p:nvSpPr>
              <p:cNvPr id="14" name="Google Shape;126;p7">
                <a:extLst>
                  <a:ext uri="{DA4FA620-A4AA-4641-ABD6-74C76B9F40F8}">
                    <a16:creationId xmlns:a16="http://schemas.microsoft.com/office/drawing/2010/main" id="{8C365569-F1B4-4292-89B6-BAEC88E49EBB}"/>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127;p7">
                <a:extLst>
                  <a:ext uri="{0E790CAE-67B2-47AB-8220-52585B841AE0}">
                    <a16:creationId xmlns:a16="http://schemas.microsoft.com/office/drawing/2010/main" id="{1A158EC4-49C2-4C4D-BD1E-96B6D051D6A6}"/>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6" name="Google Shape;128;p7">
              <a:extLst>
                <a:ext uri="{0DDD48B7-2442-46F7-A3E0-6F160AF254B3}">
                  <a16:creationId xmlns:a16="http://schemas.microsoft.com/office/drawing/2010/main" id="{72611DEC-9911-4E3D-8D72-8DD456EE3EB1}"/>
                </a:ext>
              </a:extLst>
            </p:cNvPr>
            <p:cNvGrpSpPr/>
            <p:nvPr/>
          </p:nvGrpSpPr>
          <p:grpSpPr>
            <a:xfrm rot="0">
              <a:off x="84599" y="4731120"/>
              <a:ext cx="321839" cy="321839"/>
              <a:chOff x="84599" y="4731120"/>
              <a:chExt cx="321839" cy="321839"/>
            </a:xfrm>
          </p:grpSpPr>
          <p:sp>
            <p:nvSpPr>
              <p:cNvPr id="17" name="Google Shape;129;p7">
                <a:extLst>
                  <a:ext uri="{2850E0C8-5D7B-4D0C-8478-D70B1C01F930}">
                    <a16:creationId xmlns:a16="http://schemas.microsoft.com/office/drawing/2010/main" id="{A127F170-DB67-4417-A337-5A1DBECF5DEC}"/>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8" name="Google Shape;130;p7">
                <a:extLst>
                  <a:ext uri="{9085B67D-908C-47B4-A6CE-2D95A6DC9780}">
                    <a16:creationId xmlns:a16="http://schemas.microsoft.com/office/drawing/2010/main" id="{6F57BA0E-72A0-494A-905C-54147C4B4520}"/>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9" name="Google Shape;131;p7">
              <a:extLst>
                <a:ext uri="{77899C84-ED59-4A78-BC86-741403A01768}">
                  <a16:creationId xmlns:a16="http://schemas.microsoft.com/office/drawing/2010/main" id="{97ABAB98-4582-4D88-BD8C-118F63D68948}"/>
                </a:ext>
              </a:extLst>
            </p:cNvPr>
            <p:cNvGrpSpPr/>
            <p:nvPr/>
          </p:nvGrpSpPr>
          <p:grpSpPr>
            <a:xfrm rot="0">
              <a:off x="8748000" y="4731120"/>
              <a:ext cx="321839" cy="321839"/>
              <a:chOff x="8748000" y="4731120"/>
              <a:chExt cx="321839" cy="321839"/>
            </a:xfrm>
          </p:grpSpPr>
          <p:sp>
            <p:nvSpPr>
              <p:cNvPr id="20" name="Google Shape;132;p7">
                <a:extLst>
                  <a:ext uri="{CE95E511-70DC-4F71-A966-3D307E8E6D62}">
                    <a16:creationId xmlns:a16="http://schemas.microsoft.com/office/drawing/2010/main" id="{6B6D8CEB-8DBA-4935-8AEA-5B186A21D6FB}"/>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1" name="Google Shape;133;p7">
                <a:extLst>
                  <a:ext uri="{66CC7070-08E4-44AA-8F9B-53AB82328F69}">
                    <a16:creationId xmlns:a16="http://schemas.microsoft.com/office/drawing/2010/main" id="{539FC18F-722B-4D42-B27B-5C9FD01C695D}"/>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2" name="Google Shape;134;p7">
              <a:extLst>
                <a:ext uri="{51A97B7C-A6D0-4643-9D99-D4AAB49E6179}">
                  <a16:creationId xmlns:a16="http://schemas.microsoft.com/office/drawing/2010/main" id="{57F597D8-C0B3-4F3B-97C0-C33F0376EC08}"/>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hidden="true" id="23" name="Footer Placeholder 4">
            <a:extLst>
              <a:ext uri="{0A3EF235-87B0-45D8-89D8-68ACA609D20B}">
                <a16:creationId xmlns:a16="http://schemas.microsoft.com/office/drawing/2010/main" id="{34ECD9F3-E6CA-498D-9903-5BC74DBEE0AC}"/>
              </a:ext>
            </a:extLst>
          </p:cNvPr>
          <p:cNvSpPr>
            <a:spLocks noGrp="true"/>
          </p:cNvSpPr>
          <p:nvPr>
            <p:ph idx="3" sz="quarter" type="ftr"/>
          </p:nvPr>
        </p:nvSpPr>
        <p:spPr/>
      </p:sp>
      <p:sp>
        <p:nvSpPr>
          <p:cNvPr hidden="true" id="24" name="Slide Number Placeholder 5">
            <a:extLst>
              <a:ext uri="{BD045C30-268D-4470-B971-501075BAA4F3}">
                <a16:creationId xmlns:a16="http://schemas.microsoft.com/office/drawing/2010/main" id="{7F69FF5E-830D-4EB8-BBA3-2DCFF032D076}"/>
              </a:ext>
            </a:extLst>
          </p:cNvPr>
          <p:cNvSpPr>
            <a:spLocks noGrp="true"/>
          </p:cNvSpPr>
          <p:nvPr>
            <p:ph idx="4" sz="quarter" type="sldNum"/>
          </p:nvPr>
        </p:nvSpPr>
        <p:spPr/>
      </p:sp>
      <p:sp>
        <p:nvSpPr>
          <p:cNvPr hidden="true" id="25" name="Date Placeholder 3">
            <a:extLst>
              <a:ext uri="{D2F4104C-A756-441F-94A0-B60C339B34DB}">
                <a16:creationId xmlns:a16="http://schemas.microsoft.com/office/drawing/2010/main" id="{F11137D1-C9AB-4F85-BA60-C265BB4A772D}"/>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85"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2.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32">
    <p:bg>
      <p:bgPr>
        <a:solidFill>
          <a:schemeClr val="lt1"/>
        </a:solidFill>
        <a:effectLst/>
      </p:bgPr>
    </p:bg>
    <p:spTree>
      <p:nvGrpSpPr>
        <p:cNvPr id="1" name=""/>
        <p:cNvGrpSpPr/>
        <p:nvPr/>
      </p:nvGrpSpPr>
      <p:grpSpPr>
        <a:xfrm>
          <a:off x="0" y="0"/>
          <a:ext cx="0" cy="0"/>
          <a:chOff x="0" y="0"/>
          <a:chExt cx="0" cy="0"/>
        </a:xfrm>
      </p:grpSpPr>
      <p:sp>
        <p:nvSpPr>
          <p:cNvPr id="2" name="PlaceHolder 1">
            <a:extLst>
              <a:ext uri="{7B390234-5E47-45C6-AF71-D9D1B4B23AEE}">
                <a16:creationId xmlns:a16="http://schemas.microsoft.com/office/drawing/2010/main" id="{FD2B19BD-AEC5-427D-960D-E93D3047C760}"/>
              </a:ext>
            </a:extLst>
          </p:cNvPr>
          <p:cNvSpPr>
            <a:spLocks noGrp="true"/>
          </p:cNvSpPr>
          <p:nvPr>
            <p:ph idx="1" type="body"/>
          </p:nvPr>
        </p:nvSpPr>
        <p:spPr>
          <a:xfrm rot="0">
            <a:off x="4316400" y="453960"/>
            <a:ext cx="4206239" cy="1100159"/>
          </a:xfrm>
          <a:prstGeom prst="rect">
            <a:avLst/>
          </a:prstGeom>
          <a:noFill/>
          <a:ln w="0">
            <a:noFill/>
          </a:ln>
        </p:spPr>
        <p:txBody>
          <a:bodyPr anchor="ctr" bIns="91440" lIns="91440" rIns="91440" rtlCol="0" tIns="91440" vert="horz">
            <a:noAutofit/>
          </a:bodyPr>
          <a:lstStyle/>
          <a:p>
            <a:pPr indent="-324000" marL="432000">
              <a:spcBef>
                <a:spcPts val="1417"/>
              </a:spcBef>
              <a:buClr>
                <a:srgbClr val="000000"/>
              </a:buClr>
              <a:buSzPct val="45000"/>
              <a:buFont typeface="Wingdings"/>
              <a:buChar char=""/>
            </a:pPr>
            <a:r>
              <a:rPr b="0" dirty="0" lang="en-US" spc="-1" strike="noStrike" sz="35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35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35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35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35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35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3500">
                <a:solidFill>
                  <a:srgbClr val="000000"/>
                </a:solidFill>
                <a:latin typeface="Arial"/>
              </a:rPr>
              <a:t>Seventh Outline Level</a:t>
            </a:r>
            <a:endParaRPr b="0" dirty="0" lang="en-US" spc="-1" strike="noStrike" sz="3500">
              <a:solidFill>
                <a:srgbClr val="000000"/>
              </a:solidFill>
              <a:latin typeface="Arial"/>
            </a:endParaRPr>
          </a:p>
        </p:txBody>
      </p:sp>
      <p:grpSp>
        <p:nvGrpSpPr>
          <p:cNvPr id="3" name="Google Shape;178;p10">
            <a:extLst>
              <a:ext uri="{1A8E5ECB-1DB3-496D-84CE-20E585905969}">
                <a16:creationId xmlns:a16="http://schemas.microsoft.com/office/drawing/2010/main" id="{73D61F25-A847-4BA4-A845-5F390CFDD430}"/>
              </a:ext>
            </a:extLst>
          </p:cNvPr>
          <p:cNvGrpSpPr/>
          <p:nvPr/>
        </p:nvGrpSpPr>
        <p:grpSpPr>
          <a:xfrm rot="0">
            <a:off x="84599" y="100440"/>
            <a:ext cx="8985240" cy="4952519"/>
            <a:chOff x="84599" y="100440"/>
            <a:chExt cx="8985240" cy="4952519"/>
          </a:xfrm>
        </p:grpSpPr>
        <p:grpSp>
          <p:nvGrpSpPr>
            <p:cNvPr id="4" name="Google Shape;179;p10">
              <a:extLst>
                <a:ext uri="{43B2F8EA-097D-4DC3-8F4C-E50C8D173BDD}">
                  <a16:creationId xmlns:a16="http://schemas.microsoft.com/office/drawing/2010/main" id="{0C91E54B-678D-4D26-B0C2-85FB0797B279}"/>
                </a:ext>
              </a:extLst>
            </p:cNvPr>
            <p:cNvGrpSpPr/>
            <p:nvPr/>
          </p:nvGrpSpPr>
          <p:grpSpPr>
            <a:xfrm rot="0">
              <a:off x="8748000" y="100440"/>
              <a:ext cx="321839" cy="321839"/>
              <a:chOff x="8748000" y="100440"/>
              <a:chExt cx="321839" cy="321839"/>
            </a:xfrm>
          </p:grpSpPr>
          <p:sp>
            <p:nvSpPr>
              <p:cNvPr id="5" name="Google Shape;180;p10">
                <a:extLst>
                  <a:ext uri="{45735994-21B2-4AA6-B0E1-D20CDAD73393}">
                    <a16:creationId xmlns:a16="http://schemas.microsoft.com/office/drawing/2010/main" id="{C70FC377-72CC-41B8-86C4-4F11517A1009}"/>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6" name="Google Shape;181;p10">
                <a:extLst>
                  <a:ext uri="{D4E43892-DD0C-430C-8479-50BEF53FB4D0}">
                    <a16:creationId xmlns:a16="http://schemas.microsoft.com/office/drawing/2010/main" id="{881E6473-E83B-48CD-A5F3-5EF51F88E99D}"/>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7" name="Google Shape;182;p10">
              <a:extLst>
                <a:ext uri="{BC845E6A-4017-4565-8771-55969B30D399}">
                  <a16:creationId xmlns:a16="http://schemas.microsoft.com/office/drawing/2010/main" id="{64FE5A63-C194-482E-880E-5D63E6ECDCA9}"/>
                </a:ext>
              </a:extLst>
            </p:cNvPr>
            <p:cNvGrpSpPr/>
            <p:nvPr/>
          </p:nvGrpSpPr>
          <p:grpSpPr>
            <a:xfrm rot="0">
              <a:off x="84599" y="100440"/>
              <a:ext cx="321839" cy="321839"/>
              <a:chOff x="84599" y="100440"/>
              <a:chExt cx="321839" cy="321839"/>
            </a:xfrm>
          </p:grpSpPr>
          <p:sp>
            <p:nvSpPr>
              <p:cNvPr id="8" name="Google Shape;183;p10">
                <a:extLst>
                  <a:ext uri="{548183FC-17CD-4FDD-BA5E-FB4E8FBA2F3B}">
                    <a16:creationId xmlns:a16="http://schemas.microsoft.com/office/drawing/2010/main" id="{684ED579-751C-44B0-906E-9F27F7523E27}"/>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184;p10">
                <a:extLst>
                  <a:ext uri="{905F2B42-FA5F-4BD8-86FC-DACB8C4B03E5}">
                    <a16:creationId xmlns:a16="http://schemas.microsoft.com/office/drawing/2010/main" id="{48A81A17-0824-4446-B4D5-5A0F310F0C59}"/>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0" name="Google Shape;185;p10">
              <a:extLst>
                <a:ext uri="{6352DF87-13C9-4C20-ACC8-6671E683C492}">
                  <a16:creationId xmlns:a16="http://schemas.microsoft.com/office/drawing/2010/main" id="{23948A07-F2F0-4856-9744-F9D15EAEF485}"/>
                </a:ext>
              </a:extLst>
            </p:cNvPr>
            <p:cNvGrpSpPr/>
            <p:nvPr/>
          </p:nvGrpSpPr>
          <p:grpSpPr>
            <a:xfrm rot="0">
              <a:off x="84599" y="4731120"/>
              <a:ext cx="321839" cy="321839"/>
              <a:chOff x="84599" y="4731120"/>
              <a:chExt cx="321839" cy="321839"/>
            </a:xfrm>
          </p:grpSpPr>
          <p:sp>
            <p:nvSpPr>
              <p:cNvPr id="11" name="Google Shape;186;p10">
                <a:extLst>
                  <a:ext uri="{6867B9DE-FC5A-46BF-8AB6-A69DB08AF633}">
                    <a16:creationId xmlns:a16="http://schemas.microsoft.com/office/drawing/2010/main" id="{97C382CF-B606-4666-8F32-514235068359}"/>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187;p10">
                <a:extLst>
                  <a:ext uri="{D9E875F8-E978-41CA-AAD4-D78CEABA88C0}">
                    <a16:creationId xmlns:a16="http://schemas.microsoft.com/office/drawing/2010/main" id="{380969CE-F958-4076-BEB9-6C387BAD678B}"/>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3" name="Google Shape;188;p10">
              <a:extLst>
                <a:ext uri="{67556907-3E7B-4045-94BD-4CD42CC86F66}">
                  <a16:creationId xmlns:a16="http://schemas.microsoft.com/office/drawing/2010/main" id="{17617632-6A56-45E9-AAC1-F850BDD0A035}"/>
                </a:ext>
              </a:extLst>
            </p:cNvPr>
            <p:cNvGrpSpPr/>
            <p:nvPr/>
          </p:nvGrpSpPr>
          <p:grpSpPr>
            <a:xfrm rot="0">
              <a:off x="8748000" y="4731120"/>
              <a:ext cx="321839" cy="321839"/>
              <a:chOff x="8748000" y="4731120"/>
              <a:chExt cx="321839" cy="321839"/>
            </a:xfrm>
          </p:grpSpPr>
          <p:sp>
            <p:nvSpPr>
              <p:cNvPr id="14" name="Google Shape;189;p10">
                <a:extLst>
                  <a:ext uri="{065EA479-D061-425A-BF37-2AAFDFF73E79}">
                    <a16:creationId xmlns:a16="http://schemas.microsoft.com/office/drawing/2010/main" id="{3D6EFEAE-131D-4804-AD8F-4FBF822EF9C3}"/>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190;p10">
                <a:extLst>
                  <a:ext uri="{909420E2-3A41-4923-84BE-1C4C47EA8056}">
                    <a16:creationId xmlns:a16="http://schemas.microsoft.com/office/drawing/2010/main" id="{90CBF7E6-33EB-4BBF-B99E-6B6A2184C591}"/>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6" name="Google Shape;191;p10">
              <a:extLst>
                <a:ext uri="{53C041BC-2D5D-4C3E-B0D3-BB75CD1EFFF8}">
                  <a16:creationId xmlns:a16="http://schemas.microsoft.com/office/drawing/2010/main" id="{64D8E2B3-C915-4A8D-920F-295BCA45B600}"/>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id="17" name="PlaceHolder 2">
            <a:extLst>
              <a:ext uri="{5D2E8E31-96AB-46DB-AD2A-051532FFFC08}">
                <a16:creationId xmlns:a16="http://schemas.microsoft.com/office/drawing/2010/main" id="{B8B729CF-531A-43C8-B76A-A1B179EB49FA}"/>
              </a:ext>
            </a:extLst>
          </p:cNvPr>
          <p:cNvSpPr>
            <a:spLocks noGrp="true"/>
          </p:cNvSpPr>
          <p:nvPr>
            <p:ph type="title"/>
          </p:nvPr>
        </p:nvSpPr>
        <p:spPr>
          <a:xfrm rot="0">
            <a:off x="457200" y="205200"/>
            <a:ext cx="8229239" cy="858600"/>
          </a:xfrm>
          <a:prstGeom prst="rect">
            <a:avLst/>
          </a:prstGeom>
          <a:noFill/>
          <a:ln w="0">
            <a:noFill/>
          </a:ln>
        </p:spPr>
        <p:txBody>
          <a:bodyPr anchor="ctr" bIns="0" lIns="0" rIns="0" rtlCol="0" tIns="0" vert="horz">
            <a:noAutofit/>
          </a:bodyPr>
          <a:lstStyle/>
          <a:p>
            <a:pPr indent="0">
              <a:buNone/>
            </a:pPr>
            <a:r>
              <a:rPr b="0" dirty="0" lang="en-US" spc="-1" strike="noStrike" sz="1400">
                <a:solidFill>
                  <a:srgbClr val="000000"/>
                </a:solidFill>
                <a:latin typeface="Arial"/>
              </a:rPr>
              <a:t>Click to edit the title text format</a:t>
            </a:r>
            <a:endParaRPr b="0" dirty="0" lang="en-US" spc="-1" strike="noStrike" sz="1400">
              <a:solidFill>
                <a:srgbClr val="000000"/>
              </a:solidFill>
              <a:latin typeface="Arial"/>
            </a:endParaRPr>
          </a:p>
        </p:txBody>
      </p:sp>
      <p:sp>
        <p:nvSpPr>
          <p:cNvPr hidden="true" id="18" name="Footer Placeholder 4">
            <a:extLst>
              <a:ext uri="{A0D25CD8-EAA3-40F5-84CD-B024791EF2C4}">
                <a16:creationId xmlns:a16="http://schemas.microsoft.com/office/drawing/2010/main" id="{CE0A2B0F-2062-4A5D-9F8D-AE8CBD9A3104}"/>
              </a:ext>
            </a:extLst>
          </p:cNvPr>
          <p:cNvSpPr>
            <a:spLocks noGrp="true"/>
          </p:cNvSpPr>
          <p:nvPr>
            <p:ph idx="3" sz="quarter" type="ftr"/>
          </p:nvPr>
        </p:nvSpPr>
        <p:spPr/>
      </p:sp>
      <p:sp>
        <p:nvSpPr>
          <p:cNvPr hidden="true" id="19" name="Slide Number Placeholder 5">
            <a:extLst>
              <a:ext uri="{A58B18EF-793F-42ED-878E-313DDD6854B7}">
                <a16:creationId xmlns:a16="http://schemas.microsoft.com/office/drawing/2010/main" id="{6FFC7E65-022D-4A0D-A790-4EEB2859A77A}"/>
              </a:ext>
            </a:extLst>
          </p:cNvPr>
          <p:cNvSpPr>
            <a:spLocks noGrp="true"/>
          </p:cNvSpPr>
          <p:nvPr>
            <p:ph idx="4" sz="quarter" type="sldNum"/>
          </p:nvPr>
        </p:nvSpPr>
        <p:spPr/>
      </p:sp>
      <p:sp>
        <p:nvSpPr>
          <p:cNvPr hidden="true" id="20" name="Date Placeholder 3">
            <a:extLst>
              <a:ext uri="{08907BC1-567C-497F-BD52-BA0F06279881}">
                <a16:creationId xmlns:a16="http://schemas.microsoft.com/office/drawing/2010/main" id="{1533010D-143B-4C3D-BF01-88B6755F2FCE}"/>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51"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20.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21">
    <p:bg>
      <p:bgPr>
        <a:solidFill>
          <a:schemeClr val="lt1"/>
        </a:solidFill>
        <a:effectLst/>
      </p:bgPr>
    </p:bg>
    <p:spTree>
      <p:nvGrpSpPr>
        <p:cNvPr id="1" name=""/>
        <p:cNvGrpSpPr/>
        <p:nvPr/>
      </p:nvGrpSpPr>
      <p:grpSpPr>
        <a:xfrm>
          <a:off x="0" y="0"/>
          <a:ext cx="0" cy="0"/>
          <a:chOff x="0" y="0"/>
          <a:chExt cx="0" cy="0"/>
        </a:xfrm>
      </p:grpSpPr>
      <p:sp>
        <p:nvSpPr>
          <p:cNvPr id="2" name="Google Shape;597;p29">
            <a:extLst>
              <a:ext uri="{F04E99BE-F595-4541-95C4-090E7B126921}">
                <a16:creationId xmlns:a16="http://schemas.microsoft.com/office/drawing/2010/main" id="{A5662534-69F4-478F-A3D2-AB5869BA678B}"/>
              </a:ext>
            </a:extLst>
          </p:cNvPr>
          <p:cNvSpPr/>
          <p:nvPr/>
        </p:nvSpPr>
        <p:spPr>
          <a:xfrm flipH="true" rot="5400000">
            <a:off x="62280" y="1478520"/>
            <a:ext cx="3577680" cy="326088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PlaceHolder 1">
            <a:extLst>
              <a:ext uri="{297D0C56-158A-4B49-BAFE-81A70FA9B21E}">
                <a16:creationId xmlns:a16="http://schemas.microsoft.com/office/drawing/2010/main" id="{358560C7-804F-4116-9DE6-7208632B60FB}"/>
              </a:ext>
            </a:extLst>
          </p:cNvPr>
          <p:cNvSpPr>
            <a:spLocks noGrp="true"/>
          </p:cNvSpPr>
          <p:nvPr>
            <p:ph type="title"/>
          </p:nvPr>
        </p:nvSpPr>
        <p:spPr>
          <a:xfrm rot="0">
            <a:off x="3811320" y="1666440"/>
            <a:ext cx="4389840" cy="600120"/>
          </a:xfrm>
          <a:prstGeom prst="rect">
            <a:avLst/>
          </a:prstGeom>
          <a:noFill/>
          <a:ln w="0">
            <a:noFill/>
          </a:ln>
        </p:spPr>
        <p:txBody>
          <a:bodyPr anchor="ctr" bIns="91440" lIns="91440" rIns="91440" rtlCol="0" tIns="91440" vert="horz">
            <a:noAutofit/>
          </a:bodyPr>
          <a:lstStyle/>
          <a:p>
            <a:pPr indent="0">
              <a:buNone/>
            </a:pPr>
            <a:r>
              <a:rPr b="0" dirty="0" lang="en-US" spc="-1" strike="noStrike" sz="4200">
                <a:solidFill>
                  <a:srgbClr val="000000"/>
                </a:solidFill>
                <a:latin typeface="Arial"/>
              </a:rPr>
              <a:t>Click to edit the title text format</a:t>
            </a:r>
            <a:endParaRPr b="0" dirty="0" lang="en-US" spc="-1" strike="noStrike" sz="4200">
              <a:solidFill>
                <a:srgbClr val="000000"/>
              </a:solidFill>
              <a:latin typeface="Arial"/>
            </a:endParaRPr>
          </a:p>
        </p:txBody>
      </p:sp>
      <p:grpSp>
        <p:nvGrpSpPr>
          <p:cNvPr id="4" name="Google Shape;600;p29">
            <a:extLst>
              <a:ext uri="{CE170254-3F8E-4445-A2C5-AED4932F3C8D}">
                <a16:creationId xmlns:a16="http://schemas.microsoft.com/office/drawing/2010/main" id="{D763D4F3-1582-4A87-8766-1010609A65BF}"/>
              </a:ext>
            </a:extLst>
          </p:cNvPr>
          <p:cNvGrpSpPr/>
          <p:nvPr/>
        </p:nvGrpSpPr>
        <p:grpSpPr>
          <a:xfrm rot="0">
            <a:off x="-81720" y="-59040"/>
            <a:ext cx="9305999" cy="5257800"/>
            <a:chOff x="-81720" y="-59040"/>
            <a:chExt cx="9305999" cy="5257800"/>
          </a:xfrm>
        </p:grpSpPr>
        <p:sp>
          <p:nvSpPr>
            <p:cNvPr id="5" name="Google Shape;601;p29">
              <a:extLst>
                <a:ext uri="{A4147383-4F20-4974-8FFB-7EECA49AACD9}">
                  <a16:creationId xmlns:a16="http://schemas.microsoft.com/office/drawing/2010/main" id="{A7CE1AB7-68F2-4206-A69C-CB8F77A8C4CA}"/>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6" name="Google Shape;602;p29">
              <a:extLst>
                <a:ext uri="{24E273AD-C380-420E-9272-C91FE9C1782E}">
                  <a16:creationId xmlns:a16="http://schemas.microsoft.com/office/drawing/2010/main" id="{E9059184-2E34-405D-8EE7-4C43B2836188}"/>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603;p29">
              <a:extLst>
                <a:ext uri="{E51F86E6-B759-4173-8BFB-586BDC57C96B}">
                  <a16:creationId xmlns:a16="http://schemas.microsoft.com/office/drawing/2010/main" id="{D1FA2E4A-917F-4C20-B203-82AB556DDE44}"/>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604;p29">
              <a:extLst>
                <a:ext uri="{4C43D1C1-F701-4221-8CE3-612E00D2A542}">
                  <a16:creationId xmlns:a16="http://schemas.microsoft.com/office/drawing/2010/main" id="{D8313836-322D-4F17-A312-A8B93144211E}"/>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605;p29">
              <a:extLst>
                <a:ext uri="{9E9DA4F7-65B2-47EF-BBCC-21769BB1166C}">
                  <a16:creationId xmlns:a16="http://schemas.microsoft.com/office/drawing/2010/main" id="{21A6ACB1-EF31-494A-8173-A091B34E41FE}"/>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606;p29">
              <a:extLst>
                <a:ext uri="{9FB933F5-9CA2-4E99-B0AF-1A544967854F}">
                  <a16:creationId xmlns:a16="http://schemas.microsoft.com/office/drawing/2010/main" id="{8D270C8A-C7D4-433A-A193-BFF0181F68F1}"/>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607;p29">
              <a:extLst>
                <a:ext uri="{23C45D23-069B-4805-AA33-F423513F2C0C}">
                  <a16:creationId xmlns:a16="http://schemas.microsoft.com/office/drawing/2010/main" id="{B0389B3B-C845-469A-867A-8147A034D660}"/>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608;p29">
              <a:extLst>
                <a:ext uri="{AA557927-A434-4266-8C44-939DD0BE8E5E}">
                  <a16:creationId xmlns:a16="http://schemas.microsoft.com/office/drawing/2010/main" id="{C1E64AAE-7602-4B4E-A7E3-4A920BF20A55}"/>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609;p29">
              <a:extLst>
                <a:ext uri="{EF51BEEE-E771-4EA2-BE0B-C18BBCD82AF6}">
                  <a16:creationId xmlns:a16="http://schemas.microsoft.com/office/drawing/2010/main" id="{601F37DC-766C-433F-95F3-9F8D3752C6ED}"/>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610;p29">
              <a:extLst>
                <a:ext uri="{D2741DED-7B66-43D5-9BA2-AAEAD501F59B}">
                  <a16:creationId xmlns:a16="http://schemas.microsoft.com/office/drawing/2010/main" id="{877312AD-3477-4109-BDD0-59F07D34D489}"/>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5" name="Google Shape;611;p29">
              <a:extLst>
                <a:ext uri="{A2500048-E031-4BDB-AFA1-20C6BBD7BAF7}">
                  <a16:creationId xmlns:a16="http://schemas.microsoft.com/office/drawing/2010/main" id="{EE7D9A79-8B40-43A4-9CF8-F920B62CD9CE}"/>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612;p29">
              <a:extLst>
                <a:ext uri="{95E67083-EFBB-417B-90BB-E42FBDE11FAF}">
                  <a16:creationId xmlns:a16="http://schemas.microsoft.com/office/drawing/2010/main" id="{5EC9490D-E922-4F21-8302-3A6C972066D7}"/>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613;p29">
              <a:extLst>
                <a:ext uri="{B7A1E3D1-30BC-4680-91E4-92790BCDBDDE}">
                  <a16:creationId xmlns:a16="http://schemas.microsoft.com/office/drawing/2010/main" id="{768915E6-80A2-47C6-9176-3F578EFC04C3}"/>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8" name="PlaceHolder 2">
            <a:extLst>
              <a:ext uri="{5942A136-454E-444E-AF48-285466299246}">
                <a16:creationId xmlns:a16="http://schemas.microsoft.com/office/drawing/2010/main" id="{59787F11-9FA7-4896-B07B-85A9975F7EB9}"/>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19" name="Footer Placeholder 4">
            <a:extLst>
              <a:ext uri="{C3CF2FE3-F581-477D-B89D-63E9AE0437BE}">
                <a16:creationId xmlns:a16="http://schemas.microsoft.com/office/drawing/2010/main" id="{21A8F066-E114-4A79-BC14-9420CB45E104}"/>
              </a:ext>
            </a:extLst>
          </p:cNvPr>
          <p:cNvSpPr>
            <a:spLocks noGrp="true"/>
          </p:cNvSpPr>
          <p:nvPr>
            <p:ph idx="3" sz="quarter" type="ftr"/>
          </p:nvPr>
        </p:nvSpPr>
        <p:spPr/>
      </p:sp>
      <p:sp>
        <p:nvSpPr>
          <p:cNvPr hidden="true" id="20" name="Slide Number Placeholder 5">
            <a:extLst>
              <a:ext uri="{DA2A6813-0E7D-4951-89A4-949F56E5F171}">
                <a16:creationId xmlns:a16="http://schemas.microsoft.com/office/drawing/2010/main" id="{62D552EB-F4A2-4FA3-AEBF-360D3DCEA98B}"/>
              </a:ext>
            </a:extLst>
          </p:cNvPr>
          <p:cNvSpPr>
            <a:spLocks noGrp="true"/>
          </p:cNvSpPr>
          <p:nvPr>
            <p:ph idx="4" sz="quarter" type="sldNum"/>
          </p:nvPr>
        </p:nvSpPr>
        <p:spPr/>
      </p:sp>
      <p:sp>
        <p:nvSpPr>
          <p:cNvPr hidden="true" id="21" name="Date Placeholder 3">
            <a:extLst>
              <a:ext uri="{D523647F-BA80-4A09-96BE-7CA83F976923}">
                <a16:creationId xmlns:a16="http://schemas.microsoft.com/office/drawing/2010/main" id="{685D0467-16CD-4AD8-A6FF-9CAE3E0DA80C}"/>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87"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2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22">
    <p:bg>
      <p:bgPr>
        <a:solidFill>
          <a:schemeClr val="lt1"/>
        </a:solidFill>
        <a:effectLst/>
      </p:bgPr>
    </p:bg>
    <p:spTree>
      <p:nvGrpSpPr>
        <p:cNvPr id="1" name=""/>
        <p:cNvGrpSpPr/>
        <p:nvPr/>
      </p:nvGrpSpPr>
      <p:grpSpPr>
        <a:xfrm>
          <a:off x="0" y="0"/>
          <a:ext cx="0" cy="0"/>
          <a:chOff x="0" y="0"/>
          <a:chExt cx="0" cy="0"/>
        </a:xfrm>
      </p:grpSpPr>
      <p:sp>
        <p:nvSpPr>
          <p:cNvPr id="2" name="PlaceHolder 1">
            <a:extLst>
              <a:ext uri="{20027605-403F-4ED9-A568-28550A35D230}">
                <a16:creationId xmlns:a16="http://schemas.microsoft.com/office/drawing/2010/main" id="{2E89CA2B-8D40-4D9A-9D7B-4CAC2B7A87DC}"/>
              </a:ext>
            </a:extLst>
          </p:cNvPr>
          <p:cNvSpPr>
            <a:spLocks noGrp="true"/>
          </p:cNvSpPr>
          <p:nvPr>
            <p:ph type="title"/>
          </p:nvPr>
        </p:nvSpPr>
        <p:spPr>
          <a:xfrm rot="0">
            <a:off x="2965680" y="686520"/>
            <a:ext cx="3212280" cy="675000"/>
          </a:xfrm>
          <a:prstGeom prst="rect">
            <a:avLst/>
          </a:prstGeom>
          <a:noFill/>
          <a:ln w="0">
            <a:noFill/>
          </a:ln>
        </p:spPr>
        <p:txBody>
          <a:bodyPr anchor="ctr" bIns="91440" lIns="91440" rIns="91440" rtlCol="0" tIns="91440" vert="horz">
            <a:noAutofit/>
          </a:bodyPr>
          <a:lstStyle/>
          <a:p>
            <a:pPr indent="0">
              <a:buNone/>
            </a:pPr>
            <a:r>
              <a:rPr b="0" dirty="0" lang="en-US" spc="-1" strike="noStrike" sz="5000">
                <a:solidFill>
                  <a:srgbClr val="000000"/>
                </a:solidFill>
                <a:latin typeface="Arial"/>
              </a:rPr>
              <a:t>Click to edit the title text format</a:t>
            </a:r>
            <a:endParaRPr b="0" dirty="0" lang="en-US" spc="-1" strike="noStrike" sz="5000">
              <a:solidFill>
                <a:srgbClr val="000000"/>
              </a:solidFill>
              <a:latin typeface="Arial"/>
            </a:endParaRPr>
          </a:p>
        </p:txBody>
      </p:sp>
      <p:sp>
        <p:nvSpPr>
          <p:cNvPr id="3" name="Google Shape;617;p30">
            <a:extLst>
              <a:ext uri="{F64971A3-12FD-46F4-9BCD-1B684B25EA1F}">
                <a16:creationId xmlns:a16="http://schemas.microsoft.com/office/drawing/2010/main" id="{6C71EADE-D3ED-4E87-81E1-A6438BAF3565}"/>
              </a:ext>
            </a:extLst>
          </p:cNvPr>
          <p:cNvSpPr/>
          <p:nvPr/>
        </p:nvSpPr>
        <p:spPr>
          <a:xfrm rot="0">
            <a:off x="3014640" y="3430800"/>
            <a:ext cx="3114719" cy="615240"/>
          </a:xfrm>
          <a:prstGeom prst="rect">
            <a:avLst/>
          </a:prstGeom>
          <a:noFill/>
          <a:ln w="0">
            <a:noFill/>
          </a:ln>
          <a:effectLst/>
        </p:spPr>
        <p:style>
          <a:lnRef idx="0">
            <a:schemeClr val="accent1"/>
          </a:lnRef>
          <a:fillRef idx="0">
            <a:schemeClr val="accent1"/>
          </a:fillRef>
          <a:effectRef idx="0">
            <a:schemeClr val="accent1"/>
          </a:effectRef>
          <a:fontRef idx="minor">
            <a:schemeClr val="tx1"/>
          </a:fontRef>
        </p:style>
        <p:txBody>
          <a:bodyPr anchor="b" bIns="91440" rtlCol="0" tIns="91440" vert="horz">
            <a:noAutofit/>
          </a:bodyPr>
          <a:lstStyle/>
          <a:p>
            <a:pPr algn="ctr">
              <a:lnSpc>
                <a:spcPct val="100000"/>
              </a:lnSpc>
              <a:spcBef>
                <a:spcPts val="300"/>
              </a:spcBef>
            </a:pPr>
            <a:r>
              <a:rPr b="0" dirty="0" lang="en" spc="-1" strike="noStrike" sz="1200">
                <a:solidFill>
                  <a:schemeClr val="dk1"/>
                </a:solidFill>
                <a:latin typeface="Cabin"/>
              </a:rPr>
              <a:t>CREDITS: This presentation template was created by </a:t>
            </a:r>
            <a:r>
              <a:rPr b="1" dirty="0" lang="en" spc="-1" strike="noStrike" sz="1200" u="sng">
                <a:solidFill>
                  <a:schemeClr val="dk1"/>
                </a:solidFill>
                <a:latin typeface="Cabin"/>
                <a:hlinkClick r:id="rId3"/>
              </a:rPr>
              <a:t>Slidesgo</a:t>
            </a:r>
            <a:r>
              <a:rPr b="0" dirty="0" lang="en" spc="-1" strike="noStrike" sz="1200">
                <a:solidFill>
                  <a:schemeClr val="dk1"/>
                </a:solidFill>
                <a:latin typeface="Cabin"/>
              </a:rPr>
              <a:t>, including icons by </a:t>
            </a:r>
            <a:r>
              <a:rPr b="1" dirty="0" lang="en" spc="-1" strike="noStrike" sz="1200" u="sng">
                <a:solidFill>
                  <a:schemeClr val="dk1"/>
                </a:solidFill>
                <a:latin typeface="Cabin"/>
                <a:hlinkClick r:id="rId4"/>
              </a:rPr>
              <a:t>Flaticon</a:t>
            </a:r>
            <a:r>
              <a:rPr b="0" dirty="0" lang="en" spc="-1" strike="noStrike" sz="1200">
                <a:solidFill>
                  <a:schemeClr val="dk1"/>
                </a:solidFill>
                <a:latin typeface="Cabin"/>
              </a:rPr>
              <a:t>, infographics &amp; images by </a:t>
            </a:r>
            <a:r>
              <a:rPr b="1" dirty="0" lang="en" spc="-1" strike="noStrike" sz="1200" u="sng">
                <a:solidFill>
                  <a:schemeClr val="dk1"/>
                </a:solidFill>
                <a:latin typeface="Cabin"/>
                <a:hlinkClick r:id="rId5"/>
              </a:rPr>
              <a:t>Freepik</a:t>
            </a:r>
            <a:endParaRPr b="1" dirty="0" lang="en" spc="-1" strike="noStrike" sz="1200" u="sng">
              <a:solidFill>
                <a:schemeClr val="dk1"/>
              </a:solidFill>
              <a:latin typeface="Cabin"/>
              <a:hlinkClick r:id="rId6"/>
            </a:endParaRPr>
          </a:p>
        </p:txBody>
      </p:sp>
      <p:sp>
        <p:nvSpPr>
          <p:cNvPr id="4" name="Google Shape;618;p30">
            <a:extLst>
              <a:ext uri="{217F3E64-8804-40F9-8497-9A63B8053368}">
                <a16:creationId xmlns:a16="http://schemas.microsoft.com/office/drawing/2010/main" id="{F2190E2B-AEA0-42DA-81CB-182C124733CE}"/>
              </a:ext>
            </a:extLst>
          </p:cNvPr>
          <p:cNvSpPr/>
          <p:nvPr/>
        </p:nvSpPr>
        <p:spPr>
          <a:xfrm flipH="true" rot="10800000">
            <a:off x="225000" y="245160"/>
            <a:ext cx="2902679" cy="140832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5" name="Google Shape;619;p30">
            <a:extLst>
              <a:ext uri="{828B8467-5A5A-412B-A5BA-1C47C61E1A9E}">
                <a16:creationId xmlns:a16="http://schemas.microsoft.com/office/drawing/2010/main" id="{E2BC0C95-07D4-44A1-9AAA-AD7CDC3D1C62}"/>
              </a:ext>
            </a:extLst>
          </p:cNvPr>
          <p:cNvSpPr/>
          <p:nvPr/>
        </p:nvSpPr>
        <p:spPr>
          <a:xfrm rot="16200000">
            <a:off x="5780160" y="1771200"/>
            <a:ext cx="3689280" cy="255312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6" name="Google Shape;620;p30">
            <a:extLst>
              <a:ext uri="{98A392F0-16AC-45FB-ADF7-D881D290BD4E}">
                <a16:creationId xmlns:a16="http://schemas.microsoft.com/office/drawing/2010/main" id="{0A3BF8FA-9B18-4B88-872D-8695BF99D70F}"/>
              </a:ext>
            </a:extLst>
          </p:cNvPr>
          <p:cNvGrpSpPr/>
          <p:nvPr/>
        </p:nvGrpSpPr>
        <p:grpSpPr>
          <a:xfrm rot="0">
            <a:off x="-81720" y="-48960"/>
            <a:ext cx="9305999" cy="5247720"/>
            <a:chOff x="-81720" y="-48960"/>
            <a:chExt cx="9305999" cy="5247720"/>
          </a:xfrm>
        </p:grpSpPr>
        <p:sp>
          <p:nvSpPr>
            <p:cNvPr id="7" name="Google Shape;621;p30">
              <a:extLst>
                <a:ext uri="{8638173C-2B8E-4D18-B027-F6958808125D}">
                  <a16:creationId xmlns:a16="http://schemas.microsoft.com/office/drawing/2010/main" id="{6A867E0A-5259-4CE1-BA7C-43E5177F2866}"/>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622;p30">
              <a:extLst>
                <a:ext uri="{7282535F-9520-4CFE-B7F3-FCA3983D8CDB}">
                  <a16:creationId xmlns:a16="http://schemas.microsoft.com/office/drawing/2010/main" id="{6902CE3A-4DDF-44B2-A637-3E573BCD09AA}"/>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623;p30">
              <a:extLst>
                <a:ext uri="{C76BCA56-E5D5-4655-8E7D-18F4B911457E}">
                  <a16:creationId xmlns:a16="http://schemas.microsoft.com/office/drawing/2010/main" id="{38D0119B-6D40-4587-9872-2A9FF72E5659}"/>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0" name="Google Shape;624;p30">
              <a:extLst>
                <a:ext uri="{44591410-032B-449D-9A61-86C65BE9C9FB}">
                  <a16:creationId xmlns:a16="http://schemas.microsoft.com/office/drawing/2010/main" id="{1D9C4B22-4B0A-44C4-ADA0-8A4E0DA29382}"/>
                </a:ext>
              </a:extLst>
            </p:cNvPr>
            <p:cNvGrpSpPr/>
            <p:nvPr/>
          </p:nvGrpSpPr>
          <p:grpSpPr>
            <a:xfrm rot="0">
              <a:off x="8748000" y="100440"/>
              <a:ext cx="321839" cy="321839"/>
              <a:chOff x="8748000" y="100440"/>
              <a:chExt cx="321839" cy="321839"/>
            </a:xfrm>
          </p:grpSpPr>
          <p:sp>
            <p:nvSpPr>
              <p:cNvPr id="11" name="Google Shape;625;p30">
                <a:extLst>
                  <a:ext uri="{0CC69FFD-8E0A-4806-B6AB-B9324DD60228}">
                    <a16:creationId xmlns:a16="http://schemas.microsoft.com/office/drawing/2010/main" id="{DB0B2344-6BF6-4C80-ACE6-B8FD373A27E3}"/>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626;p30">
                <a:extLst>
                  <a:ext uri="{EBBDE597-7176-4D66-B243-871D109E414E}">
                    <a16:creationId xmlns:a16="http://schemas.microsoft.com/office/drawing/2010/main" id="{161E51C4-A8B1-4D6A-83D5-975B5729C89C}"/>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3" name="Google Shape;627;p30">
              <a:extLst>
                <a:ext uri="{C701F937-8265-45EC-B125-62A480A8B4B7}">
                  <a16:creationId xmlns:a16="http://schemas.microsoft.com/office/drawing/2010/main" id="{8CABD3EE-BDDB-43FE-899B-32CDE6E438CB}"/>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4" name="Google Shape;628;p30">
              <a:extLst>
                <a:ext uri="{4892BDA6-D11F-4BBB-8BC6-042EEB65F765}">
                  <a16:creationId xmlns:a16="http://schemas.microsoft.com/office/drawing/2010/main" id="{AE26B22F-0BAA-446D-95E2-FA9106F05D21}"/>
                </a:ext>
              </a:extLst>
            </p:cNvPr>
            <p:cNvGrpSpPr/>
            <p:nvPr/>
          </p:nvGrpSpPr>
          <p:grpSpPr>
            <a:xfrm rot="0">
              <a:off x="84599" y="100440"/>
              <a:ext cx="321839" cy="321839"/>
              <a:chOff x="84599" y="100440"/>
              <a:chExt cx="321839" cy="321839"/>
            </a:xfrm>
          </p:grpSpPr>
          <p:sp>
            <p:nvSpPr>
              <p:cNvPr id="15" name="Google Shape;629;p30">
                <a:extLst>
                  <a:ext uri="{ACB73763-1C4F-455D-B37D-67AD57C2A8DD}">
                    <a16:creationId xmlns:a16="http://schemas.microsoft.com/office/drawing/2010/main" id="{DDB6E47D-9F1E-474F-8ED2-B2D228B591E4}"/>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6" name="Google Shape;630;p30">
                <a:extLst>
                  <a:ext uri="{F8713AF6-998A-47FD-B5A8-FED9FBAABC87}">
                    <a16:creationId xmlns:a16="http://schemas.microsoft.com/office/drawing/2010/main" id="{3D205D4C-EBAA-499C-A9AC-E26F63762F00}"/>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7" name="Google Shape;631;p30">
              <a:extLst>
                <a:ext uri="{753CFB3B-E0D9-4F0B-A733-EBBF5A1385B5}">
                  <a16:creationId xmlns:a16="http://schemas.microsoft.com/office/drawing/2010/main" id="{B2AC707A-ECCA-4931-BCB5-AE86AABB242E}"/>
                </a:ext>
              </a:extLst>
            </p:cNvPr>
            <p:cNvGrpSpPr/>
            <p:nvPr/>
          </p:nvGrpSpPr>
          <p:grpSpPr>
            <a:xfrm rot="0">
              <a:off x="84599" y="4731120"/>
              <a:ext cx="321839" cy="321839"/>
              <a:chOff x="84599" y="4731120"/>
              <a:chExt cx="321839" cy="321839"/>
            </a:xfrm>
          </p:grpSpPr>
          <p:sp>
            <p:nvSpPr>
              <p:cNvPr id="18" name="Google Shape;632;p30">
                <a:extLst>
                  <a:ext uri="{2650F343-2941-4A19-B931-B5E95CC7E43D}">
                    <a16:creationId xmlns:a16="http://schemas.microsoft.com/office/drawing/2010/main" id="{29B52145-24A2-4FDF-92B3-D347A836ED34}"/>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9" name="Google Shape;633;p30">
                <a:extLst>
                  <a:ext uri="{3FABDEFD-4CE0-48BA-B325-CAFEBB8A782F}">
                    <a16:creationId xmlns:a16="http://schemas.microsoft.com/office/drawing/2010/main" id="{AF4636FC-AABE-4AEE-AB53-092A82FDF403}"/>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20" name="Google Shape;634;p30">
              <a:extLst>
                <a:ext uri="{B0F4496E-A195-46F8-98DA-F339C5EA09AD}">
                  <a16:creationId xmlns:a16="http://schemas.microsoft.com/office/drawing/2010/main" id="{ECE4BF3A-CDAC-408B-80E0-B0A9D731FF2A}"/>
                </a:ext>
              </a:extLst>
            </p:cNvPr>
            <p:cNvGrpSpPr/>
            <p:nvPr/>
          </p:nvGrpSpPr>
          <p:grpSpPr>
            <a:xfrm rot="0">
              <a:off x="8748000" y="4731120"/>
              <a:ext cx="321839" cy="321839"/>
              <a:chOff x="8748000" y="4731120"/>
              <a:chExt cx="321839" cy="321839"/>
            </a:xfrm>
          </p:grpSpPr>
          <p:sp>
            <p:nvSpPr>
              <p:cNvPr id="21" name="Google Shape;635;p30">
                <a:extLst>
                  <a:ext uri="{AB68E591-DC26-45B4-9F99-57A43314D978}">
                    <a16:creationId xmlns:a16="http://schemas.microsoft.com/office/drawing/2010/main" id="{87292922-C926-4669-82DB-41F0B19048FC}"/>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2" name="Google Shape;636;p30">
                <a:extLst>
                  <a:ext uri="{44BD6981-27D4-4D67-901A-97D7EE8C8F1B}">
                    <a16:creationId xmlns:a16="http://schemas.microsoft.com/office/drawing/2010/main" id="{2DD37B22-0F0C-4477-9406-453DDC6D52CE}"/>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3" name="Google Shape;637;p30">
              <a:extLst>
                <a:ext uri="{830ED745-F99B-4DF2-9C61-4D21402655C7}">
                  <a16:creationId xmlns:a16="http://schemas.microsoft.com/office/drawing/2010/main" id="{5A900869-AE2F-4310-A445-DC4915FE5CED}"/>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id="24" name="PlaceHolder 2">
            <a:extLst>
              <a:ext uri="{DB2E83AB-5E3A-44DB-A0C2-B26D5DDA8490}">
                <a16:creationId xmlns:a16="http://schemas.microsoft.com/office/drawing/2010/main" id="{BD6E1D31-7EB8-4706-A4CA-71817DA9ADF2}"/>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5" name="Footer Placeholder 4">
            <a:extLst>
              <a:ext uri="{B4DE14A5-B2B0-46DE-82A6-82B1111F39DE}">
                <a16:creationId xmlns:a16="http://schemas.microsoft.com/office/drawing/2010/main" id="{95844ADE-F148-4AE1-8D98-1E6B18D7244E}"/>
              </a:ext>
            </a:extLst>
          </p:cNvPr>
          <p:cNvSpPr>
            <a:spLocks noGrp="true"/>
          </p:cNvSpPr>
          <p:nvPr>
            <p:ph idx="3" sz="quarter" type="ftr"/>
          </p:nvPr>
        </p:nvSpPr>
        <p:spPr/>
      </p:sp>
      <p:sp>
        <p:nvSpPr>
          <p:cNvPr hidden="true" id="26" name="Slide Number Placeholder 5">
            <a:extLst>
              <a:ext uri="{264A4189-BB40-4A77-B9D6-3EB1EC55494C}">
                <a16:creationId xmlns:a16="http://schemas.microsoft.com/office/drawing/2010/main" id="{F3C310C0-F7C7-4857-A58F-FDB79AF2174E}"/>
              </a:ext>
            </a:extLst>
          </p:cNvPr>
          <p:cNvSpPr>
            <a:spLocks noGrp="true"/>
          </p:cNvSpPr>
          <p:nvPr>
            <p:ph idx="4" sz="quarter" type="sldNum"/>
          </p:nvPr>
        </p:nvSpPr>
        <p:spPr/>
      </p:sp>
      <p:sp>
        <p:nvSpPr>
          <p:cNvPr hidden="true" id="27" name="Date Placeholder 3">
            <a:extLst>
              <a:ext uri="{55304A3C-D497-472D-B0D6-34DE234361D3}">
                <a16:creationId xmlns:a16="http://schemas.microsoft.com/office/drawing/2010/main" id="{E72DFF5F-8341-42EC-850D-03761798CC2E}"/>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89"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22.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34">
    <p:bg>
      <p:bgPr>
        <a:solidFill>
          <a:srgbClr val="0e2a47"/>
        </a:solidFill>
        <a:effectLst/>
      </p:bgPr>
    </p:bg>
    <p:spTree>
      <p:nvGrpSpPr>
        <p:cNvPr id="1" name=""/>
        <p:cNvGrpSpPr/>
        <p:nvPr/>
      </p:nvGrpSpPr>
      <p:grpSpPr>
        <a:xfrm>
          <a:off x="0" y="0"/>
          <a:ext cx="0" cy="0"/>
          <a:chOff x="0" y="0"/>
          <a:chExt cx="0" cy="0"/>
        </a:xfrm>
      </p:grpSpPr>
      <p:sp>
        <p:nvSpPr>
          <p:cNvPr id="2" name="PlaceHolder 1">
            <a:extLst>
              <a:ext uri="{083A08EA-3315-4BA0-A533-91B9D3F2E889}">
                <a16:creationId xmlns:a16="http://schemas.microsoft.com/office/drawing/2010/main" id="{63A66593-F203-45AE-B56A-FEF639A0B8D5}"/>
              </a:ext>
            </a:extLst>
          </p:cNvPr>
          <p:cNvSpPr>
            <a:spLocks noGrp="true"/>
          </p:cNvSpPr>
          <p:nvPr>
            <p:ph type="title"/>
          </p:nvPr>
        </p:nvSpPr>
        <p:spPr>
          <a:xfrm rot="0">
            <a:off x="1048320" y="324000"/>
            <a:ext cx="7047000" cy="482040"/>
          </a:xfrm>
          <a:prstGeom prst="rect">
            <a:avLst/>
          </a:prstGeom>
          <a:noFill/>
          <a:ln w="0">
            <a:noFill/>
          </a:ln>
        </p:spPr>
        <p:txBody>
          <a:bodyPr anchor="t" bIns="91440" lIns="91440" rIns="91440" rtlCol="0" tIns="91440" vert="horz">
            <a:noAutofit/>
          </a:bodyPr>
          <a:lstStyle/>
          <a:p>
            <a:pPr indent="0">
              <a:buNone/>
            </a:pPr>
            <a:r>
              <a:rPr b="0" dirty="0" lang="en-US" spc="-1" strike="noStrike" sz="2400">
                <a:solidFill>
                  <a:srgbClr val="000000"/>
                </a:solidFill>
                <a:latin typeface="Arial"/>
              </a:rPr>
              <a:t>Click to edit the title text format</a:t>
            </a:r>
            <a:endParaRPr b="0" dirty="0" lang="en-US" spc="-1" strike="noStrike" sz="2400">
              <a:solidFill>
                <a:srgbClr val="000000"/>
              </a:solidFill>
              <a:latin typeface="Arial"/>
            </a:endParaRPr>
          </a:p>
        </p:txBody>
      </p:sp>
      <p:sp>
        <p:nvSpPr>
          <p:cNvPr id="3" name="PlaceHolder 2">
            <a:extLst>
              <a:ext uri="{2B2A031E-471E-4867-806F-186C14278CD8}">
                <a16:creationId xmlns:a16="http://schemas.microsoft.com/office/drawing/2010/main" id="{69E13251-4022-417E-A287-1DF8A2679EE7}"/>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ffffff"/>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ffffff"/>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ffffff"/>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ffffff"/>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ffffff"/>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ffffff"/>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ffffff"/>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4" name="Footer Placeholder 4">
            <a:extLst>
              <a:ext uri="{CBC21A92-DC58-497E-BD50-19C1BDBC5291}">
                <a16:creationId xmlns:a16="http://schemas.microsoft.com/office/drawing/2010/main" id="{CB790E9F-718F-45BB-9293-A32B15D0FB7B}"/>
              </a:ext>
            </a:extLst>
          </p:cNvPr>
          <p:cNvSpPr>
            <a:spLocks noGrp="true"/>
          </p:cNvSpPr>
          <p:nvPr>
            <p:ph idx="3" sz="quarter" type="ftr"/>
          </p:nvPr>
        </p:nvSpPr>
        <p:spPr/>
      </p:sp>
      <p:sp>
        <p:nvSpPr>
          <p:cNvPr hidden="true" id="5" name="Slide Number Placeholder 5">
            <a:extLst>
              <a:ext uri="{2053F72A-FBBC-457B-B976-BCCE7E289BE2}">
                <a16:creationId xmlns:a16="http://schemas.microsoft.com/office/drawing/2010/main" id="{F8724CCF-7C9D-4E41-BBC6-E81233AE39AF}"/>
              </a:ext>
            </a:extLst>
          </p:cNvPr>
          <p:cNvSpPr>
            <a:spLocks noGrp="true"/>
          </p:cNvSpPr>
          <p:nvPr>
            <p:ph idx="4" sz="quarter" type="sldNum"/>
          </p:nvPr>
        </p:nvSpPr>
        <p:spPr/>
      </p:sp>
      <p:sp>
        <p:nvSpPr>
          <p:cNvPr hidden="true" id="6" name="Date Placeholder 3">
            <a:extLst>
              <a:ext uri="{FFBB1E76-22A2-455D-8A07-0D4CBBFE16CA}">
                <a16:creationId xmlns:a16="http://schemas.microsoft.com/office/drawing/2010/main" id="{33B1FEB5-09C7-4791-840E-AC400C9652E3}"/>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91"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23.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26">
    <p:bg>
      <p:bgPr>
        <a:solidFill>
          <a:schemeClr val="lt1"/>
        </a:solidFill>
        <a:effectLst/>
      </p:bgPr>
    </p:bg>
    <p:spTree>
      <p:nvGrpSpPr>
        <p:cNvPr id="1" name=""/>
        <p:cNvGrpSpPr/>
        <p:nvPr/>
      </p:nvGrpSpPr>
      <p:grpSpPr>
        <a:xfrm>
          <a:off x="0" y="0"/>
          <a:ext cx="0" cy="0"/>
          <a:chOff x="0" y="0"/>
          <a:chExt cx="0" cy="0"/>
        </a:xfrm>
      </p:grpSpPr>
      <p:sp>
        <p:nvSpPr>
          <p:cNvPr id="2" name="Google Shape;677;p33">
            <a:extLst>
              <a:ext uri="{658F7C2E-F7E3-433B-9B07-EFF44F32EC7E}">
                <a16:creationId xmlns:a16="http://schemas.microsoft.com/office/drawing/2010/main" id="{A3B19D59-4866-4B05-B266-977A219AB3DC}"/>
              </a:ext>
            </a:extLst>
          </p:cNvPr>
          <p:cNvSpPr/>
          <p:nvPr/>
        </p:nvSpPr>
        <p:spPr>
          <a:xfrm flipH="true" rot="5400000">
            <a:off x="-750240" y="2054520"/>
            <a:ext cx="3830400" cy="185868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678;p33">
            <a:extLst>
              <a:ext uri="{4A5C8D47-46AC-4EF1-B61A-727C224DB554}">
                <a16:creationId xmlns:a16="http://schemas.microsoft.com/office/drawing/2010/main" id="{035FE6BF-BB24-4397-A830-4AA3513EF6FB}"/>
              </a:ext>
            </a:extLst>
          </p:cNvPr>
          <p:cNvSpPr/>
          <p:nvPr/>
        </p:nvSpPr>
        <p:spPr>
          <a:xfrm flipH="true" rot="16200000">
            <a:off x="6817320" y="126360"/>
            <a:ext cx="1976400" cy="221292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 name="Google Shape;679;p33">
            <a:extLst>
              <a:ext uri="{CCB98E46-0987-4383-B6C8-52C851068447}">
                <a16:creationId xmlns:a16="http://schemas.microsoft.com/office/drawing/2010/main" id="{CBE4C80D-05A3-4F30-B25A-005B11E82F3B}"/>
              </a:ext>
            </a:extLst>
          </p:cNvPr>
          <p:cNvSpPr/>
          <p:nvPr/>
        </p:nvSpPr>
        <p:spPr>
          <a:xfrm flipH="true" rot="5400000">
            <a:off x="7775280" y="3762000"/>
            <a:ext cx="1122480" cy="1152000"/>
          </a:xfrm>
          <a:custGeom>
            <a:avLst/>
            <a:gdLst/>
            <a:ahLst/>
            <a:cxnLst/>
            <a:rect b="b" l="0" r="r" t="0"/>
            <a:pathLst>
              <a:path h="9766" w="10650">
                <a:moveTo>
                  <a:pt x="9531" y="1"/>
                </a:moveTo>
                <a:lnTo>
                  <a:pt x="0" y="1"/>
                </a:lnTo>
                <a:lnTo>
                  <a:pt x="0" y="9639"/>
                </a:lnTo>
                <a:cubicBezTo>
                  <a:pt x="6472" y="9765"/>
                  <a:pt x="10650" y="4248"/>
                  <a:pt x="9531" y="1"/>
                </a:cubicBez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5" name="Google Shape;680;p33">
            <a:extLst>
              <a:ext uri="{AAC50BD9-1DC5-4482-874D-75C5A49DED34}">
                <a16:creationId xmlns:a16="http://schemas.microsoft.com/office/drawing/2010/main" id="{92F3CC5D-D8CD-4CC7-A283-2B67F3A5BDF2}"/>
              </a:ext>
            </a:extLst>
          </p:cNvPr>
          <p:cNvGrpSpPr/>
          <p:nvPr/>
        </p:nvGrpSpPr>
        <p:grpSpPr>
          <a:xfrm rot="0">
            <a:off x="-81720" y="-59040"/>
            <a:ext cx="9305999" cy="5257800"/>
            <a:chOff x="-81720" y="-59040"/>
            <a:chExt cx="9305999" cy="5257800"/>
          </a:xfrm>
        </p:grpSpPr>
        <p:sp>
          <p:nvSpPr>
            <p:cNvPr id="6" name="Google Shape;681;p33">
              <a:extLst>
                <a:ext uri="{127C1EE0-796D-4A1F-949C-385C1A666D7D}">
                  <a16:creationId xmlns:a16="http://schemas.microsoft.com/office/drawing/2010/main" id="{2EEF108F-A19B-4C74-9121-291804AEBA4A}"/>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682;p33">
              <a:extLst>
                <a:ext uri="{961E2124-6C53-4B84-87AA-E93061A3D76E}">
                  <a16:creationId xmlns:a16="http://schemas.microsoft.com/office/drawing/2010/main" id="{61CC944D-F876-494E-BF19-43774E264945}"/>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683;p33">
              <a:extLst>
                <a:ext uri="{92DA0074-34D8-4015-B3FC-5AE6FB04D748}">
                  <a16:creationId xmlns:a16="http://schemas.microsoft.com/office/drawing/2010/main" id="{7A617855-D896-47B8-B120-1412B5D74C7B}"/>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684;p33">
              <a:extLst>
                <a:ext uri="{A1142CBE-1146-4C4E-B6AE-8A38402699F1}">
                  <a16:creationId xmlns:a16="http://schemas.microsoft.com/office/drawing/2010/main" id="{49E58124-B2B1-4194-B6CA-773D7B3F314A}"/>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685;p33">
              <a:extLst>
                <a:ext uri="{CE2D232C-527A-41F5-8491-16494F66E3EB}">
                  <a16:creationId xmlns:a16="http://schemas.microsoft.com/office/drawing/2010/main" id="{65F6A11A-992C-4C14-A8DF-5C3EB78DC15C}"/>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686;p33">
              <a:extLst>
                <a:ext uri="{7CBA797B-02CF-4A73-81DF-2259EB4974F9}">
                  <a16:creationId xmlns:a16="http://schemas.microsoft.com/office/drawing/2010/main" id="{8D08A44C-A333-4120-A041-435F20078F04}"/>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687;p33">
              <a:extLst>
                <a:ext uri="{B268561C-2D5F-465A-8B85-C6A75FD0DFBA}">
                  <a16:creationId xmlns:a16="http://schemas.microsoft.com/office/drawing/2010/main" id="{8870F91B-7EE8-4275-A5D0-4A66B50ADD13}"/>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688;p33">
              <a:extLst>
                <a:ext uri="{59D357FB-2173-4DDF-B229-D797D733A465}">
                  <a16:creationId xmlns:a16="http://schemas.microsoft.com/office/drawing/2010/main" id="{4BB1B89E-A954-42AE-8B7B-F804FB653475}"/>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689;p33">
              <a:extLst>
                <a:ext uri="{383CD5B1-B73D-4D23-BB12-2D985DD39E99}">
                  <a16:creationId xmlns:a16="http://schemas.microsoft.com/office/drawing/2010/main" id="{07687D33-70CF-4CDC-A62F-7452EAFB9343}"/>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690;p33">
              <a:extLst>
                <a:ext uri="{FA917BFB-843E-43FB-A892-1C6F39CD95E2}">
                  <a16:creationId xmlns:a16="http://schemas.microsoft.com/office/drawing/2010/main" id="{D5C3C867-3C5D-4F78-ACFD-B30EDE8A58E2}"/>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691;p33">
              <a:extLst>
                <a:ext uri="{D3678198-30B0-4E2D-B351-1D1C8E083C51}">
                  <a16:creationId xmlns:a16="http://schemas.microsoft.com/office/drawing/2010/main" id="{92CDD86B-C4DD-47D4-A31E-08BEF62BE6B6}"/>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692;p33">
              <a:extLst>
                <a:ext uri="{918E366B-1CBD-4D80-9715-0136AC912613}">
                  <a16:creationId xmlns:a16="http://schemas.microsoft.com/office/drawing/2010/main" id="{0C8D16C6-CC19-4054-9288-969EE4E8B12C}"/>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8" name="Google Shape;693;p33">
              <a:extLst>
                <a:ext uri="{354B5A43-0D5D-4532-BD88-7618329AABA5}">
                  <a16:creationId xmlns:a16="http://schemas.microsoft.com/office/drawing/2010/main" id="{9105E993-9D8D-4E6F-AB7E-81FB746488DF}"/>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hidden="true" id="19" name="Footer Placeholder 4">
            <a:extLst>
              <a:ext uri="{6E2380E5-ED5B-435E-989F-9FB2A56404CD}">
                <a16:creationId xmlns:a16="http://schemas.microsoft.com/office/drawing/2010/main" id="{CED4CD92-C172-46FC-9D52-0510CF852300}"/>
              </a:ext>
            </a:extLst>
          </p:cNvPr>
          <p:cNvSpPr>
            <a:spLocks noGrp="true"/>
          </p:cNvSpPr>
          <p:nvPr>
            <p:ph idx="3" sz="quarter" type="ftr"/>
          </p:nvPr>
        </p:nvSpPr>
        <p:spPr/>
      </p:sp>
      <p:sp>
        <p:nvSpPr>
          <p:cNvPr hidden="true" id="20" name="Slide Number Placeholder 5">
            <a:extLst>
              <a:ext uri="{7E219CA0-9B66-4124-9269-A8F535F5D0D9}">
                <a16:creationId xmlns:a16="http://schemas.microsoft.com/office/drawing/2010/main" id="{125E4F21-0BF8-4E98-B9EF-8E3A024F1CDE}"/>
              </a:ext>
            </a:extLst>
          </p:cNvPr>
          <p:cNvSpPr>
            <a:spLocks noGrp="true"/>
          </p:cNvSpPr>
          <p:nvPr>
            <p:ph idx="4" sz="quarter" type="sldNum"/>
          </p:nvPr>
        </p:nvSpPr>
        <p:spPr/>
      </p:sp>
      <p:sp>
        <p:nvSpPr>
          <p:cNvPr hidden="true" id="21" name="Date Placeholder 3">
            <a:extLst>
              <a:ext uri="{21B1C556-9439-4CC3-92EF-70C7E2183C4F}">
                <a16:creationId xmlns:a16="http://schemas.microsoft.com/office/drawing/2010/main" id="{A4334966-D275-428D-802E-41D93B9FC8DC}"/>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93"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24.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6">
    <p:bg>
      <p:bgPr>
        <a:solidFill>
          <a:schemeClr val="lt1"/>
        </a:solidFill>
        <a:effectLst/>
      </p:bgPr>
    </p:bg>
    <p:spTree>
      <p:nvGrpSpPr>
        <p:cNvPr id="1" name=""/>
        <p:cNvGrpSpPr/>
        <p:nvPr/>
      </p:nvGrpSpPr>
      <p:grpSpPr>
        <a:xfrm>
          <a:off x="0" y="0"/>
          <a:ext cx="0" cy="0"/>
          <a:chOff x="0" y="0"/>
          <a:chExt cx="0" cy="0"/>
        </a:xfrm>
      </p:grpSpPr>
      <p:sp>
        <p:nvSpPr>
          <p:cNvPr id="2" name="Google Shape;281;p15">
            <a:extLst>
              <a:ext uri="{46A0308F-06D1-4EF9-B81A-F2B199BBF015}">
                <a16:creationId xmlns:a16="http://schemas.microsoft.com/office/drawing/2010/main" id="{0F2EAB82-6E9B-4619-9347-4A217BC54F5B}"/>
              </a:ext>
            </a:extLst>
          </p:cNvPr>
          <p:cNvSpPr/>
          <p:nvPr/>
        </p:nvSpPr>
        <p:spPr>
          <a:xfrm flipH="true" rot="5400000">
            <a:off x="-750240" y="2054520"/>
            <a:ext cx="3830400" cy="185868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282;p15">
            <a:extLst>
              <a:ext uri="{C4A5C369-C899-4F99-8EE8-CCC3977354AD}">
                <a16:creationId xmlns:a16="http://schemas.microsoft.com/office/drawing/2010/main" id="{3385975B-4F87-4073-B735-D52D56C81F33}"/>
              </a:ext>
            </a:extLst>
          </p:cNvPr>
          <p:cNvSpPr/>
          <p:nvPr/>
        </p:nvSpPr>
        <p:spPr>
          <a:xfrm flipH="true" rot="16200000">
            <a:off x="6817320" y="126360"/>
            <a:ext cx="1976400" cy="221292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 name="Google Shape;283;p15">
            <a:extLst>
              <a:ext uri="{11E9FCD6-9E4E-47A7-8840-FEA226110831}">
                <a16:creationId xmlns:a16="http://schemas.microsoft.com/office/drawing/2010/main" id="{F87BA18A-4E8D-44C0-9309-C548F7E3B890}"/>
              </a:ext>
            </a:extLst>
          </p:cNvPr>
          <p:cNvSpPr/>
          <p:nvPr/>
        </p:nvSpPr>
        <p:spPr>
          <a:xfrm flipH="true" rot="5400000">
            <a:off x="7775280" y="3762000"/>
            <a:ext cx="1122480" cy="1152000"/>
          </a:xfrm>
          <a:custGeom>
            <a:avLst/>
            <a:gdLst/>
            <a:ahLst/>
            <a:cxnLst/>
            <a:rect b="b" l="0" r="r" t="0"/>
            <a:pathLst>
              <a:path h="9766" w="10650">
                <a:moveTo>
                  <a:pt x="9531" y="1"/>
                </a:moveTo>
                <a:lnTo>
                  <a:pt x="0" y="1"/>
                </a:lnTo>
                <a:lnTo>
                  <a:pt x="0" y="9639"/>
                </a:lnTo>
                <a:cubicBezTo>
                  <a:pt x="6472" y="9765"/>
                  <a:pt x="10650" y="4248"/>
                  <a:pt x="9531" y="1"/>
                </a:cubicBez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5" name="PlaceHolder 1">
            <a:extLst>
              <a:ext uri="{7179CD2E-C589-43AF-A897-96825720CCF8}">
                <a16:creationId xmlns:a16="http://schemas.microsoft.com/office/drawing/2010/main" id="{053B0CF6-8167-4BB6-9E77-FD5D24F507F6}"/>
              </a:ext>
            </a:extLst>
          </p:cNvPr>
          <p:cNvSpPr>
            <a:spLocks noGrp="true"/>
          </p:cNvSpPr>
          <p:nvPr>
            <p:ph type="title"/>
          </p:nvPr>
        </p:nvSpPr>
        <p:spPr>
          <a:xfrm rot="0">
            <a:off x="1761480" y="3078000"/>
            <a:ext cx="5620680" cy="497520"/>
          </a:xfrm>
          <a:prstGeom prst="rect">
            <a:avLst/>
          </a:prstGeom>
          <a:noFill/>
          <a:ln w="0">
            <a:noFill/>
          </a:ln>
        </p:spPr>
        <p:txBody>
          <a:bodyPr anchor="ctr" bIns="91440" lIns="91440" rIns="91440" rtlCol="0" tIns="91440" vert="horz">
            <a:noAutofit/>
          </a:bodyPr>
          <a:lstStyle/>
          <a:p>
            <a:pPr indent="0">
              <a:buNone/>
            </a:pPr>
            <a:r>
              <a:rPr b="0" dirty="0" lang="en-US" spc="-1" strike="noStrike" sz="2200">
                <a:solidFill>
                  <a:srgbClr val="000000"/>
                </a:solidFill>
                <a:latin typeface="Arial"/>
              </a:rPr>
              <a:t>Click to edit the title text format</a:t>
            </a:r>
            <a:endParaRPr b="0" dirty="0" lang="en-US" spc="-1" strike="noStrike" sz="2200">
              <a:solidFill>
                <a:srgbClr val="000000"/>
              </a:solidFill>
              <a:latin typeface="Arial"/>
            </a:endParaRPr>
          </a:p>
        </p:txBody>
      </p:sp>
      <p:grpSp>
        <p:nvGrpSpPr>
          <p:cNvPr id="6" name="Google Shape;286;p15">
            <a:extLst>
              <a:ext uri="{67693D29-1DD2-4B8E-8586-56ED76C6E1D0}">
                <a16:creationId xmlns:a16="http://schemas.microsoft.com/office/drawing/2010/main" id="{C82F42FC-571A-48C5-AA27-85BF864A7D2B}"/>
              </a:ext>
            </a:extLst>
          </p:cNvPr>
          <p:cNvGrpSpPr/>
          <p:nvPr/>
        </p:nvGrpSpPr>
        <p:grpSpPr>
          <a:xfrm rot="0">
            <a:off x="-81720" y="-59040"/>
            <a:ext cx="9305999" cy="5257800"/>
            <a:chOff x="-81720" y="-59040"/>
            <a:chExt cx="9305999" cy="5257800"/>
          </a:xfrm>
        </p:grpSpPr>
        <p:sp>
          <p:nvSpPr>
            <p:cNvPr id="7" name="Google Shape;287;p15">
              <a:extLst>
                <a:ext uri="{BBE74624-DE87-4296-B4A8-6A931343DE09}">
                  <a16:creationId xmlns:a16="http://schemas.microsoft.com/office/drawing/2010/main" id="{A0B181E2-8519-44B1-BCDA-5210BFC20E29}"/>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288;p15">
              <a:extLst>
                <a:ext uri="{EB1A3726-9917-4717-956E-BAE5C92931C5}">
                  <a16:creationId xmlns:a16="http://schemas.microsoft.com/office/drawing/2010/main" id="{5337BFB1-023A-464B-AA6F-BEAF340A7B9E}"/>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289;p15">
              <a:extLst>
                <a:ext uri="{67F479C3-0A25-4D7E-9655-1703C2887325}">
                  <a16:creationId xmlns:a16="http://schemas.microsoft.com/office/drawing/2010/main" id="{E119CC92-9D0A-4F25-A6F5-8A1F73E17D75}"/>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290;p15">
              <a:extLst>
                <a:ext uri="{38711B4F-9114-40D2-B47A-BB27F933C95C}">
                  <a16:creationId xmlns:a16="http://schemas.microsoft.com/office/drawing/2010/main" id="{DBD81819-0D39-4889-9A15-B66F7FC82009}"/>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291;p15">
              <a:extLst>
                <a:ext uri="{0B097CC4-CD31-4DAB-B0FC-448862268900}">
                  <a16:creationId xmlns:a16="http://schemas.microsoft.com/office/drawing/2010/main" id="{B55B9A7D-2C3F-4812-A0B4-ADE04102D959}"/>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292;p15">
              <a:extLst>
                <a:ext uri="{C6C40AEF-60C6-4A97-B1E3-AA57934C9F40}">
                  <a16:creationId xmlns:a16="http://schemas.microsoft.com/office/drawing/2010/main" id="{40645A81-1A5A-4A33-9D69-BF1E892F3066}"/>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293;p15">
              <a:extLst>
                <a:ext uri="{720226A5-080F-4F18-AF8C-F4BE40E4C418}">
                  <a16:creationId xmlns:a16="http://schemas.microsoft.com/office/drawing/2010/main" id="{CFE0A1AB-D7AA-4A0F-B958-7D2CABFAFCE5}"/>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294;p15">
              <a:extLst>
                <a:ext uri="{31CB36AC-DA3D-4917-B543-541208B91141}">
                  <a16:creationId xmlns:a16="http://schemas.microsoft.com/office/drawing/2010/main" id="{805426EB-F566-4AF0-9656-9AD3BE22B9D5}"/>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295;p15">
              <a:extLst>
                <a:ext uri="{F8101C77-CDEB-46C5-B9B3-5691F113EC60}">
                  <a16:creationId xmlns:a16="http://schemas.microsoft.com/office/drawing/2010/main" id="{92E8D803-F1D9-436E-970F-D71DE72BC6A3}"/>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6" name="Google Shape;296;p15">
              <a:extLst>
                <a:ext uri="{D3EA6CE2-C6EA-44F9-ADF6-FBE5237A13A8}">
                  <a16:creationId xmlns:a16="http://schemas.microsoft.com/office/drawing/2010/main" id="{462471BF-35E9-4EC3-8BDD-D0D40FB786DE}"/>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297;p15">
              <a:extLst>
                <a:ext uri="{E874D912-EE98-45FB-A000-D90B1A3C08AD}">
                  <a16:creationId xmlns:a16="http://schemas.microsoft.com/office/drawing/2010/main" id="{673F7DBE-5EC7-4EE2-9AE3-C4BF1945A1C2}"/>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8" name="Google Shape;298;p15">
              <a:extLst>
                <a:ext uri="{691E7C60-DDE8-463E-B754-0219306BC03E}">
                  <a16:creationId xmlns:a16="http://schemas.microsoft.com/office/drawing/2010/main" id="{512253B3-8A94-4243-A920-13BBB747AB59}"/>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9" name="Google Shape;299;p15">
              <a:extLst>
                <a:ext uri="{C197BBC0-39BE-401B-82CC-F9712D58833B}">
                  <a16:creationId xmlns:a16="http://schemas.microsoft.com/office/drawing/2010/main" id="{AE1EC4CE-06FF-4E84-AE79-F08F1D794DE8}"/>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0" name="PlaceHolder 2">
            <a:extLst>
              <a:ext uri="{7816AFAC-C837-44D0-A095-B765BF4B7563}">
                <a16:creationId xmlns:a16="http://schemas.microsoft.com/office/drawing/2010/main" id="{7CD86D7C-91A8-4238-BD50-05C4646D93E7}"/>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1" name="Footer Placeholder 4">
            <a:extLst>
              <a:ext uri="{075E5F82-799E-4271-8D90-9C5E1997556B}">
                <a16:creationId xmlns:a16="http://schemas.microsoft.com/office/drawing/2010/main" id="{56154489-FCDA-48E2-BD38-262119E92B75}"/>
              </a:ext>
            </a:extLst>
          </p:cNvPr>
          <p:cNvSpPr>
            <a:spLocks noGrp="true"/>
          </p:cNvSpPr>
          <p:nvPr>
            <p:ph idx="3" sz="quarter" type="ftr"/>
          </p:nvPr>
        </p:nvSpPr>
        <p:spPr/>
      </p:sp>
      <p:sp>
        <p:nvSpPr>
          <p:cNvPr hidden="true" id="22" name="Slide Number Placeholder 5">
            <a:extLst>
              <a:ext uri="{820E15C8-DA63-47F1-8F43-92A60D048383}">
                <a16:creationId xmlns:a16="http://schemas.microsoft.com/office/drawing/2010/main" id="{BC47CF63-886C-44E7-9961-E6CCB8A4962A}"/>
              </a:ext>
            </a:extLst>
          </p:cNvPr>
          <p:cNvSpPr>
            <a:spLocks noGrp="true"/>
          </p:cNvSpPr>
          <p:nvPr>
            <p:ph idx="4" sz="quarter" type="sldNum"/>
          </p:nvPr>
        </p:nvSpPr>
        <p:spPr/>
      </p:sp>
      <p:sp>
        <p:nvSpPr>
          <p:cNvPr hidden="true" id="23" name="Date Placeholder 3">
            <a:extLst>
              <a:ext uri="{9A1AB773-B02C-4113-97D4-4F8DCFD111A3}">
                <a16:creationId xmlns:a16="http://schemas.microsoft.com/office/drawing/2010/main" id="{B8276F0F-C0AC-4248-A977-0F08419FE970}"/>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95"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25.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9">
    <p:bg>
      <p:bgPr>
        <a:solidFill>
          <a:schemeClr val="lt1"/>
        </a:solidFill>
        <a:effectLst/>
      </p:bgPr>
    </p:bg>
    <p:spTree>
      <p:nvGrpSpPr>
        <p:cNvPr id="1" name=""/>
        <p:cNvGrpSpPr/>
        <p:nvPr/>
      </p:nvGrpSpPr>
      <p:grpSpPr>
        <a:xfrm>
          <a:off x="0" y="0"/>
          <a:ext cx="0" cy="0"/>
          <a:chOff x="0" y="0"/>
          <a:chExt cx="0" cy="0"/>
        </a:xfrm>
      </p:grpSpPr>
      <p:sp>
        <p:nvSpPr>
          <p:cNvPr id="2" name="Google Shape;557;p27">
            <a:extLst>
              <a:ext uri="{70608097-F4B6-4A8C-8AA8-52BE2970F5FC}">
                <a16:creationId xmlns:a16="http://schemas.microsoft.com/office/drawing/2010/main" id="{9AFF3F81-9726-4EFA-A21B-9BA21D5C78F6}"/>
              </a:ext>
            </a:extLst>
          </p:cNvPr>
          <p:cNvSpPr/>
          <p:nvPr/>
        </p:nvSpPr>
        <p:spPr>
          <a:xfrm rot="16200000">
            <a:off x="4805639" y="790920"/>
            <a:ext cx="4260240" cy="395352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PlaceHolder 1">
            <a:extLst>
              <a:ext uri="{E8B75A5D-E049-4494-804F-80BB377884E8}">
                <a16:creationId xmlns:a16="http://schemas.microsoft.com/office/drawing/2010/main" id="{C7D1E589-B93D-4614-B145-9D76DC7EA0BF}"/>
              </a:ext>
            </a:extLst>
          </p:cNvPr>
          <p:cNvSpPr>
            <a:spLocks noGrp="true"/>
          </p:cNvSpPr>
          <p:nvPr>
            <p:ph type="title"/>
          </p:nvPr>
        </p:nvSpPr>
        <p:spPr>
          <a:xfrm rot="0">
            <a:off x="803880" y="1850400"/>
            <a:ext cx="2972520" cy="52128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grpSp>
        <p:nvGrpSpPr>
          <p:cNvPr id="4" name="Google Shape;560;p27">
            <a:extLst>
              <a:ext uri="{EA67B408-339B-44E8-817F-DB4EC1EE7442}">
                <a16:creationId xmlns:a16="http://schemas.microsoft.com/office/drawing/2010/main" id="{ADB396F1-D6EF-4BAA-B360-5F2F4ED4FFA5}"/>
              </a:ext>
            </a:extLst>
          </p:cNvPr>
          <p:cNvGrpSpPr/>
          <p:nvPr/>
        </p:nvGrpSpPr>
        <p:grpSpPr>
          <a:xfrm rot="0">
            <a:off x="-81720" y="-59040"/>
            <a:ext cx="9305999" cy="5257800"/>
            <a:chOff x="-81720" y="-59040"/>
            <a:chExt cx="9305999" cy="5257800"/>
          </a:xfrm>
        </p:grpSpPr>
        <p:sp>
          <p:nvSpPr>
            <p:cNvPr id="5" name="Google Shape;561;p27">
              <a:extLst>
                <a:ext uri="{E3D21A9D-9232-4831-8AD4-EBA157893E0A}">
                  <a16:creationId xmlns:a16="http://schemas.microsoft.com/office/drawing/2010/main" id="{D85741E2-76F7-48B6-B184-78F130A87D0F}"/>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6" name="Google Shape;562;p27">
              <a:extLst>
                <a:ext uri="{33DEA867-2A97-41BD-B50F-260A11987ED7}">
                  <a16:creationId xmlns:a16="http://schemas.microsoft.com/office/drawing/2010/main" id="{324CE473-C937-4919-A5F2-12113C9795AE}"/>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563;p27">
              <a:extLst>
                <a:ext uri="{4D0BF133-0462-40E9-A7D5-FE7B1DD95914}">
                  <a16:creationId xmlns:a16="http://schemas.microsoft.com/office/drawing/2010/main" id="{5E24FA9B-BE17-4009-9F2A-8EC39735AB74}"/>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564;p27">
              <a:extLst>
                <a:ext uri="{11C5D46E-5FB3-48F3-9B54-FECEB694D137}">
                  <a16:creationId xmlns:a16="http://schemas.microsoft.com/office/drawing/2010/main" id="{8EF25880-4EC3-41A4-979E-C2122D8F8AFF}"/>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565;p27">
              <a:extLst>
                <a:ext uri="{03E1D422-E313-4D55-A4AC-5330256EFB60}">
                  <a16:creationId xmlns:a16="http://schemas.microsoft.com/office/drawing/2010/main" id="{80FF0844-57C1-4F2C-A5E9-F41DFEBA9FB1}"/>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566;p27">
              <a:extLst>
                <a:ext uri="{38F0FBD0-A186-4796-8829-6759199E2818}">
                  <a16:creationId xmlns:a16="http://schemas.microsoft.com/office/drawing/2010/main" id="{461BAA3C-847E-41CF-8F14-5DF97599DB08}"/>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567;p27">
              <a:extLst>
                <a:ext uri="{4CA64F53-B703-4733-8717-D97910C0536E}">
                  <a16:creationId xmlns:a16="http://schemas.microsoft.com/office/drawing/2010/main" id="{B8437D05-7E39-4D5A-A0B3-BDDA4305088E}"/>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568;p27">
              <a:extLst>
                <a:ext uri="{5ECBB29D-7341-4D9A-AC60-61C40C06E8DD}">
                  <a16:creationId xmlns:a16="http://schemas.microsoft.com/office/drawing/2010/main" id="{F52FC002-9B07-4401-B02F-C6AFBA79F175}"/>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569;p27">
              <a:extLst>
                <a:ext uri="{986D85C3-F596-4A96-96D8-85BF08B81405}">
                  <a16:creationId xmlns:a16="http://schemas.microsoft.com/office/drawing/2010/main" id="{EA1E2867-9D87-4EE8-ACD0-81E52B7B5D84}"/>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570;p27">
              <a:extLst>
                <a:ext uri="{93612F17-10DC-4FBC-AF3D-FF2A5ADFBE16}">
                  <a16:creationId xmlns:a16="http://schemas.microsoft.com/office/drawing/2010/main" id="{40145EA9-108E-455E-B37A-AD19B5B2D87A}"/>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5" name="Google Shape;571;p27">
              <a:extLst>
                <a:ext uri="{F24289BE-64DB-428A-BF77-32E3FD21209E}">
                  <a16:creationId xmlns:a16="http://schemas.microsoft.com/office/drawing/2010/main" id="{213224D0-6A14-4EC1-BAE7-C02167D18421}"/>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572;p27">
              <a:extLst>
                <a:ext uri="{C431CD7B-BFB3-463E-9D80-1303CF852284}">
                  <a16:creationId xmlns:a16="http://schemas.microsoft.com/office/drawing/2010/main" id="{913F40E2-F4A6-4FAF-A69D-A9D9F64AE9D9}"/>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573;p27">
              <a:extLst>
                <a:ext uri="{723806C9-E96D-4F1D-94C8-195C0038BF57}">
                  <a16:creationId xmlns:a16="http://schemas.microsoft.com/office/drawing/2010/main" id="{1AB3E7D7-FD2D-4DE3-9E8A-C000A4F6C69E}"/>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8" name="PlaceHolder 2">
            <a:extLst>
              <a:ext uri="{09894A2F-4F04-49D8-8DBF-BD424772BB3D}">
                <a16:creationId xmlns:a16="http://schemas.microsoft.com/office/drawing/2010/main" id="{41D27FC3-E8E0-47EE-8139-0B141B8556F0}"/>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19" name="Footer Placeholder 4">
            <a:extLst>
              <a:ext uri="{35340FA3-65D3-44DF-9172-F1D817C08D75}">
                <a16:creationId xmlns:a16="http://schemas.microsoft.com/office/drawing/2010/main" id="{73187F75-28A5-4091-8311-5CD6D30D4B11}"/>
              </a:ext>
            </a:extLst>
          </p:cNvPr>
          <p:cNvSpPr>
            <a:spLocks noGrp="true"/>
          </p:cNvSpPr>
          <p:nvPr>
            <p:ph idx="3" sz="quarter" type="ftr"/>
          </p:nvPr>
        </p:nvSpPr>
        <p:spPr/>
      </p:sp>
      <p:sp>
        <p:nvSpPr>
          <p:cNvPr hidden="true" id="20" name="Slide Number Placeholder 5">
            <a:extLst>
              <a:ext uri="{5522FAE9-4891-4CA5-8FC9-B1AF470C31D8}">
                <a16:creationId xmlns:a16="http://schemas.microsoft.com/office/drawing/2010/main" id="{BB1868ED-1E3E-4AA1-9724-5FEAC2E8D122}"/>
              </a:ext>
            </a:extLst>
          </p:cNvPr>
          <p:cNvSpPr>
            <a:spLocks noGrp="true"/>
          </p:cNvSpPr>
          <p:nvPr>
            <p:ph idx="4" sz="quarter" type="sldNum"/>
          </p:nvPr>
        </p:nvSpPr>
        <p:spPr/>
      </p:sp>
      <p:sp>
        <p:nvSpPr>
          <p:cNvPr hidden="true" id="21" name="Date Placeholder 3">
            <a:extLst>
              <a:ext uri="{EEDD8119-6217-4A3F-8E6F-D8C27146F55F}">
                <a16:creationId xmlns:a16="http://schemas.microsoft.com/office/drawing/2010/main" id="{BA539CAF-E200-4392-809C-12318E0C3FCA}"/>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97"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26.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30">
    <p:bg>
      <p:bgPr>
        <a:solidFill>
          <a:schemeClr val="lt1"/>
        </a:solidFill>
        <a:effectLst/>
      </p:bgPr>
    </p:bg>
    <p:spTree>
      <p:nvGrpSpPr>
        <p:cNvPr id="1" name=""/>
        <p:cNvGrpSpPr/>
        <p:nvPr/>
      </p:nvGrpSpPr>
      <p:grpSpPr>
        <a:xfrm>
          <a:off x="0" y="0"/>
          <a:ext cx="0" cy="0"/>
          <a:chOff x="0" y="0"/>
          <a:chExt cx="0" cy="0"/>
        </a:xfrm>
      </p:grpSpPr>
      <p:sp>
        <p:nvSpPr>
          <p:cNvPr id="2" name="Google Shape;136;p8">
            <a:extLst>
              <a:ext uri="{33A6C3D3-F8B7-4005-B3D9-61A43715D19D}">
                <a16:creationId xmlns:a16="http://schemas.microsoft.com/office/drawing/2010/main" id="{B3D43976-2E18-403A-A64A-C5C19787A728}"/>
              </a:ext>
            </a:extLst>
          </p:cNvPr>
          <p:cNvSpPr/>
          <p:nvPr/>
        </p:nvSpPr>
        <p:spPr>
          <a:xfrm rot="5400000">
            <a:off x="6320520" y="2302919"/>
            <a:ext cx="2043359" cy="3132719"/>
          </a:xfrm>
          <a:custGeom>
            <a:avLst/>
            <a:gdLst/>
            <a:ahLst/>
            <a:cxnLst/>
            <a:rect b="b" l="0" r="r" t="0"/>
            <a:pathLst>
              <a:path h="37478" w="24447">
                <a:moveTo>
                  <a:pt x="2504" y="0"/>
                </a:moveTo>
                <a:cubicBezTo>
                  <a:pt x="249" y="5318"/>
                  <a:pt x="0" y="10837"/>
                  <a:pt x="2578" y="14929"/>
                </a:cubicBezTo>
                <a:cubicBezTo>
                  <a:pt x="4241" y="17561"/>
                  <a:pt x="7068" y="19607"/>
                  <a:pt x="11281" y="20630"/>
                </a:cubicBezTo>
                <a:cubicBezTo>
                  <a:pt x="20240" y="22811"/>
                  <a:pt x="19304" y="24850"/>
                  <a:pt x="19910" y="32315"/>
                </a:cubicBezTo>
                <a:cubicBezTo>
                  <a:pt x="20226" y="36219"/>
                  <a:pt x="22670" y="36878"/>
                  <a:pt x="24446" y="37477"/>
                </a:cubicBezTo>
                <a:lnTo>
                  <a:pt x="24446" y="0"/>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137;p8">
            <a:extLst>
              <a:ext uri="{02A5CE53-6322-4C23-A24D-77C7C0E60684}">
                <a16:creationId xmlns:a16="http://schemas.microsoft.com/office/drawing/2010/main" id="{06F2A574-973E-4C97-85E2-A9C642C3C524}"/>
              </a:ext>
            </a:extLst>
          </p:cNvPr>
          <p:cNvSpPr/>
          <p:nvPr/>
        </p:nvSpPr>
        <p:spPr>
          <a:xfrm rot="0">
            <a:off x="230400" y="2847960"/>
            <a:ext cx="3903479" cy="2043359"/>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4" name="Google Shape;138;p8">
            <a:extLst>
              <a:ext uri="{C580C7C0-C279-4940-810C-E2966401E86D}">
                <a16:creationId xmlns:a16="http://schemas.microsoft.com/office/drawing/2010/main" id="{2B71D4DF-B9F3-4BF2-A253-DC82EC00A6E2}"/>
              </a:ext>
            </a:extLst>
          </p:cNvPr>
          <p:cNvGrpSpPr/>
          <p:nvPr/>
        </p:nvGrpSpPr>
        <p:grpSpPr>
          <a:xfrm rot="0">
            <a:off x="-81720" y="-48960"/>
            <a:ext cx="9305999" cy="5247720"/>
            <a:chOff x="-81720" y="-48960"/>
            <a:chExt cx="9305999" cy="5247720"/>
          </a:xfrm>
        </p:grpSpPr>
        <p:sp>
          <p:nvSpPr>
            <p:cNvPr id="5" name="Google Shape;139;p8">
              <a:extLst>
                <a:ext uri="{06B51D37-4176-47B2-9FD2-C57D1DB2DD41}">
                  <a16:creationId xmlns:a16="http://schemas.microsoft.com/office/drawing/2010/main" id="{EED16C92-344B-46B7-99C7-8F196CFE8F48}"/>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6" name="Google Shape;140;p8">
              <a:extLst>
                <a:ext uri="{448BAC51-702B-4587-93EA-255E1BF48357}">
                  <a16:creationId xmlns:a16="http://schemas.microsoft.com/office/drawing/2010/main" id="{D0A07C6C-14BF-47D9-80CE-EF38807BFD4E}"/>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141;p8">
              <a:extLst>
                <a:ext uri="{CAF6EC8D-7117-4973-BE8C-91223C3D7A47}">
                  <a16:creationId xmlns:a16="http://schemas.microsoft.com/office/drawing/2010/main" id="{7F5CA6A8-1633-445F-A611-13EB0BDEFE20}"/>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8" name="Google Shape;142;p8">
              <a:extLst>
                <a:ext uri="{F689B645-2006-4861-B5F9-893ACC5310B3}">
                  <a16:creationId xmlns:a16="http://schemas.microsoft.com/office/drawing/2010/main" id="{7AED93B9-71C7-4C62-88F4-BF54500F8BB8}"/>
                </a:ext>
              </a:extLst>
            </p:cNvPr>
            <p:cNvGrpSpPr/>
            <p:nvPr/>
          </p:nvGrpSpPr>
          <p:grpSpPr>
            <a:xfrm rot="0">
              <a:off x="8748000" y="100440"/>
              <a:ext cx="321839" cy="321839"/>
              <a:chOff x="8748000" y="100440"/>
              <a:chExt cx="321839" cy="321839"/>
            </a:xfrm>
          </p:grpSpPr>
          <p:sp>
            <p:nvSpPr>
              <p:cNvPr id="9" name="Google Shape;143;p8">
                <a:extLst>
                  <a:ext uri="{45A131A2-A139-4449-AD71-AB6C4575577A}">
                    <a16:creationId xmlns:a16="http://schemas.microsoft.com/office/drawing/2010/main" id="{10692A0E-FF62-44B3-95B0-5F4A6A23D60F}"/>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144;p8">
                <a:extLst>
                  <a:ext uri="{76C2D098-41A6-48F2-BF57-E944B237F462}">
                    <a16:creationId xmlns:a16="http://schemas.microsoft.com/office/drawing/2010/main" id="{B89E7601-A27A-452B-ABCB-439A11254A8B}"/>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1" name="Google Shape;145;p8">
              <a:extLst>
                <a:ext uri="{40CC4BF8-D4C5-4742-BDEE-A00F94E6728D}">
                  <a16:creationId xmlns:a16="http://schemas.microsoft.com/office/drawing/2010/main" id="{CD37E245-57C4-4979-AECE-A8BB25A97531}"/>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2" name="Google Shape;146;p8">
              <a:extLst>
                <a:ext uri="{02DF0B50-B953-4AD8-A1B3-3001BEFD87BE}">
                  <a16:creationId xmlns:a16="http://schemas.microsoft.com/office/drawing/2010/main" id="{34035487-CA67-4C0D-9B41-09F1F603A5F4}"/>
                </a:ext>
              </a:extLst>
            </p:cNvPr>
            <p:cNvGrpSpPr/>
            <p:nvPr/>
          </p:nvGrpSpPr>
          <p:grpSpPr>
            <a:xfrm rot="0">
              <a:off x="84599" y="100440"/>
              <a:ext cx="321839" cy="321839"/>
              <a:chOff x="84599" y="100440"/>
              <a:chExt cx="321839" cy="321839"/>
            </a:xfrm>
          </p:grpSpPr>
          <p:sp>
            <p:nvSpPr>
              <p:cNvPr id="13" name="Google Shape;147;p8">
                <a:extLst>
                  <a:ext uri="{5AFF484D-69D8-4BB3-B89B-932655F02C96}">
                    <a16:creationId xmlns:a16="http://schemas.microsoft.com/office/drawing/2010/main" id="{8AA4A2F2-6762-41BE-94BF-7989AAA8E7D1}"/>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148;p8">
                <a:extLst>
                  <a:ext uri="{9C25D58A-C939-4A4C-89D3-724C3CB11D47}">
                    <a16:creationId xmlns:a16="http://schemas.microsoft.com/office/drawing/2010/main" id="{8222744A-9EB7-4580-98F4-C47EC03BA6DB}"/>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5" name="Google Shape;149;p8">
              <a:extLst>
                <a:ext uri="{86EFC8EC-E9C5-4B5B-9235-ADC19EB9704B}">
                  <a16:creationId xmlns:a16="http://schemas.microsoft.com/office/drawing/2010/main" id="{BB2D9DA2-DF01-4D17-AA2E-508A4AF67CB0}"/>
                </a:ext>
              </a:extLst>
            </p:cNvPr>
            <p:cNvGrpSpPr/>
            <p:nvPr/>
          </p:nvGrpSpPr>
          <p:grpSpPr>
            <a:xfrm rot="0">
              <a:off x="84599" y="4731120"/>
              <a:ext cx="321839" cy="321839"/>
              <a:chOff x="84599" y="4731120"/>
              <a:chExt cx="321839" cy="321839"/>
            </a:xfrm>
          </p:grpSpPr>
          <p:sp>
            <p:nvSpPr>
              <p:cNvPr id="16" name="Google Shape;150;p8">
                <a:extLst>
                  <a:ext uri="{95E976C9-3021-4C2C-83D5-6FE75E26C056}">
                    <a16:creationId xmlns:a16="http://schemas.microsoft.com/office/drawing/2010/main" id="{A36E64DB-5047-48E7-B556-D996230186DE}"/>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7" name="Google Shape;151;p8">
                <a:extLst>
                  <a:ext uri="{0FEAF03F-26DF-4286-9707-FC6662C038AF}">
                    <a16:creationId xmlns:a16="http://schemas.microsoft.com/office/drawing/2010/main" id="{18C5839B-39C1-4F54-BF08-9F4F5B1F1B47}"/>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8" name="Google Shape;152;p8">
              <a:extLst>
                <a:ext uri="{EB439BB2-3E2B-4CAD-B8C6-EF6E99DAB926}">
                  <a16:creationId xmlns:a16="http://schemas.microsoft.com/office/drawing/2010/main" id="{521490CD-83A8-425E-98B0-B2CC9299A718}"/>
                </a:ext>
              </a:extLst>
            </p:cNvPr>
            <p:cNvGrpSpPr/>
            <p:nvPr/>
          </p:nvGrpSpPr>
          <p:grpSpPr>
            <a:xfrm rot="0">
              <a:off x="8748000" y="4731120"/>
              <a:ext cx="321839" cy="321839"/>
              <a:chOff x="8748000" y="4731120"/>
              <a:chExt cx="321839" cy="321839"/>
            </a:xfrm>
          </p:grpSpPr>
          <p:sp>
            <p:nvSpPr>
              <p:cNvPr id="19" name="Google Shape;153;p8">
                <a:extLst>
                  <a:ext uri="{88B790B1-F606-4DD3-A77B-47014F3B0EC3}">
                    <a16:creationId xmlns:a16="http://schemas.microsoft.com/office/drawing/2010/main" id="{A00DF08A-0653-43E4-9A53-1C60A3974474}"/>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0" name="Google Shape;154;p8">
                <a:extLst>
                  <a:ext uri="{98037516-A6DA-4C08-AF14-1D0BDEE82D48}">
                    <a16:creationId xmlns:a16="http://schemas.microsoft.com/office/drawing/2010/main" id="{3D4B3F9E-4E78-418F-B4F2-71716F36E7C5}"/>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1" name="Google Shape;155;p8">
              <a:extLst>
                <a:ext uri="{C391F6C1-6CCB-400A-A929-B0A411975FA4}">
                  <a16:creationId xmlns:a16="http://schemas.microsoft.com/office/drawing/2010/main" id="{2CEF1D8B-20AC-454D-A645-81E87E601A3F}"/>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id="22" name="PlaceHolder 1">
            <a:extLst>
              <a:ext uri="{EA79CAC5-722C-448F-8402-F04B6A3439E7}">
                <a16:creationId xmlns:a16="http://schemas.microsoft.com/office/drawing/2010/main" id="{D356073E-4EFE-4E45-B827-F0D66A8768E2}"/>
              </a:ext>
            </a:extLst>
          </p:cNvPr>
          <p:cNvSpPr>
            <a:spLocks noGrp="true"/>
          </p:cNvSpPr>
          <p:nvPr>
            <p:ph type="title"/>
          </p:nvPr>
        </p:nvSpPr>
        <p:spPr>
          <a:xfrm rot="0">
            <a:off x="3123720" y="1011599"/>
            <a:ext cx="5398920" cy="2297880"/>
          </a:xfrm>
          <a:prstGeom prst="rect">
            <a:avLst/>
          </a:prstGeom>
          <a:noFill/>
          <a:ln w="0">
            <a:noFill/>
          </a:ln>
        </p:spPr>
        <p:txBody>
          <a:bodyPr anchor="ctr" bIns="91440" lIns="91440" rIns="91440" rtlCol="0" tIns="91440" vert="horz">
            <a:noAutofit/>
          </a:bodyPr>
          <a:lstStyle/>
          <a:p>
            <a:pPr indent="0">
              <a:buNone/>
            </a:pPr>
            <a:r>
              <a:rPr b="0" dirty="0" lang="en-US" spc="-1" strike="noStrike" sz="7200">
                <a:solidFill>
                  <a:srgbClr val="000000"/>
                </a:solidFill>
                <a:latin typeface="Arial"/>
              </a:rPr>
              <a:t>Click to edit the title text format</a:t>
            </a:r>
            <a:endParaRPr b="0" dirty="0" lang="en-US" spc="-1" strike="noStrike" sz="7200">
              <a:solidFill>
                <a:srgbClr val="000000"/>
              </a:solidFill>
              <a:latin typeface="Arial"/>
            </a:endParaRPr>
          </a:p>
        </p:txBody>
      </p:sp>
      <p:sp>
        <p:nvSpPr>
          <p:cNvPr id="23" name="PlaceHolder 2">
            <a:extLst>
              <a:ext uri="{A9842547-9595-45C9-AC54-5D30F2092723}">
                <a16:creationId xmlns:a16="http://schemas.microsoft.com/office/drawing/2010/main" id="{BF39E1C4-33F5-4524-8E5D-36416650D51D}"/>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4" name="Footer Placeholder 4">
            <a:extLst>
              <a:ext uri="{116660DC-A844-4F58-BA40-32D546398E4B}">
                <a16:creationId xmlns:a16="http://schemas.microsoft.com/office/drawing/2010/main" id="{E36690A8-F275-490D-A138-9D1E1074D555}"/>
              </a:ext>
            </a:extLst>
          </p:cNvPr>
          <p:cNvSpPr>
            <a:spLocks noGrp="true"/>
          </p:cNvSpPr>
          <p:nvPr>
            <p:ph idx="3" sz="quarter" type="ftr"/>
          </p:nvPr>
        </p:nvSpPr>
        <p:spPr/>
      </p:sp>
      <p:sp>
        <p:nvSpPr>
          <p:cNvPr hidden="true" id="25" name="Slide Number Placeholder 5">
            <a:extLst>
              <a:ext uri="{139B2AA5-6C63-4EC2-AD82-1B8D48B373BB}">
                <a16:creationId xmlns:a16="http://schemas.microsoft.com/office/drawing/2010/main" id="{17DA1893-7B2F-45DB-95EE-A7297FBA9EE9}"/>
              </a:ext>
            </a:extLst>
          </p:cNvPr>
          <p:cNvSpPr>
            <a:spLocks noGrp="true"/>
          </p:cNvSpPr>
          <p:nvPr>
            <p:ph idx="4" sz="quarter" type="sldNum"/>
          </p:nvPr>
        </p:nvSpPr>
        <p:spPr/>
      </p:sp>
      <p:sp>
        <p:nvSpPr>
          <p:cNvPr hidden="true" id="26" name="Date Placeholder 3">
            <a:extLst>
              <a:ext uri="{8BBD2EA9-7DB3-464F-BFC8-5EC12777AA24}">
                <a16:creationId xmlns:a16="http://schemas.microsoft.com/office/drawing/2010/main" id="{626C1C34-9858-4FFA-A265-62604C6A7C08}"/>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99"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27.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4">
    <p:bg>
      <p:bgPr>
        <a:solidFill>
          <a:schemeClr val="lt1"/>
        </a:solidFill>
        <a:effectLst/>
      </p:bgPr>
    </p:bg>
    <p:spTree>
      <p:nvGrpSpPr>
        <p:cNvPr id="1" name=""/>
        <p:cNvGrpSpPr/>
        <p:nvPr/>
      </p:nvGrpSpPr>
      <p:grpSpPr>
        <a:xfrm>
          <a:off x="0" y="0"/>
          <a:ext cx="0" cy="0"/>
          <a:chOff x="0" y="0"/>
          <a:chExt cx="0" cy="0"/>
        </a:xfrm>
      </p:grpSpPr>
      <p:sp>
        <p:nvSpPr>
          <p:cNvPr id="2" name="Google Shape;213;p13">
            <a:extLst>
              <a:ext uri="{E281C6EE-6862-415B-9954-35AA5669E54D}">
                <a16:creationId xmlns:a16="http://schemas.microsoft.com/office/drawing/2010/main" id="{A99E13B1-2BC9-475F-9E76-0F044BB5150E}"/>
              </a:ext>
            </a:extLst>
          </p:cNvPr>
          <p:cNvSpPr/>
          <p:nvPr/>
        </p:nvSpPr>
        <p:spPr>
          <a:xfrm rot="10800000">
            <a:off x="6738840" y="254880"/>
            <a:ext cx="2179080" cy="128268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214;p13">
            <a:extLst>
              <a:ext uri="{B70C2880-A534-4348-A043-289857D2406A}">
                <a16:creationId xmlns:a16="http://schemas.microsoft.com/office/drawing/2010/main" id="{3884449F-9752-45BC-B026-DF05A23A5F3D}"/>
              </a:ext>
            </a:extLst>
          </p:cNvPr>
          <p:cNvSpPr/>
          <p:nvPr/>
        </p:nvSpPr>
        <p:spPr>
          <a:xfrm flipH="true" rot="10800000">
            <a:off x="241200" y="230759"/>
            <a:ext cx="2300759" cy="130716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PlaceHolder 1">
            <a:extLst>
              <a:ext uri="{72174F8E-AFCF-4609-B311-791415304133}">
                <a16:creationId xmlns:a16="http://schemas.microsoft.com/office/drawing/2010/main" id="{5BC2D051-716C-4723-ACF0-12B58E687DD9}"/>
              </a:ext>
            </a:extLst>
          </p:cNvPr>
          <p:cNvSpPr>
            <a:spLocks noGrp="true"/>
          </p:cNvSpPr>
          <p:nvPr>
            <p:ph type="title"/>
          </p:nvPr>
        </p:nvSpPr>
        <p:spPr>
          <a:xfrm rot="0">
            <a:off x="620999" y="444959"/>
            <a:ext cx="7901279" cy="57240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sp>
        <p:nvSpPr>
          <p:cNvPr id="8" name="PlaceHolder 2">
            <a:extLst>
              <a:ext uri="{9FC38DD4-AF30-4450-8290-EFEEC6D8FDBA}">
                <a16:creationId xmlns:a16="http://schemas.microsoft.com/office/drawing/2010/main" id="{422D90D2-1CC7-4F73-833A-F5712C021306}"/>
              </a:ext>
            </a:extLst>
          </p:cNvPr>
          <p:cNvSpPr>
            <a:spLocks noGrp="true"/>
          </p:cNvSpPr>
          <p:nvPr>
            <p:ph type="title"/>
          </p:nvPr>
        </p:nvSpPr>
        <p:spPr>
          <a:xfrm rot="0">
            <a:off x="844920" y="2066760"/>
            <a:ext cx="1038960" cy="58248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US" spc="-1" strike="noStrike" sz="3800">
                <a:solidFill>
                  <a:schemeClr val="accent1"/>
                </a:solidFill>
                <a:latin typeface="Manrope"/>
              </a:rPr>
              <a:t>xx%</a:t>
            </a:r>
            <a:endParaRPr b="1" dirty="0" lang="en-US" spc="-1" strike="noStrike" sz="3800">
              <a:solidFill>
                <a:schemeClr val="accent1"/>
              </a:solidFill>
              <a:latin typeface="Manrope"/>
            </a:endParaRPr>
          </a:p>
        </p:txBody>
      </p:sp>
      <p:sp>
        <p:nvSpPr>
          <p:cNvPr id="8" name="PlaceHolder 3">
            <a:extLst>
              <a:ext uri="{BD2759BD-6A10-45F0-9BC0-52E983E1380B}">
                <a16:creationId xmlns:a16="http://schemas.microsoft.com/office/drawing/2010/main" id="{B3A15554-70AC-4472-9734-72629740B12E}"/>
              </a:ext>
            </a:extLst>
          </p:cNvPr>
          <p:cNvSpPr>
            <a:spLocks noGrp="true"/>
          </p:cNvSpPr>
          <p:nvPr>
            <p:ph type="title"/>
          </p:nvPr>
        </p:nvSpPr>
        <p:spPr>
          <a:xfrm rot="0">
            <a:off x="4667400" y="2066760"/>
            <a:ext cx="1038960" cy="58248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US" spc="-1" strike="noStrike" sz="3800">
                <a:solidFill>
                  <a:schemeClr val="accent1"/>
                </a:solidFill>
                <a:latin typeface="Manrope"/>
              </a:rPr>
              <a:t>xx%</a:t>
            </a:r>
            <a:endParaRPr b="1" dirty="0" lang="en-US" spc="-1" strike="noStrike" sz="3800">
              <a:solidFill>
                <a:schemeClr val="accent1"/>
              </a:solidFill>
              <a:latin typeface="Manrope"/>
            </a:endParaRPr>
          </a:p>
        </p:txBody>
      </p:sp>
      <p:sp>
        <p:nvSpPr>
          <p:cNvPr id="8" name="PlaceHolder 4">
            <a:extLst>
              <a:ext uri="{B738794A-CCE3-42B6-9997-3BD275802644}">
                <a16:creationId xmlns:a16="http://schemas.microsoft.com/office/drawing/2010/main" id="{E95268CC-88AD-421A-87EC-0E7007FC64B3}"/>
              </a:ext>
            </a:extLst>
          </p:cNvPr>
          <p:cNvSpPr>
            <a:spLocks noGrp="true"/>
          </p:cNvSpPr>
          <p:nvPr>
            <p:ph type="title"/>
          </p:nvPr>
        </p:nvSpPr>
        <p:spPr>
          <a:xfrm rot="0">
            <a:off x="844920" y="3513960"/>
            <a:ext cx="1038960" cy="58248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US" spc="-1" strike="noStrike" sz="3800">
                <a:solidFill>
                  <a:schemeClr val="accent1"/>
                </a:solidFill>
                <a:latin typeface="Manrope"/>
              </a:rPr>
              <a:t>xx%</a:t>
            </a:r>
            <a:endParaRPr b="1" dirty="0" lang="en-US" spc="-1" strike="noStrike" sz="3800">
              <a:solidFill>
                <a:schemeClr val="accent1"/>
              </a:solidFill>
              <a:latin typeface="Manrope"/>
            </a:endParaRPr>
          </a:p>
        </p:txBody>
      </p:sp>
      <p:sp>
        <p:nvSpPr>
          <p:cNvPr id="8" name="PlaceHolder 5">
            <a:extLst>
              <a:ext uri="{44EC75DD-B144-48C6-B3BC-D2B77FEC22DF}">
                <a16:creationId xmlns:a16="http://schemas.microsoft.com/office/drawing/2010/main" id="{8BBA32D6-CC50-49DA-90F8-F67190109F27}"/>
              </a:ext>
            </a:extLst>
          </p:cNvPr>
          <p:cNvSpPr>
            <a:spLocks noGrp="true"/>
          </p:cNvSpPr>
          <p:nvPr>
            <p:ph type="title"/>
          </p:nvPr>
        </p:nvSpPr>
        <p:spPr>
          <a:xfrm rot="0">
            <a:off x="4667400" y="3513960"/>
            <a:ext cx="1038960" cy="58248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US" spc="-1" strike="noStrike" sz="3800">
                <a:solidFill>
                  <a:schemeClr val="accent1"/>
                </a:solidFill>
                <a:latin typeface="Manrope"/>
              </a:rPr>
              <a:t>xx%</a:t>
            </a:r>
            <a:endParaRPr b="1" dirty="0" lang="en-US" spc="-1" strike="noStrike" sz="3800">
              <a:solidFill>
                <a:schemeClr val="accent1"/>
              </a:solidFill>
              <a:latin typeface="Manrope"/>
            </a:endParaRPr>
          </a:p>
        </p:txBody>
      </p:sp>
      <p:grpSp>
        <p:nvGrpSpPr>
          <p:cNvPr id="9" name="Google Shape;228;p13">
            <a:extLst>
              <a:ext uri="{6C978155-00BC-4198-A22B-7446AF9F6EB2}">
                <a16:creationId xmlns:a16="http://schemas.microsoft.com/office/drawing/2010/main" id="{1C23509B-2D39-4305-B20B-D023BA811A3F}"/>
              </a:ext>
            </a:extLst>
          </p:cNvPr>
          <p:cNvGrpSpPr/>
          <p:nvPr/>
        </p:nvGrpSpPr>
        <p:grpSpPr>
          <a:xfrm rot="0">
            <a:off x="-81720" y="-48960"/>
            <a:ext cx="9305999" cy="5247720"/>
            <a:chOff x="-81720" y="-48960"/>
            <a:chExt cx="9305999" cy="5247720"/>
          </a:xfrm>
        </p:grpSpPr>
        <p:sp>
          <p:nvSpPr>
            <p:cNvPr id="10" name="Google Shape;229;p13">
              <a:extLst>
                <a:ext uri="{5CBAAF24-B6E9-4502-9523-C247C0446947}">
                  <a16:creationId xmlns:a16="http://schemas.microsoft.com/office/drawing/2010/main" id="{26D0C493-BD37-4A22-9464-AEFE799D8D35}"/>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230;p13">
              <a:extLst>
                <a:ext uri="{8A655D6E-9923-4C5E-815E-E302952FD76C}">
                  <a16:creationId xmlns:a16="http://schemas.microsoft.com/office/drawing/2010/main" id="{F8513233-5D0B-4943-997E-17C1730EE448}"/>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231;p13">
              <a:extLst>
                <a:ext uri="{05C9D4DD-849F-4CFE-A127-595555BEF821}">
                  <a16:creationId xmlns:a16="http://schemas.microsoft.com/office/drawing/2010/main" id="{EA7BF95A-8BC5-4040-A1E7-226E8EF39249}"/>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3" name="Google Shape;232;p13">
              <a:extLst>
                <a:ext uri="{573EC450-40DC-45C1-9BAF-EE861ABA95A2}">
                  <a16:creationId xmlns:a16="http://schemas.microsoft.com/office/drawing/2010/main" id="{C98A4BAD-3A1A-48BE-B277-2C6AAC282359}"/>
                </a:ext>
              </a:extLst>
            </p:cNvPr>
            <p:cNvGrpSpPr/>
            <p:nvPr/>
          </p:nvGrpSpPr>
          <p:grpSpPr>
            <a:xfrm rot="0">
              <a:off x="8748000" y="100440"/>
              <a:ext cx="321839" cy="321839"/>
              <a:chOff x="8748000" y="100440"/>
              <a:chExt cx="321839" cy="321839"/>
            </a:xfrm>
          </p:grpSpPr>
          <p:sp>
            <p:nvSpPr>
              <p:cNvPr id="14" name="Google Shape;233;p13">
                <a:extLst>
                  <a:ext uri="{F9D7D31E-F053-44DE-976B-F204CFA7D940}">
                    <a16:creationId xmlns:a16="http://schemas.microsoft.com/office/drawing/2010/main" id="{A442E1BB-1209-4FB2-9D30-7CB70C751EDB}"/>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234;p13">
                <a:extLst>
                  <a:ext uri="{5D0D29E4-E485-4A3A-9B73-EA6E2ADE96D7}">
                    <a16:creationId xmlns:a16="http://schemas.microsoft.com/office/drawing/2010/main" id="{38A27BFA-E48B-41F6-B5D3-0A4B09BF519C}"/>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6" name="Google Shape;235;p13">
              <a:extLst>
                <a:ext uri="{99747165-C879-4A60-BAF6-7AA5F8189937}">
                  <a16:creationId xmlns:a16="http://schemas.microsoft.com/office/drawing/2010/main" id="{0FA0A3AE-A17E-4D44-9CA7-90004CCBE195}"/>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7" name="Google Shape;236;p13">
              <a:extLst>
                <a:ext uri="{4F632022-1598-426A-AEDC-6DE70F2E66D8}">
                  <a16:creationId xmlns:a16="http://schemas.microsoft.com/office/drawing/2010/main" id="{EAE6B824-7B9E-42EA-8735-6F73663FE15B}"/>
                </a:ext>
              </a:extLst>
            </p:cNvPr>
            <p:cNvGrpSpPr/>
            <p:nvPr/>
          </p:nvGrpSpPr>
          <p:grpSpPr>
            <a:xfrm rot="0">
              <a:off x="84599" y="100440"/>
              <a:ext cx="321839" cy="321839"/>
              <a:chOff x="84599" y="100440"/>
              <a:chExt cx="321839" cy="321839"/>
            </a:xfrm>
          </p:grpSpPr>
          <p:sp>
            <p:nvSpPr>
              <p:cNvPr id="18" name="Google Shape;237;p13">
                <a:extLst>
                  <a:ext uri="{C9B88CBF-1636-42F4-AE77-02FC3BA5ADBC}">
                    <a16:creationId xmlns:a16="http://schemas.microsoft.com/office/drawing/2010/main" id="{07941708-FA1C-48C4-86F6-B9DEA3E6DA01}"/>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9" name="Google Shape;238;p13">
                <a:extLst>
                  <a:ext uri="{F87D3093-9D07-4B52-B698-0E0559C56F97}">
                    <a16:creationId xmlns:a16="http://schemas.microsoft.com/office/drawing/2010/main" id="{5D651A00-BA8A-4C33-9242-53C6E8BF997B}"/>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20" name="Google Shape;239;p13">
              <a:extLst>
                <a:ext uri="{A648B699-3B68-42DC-9634-323F110201AA}">
                  <a16:creationId xmlns:a16="http://schemas.microsoft.com/office/drawing/2010/main" id="{EE140102-4729-4F6C-B009-DE7F16E11DAF}"/>
                </a:ext>
              </a:extLst>
            </p:cNvPr>
            <p:cNvGrpSpPr/>
            <p:nvPr/>
          </p:nvGrpSpPr>
          <p:grpSpPr>
            <a:xfrm rot="0">
              <a:off x="84599" y="4731120"/>
              <a:ext cx="321839" cy="321839"/>
              <a:chOff x="84599" y="4731120"/>
              <a:chExt cx="321839" cy="321839"/>
            </a:xfrm>
          </p:grpSpPr>
          <p:sp>
            <p:nvSpPr>
              <p:cNvPr id="21" name="Google Shape;240;p13">
                <a:extLst>
                  <a:ext uri="{76B3B590-479D-4A52-9C48-A16472BC45C2}">
                    <a16:creationId xmlns:a16="http://schemas.microsoft.com/office/drawing/2010/main" id="{6F347201-A1A1-401A-AD02-553AF2458FF0}"/>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2" name="Google Shape;241;p13">
                <a:extLst>
                  <a:ext uri="{C920A7FF-5085-4D66-A983-2E9DD8CFE095}">
                    <a16:creationId xmlns:a16="http://schemas.microsoft.com/office/drawing/2010/main" id="{4C911935-BD1F-4B8E-BFBA-5EBE816E3DC7}"/>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23" name="Google Shape;242;p13">
              <a:extLst>
                <a:ext uri="{DF9051AE-9E35-4FD9-9E79-DB4ACAC98A0A}">
                  <a16:creationId xmlns:a16="http://schemas.microsoft.com/office/drawing/2010/main" id="{902B3CC6-B64A-44BF-9736-1D46D2AB7803}"/>
                </a:ext>
              </a:extLst>
            </p:cNvPr>
            <p:cNvGrpSpPr/>
            <p:nvPr/>
          </p:nvGrpSpPr>
          <p:grpSpPr>
            <a:xfrm rot="0">
              <a:off x="8748000" y="4731120"/>
              <a:ext cx="321839" cy="321839"/>
              <a:chOff x="8748000" y="4731120"/>
              <a:chExt cx="321839" cy="321839"/>
            </a:xfrm>
          </p:grpSpPr>
          <p:sp>
            <p:nvSpPr>
              <p:cNvPr id="24" name="Google Shape;243;p13">
                <a:extLst>
                  <a:ext uri="{F3DEAD13-4BE7-443A-A0AD-7DC11B702974}">
                    <a16:creationId xmlns:a16="http://schemas.microsoft.com/office/drawing/2010/main" id="{B0E43D79-8F61-42EB-BD63-6E653EAB1529}"/>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5" name="Google Shape;244;p13">
                <a:extLst>
                  <a:ext uri="{4EEA384E-4A16-4A92-9AAD-1E63DDFCA553}">
                    <a16:creationId xmlns:a16="http://schemas.microsoft.com/office/drawing/2010/main" id="{4E96FB34-C2CB-4B65-8070-CDD04A30634E}"/>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6" name="Google Shape;245;p13">
              <a:extLst>
                <a:ext uri="{4FF08867-E6B6-4A6A-A55F-748BCAEA9795}">
                  <a16:creationId xmlns:a16="http://schemas.microsoft.com/office/drawing/2010/main" id="{8DBE6EAC-DBF5-4DE4-8573-CFE79A009E24}"/>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id="27" name="PlaceHolder 6">
            <a:extLst>
              <a:ext uri="{F2AFA2C1-87E5-4B81-BE42-C794F38A3483}">
                <a16:creationId xmlns:a16="http://schemas.microsoft.com/office/drawing/2010/main" id="{6227F7D3-975B-4CEF-BBE1-42C6D5C68087}"/>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8" name="Footer Placeholder 4">
            <a:extLst>
              <a:ext uri="{59411D49-32F3-42CA-B2EF-4E0D2E09FC89}">
                <a16:creationId xmlns:a16="http://schemas.microsoft.com/office/drawing/2010/main" id="{48734057-ECC2-416F-AFF7-481EB2923D57}"/>
              </a:ext>
            </a:extLst>
          </p:cNvPr>
          <p:cNvSpPr>
            <a:spLocks noGrp="true"/>
          </p:cNvSpPr>
          <p:nvPr>
            <p:ph idx="3" sz="quarter" type="ftr"/>
          </p:nvPr>
        </p:nvSpPr>
        <p:spPr/>
      </p:sp>
      <p:sp>
        <p:nvSpPr>
          <p:cNvPr hidden="true" id="29" name="Slide Number Placeholder 5">
            <a:extLst>
              <a:ext uri="{4FAEDD2B-4293-4164-AB35-EB514583D593}">
                <a16:creationId xmlns:a16="http://schemas.microsoft.com/office/drawing/2010/main" id="{68E1AD9B-0195-4A5A-9B54-98C0729F43A3}"/>
              </a:ext>
            </a:extLst>
          </p:cNvPr>
          <p:cNvSpPr>
            <a:spLocks noGrp="true"/>
          </p:cNvSpPr>
          <p:nvPr>
            <p:ph idx="4" sz="quarter" type="sldNum"/>
          </p:nvPr>
        </p:nvSpPr>
        <p:spPr/>
      </p:sp>
      <p:sp>
        <p:nvSpPr>
          <p:cNvPr hidden="true" id="30" name="Date Placeholder 3">
            <a:extLst>
              <a:ext uri="{8CD33AA3-B47B-4D09-8ACA-EC768AA8CE89}">
                <a16:creationId xmlns:a16="http://schemas.microsoft.com/office/drawing/2010/main" id="{11EF2FEE-9CF3-4642-AA47-7C02B05ADCAD}"/>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701"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28.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7">
    <p:bg>
      <p:bgPr>
        <a:solidFill>
          <a:schemeClr val="lt1"/>
        </a:solidFill>
        <a:effectLst/>
      </p:bgPr>
    </p:bg>
    <p:spTree>
      <p:nvGrpSpPr>
        <p:cNvPr id="1" name=""/>
        <p:cNvGrpSpPr/>
        <p:nvPr/>
      </p:nvGrpSpPr>
      <p:grpSpPr>
        <a:xfrm>
          <a:off x="0" y="0"/>
          <a:ext cx="0" cy="0"/>
          <a:chOff x="0" y="0"/>
          <a:chExt cx="0" cy="0"/>
        </a:xfrm>
      </p:grpSpPr>
      <p:sp>
        <p:nvSpPr>
          <p:cNvPr id="2" name="PlaceHolder 1">
            <a:extLst>
              <a:ext uri="{AF455304-9499-4F62-9B59-C150C021439A}">
                <a16:creationId xmlns:a16="http://schemas.microsoft.com/office/drawing/2010/main" id="{29714838-8F2F-4A9A-B73F-12282679503D}"/>
              </a:ext>
            </a:extLst>
          </p:cNvPr>
          <p:cNvSpPr>
            <a:spLocks noGrp="true"/>
          </p:cNvSpPr>
          <p:nvPr>
            <p:ph type="title"/>
          </p:nvPr>
        </p:nvSpPr>
        <p:spPr>
          <a:xfrm rot="0">
            <a:off x="803880" y="1494000"/>
            <a:ext cx="2972520" cy="102492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grpSp>
        <p:nvGrpSpPr>
          <p:cNvPr id="3" name="Google Shape;521;p25">
            <a:extLst>
              <a:ext uri="{A541C9D2-B83E-4A6F-843C-58CFAA80A402}">
                <a16:creationId xmlns:a16="http://schemas.microsoft.com/office/drawing/2010/main" id="{9BEC0798-5B7D-401F-9F55-5F2B643F4050}"/>
              </a:ext>
            </a:extLst>
          </p:cNvPr>
          <p:cNvGrpSpPr/>
          <p:nvPr/>
        </p:nvGrpSpPr>
        <p:grpSpPr>
          <a:xfrm rot="0">
            <a:off x="-81720" y="-59040"/>
            <a:ext cx="9305999" cy="5257800"/>
            <a:chOff x="-81720" y="-59040"/>
            <a:chExt cx="9305999" cy="5257800"/>
          </a:xfrm>
        </p:grpSpPr>
        <p:sp>
          <p:nvSpPr>
            <p:cNvPr id="4" name="Google Shape;522;p25">
              <a:extLst>
                <a:ext uri="{AE8DB4EC-C04D-4CD5-A0CC-C859DA6914AC}">
                  <a16:creationId xmlns:a16="http://schemas.microsoft.com/office/drawing/2010/main" id="{939C2476-A0A6-4AB0-B942-B60FF1C227EA}"/>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5" name="Google Shape;523;p25">
              <a:extLst>
                <a:ext uri="{14218824-C528-43F8-A9B6-2EB504C06B5C}">
                  <a16:creationId xmlns:a16="http://schemas.microsoft.com/office/drawing/2010/main" id="{70CFF586-4960-433F-B803-B15EFAED0C53}"/>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6" name="Google Shape;524;p25">
              <a:extLst>
                <a:ext uri="{03038692-145B-412A-A0A5-FF53131EF2FE}">
                  <a16:creationId xmlns:a16="http://schemas.microsoft.com/office/drawing/2010/main" id="{43079576-A73A-4CEB-B3C3-5FCECAD15795}"/>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525;p25">
              <a:extLst>
                <a:ext uri="{519572D1-7803-4738-B9BB-EB2054425E02}">
                  <a16:creationId xmlns:a16="http://schemas.microsoft.com/office/drawing/2010/main" id="{8F148A39-7A01-4467-A728-9C146CA6A26F}"/>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526;p25">
              <a:extLst>
                <a:ext uri="{1DE3AFFF-5CA9-4E0E-BF96-475FE0E84E32}">
                  <a16:creationId xmlns:a16="http://schemas.microsoft.com/office/drawing/2010/main" id="{6B3744C4-C151-48E6-9F64-6E0A4C1E3C45}"/>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527;p25">
              <a:extLst>
                <a:ext uri="{B74988AE-F104-4EEE-A26A-484717EECF87}">
                  <a16:creationId xmlns:a16="http://schemas.microsoft.com/office/drawing/2010/main" id="{558E5F81-9641-4E03-BFD0-F6783CA4566B}"/>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528;p25">
              <a:extLst>
                <a:ext uri="{FF4A7A88-84EC-40DB-82B5-FC9787DB1FAD}">
                  <a16:creationId xmlns:a16="http://schemas.microsoft.com/office/drawing/2010/main" id="{E94BBA01-C1EC-4695-AC38-6553596C64E7}"/>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529;p25">
              <a:extLst>
                <a:ext uri="{1DA6A733-5E7A-45DC-A68F-7CCAFFEEE8AD}">
                  <a16:creationId xmlns:a16="http://schemas.microsoft.com/office/drawing/2010/main" id="{21B91A8F-5E5E-4970-86CF-3BC69569E4C4}"/>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530;p25">
              <a:extLst>
                <a:ext uri="{B0817C18-EDB6-49CD-B9E9-AA046B0396F0}">
                  <a16:creationId xmlns:a16="http://schemas.microsoft.com/office/drawing/2010/main" id="{AAC32D92-86A0-4776-8C6D-893B4F0DCFA3}"/>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531;p25">
              <a:extLst>
                <a:ext uri="{C442902F-EEBC-42B8-A49A-FA9224DD7D58}">
                  <a16:creationId xmlns:a16="http://schemas.microsoft.com/office/drawing/2010/main" id="{BA3B3BF3-0D44-40C0-9379-4A7C06BDD2D0}"/>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4" name="Google Shape;532;p25">
              <a:extLst>
                <a:ext uri="{5E4484A9-5BE7-44EC-BA7D-477C36D86BF3}">
                  <a16:creationId xmlns:a16="http://schemas.microsoft.com/office/drawing/2010/main" id="{2321A174-CC45-4FEB-8EAF-76B33A26E005}"/>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5" name="Google Shape;533;p25">
              <a:extLst>
                <a:ext uri="{EAD015D0-0610-4278-BE2A-68A4DEB71492}">
                  <a16:creationId xmlns:a16="http://schemas.microsoft.com/office/drawing/2010/main" id="{92434763-9F37-41B7-BD40-867BF54DDE8F}"/>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534;p25">
              <a:extLst>
                <a:ext uri="{D790EF68-516B-48E2-9191-3DFF0B097DA5}">
                  <a16:creationId xmlns:a16="http://schemas.microsoft.com/office/drawing/2010/main" id="{ED727EFA-DA9D-42C4-BB35-11087047571C}"/>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7" name="PlaceHolder 2">
            <a:extLst>
              <a:ext uri="{08B4659C-BF02-4387-B1DD-97DE139165C0}">
                <a16:creationId xmlns:a16="http://schemas.microsoft.com/office/drawing/2010/main" id="{2F4A58CD-7E9F-43FA-B766-E6EB93C83C16}"/>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18" name="Footer Placeholder 4">
            <a:extLst>
              <a:ext uri="{F1ACD1C8-A844-4155-80AB-32D3AB9408D8}">
                <a16:creationId xmlns:a16="http://schemas.microsoft.com/office/drawing/2010/main" id="{7900893B-3156-44D6-B415-5DCCFFD46179}"/>
              </a:ext>
            </a:extLst>
          </p:cNvPr>
          <p:cNvSpPr>
            <a:spLocks noGrp="true"/>
          </p:cNvSpPr>
          <p:nvPr>
            <p:ph idx="3" sz="quarter" type="ftr"/>
          </p:nvPr>
        </p:nvSpPr>
        <p:spPr/>
      </p:sp>
      <p:sp>
        <p:nvSpPr>
          <p:cNvPr hidden="true" id="19" name="Slide Number Placeholder 5">
            <a:extLst>
              <a:ext uri="{BC124304-6A1B-48EB-AA12-B234EBCFC18B}">
                <a16:creationId xmlns:a16="http://schemas.microsoft.com/office/drawing/2010/main" id="{1CD16601-873A-4C9F-AF85-81C5DB55D63D}"/>
              </a:ext>
            </a:extLst>
          </p:cNvPr>
          <p:cNvSpPr>
            <a:spLocks noGrp="true"/>
          </p:cNvSpPr>
          <p:nvPr>
            <p:ph idx="4" sz="quarter" type="sldNum"/>
          </p:nvPr>
        </p:nvSpPr>
        <p:spPr/>
      </p:sp>
      <p:sp>
        <p:nvSpPr>
          <p:cNvPr hidden="true" id="20" name="Date Placeholder 3">
            <a:extLst>
              <a:ext uri="{9C701896-268C-4313-B39C-E6F0E0F893A3}">
                <a16:creationId xmlns:a16="http://schemas.microsoft.com/office/drawing/2010/main" id="{45A6E2DE-766C-45D6-B98F-642194F6B918}"/>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703"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29.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31">
    <p:bg>
      <p:bgPr>
        <a:solidFill>
          <a:schemeClr val="lt1"/>
        </a:solidFill>
        <a:effectLst/>
      </p:bgPr>
    </p:bg>
    <p:spTree>
      <p:nvGrpSpPr>
        <p:cNvPr id="1" name=""/>
        <p:cNvGrpSpPr/>
        <p:nvPr/>
      </p:nvGrpSpPr>
      <p:grpSpPr>
        <a:xfrm>
          <a:off x="0" y="0"/>
          <a:ext cx="0" cy="0"/>
          <a:chOff x="0" y="0"/>
          <a:chExt cx="0" cy="0"/>
        </a:xfrm>
      </p:grpSpPr>
      <p:sp>
        <p:nvSpPr>
          <p:cNvPr id="2" name="Google Shape;158;p9">
            <a:extLst>
              <a:ext uri="{0C6833B9-F035-4442-9DC3-3B35D989D8AD}">
                <a16:creationId xmlns:a16="http://schemas.microsoft.com/office/drawing/2010/main" id="{59D5EC31-90DE-4671-8B71-53B4975CB768}"/>
              </a:ext>
            </a:extLst>
          </p:cNvPr>
          <p:cNvSpPr/>
          <p:nvPr/>
        </p:nvSpPr>
        <p:spPr>
          <a:xfrm rot="0">
            <a:off x="225360" y="3490200"/>
            <a:ext cx="2902679" cy="140832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159;p9">
            <a:extLst>
              <a:ext uri="{C129539F-8E3B-4DFF-BB21-3F6404534BF5}">
                <a16:creationId xmlns:a16="http://schemas.microsoft.com/office/drawing/2010/main" id="{8FB2B336-6BEF-4518-8DE2-80963CC1D339}"/>
              </a:ext>
            </a:extLst>
          </p:cNvPr>
          <p:cNvSpPr/>
          <p:nvPr/>
        </p:nvSpPr>
        <p:spPr>
          <a:xfrm flipH="true" rot="0">
            <a:off x="7399440" y="244800"/>
            <a:ext cx="1512360" cy="1386720"/>
          </a:xfrm>
          <a:custGeom>
            <a:avLst/>
            <a:gdLst/>
            <a:ahLst/>
            <a:cxnLst/>
            <a:rect b="b" l="0" r="r" t="0"/>
            <a:pathLst>
              <a:path h="9766" w="10650">
                <a:moveTo>
                  <a:pt x="9531" y="1"/>
                </a:moveTo>
                <a:lnTo>
                  <a:pt x="0" y="1"/>
                </a:lnTo>
                <a:lnTo>
                  <a:pt x="0" y="9639"/>
                </a:lnTo>
                <a:cubicBezTo>
                  <a:pt x="6472" y="9765"/>
                  <a:pt x="10650" y="4248"/>
                  <a:pt x="9531" y="1"/>
                </a:cubicBez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 name="PlaceHolder 1">
            <a:extLst>
              <a:ext uri="{680121DE-5E8A-418A-94B9-EAF2E3AD44EE}">
                <a16:creationId xmlns:a16="http://schemas.microsoft.com/office/drawing/2010/main" id="{A1D9EFA9-5ACC-41F8-974F-5A3E80FFB6E0}"/>
              </a:ext>
            </a:extLst>
          </p:cNvPr>
          <p:cNvSpPr>
            <a:spLocks noGrp="true"/>
          </p:cNvSpPr>
          <p:nvPr>
            <p:ph type="title"/>
          </p:nvPr>
        </p:nvSpPr>
        <p:spPr>
          <a:xfrm rot="0">
            <a:off x="2072159" y="1541520"/>
            <a:ext cx="4999320" cy="644400"/>
          </a:xfrm>
          <a:prstGeom prst="rect">
            <a:avLst/>
          </a:prstGeom>
          <a:noFill/>
          <a:ln w="0">
            <a:noFill/>
          </a:ln>
        </p:spPr>
        <p:txBody>
          <a:bodyPr anchor="ctr" bIns="91440" lIns="91440" rIns="91440" rtlCol="0" tIns="91440" vert="horz">
            <a:noAutofit/>
          </a:bodyPr>
          <a:lstStyle/>
          <a:p>
            <a:pPr indent="0">
              <a:buNone/>
            </a:pPr>
            <a:r>
              <a:rPr b="0" dirty="0" lang="en-US" spc="-1" strike="noStrike" sz="4200">
                <a:solidFill>
                  <a:srgbClr val="000000"/>
                </a:solidFill>
                <a:latin typeface="Arial"/>
              </a:rPr>
              <a:t>Click to edit the title text format</a:t>
            </a:r>
            <a:endParaRPr b="0" dirty="0" lang="en-US" spc="-1" strike="noStrike" sz="4200">
              <a:solidFill>
                <a:srgbClr val="000000"/>
              </a:solidFill>
              <a:latin typeface="Arial"/>
            </a:endParaRPr>
          </a:p>
        </p:txBody>
      </p:sp>
      <p:grpSp>
        <p:nvGrpSpPr>
          <p:cNvPr id="5" name="Google Shape;162;p9">
            <a:extLst>
              <a:ext uri="{B8CEF703-5938-4677-BA8A-4A1484231AB8}">
                <a16:creationId xmlns:a16="http://schemas.microsoft.com/office/drawing/2010/main" id="{C8A1EBC7-A715-4C75-81F0-755C19DBC641}"/>
              </a:ext>
            </a:extLst>
          </p:cNvPr>
          <p:cNvGrpSpPr/>
          <p:nvPr/>
        </p:nvGrpSpPr>
        <p:grpSpPr>
          <a:xfrm rot="0">
            <a:off x="-81720" y="-59040"/>
            <a:ext cx="9305999" cy="5257800"/>
            <a:chOff x="-81720" y="-59040"/>
            <a:chExt cx="9305999" cy="5257800"/>
          </a:xfrm>
        </p:grpSpPr>
        <p:sp>
          <p:nvSpPr>
            <p:cNvPr id="6" name="Google Shape;163;p9">
              <a:extLst>
                <a:ext uri="{E625D257-352E-4CC2-AE66-CDCE324ED339}">
                  <a16:creationId xmlns:a16="http://schemas.microsoft.com/office/drawing/2010/main" id="{198FFE5B-E307-463B-AC49-F7AE8B2A9B72}"/>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164;p9">
              <a:extLst>
                <a:ext uri="{5C956822-86D1-4908-A3CC-4B6FEF42E3C2}">
                  <a16:creationId xmlns:a16="http://schemas.microsoft.com/office/drawing/2010/main" id="{C450BE82-12E4-4439-828B-52785EBB5169}"/>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165;p9">
              <a:extLst>
                <a:ext uri="{A3D680BA-C58A-45D0-8DD0-B0CE156C24D1}">
                  <a16:creationId xmlns:a16="http://schemas.microsoft.com/office/drawing/2010/main" id="{6A4BEEA2-E1D8-494B-A189-35AA4682EFE9}"/>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166;p9">
              <a:extLst>
                <a:ext uri="{DBB5C465-FA40-41E7-9E5D-B77CEFAB93BF}">
                  <a16:creationId xmlns:a16="http://schemas.microsoft.com/office/drawing/2010/main" id="{0CF1F996-B220-4A0B-BEAC-13864144C56C}"/>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167;p9">
              <a:extLst>
                <a:ext uri="{4FF01AD9-5DB6-4684-9778-E1851EB94EF6}">
                  <a16:creationId xmlns:a16="http://schemas.microsoft.com/office/drawing/2010/main" id="{EE6F8852-A743-4EAD-9B8F-B93D432553CE}"/>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168;p9">
              <a:extLst>
                <a:ext uri="{92649FA9-6108-434D-A619-113ADAAEEF92}">
                  <a16:creationId xmlns:a16="http://schemas.microsoft.com/office/drawing/2010/main" id="{135F4BB7-B375-4F83-915E-DBF8C9FAA560}"/>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169;p9">
              <a:extLst>
                <a:ext uri="{428AF118-E50C-4F36-BA41-DB8FE384250A}">
                  <a16:creationId xmlns:a16="http://schemas.microsoft.com/office/drawing/2010/main" id="{273604DD-FFF3-4067-9F36-0D49A625E6B4}"/>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170;p9">
              <a:extLst>
                <a:ext uri="{4BC1E133-2316-49FB-AE6C-348AEC04D9EB}">
                  <a16:creationId xmlns:a16="http://schemas.microsoft.com/office/drawing/2010/main" id="{77028FF0-DB7D-4B25-8DC5-7E04BB740E0D}"/>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171;p9">
              <a:extLst>
                <a:ext uri="{7AED7D9C-D02C-4430-97BB-1D336991B1EA}">
                  <a16:creationId xmlns:a16="http://schemas.microsoft.com/office/drawing/2010/main" id="{AEA0543F-3FB2-4AF8-9CBC-B3FCBF5517F7}"/>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172;p9">
              <a:extLst>
                <a:ext uri="{6F8C0750-E5DB-4FAE-939D-B72AF2D5AE24}">
                  <a16:creationId xmlns:a16="http://schemas.microsoft.com/office/drawing/2010/main" id="{1D2B6F26-7AF0-4995-965F-33EC6E531839}"/>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173;p9">
              <a:extLst>
                <a:ext uri="{282F2CE2-29B2-4E00-97A6-283C25CECF19}">
                  <a16:creationId xmlns:a16="http://schemas.microsoft.com/office/drawing/2010/main" id="{2049ECCF-9D4C-410A-A29E-176DA166A9AD}"/>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174;p9">
              <a:extLst>
                <a:ext uri="{BDD0769C-313A-4FE1-BB07-5C259A813C72}">
                  <a16:creationId xmlns:a16="http://schemas.microsoft.com/office/drawing/2010/main" id="{B023D23E-8AA3-4932-A68D-B1F49B9580B8}"/>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8" name="Google Shape;175;p9">
              <a:extLst>
                <a:ext uri="{220881D7-85D1-4A03-AB1F-8CBABB034488}">
                  <a16:creationId xmlns:a16="http://schemas.microsoft.com/office/drawing/2010/main" id="{97618E94-CC61-4445-8673-97B33D55FACD}"/>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9" name="PlaceHolder 2">
            <a:extLst>
              <a:ext uri="{5D364D8D-B809-4CDD-BDD3-91C504860C75}">
                <a16:creationId xmlns:a16="http://schemas.microsoft.com/office/drawing/2010/main" id="{D0B08DAF-7D5F-4C12-BF99-6CC97EA34100}"/>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0" name="Footer Placeholder 4">
            <a:extLst>
              <a:ext uri="{463DE081-AF79-4C25-8C94-19118D79B07F}">
                <a16:creationId xmlns:a16="http://schemas.microsoft.com/office/drawing/2010/main" id="{71B78EE4-4ABC-4F3C-9C69-16F8CB931B65}"/>
              </a:ext>
            </a:extLst>
          </p:cNvPr>
          <p:cNvSpPr>
            <a:spLocks noGrp="true"/>
          </p:cNvSpPr>
          <p:nvPr>
            <p:ph idx="3" sz="quarter" type="ftr"/>
          </p:nvPr>
        </p:nvSpPr>
        <p:spPr/>
      </p:sp>
      <p:sp>
        <p:nvSpPr>
          <p:cNvPr hidden="true" id="21" name="Slide Number Placeholder 5">
            <a:extLst>
              <a:ext uri="{54DA6BAE-5820-486D-AC9A-84FFE4854B39}">
                <a16:creationId xmlns:a16="http://schemas.microsoft.com/office/drawing/2010/main" id="{831AFDE2-D0EC-4253-BE4E-4145E53BFB31}"/>
              </a:ext>
            </a:extLst>
          </p:cNvPr>
          <p:cNvSpPr>
            <a:spLocks noGrp="true"/>
          </p:cNvSpPr>
          <p:nvPr>
            <p:ph idx="4" sz="quarter" type="sldNum"/>
          </p:nvPr>
        </p:nvSpPr>
        <p:spPr/>
      </p:sp>
      <p:sp>
        <p:nvSpPr>
          <p:cNvPr hidden="true" id="22" name="Date Placeholder 3">
            <a:extLst>
              <a:ext uri="{7C83C30F-8D1D-4737-A368-AB9335473703}">
                <a16:creationId xmlns:a16="http://schemas.microsoft.com/office/drawing/2010/main" id="{58992FC4-CA10-43C3-B294-6C4AE14A7D0B}"/>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705"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3.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1">
    <p:bg>
      <p:bgPr>
        <a:solidFill>
          <a:schemeClr val="lt1"/>
        </a:solidFill>
        <a:effectLst/>
      </p:bgPr>
    </p:bg>
    <p:spTree>
      <p:nvGrpSpPr>
        <p:cNvPr id="1" name=""/>
        <p:cNvGrpSpPr/>
        <p:nvPr/>
      </p:nvGrpSpPr>
      <p:grpSpPr>
        <a:xfrm>
          <a:off x="0" y="0"/>
          <a:ext cx="0" cy="0"/>
          <a:chOff x="0" y="0"/>
          <a:chExt cx="0" cy="0"/>
        </a:xfrm>
      </p:grpSpPr>
      <p:sp>
        <p:nvSpPr>
          <p:cNvPr id="2" name="Google Shape;387;p20">
            <a:extLst>
              <a:ext uri="{509B35DD-4870-433E-920C-029228B5158A}">
                <a16:creationId xmlns:a16="http://schemas.microsoft.com/office/drawing/2010/main" id="{029AD8C6-D4EF-44DA-8F5A-C56CA6C1EBB4}"/>
              </a:ext>
            </a:extLst>
          </p:cNvPr>
          <p:cNvSpPr/>
          <p:nvPr/>
        </p:nvSpPr>
        <p:spPr>
          <a:xfrm rot="5400000">
            <a:off x="85680" y="401040"/>
            <a:ext cx="4022999" cy="372744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PlaceHolder 1">
            <a:extLst>
              <a:ext uri="{B89691B7-98C9-43C0-BFBD-1BF1A3D41882}">
                <a16:creationId xmlns:a16="http://schemas.microsoft.com/office/drawing/2010/main" id="{1FCEEB3E-40BD-4853-B2C1-CFA78BC4C729}"/>
              </a:ext>
            </a:extLst>
          </p:cNvPr>
          <p:cNvSpPr>
            <a:spLocks noGrp="true"/>
          </p:cNvSpPr>
          <p:nvPr>
            <p:ph type="title"/>
          </p:nvPr>
        </p:nvSpPr>
        <p:spPr>
          <a:xfrm rot="0">
            <a:off x="4696200" y="879840"/>
            <a:ext cx="3510360" cy="2197080"/>
          </a:xfrm>
          <a:prstGeom prst="rect">
            <a:avLst/>
          </a:prstGeom>
          <a:noFill/>
          <a:ln w="0">
            <a:noFill/>
          </a:ln>
        </p:spPr>
        <p:txBody>
          <a:bodyPr anchor="ctr" bIns="91440" lIns="91440" rIns="91440" rtlCol="0" tIns="91440" vert="horz">
            <a:noAutofit/>
          </a:bodyPr>
          <a:lstStyle/>
          <a:p>
            <a:pPr indent="0">
              <a:buNone/>
            </a:pPr>
            <a:r>
              <a:rPr b="0" dirty="0" lang="en-US" spc="-1" strike="noStrike" sz="3900">
                <a:solidFill>
                  <a:srgbClr val="000000"/>
                </a:solidFill>
                <a:latin typeface="Arial"/>
              </a:rPr>
              <a:t>Click to edit the title text format</a:t>
            </a:r>
            <a:endParaRPr b="0" dirty="0" lang="en-US" spc="-1" strike="noStrike" sz="3900">
              <a:solidFill>
                <a:srgbClr val="000000"/>
              </a:solidFill>
              <a:latin typeface="Arial"/>
            </a:endParaRPr>
          </a:p>
        </p:txBody>
      </p:sp>
      <p:grpSp>
        <p:nvGrpSpPr>
          <p:cNvPr id="4" name="Google Shape;390;p20">
            <a:extLst>
              <a:ext uri="{575CFBE0-0BA6-4331-9AF7-226828657983}">
                <a16:creationId xmlns:a16="http://schemas.microsoft.com/office/drawing/2010/main" id="{3438F2A6-F8A3-4B67-84B5-89245E03D51B}"/>
              </a:ext>
            </a:extLst>
          </p:cNvPr>
          <p:cNvGrpSpPr/>
          <p:nvPr/>
        </p:nvGrpSpPr>
        <p:grpSpPr>
          <a:xfrm rot="0">
            <a:off x="-81720" y="-48960"/>
            <a:ext cx="9305999" cy="5247720"/>
            <a:chOff x="-81720" y="-48960"/>
            <a:chExt cx="9305999" cy="5247720"/>
          </a:xfrm>
        </p:grpSpPr>
        <p:sp>
          <p:nvSpPr>
            <p:cNvPr id="5" name="Google Shape;391;p20">
              <a:extLst>
                <a:ext uri="{0DDCD9DF-0FE5-4723-8950-5FDCADFCCD7A}">
                  <a16:creationId xmlns:a16="http://schemas.microsoft.com/office/drawing/2010/main" id="{571285AA-B819-4300-8243-F5C8404A7689}"/>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6" name="Google Shape;392;p20">
              <a:extLst>
                <a:ext uri="{35DF7587-D0A1-4461-8F3F-6ACD4A665341}">
                  <a16:creationId xmlns:a16="http://schemas.microsoft.com/office/drawing/2010/main" id="{700D6E13-7846-49AE-86E3-F9D4C03A73B6}"/>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393;p20">
              <a:extLst>
                <a:ext uri="{21AE8C3E-A94D-4869-B654-B252E94C57B2}">
                  <a16:creationId xmlns:a16="http://schemas.microsoft.com/office/drawing/2010/main" id="{D4230B40-84B4-4400-B355-267B1022397F}"/>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8" name="Google Shape;394;p20">
              <a:extLst>
                <a:ext uri="{D9650547-6D26-4001-BCD3-87211A58C2C4}">
                  <a16:creationId xmlns:a16="http://schemas.microsoft.com/office/drawing/2010/main" id="{F5628EA4-CFBF-46A7-8E4B-7D8F32E7BA7C}"/>
                </a:ext>
              </a:extLst>
            </p:cNvPr>
            <p:cNvGrpSpPr/>
            <p:nvPr/>
          </p:nvGrpSpPr>
          <p:grpSpPr>
            <a:xfrm rot="0">
              <a:off x="8748000" y="100440"/>
              <a:ext cx="321839" cy="321839"/>
              <a:chOff x="8748000" y="100440"/>
              <a:chExt cx="321839" cy="321839"/>
            </a:xfrm>
          </p:grpSpPr>
          <p:sp>
            <p:nvSpPr>
              <p:cNvPr id="9" name="Google Shape;395;p20">
                <a:extLst>
                  <a:ext uri="{4EF66E20-2790-410D-B6BF-26251E90B23F}">
                    <a16:creationId xmlns:a16="http://schemas.microsoft.com/office/drawing/2010/main" id="{964F12F0-8C13-4E83-95F1-E09E36D935D0}"/>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396;p20">
                <a:extLst>
                  <a:ext uri="{CC8020DB-B584-40FB-8430-E732785D1E09}">
                    <a16:creationId xmlns:a16="http://schemas.microsoft.com/office/drawing/2010/main" id="{DB3836B1-4FB2-4BE8-BE9E-3FEAE00257BC}"/>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1" name="Google Shape;397;p20">
              <a:extLst>
                <a:ext uri="{1639728B-F6A2-40B1-9E2A-7B0EB9A1E0EC}">
                  <a16:creationId xmlns:a16="http://schemas.microsoft.com/office/drawing/2010/main" id="{06EEDE0F-87BF-4A14-AED5-DD302130D906}"/>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2" name="Google Shape;398;p20">
              <a:extLst>
                <a:ext uri="{5C3A142E-F357-44FD-91BF-A1DDFBBCEB01}">
                  <a16:creationId xmlns:a16="http://schemas.microsoft.com/office/drawing/2010/main" id="{F8480204-6704-483F-B8F2-440553C562C0}"/>
                </a:ext>
              </a:extLst>
            </p:cNvPr>
            <p:cNvGrpSpPr/>
            <p:nvPr/>
          </p:nvGrpSpPr>
          <p:grpSpPr>
            <a:xfrm rot="0">
              <a:off x="84599" y="100440"/>
              <a:ext cx="321839" cy="321839"/>
              <a:chOff x="84599" y="100440"/>
              <a:chExt cx="321839" cy="321839"/>
            </a:xfrm>
          </p:grpSpPr>
          <p:sp>
            <p:nvSpPr>
              <p:cNvPr id="13" name="Google Shape;399;p20">
                <a:extLst>
                  <a:ext uri="{04515A91-86F8-4C20-A1A0-15B78871634C}">
                    <a16:creationId xmlns:a16="http://schemas.microsoft.com/office/drawing/2010/main" id="{1AB8C1C9-8453-43DD-82CE-F45A6299D6E6}"/>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400;p20">
                <a:extLst>
                  <a:ext uri="{63678758-DE34-426C-8F84-481A676F1358}">
                    <a16:creationId xmlns:a16="http://schemas.microsoft.com/office/drawing/2010/main" id="{21377E07-36C8-417E-A593-60C0767E0BB2}"/>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5" name="Google Shape;401;p20">
              <a:extLst>
                <a:ext uri="{7CEC9E7D-148C-4E04-B42F-9633DB2F014E}">
                  <a16:creationId xmlns:a16="http://schemas.microsoft.com/office/drawing/2010/main" id="{98DF247D-8C3E-4C25-B8D6-6872DFF62742}"/>
                </a:ext>
              </a:extLst>
            </p:cNvPr>
            <p:cNvGrpSpPr/>
            <p:nvPr/>
          </p:nvGrpSpPr>
          <p:grpSpPr>
            <a:xfrm rot="0">
              <a:off x="84599" y="4731120"/>
              <a:ext cx="321839" cy="321839"/>
              <a:chOff x="84599" y="4731120"/>
              <a:chExt cx="321839" cy="321839"/>
            </a:xfrm>
          </p:grpSpPr>
          <p:sp>
            <p:nvSpPr>
              <p:cNvPr id="16" name="Google Shape;402;p20">
                <a:extLst>
                  <a:ext uri="{0A6F6DE4-B3FF-4B39-AA15-3609E0A02B52}">
                    <a16:creationId xmlns:a16="http://schemas.microsoft.com/office/drawing/2010/main" id="{B287579F-6000-4B64-8B92-414C852A6D7D}"/>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7" name="Google Shape;403;p20">
                <a:extLst>
                  <a:ext uri="{80C58E99-21E6-4159-905F-22857B61075C}">
                    <a16:creationId xmlns:a16="http://schemas.microsoft.com/office/drawing/2010/main" id="{39839439-830E-4219-B55D-BB695A4367DE}"/>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8" name="Google Shape;404;p20">
              <a:extLst>
                <a:ext uri="{5BB64F44-D125-4451-8528-D6523290BB8C}">
                  <a16:creationId xmlns:a16="http://schemas.microsoft.com/office/drawing/2010/main" id="{CDF4EE08-1F07-4597-873C-54C730719242}"/>
                </a:ext>
              </a:extLst>
            </p:cNvPr>
            <p:cNvGrpSpPr/>
            <p:nvPr/>
          </p:nvGrpSpPr>
          <p:grpSpPr>
            <a:xfrm rot="0">
              <a:off x="8748000" y="4731120"/>
              <a:ext cx="321839" cy="321839"/>
              <a:chOff x="8748000" y="4731120"/>
              <a:chExt cx="321839" cy="321839"/>
            </a:xfrm>
          </p:grpSpPr>
          <p:sp>
            <p:nvSpPr>
              <p:cNvPr id="19" name="Google Shape;405;p20">
                <a:extLst>
                  <a:ext uri="{47B8D8E9-AAB7-4160-AE9E-BC21495A6F9A}">
                    <a16:creationId xmlns:a16="http://schemas.microsoft.com/office/drawing/2010/main" id="{C49F61A3-A2E9-40A2-89CD-24BBE1156163}"/>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0" name="Google Shape;406;p20">
                <a:extLst>
                  <a:ext uri="{6863F4D3-45C1-4439-849F-5B2D02D56684}">
                    <a16:creationId xmlns:a16="http://schemas.microsoft.com/office/drawing/2010/main" id="{30ACC280-72DE-4715-9600-B3CCEF4C3CC1}"/>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1" name="Google Shape;407;p20">
              <a:extLst>
                <a:ext uri="{038DC52B-38A1-4563-B3DD-DC9916354455}">
                  <a16:creationId xmlns:a16="http://schemas.microsoft.com/office/drawing/2010/main" id="{9629B83D-6BE3-4A2E-9AFB-A49F2824ADB7}"/>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id="22" name="PlaceHolder 2">
            <a:extLst>
              <a:ext uri="{7E4A2A9F-7AF5-4EE9-98D6-FE61F0D29EB1}">
                <a16:creationId xmlns:a16="http://schemas.microsoft.com/office/drawing/2010/main" id="{A23BAD6C-1A3F-48D2-A07C-E7BF972D4CD9}"/>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3" name="Footer Placeholder 4">
            <a:extLst>
              <a:ext uri="{05C62C49-0DAB-4F7B-9467-7E87B661584E}">
                <a16:creationId xmlns:a16="http://schemas.microsoft.com/office/drawing/2010/main" id="{5A104548-4DAD-4CA7-8FCF-951573202DC0}"/>
              </a:ext>
            </a:extLst>
          </p:cNvPr>
          <p:cNvSpPr>
            <a:spLocks noGrp="true"/>
          </p:cNvSpPr>
          <p:nvPr>
            <p:ph idx="3" sz="quarter" type="ftr"/>
          </p:nvPr>
        </p:nvSpPr>
        <p:spPr/>
      </p:sp>
      <p:sp>
        <p:nvSpPr>
          <p:cNvPr hidden="true" id="24" name="Slide Number Placeholder 5">
            <a:extLst>
              <a:ext uri="{E90940D5-449D-473F-BED7-E87D1D5504B6}">
                <a16:creationId xmlns:a16="http://schemas.microsoft.com/office/drawing/2010/main" id="{17FAEFEE-A292-41D0-B872-33EEC38C19D8}"/>
              </a:ext>
            </a:extLst>
          </p:cNvPr>
          <p:cNvSpPr>
            <a:spLocks noGrp="true"/>
          </p:cNvSpPr>
          <p:nvPr>
            <p:ph idx="4" sz="quarter" type="sldNum"/>
          </p:nvPr>
        </p:nvSpPr>
        <p:spPr/>
      </p:sp>
      <p:sp>
        <p:nvSpPr>
          <p:cNvPr hidden="true" id="25" name="Date Placeholder 3">
            <a:extLst>
              <a:ext uri="{4634E359-6D3E-496A-AE70-06AB8C14E4D8}">
                <a16:creationId xmlns:a16="http://schemas.microsoft.com/office/drawing/2010/main" id="{89303318-FC60-47F9-A773-59117E7E5F0F}"/>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53"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30.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23">
    <p:bg>
      <p:bgPr>
        <a:solidFill>
          <a:schemeClr val="lt1"/>
        </a:solidFill>
        <a:effectLst/>
      </p:bgPr>
    </p:bg>
    <p:spTree>
      <p:nvGrpSpPr>
        <p:cNvPr id="1" name=""/>
        <p:cNvGrpSpPr/>
        <p:nvPr/>
      </p:nvGrpSpPr>
      <p:grpSpPr>
        <a:xfrm>
          <a:off x="0" y="0"/>
          <a:ext cx="0" cy="0"/>
          <a:chOff x="0" y="0"/>
          <a:chExt cx="0" cy="0"/>
        </a:xfrm>
      </p:grpSpPr>
      <p:sp>
        <p:nvSpPr>
          <p:cNvPr id="2" name="Google Shape;53;p4">
            <a:extLst>
              <a:ext uri="{9C6210FD-6456-49D9-A672-7BBBF3D8A1FF}">
                <a16:creationId xmlns:a16="http://schemas.microsoft.com/office/drawing/2010/main" id="{AA50EA98-71AC-42A5-A456-05FE804128B5}"/>
              </a:ext>
            </a:extLst>
          </p:cNvPr>
          <p:cNvSpPr/>
          <p:nvPr/>
        </p:nvSpPr>
        <p:spPr>
          <a:xfrm flipH="true" rot="0">
            <a:off x="6407280" y="3571200"/>
            <a:ext cx="2522160" cy="132012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PlaceHolder 1">
            <a:extLst>
              <a:ext uri="{013573CD-E846-453E-98EE-2CE1F62717A1}">
                <a16:creationId xmlns:a16="http://schemas.microsoft.com/office/drawing/2010/main" id="{1EB0AD3C-0257-46C4-AA1F-7163996F8F04}"/>
              </a:ext>
            </a:extLst>
          </p:cNvPr>
          <p:cNvSpPr>
            <a:spLocks noGrp="true"/>
          </p:cNvSpPr>
          <p:nvPr>
            <p:ph type="title"/>
          </p:nvPr>
        </p:nvSpPr>
        <p:spPr>
          <a:xfrm rot="0">
            <a:off x="620999" y="444959"/>
            <a:ext cx="7901279" cy="57240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sp>
        <p:nvSpPr>
          <p:cNvPr id="4" name="PlaceHolder 2">
            <a:extLst>
              <a:ext uri="{F4CB17FF-690A-4BF9-9AB1-7B8C71C0CA90}">
                <a16:creationId xmlns:a16="http://schemas.microsoft.com/office/drawing/2010/main" id="{88ACCA0D-BC12-42EC-93AB-BF4F58B77D6C}"/>
              </a:ext>
            </a:extLst>
          </p:cNvPr>
          <p:cNvSpPr>
            <a:spLocks noGrp="true"/>
          </p:cNvSpPr>
          <p:nvPr>
            <p:ph idx="1" type="body"/>
          </p:nvPr>
        </p:nvSpPr>
        <p:spPr>
          <a:xfrm rot="0">
            <a:off x="620999" y="1089360"/>
            <a:ext cx="7901279" cy="3519000"/>
          </a:xfrm>
          <a:prstGeom prst="rect">
            <a:avLst/>
          </a:prstGeom>
          <a:noFill/>
          <a:ln w="0">
            <a:noFill/>
          </a:ln>
        </p:spPr>
        <p:txBody>
          <a:bodyPr anchor="t" bIns="91440" lIns="91440" rIns="91440" rtlCol="0" tIns="91440" vert="horz">
            <a:noAutofit/>
          </a:bodyPr>
          <a:lstStyle/>
          <a:p>
            <a:pPr indent="-324000" marL="432000">
              <a:spcBef>
                <a:spcPts val="1417"/>
              </a:spcBef>
              <a:buClr>
                <a:srgbClr val="000000"/>
              </a:buClr>
              <a:buSzPct val="45000"/>
              <a:buFont typeface="Wingdings"/>
              <a:buChar char=""/>
            </a:pPr>
            <a:r>
              <a:rPr b="0" dirty="0" lang="en-US" spc="-1" strike="noStrike" sz="16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6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6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6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16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16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1600">
                <a:solidFill>
                  <a:srgbClr val="000000"/>
                </a:solidFill>
                <a:latin typeface="Arial"/>
              </a:rPr>
              <a:t>Seventh Outline Level</a:t>
            </a:r>
            <a:endParaRPr b="0" dirty="0" lang="en-US" spc="-1" strike="noStrike" sz="1600">
              <a:solidFill>
                <a:srgbClr val="000000"/>
              </a:solidFill>
              <a:latin typeface="Arial"/>
            </a:endParaRPr>
          </a:p>
        </p:txBody>
      </p:sp>
      <p:grpSp>
        <p:nvGrpSpPr>
          <p:cNvPr id="5" name="Google Shape;56;p4">
            <a:extLst>
              <a:ext uri="{324E7C05-D4DA-4A07-BD4D-9DFB4F271E15}">
                <a16:creationId xmlns:a16="http://schemas.microsoft.com/office/drawing/2010/main" id="{8D0C1069-A724-408B-AA2B-2A4902D79D6B}"/>
              </a:ext>
            </a:extLst>
          </p:cNvPr>
          <p:cNvGrpSpPr/>
          <p:nvPr/>
        </p:nvGrpSpPr>
        <p:grpSpPr>
          <a:xfrm rot="0">
            <a:off x="-81720" y="-48960"/>
            <a:ext cx="9305999" cy="5247720"/>
            <a:chOff x="-81720" y="-48960"/>
            <a:chExt cx="9305999" cy="5247720"/>
          </a:xfrm>
        </p:grpSpPr>
        <p:sp>
          <p:nvSpPr>
            <p:cNvPr id="6" name="Google Shape;57;p4">
              <a:extLst>
                <a:ext uri="{9C183009-95B2-4462-A09D-614DFA6C1C8D}">
                  <a16:creationId xmlns:a16="http://schemas.microsoft.com/office/drawing/2010/main" id="{0D781D49-8591-400F-ABC2-3B352873818D}"/>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58;p4">
              <a:extLst>
                <a:ext uri="{7B939D52-E9D7-4FD2-A0F1-8AD3CD1CA5AC}">
                  <a16:creationId xmlns:a16="http://schemas.microsoft.com/office/drawing/2010/main" id="{6138C811-E500-47F7-9253-0643634D1BD8}"/>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59;p4">
              <a:extLst>
                <a:ext uri="{117A8ACC-44EB-4BF7-A681-1327BBD17070}">
                  <a16:creationId xmlns:a16="http://schemas.microsoft.com/office/drawing/2010/main" id="{78A2A8D7-8BD3-4548-8DFF-2AC9F93E49D4}"/>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9" name="Google Shape;60;p4">
              <a:extLst>
                <a:ext uri="{A9BE62F8-F236-4189-985E-1BCB3E11504D}">
                  <a16:creationId xmlns:a16="http://schemas.microsoft.com/office/drawing/2010/main" id="{A13CC7D5-E734-4D17-8504-2B07AE03C403}"/>
                </a:ext>
              </a:extLst>
            </p:cNvPr>
            <p:cNvGrpSpPr/>
            <p:nvPr/>
          </p:nvGrpSpPr>
          <p:grpSpPr>
            <a:xfrm rot="0">
              <a:off x="8748000" y="100440"/>
              <a:ext cx="321839" cy="321839"/>
              <a:chOff x="8748000" y="100440"/>
              <a:chExt cx="321839" cy="321839"/>
            </a:xfrm>
          </p:grpSpPr>
          <p:sp>
            <p:nvSpPr>
              <p:cNvPr id="10" name="Google Shape;61;p4">
                <a:extLst>
                  <a:ext uri="{89A93920-A367-4F1E-984B-3E26E24D1A2F}">
                    <a16:creationId xmlns:a16="http://schemas.microsoft.com/office/drawing/2010/main" id="{AC3C50B4-ED48-499E-A875-CF53CD311A38}"/>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62;p4">
                <a:extLst>
                  <a:ext uri="{BC0C89FE-E9C1-44DD-8CEF-85DBC11ED083}">
                    <a16:creationId xmlns:a16="http://schemas.microsoft.com/office/drawing/2010/main" id="{97FE2992-2096-4C9A-AEA9-9C6014B0520B}"/>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2" name="Google Shape;63;p4">
              <a:extLst>
                <a:ext uri="{FA9305A9-2B9E-4973-B6AF-E6CC57AFE9D1}">
                  <a16:creationId xmlns:a16="http://schemas.microsoft.com/office/drawing/2010/main" id="{D6FE546D-162C-43AB-90F7-9C4992247B63}"/>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3" name="Google Shape;64;p4">
              <a:extLst>
                <a:ext uri="{42380F24-A5DD-4657-9244-A16C5FF746F7}">
                  <a16:creationId xmlns:a16="http://schemas.microsoft.com/office/drawing/2010/main" id="{DF047CD9-4BE0-440C-BDEA-05EF58E23A9E}"/>
                </a:ext>
              </a:extLst>
            </p:cNvPr>
            <p:cNvGrpSpPr/>
            <p:nvPr/>
          </p:nvGrpSpPr>
          <p:grpSpPr>
            <a:xfrm rot="0">
              <a:off x="84599" y="100440"/>
              <a:ext cx="321839" cy="321839"/>
              <a:chOff x="84599" y="100440"/>
              <a:chExt cx="321839" cy="321839"/>
            </a:xfrm>
          </p:grpSpPr>
          <p:sp>
            <p:nvSpPr>
              <p:cNvPr id="14" name="Google Shape;65;p4">
                <a:extLst>
                  <a:ext uri="{4D420E1E-40F8-4C3F-8557-4D41050205F9}">
                    <a16:creationId xmlns:a16="http://schemas.microsoft.com/office/drawing/2010/main" id="{6C6E566F-8FC9-402E-AD1E-ED534B801A2B}"/>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66;p4">
                <a:extLst>
                  <a:ext uri="{46037DA2-AD93-4747-96BF-D3C0B3E12BBF}">
                    <a16:creationId xmlns:a16="http://schemas.microsoft.com/office/drawing/2010/main" id="{D46E7086-05F6-4FEC-B3B9-A008C53C1AEA}"/>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6" name="Google Shape;67;p4">
              <a:extLst>
                <a:ext uri="{3A1B0024-BB95-4B9D-9423-7A594E925BC7}">
                  <a16:creationId xmlns:a16="http://schemas.microsoft.com/office/drawing/2010/main" id="{9624CF33-F94F-426E-87DE-F01308E303CB}"/>
                </a:ext>
              </a:extLst>
            </p:cNvPr>
            <p:cNvGrpSpPr/>
            <p:nvPr/>
          </p:nvGrpSpPr>
          <p:grpSpPr>
            <a:xfrm rot="0">
              <a:off x="84599" y="4731120"/>
              <a:ext cx="321839" cy="321839"/>
              <a:chOff x="84599" y="4731120"/>
              <a:chExt cx="321839" cy="321839"/>
            </a:xfrm>
          </p:grpSpPr>
          <p:sp>
            <p:nvSpPr>
              <p:cNvPr id="17" name="Google Shape;68;p4">
                <a:extLst>
                  <a:ext uri="{3AD3686D-CD81-406A-8B57-C21FD92CF215}">
                    <a16:creationId xmlns:a16="http://schemas.microsoft.com/office/drawing/2010/main" id="{85A378A2-C53C-41CC-A5A9-20D82F3146E2}"/>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8" name="Google Shape;69;p4">
                <a:extLst>
                  <a:ext uri="{191A15AC-439C-490F-B9FA-647BBBC4E689}">
                    <a16:creationId xmlns:a16="http://schemas.microsoft.com/office/drawing/2010/main" id="{F702DBD4-3E53-4689-A8F7-B1559D0608B2}"/>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9" name="Google Shape;70;p4">
              <a:extLst>
                <a:ext uri="{7BA26CE2-B967-42A1-A231-57247C62B164}">
                  <a16:creationId xmlns:a16="http://schemas.microsoft.com/office/drawing/2010/main" id="{2F6B1F08-4854-484C-8B82-17980C841110}"/>
                </a:ext>
              </a:extLst>
            </p:cNvPr>
            <p:cNvGrpSpPr/>
            <p:nvPr/>
          </p:nvGrpSpPr>
          <p:grpSpPr>
            <a:xfrm rot="0">
              <a:off x="8748000" y="4731120"/>
              <a:ext cx="321839" cy="321839"/>
              <a:chOff x="8748000" y="4731120"/>
              <a:chExt cx="321839" cy="321839"/>
            </a:xfrm>
          </p:grpSpPr>
          <p:sp>
            <p:nvSpPr>
              <p:cNvPr id="20" name="Google Shape;71;p4">
                <a:extLst>
                  <a:ext uri="{6ADDC573-73C4-4D4B-AA22-C9A3832AE9BD}">
                    <a16:creationId xmlns:a16="http://schemas.microsoft.com/office/drawing/2010/main" id="{16961101-C871-4D2A-8348-69EBC65C6524}"/>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1" name="Google Shape;72;p4">
                <a:extLst>
                  <a:ext uri="{0D3E75D2-D30D-40E6-A96F-D9AB78DEB5F1}">
                    <a16:creationId xmlns:a16="http://schemas.microsoft.com/office/drawing/2010/main" id="{C15FD12E-6257-4E1D-9F3D-D39D97AEE40A}"/>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2" name="Google Shape;73;p4">
              <a:extLst>
                <a:ext uri="{21F0AB39-9C9D-4C1D-8924-79A19CA07521}">
                  <a16:creationId xmlns:a16="http://schemas.microsoft.com/office/drawing/2010/main" id="{C2A7C850-F39A-4A69-BE58-CF03DFA02A54}"/>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hidden="true" id="23" name="Footer Placeholder 4">
            <a:extLst>
              <a:ext uri="{537133CF-26AB-4874-A7C3-E8351D131855}">
                <a16:creationId xmlns:a16="http://schemas.microsoft.com/office/drawing/2010/main" id="{B9110D10-B23E-49AE-A17F-8C3A4534DDBC}"/>
              </a:ext>
            </a:extLst>
          </p:cNvPr>
          <p:cNvSpPr>
            <a:spLocks noGrp="true"/>
          </p:cNvSpPr>
          <p:nvPr>
            <p:ph idx="3" sz="quarter" type="ftr"/>
          </p:nvPr>
        </p:nvSpPr>
        <p:spPr/>
      </p:sp>
      <p:sp>
        <p:nvSpPr>
          <p:cNvPr hidden="true" id="24" name="Slide Number Placeholder 5">
            <a:extLst>
              <a:ext uri="{5C00949F-B50F-4E60-9BA1-A8890B09D40A}">
                <a16:creationId xmlns:a16="http://schemas.microsoft.com/office/drawing/2010/main" id="{D0B5DC0F-C759-4010-A3ED-CB50A011FF45}"/>
              </a:ext>
            </a:extLst>
          </p:cNvPr>
          <p:cNvSpPr>
            <a:spLocks noGrp="true"/>
          </p:cNvSpPr>
          <p:nvPr>
            <p:ph idx="4" sz="quarter" type="sldNum"/>
          </p:nvPr>
        </p:nvSpPr>
        <p:spPr/>
      </p:sp>
      <p:sp>
        <p:nvSpPr>
          <p:cNvPr hidden="true" id="25" name="Date Placeholder 3">
            <a:extLst>
              <a:ext uri="{783E990C-F874-4415-9187-E8EC87B3B96E}">
                <a16:creationId xmlns:a16="http://schemas.microsoft.com/office/drawing/2010/main" id="{0948D7FE-CFD8-4916-90C4-FC9855B2C811}"/>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707"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3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36">
    <p:bg>
      <p:bgPr>
        <a:solidFill>
          <a:schemeClr val="lt1"/>
        </a:solidFill>
        <a:effectLst/>
      </p:bgPr>
    </p:bg>
    <p:spTree>
      <p:nvGrpSpPr>
        <p:cNvPr id="1" name=""/>
        <p:cNvGrpSpPr/>
        <p:nvPr/>
      </p:nvGrpSpPr>
      <p:grpSpPr>
        <a:xfrm>
          <a:off x="0" y="0"/>
          <a:ext cx="0" cy="0"/>
          <a:chOff x="0" y="0"/>
          <a:chExt cx="0" cy="0"/>
        </a:xfrm>
      </p:grpSpPr>
      <p:sp>
        <p:nvSpPr>
          <p:cNvPr id="2" name="Google Shape;114;p7">
            <a:extLst>
              <a:ext uri="{3A41ECDA-D874-40A8-BED3-C6B7B1509424}">
                <a16:creationId xmlns:a16="http://schemas.microsoft.com/office/drawing/2010/main" id="{A58D3314-1F4B-4018-967D-9CA27E709AD3}"/>
              </a:ext>
            </a:extLst>
          </p:cNvPr>
          <p:cNvSpPr/>
          <p:nvPr/>
        </p:nvSpPr>
        <p:spPr>
          <a:xfrm flipH="true" rot="16200000">
            <a:off x="5430960" y="1240560"/>
            <a:ext cx="4483440" cy="249156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PlaceHolder 1">
            <a:extLst>
              <a:ext uri="{43444BDE-BB0A-4DA0-B7D3-B6C80B450F4C}">
                <a16:creationId xmlns:a16="http://schemas.microsoft.com/office/drawing/2010/main" id="{8F28F76D-B0FA-4BA2-97F7-CA661AC96642}"/>
              </a:ext>
            </a:extLst>
          </p:cNvPr>
          <p:cNvSpPr>
            <a:spLocks noGrp="true"/>
          </p:cNvSpPr>
          <p:nvPr>
            <p:ph idx="1" type="body"/>
          </p:nvPr>
        </p:nvSpPr>
        <p:spPr>
          <a:xfrm rot="0">
            <a:off x="961919" y="1817640"/>
            <a:ext cx="4748400" cy="2561759"/>
          </a:xfrm>
          <a:prstGeom prst="rect">
            <a:avLst/>
          </a:prstGeom>
          <a:noFill/>
          <a:ln w="0">
            <a:noFill/>
          </a:ln>
        </p:spPr>
        <p:txBody>
          <a:bodyPr anchor="ctr" bIns="91440" lIns="91440" rIns="91440" rtlCol="0" tIns="91440" vert="horz">
            <a:noAutofit/>
          </a:bodyPr>
          <a:lstStyle/>
          <a:p>
            <a:pPr indent="-324000" marL="432000">
              <a:spcBef>
                <a:spcPts val="1417"/>
              </a:spcBef>
              <a:buClr>
                <a:srgbClr val="000000"/>
              </a:buClr>
              <a:buSzPct val="45000"/>
              <a:buFont typeface="Wingdings"/>
              <a:buChar char=""/>
            </a:pPr>
            <a:r>
              <a:rPr b="0" dirty="0" lang="en-US" spc="-1" strike="noStrike" sz="16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6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6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6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16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16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1600">
                <a:solidFill>
                  <a:srgbClr val="000000"/>
                </a:solidFill>
                <a:latin typeface="Arial"/>
              </a:rPr>
              <a:t>Seventh Outline Level</a:t>
            </a:r>
            <a:endParaRPr b="0" dirty="0" lang="en-US" spc="-1" strike="noStrike" sz="1600">
              <a:solidFill>
                <a:srgbClr val="000000"/>
              </a:solidFill>
              <a:latin typeface="Arial"/>
            </a:endParaRPr>
          </a:p>
        </p:txBody>
      </p:sp>
      <p:sp>
        <p:nvSpPr>
          <p:cNvPr id="4" name="PlaceHolder 2">
            <a:extLst>
              <a:ext uri="{0649FEFF-B98D-4F6C-ADE8-617BF412B8F5}">
                <a16:creationId xmlns:a16="http://schemas.microsoft.com/office/drawing/2010/main" id="{41F05383-0380-40F4-BFFC-E6BC161F71C5}"/>
              </a:ext>
            </a:extLst>
          </p:cNvPr>
          <p:cNvSpPr>
            <a:spLocks noGrp="true"/>
          </p:cNvSpPr>
          <p:nvPr>
            <p:ph type="title"/>
          </p:nvPr>
        </p:nvSpPr>
        <p:spPr>
          <a:xfrm rot="0">
            <a:off x="962280" y="763920"/>
            <a:ext cx="3796920" cy="105372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grpSp>
        <p:nvGrpSpPr>
          <p:cNvPr id="5" name="Google Shape;117;p7">
            <a:extLst>
              <a:ext uri="{2CDA08B9-F9BD-4463-8024-48CEB87FE37B}">
                <a16:creationId xmlns:a16="http://schemas.microsoft.com/office/drawing/2010/main" id="{E6F3D2AA-03AC-4D98-9463-C8701A955D96}"/>
              </a:ext>
            </a:extLst>
          </p:cNvPr>
          <p:cNvGrpSpPr/>
          <p:nvPr/>
        </p:nvGrpSpPr>
        <p:grpSpPr>
          <a:xfrm rot="0">
            <a:off x="-81720" y="-48960"/>
            <a:ext cx="9305999" cy="5247720"/>
            <a:chOff x="-81720" y="-48960"/>
            <a:chExt cx="9305999" cy="5247720"/>
          </a:xfrm>
        </p:grpSpPr>
        <p:sp>
          <p:nvSpPr>
            <p:cNvPr id="6" name="Google Shape;118;p7">
              <a:extLst>
                <a:ext uri="{EF429D45-9A4C-401F-A7F3-126CB28131AE}">
                  <a16:creationId xmlns:a16="http://schemas.microsoft.com/office/drawing/2010/main" id="{1304ACB6-1170-4AC6-ADDE-37E4C5B759BA}"/>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119;p7">
              <a:extLst>
                <a:ext uri="{FE132D02-CFB1-4D88-8F18-F7D694188E41}">
                  <a16:creationId xmlns:a16="http://schemas.microsoft.com/office/drawing/2010/main" id="{2B855E44-398B-4421-9D0F-05CB9E365EDB}"/>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120;p7">
              <a:extLst>
                <a:ext uri="{DA0B821B-9350-48FF-B313-17B6BCB7FE16}">
                  <a16:creationId xmlns:a16="http://schemas.microsoft.com/office/drawing/2010/main" id="{2A9CEA48-D5AF-4595-A430-73BE7B03EA25}"/>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9" name="Google Shape;121;p7">
              <a:extLst>
                <a:ext uri="{21C5B811-FD23-4221-9863-D27E8B6AA296}">
                  <a16:creationId xmlns:a16="http://schemas.microsoft.com/office/drawing/2010/main" id="{5D0A3028-65E3-429C-B647-0E89AA07FA43}"/>
                </a:ext>
              </a:extLst>
            </p:cNvPr>
            <p:cNvGrpSpPr/>
            <p:nvPr/>
          </p:nvGrpSpPr>
          <p:grpSpPr>
            <a:xfrm rot="0">
              <a:off x="8748000" y="100440"/>
              <a:ext cx="321839" cy="321839"/>
              <a:chOff x="8748000" y="100440"/>
              <a:chExt cx="321839" cy="321839"/>
            </a:xfrm>
          </p:grpSpPr>
          <p:sp>
            <p:nvSpPr>
              <p:cNvPr id="10" name="Google Shape;122;p7">
                <a:extLst>
                  <a:ext uri="{994F26F5-E545-4BE1-A3D0-B22EC8385787}">
                    <a16:creationId xmlns:a16="http://schemas.microsoft.com/office/drawing/2010/main" id="{9E10489B-4564-4233-A774-6288D53A2480}"/>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123;p7">
                <a:extLst>
                  <a:ext uri="{395D9760-82D0-4ACA-988C-83FF37A119FB}">
                    <a16:creationId xmlns:a16="http://schemas.microsoft.com/office/drawing/2010/main" id="{D3FAA687-CD58-46FD-8C68-78F7299A01CB}"/>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2" name="Google Shape;124;p7">
              <a:extLst>
                <a:ext uri="{01F667B8-AC0A-4A80-87B5-A8F502E999F3}">
                  <a16:creationId xmlns:a16="http://schemas.microsoft.com/office/drawing/2010/main" id="{1D00D0E3-8F75-42E7-982D-B8025ACB4F9A}"/>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3" name="Google Shape;125;p7">
              <a:extLst>
                <a:ext uri="{5E152F23-E29A-44F1-A73F-74253DECB3F7}">
                  <a16:creationId xmlns:a16="http://schemas.microsoft.com/office/drawing/2010/main" id="{F0907B7E-685B-4C3B-834B-E8CAE09D50FB}"/>
                </a:ext>
              </a:extLst>
            </p:cNvPr>
            <p:cNvGrpSpPr/>
            <p:nvPr/>
          </p:nvGrpSpPr>
          <p:grpSpPr>
            <a:xfrm rot="0">
              <a:off x="84599" y="100440"/>
              <a:ext cx="321839" cy="321839"/>
              <a:chOff x="84599" y="100440"/>
              <a:chExt cx="321839" cy="321839"/>
            </a:xfrm>
          </p:grpSpPr>
          <p:sp>
            <p:nvSpPr>
              <p:cNvPr id="14" name="Google Shape;126;p7">
                <a:extLst>
                  <a:ext uri="{B4F7EE16-D3C8-4703-AC23-AB6E583A84BE}">
                    <a16:creationId xmlns:a16="http://schemas.microsoft.com/office/drawing/2010/main" id="{6A52F81B-DD28-4D59-9AB9-EDF4DEEE80F8}"/>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127;p7">
                <a:extLst>
                  <a:ext uri="{1C184CE4-BEB8-40C0-89B2-5DB6C3086B45}">
                    <a16:creationId xmlns:a16="http://schemas.microsoft.com/office/drawing/2010/main" id="{BCD8DF5C-809B-4671-AE37-ECA4C3E82D67}"/>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6" name="Google Shape;128;p7">
              <a:extLst>
                <a:ext uri="{D8164AB3-9DD5-4FB2-9AB6-41AE17BFEE23}">
                  <a16:creationId xmlns:a16="http://schemas.microsoft.com/office/drawing/2010/main" id="{0E7C9E8B-C5B9-4130-8D20-6A60ADBCDEAE}"/>
                </a:ext>
              </a:extLst>
            </p:cNvPr>
            <p:cNvGrpSpPr/>
            <p:nvPr/>
          </p:nvGrpSpPr>
          <p:grpSpPr>
            <a:xfrm rot="0">
              <a:off x="84599" y="4731120"/>
              <a:ext cx="321839" cy="321839"/>
              <a:chOff x="84599" y="4731120"/>
              <a:chExt cx="321839" cy="321839"/>
            </a:xfrm>
          </p:grpSpPr>
          <p:sp>
            <p:nvSpPr>
              <p:cNvPr id="17" name="Google Shape;129;p7">
                <a:extLst>
                  <a:ext uri="{B07BAE19-AD59-4606-A5FE-4071768C9167}">
                    <a16:creationId xmlns:a16="http://schemas.microsoft.com/office/drawing/2010/main" id="{F03D2428-3E42-472C-8616-C5BE7DC65DB1}"/>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8" name="Google Shape;130;p7">
                <a:extLst>
                  <a:ext uri="{7D648472-708B-433D-A124-ABFF11F93FE9}">
                    <a16:creationId xmlns:a16="http://schemas.microsoft.com/office/drawing/2010/main" id="{DCD9F0B3-E767-45D1-B946-61893F1DDD3B}"/>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9" name="Google Shape;131;p7">
              <a:extLst>
                <a:ext uri="{F5F20881-1F46-475F-9641-E0CDB2864700}">
                  <a16:creationId xmlns:a16="http://schemas.microsoft.com/office/drawing/2010/main" id="{192B1B7F-1A3C-4F28-BA3D-8BE5F8817867}"/>
                </a:ext>
              </a:extLst>
            </p:cNvPr>
            <p:cNvGrpSpPr/>
            <p:nvPr/>
          </p:nvGrpSpPr>
          <p:grpSpPr>
            <a:xfrm rot="0">
              <a:off x="8748000" y="4731120"/>
              <a:ext cx="321839" cy="321839"/>
              <a:chOff x="8748000" y="4731120"/>
              <a:chExt cx="321839" cy="321839"/>
            </a:xfrm>
          </p:grpSpPr>
          <p:sp>
            <p:nvSpPr>
              <p:cNvPr id="20" name="Google Shape;132;p7">
                <a:extLst>
                  <a:ext uri="{DE7BCDAC-640E-4C5B-BC54-A9F95F0049F4}">
                    <a16:creationId xmlns:a16="http://schemas.microsoft.com/office/drawing/2010/main" id="{56C8049B-3584-4ECB-AF70-C0C46480C05C}"/>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1" name="Google Shape;133;p7">
                <a:extLst>
                  <a:ext uri="{D93452A4-0E4F-4F55-B8C8-84327C5A0685}">
                    <a16:creationId xmlns:a16="http://schemas.microsoft.com/office/drawing/2010/main" id="{79CB74DE-9C3E-430E-B05F-2A9F6C55F8D5}"/>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2" name="Google Shape;134;p7">
              <a:extLst>
                <a:ext uri="{A67CF65B-44F2-4443-9F77-EC32D3964C68}">
                  <a16:creationId xmlns:a16="http://schemas.microsoft.com/office/drawing/2010/main" id="{26DA8566-B8D6-4858-8FE5-9C4918C9F588}"/>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hidden="true" id="23" name="Footer Placeholder 4">
            <a:extLst>
              <a:ext uri="{70301F20-8B34-4D48-8CBB-0B646F557549}">
                <a16:creationId xmlns:a16="http://schemas.microsoft.com/office/drawing/2010/main" id="{8E83150D-4F39-48EF-9156-325BD38FBA09}"/>
              </a:ext>
            </a:extLst>
          </p:cNvPr>
          <p:cNvSpPr>
            <a:spLocks noGrp="true"/>
          </p:cNvSpPr>
          <p:nvPr>
            <p:ph idx="3" sz="quarter" type="ftr"/>
          </p:nvPr>
        </p:nvSpPr>
        <p:spPr/>
      </p:sp>
      <p:sp>
        <p:nvSpPr>
          <p:cNvPr hidden="true" id="24" name="Slide Number Placeholder 5">
            <a:extLst>
              <a:ext uri="{2821A958-715A-4990-AC66-BFB2BE5991BA}">
                <a16:creationId xmlns:a16="http://schemas.microsoft.com/office/drawing/2010/main" id="{BB941098-D5F2-48EB-9018-8BBC6B1366C4}"/>
              </a:ext>
            </a:extLst>
          </p:cNvPr>
          <p:cNvSpPr>
            <a:spLocks noGrp="true"/>
          </p:cNvSpPr>
          <p:nvPr>
            <p:ph idx="4" sz="quarter" type="sldNum"/>
          </p:nvPr>
        </p:nvSpPr>
        <p:spPr/>
      </p:sp>
      <p:sp>
        <p:nvSpPr>
          <p:cNvPr hidden="true" id="25" name="Date Placeholder 3">
            <a:extLst>
              <a:ext uri="{2E74FCD5-C0F2-442F-AC12-FFEA8850E7BC}">
                <a16:creationId xmlns:a16="http://schemas.microsoft.com/office/drawing/2010/main" id="{6E2BFC16-4F9F-4507-A379-8675B1C59306}"/>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709"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32.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0">
    <p:bg>
      <p:bgPr>
        <a:solidFill>
          <a:schemeClr val="lt1"/>
        </a:solidFill>
        <a:effectLst/>
      </p:bgPr>
    </p:bg>
    <p:spTree>
      <p:nvGrpSpPr>
        <p:cNvPr id="1" name=""/>
        <p:cNvGrpSpPr/>
        <p:nvPr/>
      </p:nvGrpSpPr>
      <p:grpSpPr>
        <a:xfrm>
          <a:off x="0" y="0"/>
          <a:ext cx="0" cy="0"/>
          <a:chOff x="0" y="0"/>
          <a:chExt cx="0" cy="0"/>
        </a:xfrm>
      </p:grpSpPr>
      <p:sp>
        <p:nvSpPr>
          <p:cNvPr id="2" name="Google Shape;368;p19">
            <a:extLst>
              <a:ext uri="{A5E26D52-1FBB-40E9-AA92-EFA4DBF2FDB7}">
                <a16:creationId xmlns:a16="http://schemas.microsoft.com/office/drawing/2010/main" id="{90EF2D66-C138-4649-84EE-2945D0527A8B}"/>
              </a:ext>
            </a:extLst>
          </p:cNvPr>
          <p:cNvSpPr/>
          <p:nvPr/>
        </p:nvSpPr>
        <p:spPr>
          <a:xfrm rot="10800000">
            <a:off x="4971239" y="237600"/>
            <a:ext cx="3940920" cy="218988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 name="PlaceHolder 1">
            <a:extLst>
              <a:ext uri="{DD06A5FA-24FF-4854-8CC1-3A4007103D08}">
                <a16:creationId xmlns:a16="http://schemas.microsoft.com/office/drawing/2010/main" id="{D06BB10E-BC9C-435A-BF0F-038C9B9F0E41}"/>
              </a:ext>
            </a:extLst>
          </p:cNvPr>
          <p:cNvSpPr>
            <a:spLocks noGrp="true"/>
          </p:cNvSpPr>
          <p:nvPr>
            <p:ph type="title"/>
          </p:nvPr>
        </p:nvSpPr>
        <p:spPr>
          <a:xfrm rot="0">
            <a:off x="3504960" y="1927800"/>
            <a:ext cx="4005720" cy="841320"/>
          </a:xfrm>
          <a:prstGeom prst="rect">
            <a:avLst/>
          </a:prstGeom>
          <a:noFill/>
          <a:ln w="0">
            <a:noFill/>
          </a:ln>
        </p:spPr>
        <p:txBody>
          <a:bodyPr anchor="ctr" bIns="91440" lIns="91440" rIns="91440" rtlCol="0" tIns="91440" vert="horz">
            <a:noAutofit/>
          </a:bodyPr>
          <a:lstStyle/>
          <a:p>
            <a:pPr indent="0">
              <a:buNone/>
            </a:pPr>
            <a:r>
              <a:rPr b="0" dirty="0" lang="en-US" spc="-1" strike="noStrike" sz="4800">
                <a:solidFill>
                  <a:srgbClr val="000000"/>
                </a:solidFill>
                <a:latin typeface="Arial"/>
              </a:rPr>
              <a:t>Click to edit the title text format</a:t>
            </a:r>
            <a:endParaRPr b="0" dirty="0" lang="en-US" spc="-1" strike="noStrike" sz="4800">
              <a:solidFill>
                <a:srgbClr val="000000"/>
              </a:solidFill>
              <a:latin typeface="Arial"/>
            </a:endParaRPr>
          </a:p>
        </p:txBody>
      </p:sp>
      <p:sp>
        <p:nvSpPr>
          <p:cNvPr id="4" name="PlaceHolder 2">
            <a:extLst>
              <a:ext uri="{A3A94CF4-8E35-43A7-BEB5-071F155254A3}">
                <a16:creationId xmlns:a16="http://schemas.microsoft.com/office/drawing/2010/main" id="{A20A8BBE-ECA4-4F2A-8988-7230F094EBEF}"/>
              </a:ext>
            </a:extLst>
          </p:cNvPr>
          <p:cNvSpPr>
            <a:spLocks noGrp="true"/>
          </p:cNvSpPr>
          <p:nvPr>
            <p:ph type="title"/>
          </p:nvPr>
        </p:nvSpPr>
        <p:spPr>
          <a:xfrm rot="0">
            <a:off x="1633320" y="1847880"/>
            <a:ext cx="1871280" cy="144720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US" spc="-1" strike="noStrike" sz="9600">
                <a:solidFill>
                  <a:schemeClr val="accent1"/>
                </a:solidFill>
                <a:latin typeface="Manrope"/>
              </a:rPr>
              <a:t>xx%</a:t>
            </a:r>
            <a:endParaRPr b="1" dirty="0" lang="en-US" spc="-1" strike="noStrike" sz="9600">
              <a:solidFill>
                <a:schemeClr val="accent1"/>
              </a:solidFill>
              <a:latin typeface="Manrope"/>
            </a:endParaRPr>
          </a:p>
        </p:txBody>
      </p:sp>
      <p:grpSp>
        <p:nvGrpSpPr>
          <p:cNvPr id="5" name="Google Shape;372;p19">
            <a:extLst>
              <a:ext uri="{72DF5D70-3CD8-4A18-80E2-962942093272}">
                <a16:creationId xmlns:a16="http://schemas.microsoft.com/office/drawing/2010/main" id="{BEFEB6D1-2FB8-47E6-8CBA-090C896C2EE0}"/>
              </a:ext>
            </a:extLst>
          </p:cNvPr>
          <p:cNvGrpSpPr/>
          <p:nvPr/>
        </p:nvGrpSpPr>
        <p:grpSpPr>
          <a:xfrm rot="0">
            <a:off x="-81720" y="-59040"/>
            <a:ext cx="9305999" cy="5257800"/>
            <a:chOff x="-81720" y="-59040"/>
            <a:chExt cx="9305999" cy="5257800"/>
          </a:xfrm>
        </p:grpSpPr>
        <p:sp>
          <p:nvSpPr>
            <p:cNvPr id="6" name="Google Shape;373;p19">
              <a:extLst>
                <a:ext uri="{CD4C72B0-E4A6-4558-8F50-007C80F05E56}">
                  <a16:creationId xmlns:a16="http://schemas.microsoft.com/office/drawing/2010/main" id="{BBA2233D-2FDB-4102-9BE1-A98C04A0AFC5}"/>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374;p19">
              <a:extLst>
                <a:ext uri="{AB5DEACF-1B4F-4969-80F4-43838B974D72}">
                  <a16:creationId xmlns:a16="http://schemas.microsoft.com/office/drawing/2010/main" id="{8C650F55-319B-4BD5-BB2E-A13D435D768B}"/>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375;p19">
              <a:extLst>
                <a:ext uri="{F39F0925-4605-45D3-AE9B-F75E8CCF2CDF}">
                  <a16:creationId xmlns:a16="http://schemas.microsoft.com/office/drawing/2010/main" id="{8BCF2F5D-E16F-466E-BE13-4327AF343C14}"/>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376;p19">
              <a:extLst>
                <a:ext uri="{B1C16144-1E0F-499C-90F6-3F5A6E6D012C}">
                  <a16:creationId xmlns:a16="http://schemas.microsoft.com/office/drawing/2010/main" id="{52C6691C-94ED-4675-8A09-9791E05543BC}"/>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377;p19">
              <a:extLst>
                <a:ext uri="{FE4E5856-F4D3-4E73-BAD2-02F7A3FE0EFA}">
                  <a16:creationId xmlns:a16="http://schemas.microsoft.com/office/drawing/2010/main" id="{56B97EEA-8C06-4DE7-943D-8AE371E4EFA2}"/>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378;p19">
              <a:extLst>
                <a:ext uri="{7C3ED975-F4B9-4067-9CB4-257551540B34}">
                  <a16:creationId xmlns:a16="http://schemas.microsoft.com/office/drawing/2010/main" id="{CB5F5E22-B15C-46AD-963A-F74CA04AF4FF}"/>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379;p19">
              <a:extLst>
                <a:ext uri="{4B583FA2-0DCF-4783-BB25-0D7C00371854}">
                  <a16:creationId xmlns:a16="http://schemas.microsoft.com/office/drawing/2010/main" id="{7B09901D-7195-4B74-A6C1-FE5F43DFCFED}"/>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380;p19">
              <a:extLst>
                <a:ext uri="{C11DCA27-8D10-4071-8CA3-7F455387A070}">
                  <a16:creationId xmlns:a16="http://schemas.microsoft.com/office/drawing/2010/main" id="{53281303-EFBA-44F1-AEDF-F5CB4699D127}"/>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381;p19">
              <a:extLst>
                <a:ext uri="{B0109ABE-92AF-440B-992D-4ABDFB0B35CD}">
                  <a16:creationId xmlns:a16="http://schemas.microsoft.com/office/drawing/2010/main" id="{2CB120A3-784D-4A83-BF8A-C664D29CE0AF}"/>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382;p19">
              <a:extLst>
                <a:ext uri="{DD572538-523F-4F0E-8FAC-A3B0CDA8D6A1}">
                  <a16:creationId xmlns:a16="http://schemas.microsoft.com/office/drawing/2010/main" id="{FAFB387D-743E-495E-889E-428F085F537D}"/>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383;p19">
              <a:extLst>
                <a:ext uri="{DE5F02ED-8CAE-4C21-B85F-F3ED0AB414BD}">
                  <a16:creationId xmlns:a16="http://schemas.microsoft.com/office/drawing/2010/main" id="{4C201762-8E17-489C-85E8-C7DC46292114}"/>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384;p19">
              <a:extLst>
                <a:ext uri="{4B67993E-F92B-4EC6-AF18-5A54AAFEEAB1}">
                  <a16:creationId xmlns:a16="http://schemas.microsoft.com/office/drawing/2010/main" id="{EB09CC2B-2823-4026-A408-79A2765512DB}"/>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8" name="Google Shape;385;p19">
              <a:extLst>
                <a:ext uri="{6179FB1B-1741-4C9C-B583-FEAE3750F3FF}">
                  <a16:creationId xmlns:a16="http://schemas.microsoft.com/office/drawing/2010/main" id="{8ED50C75-A699-4700-9A9F-7D4B198D6DA0}"/>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9" name="PlaceHolder 3">
            <a:extLst>
              <a:ext uri="{B501DC52-75BC-4AA5-BFE6-09DEC3502C24}">
                <a16:creationId xmlns:a16="http://schemas.microsoft.com/office/drawing/2010/main" id="{B37735CD-3DA1-453B-BE3A-EF1BCB18B0BF}"/>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0" name="Footer Placeholder 4">
            <a:extLst>
              <a:ext uri="{4F576287-6983-4BEC-83FC-B842473CED85}">
                <a16:creationId xmlns:a16="http://schemas.microsoft.com/office/drawing/2010/main" id="{6D779454-2688-4458-8B9B-8334FECDCC89}"/>
              </a:ext>
            </a:extLst>
          </p:cNvPr>
          <p:cNvSpPr>
            <a:spLocks noGrp="true"/>
          </p:cNvSpPr>
          <p:nvPr>
            <p:ph idx="3" sz="quarter" type="ftr"/>
          </p:nvPr>
        </p:nvSpPr>
        <p:spPr/>
      </p:sp>
      <p:sp>
        <p:nvSpPr>
          <p:cNvPr hidden="true" id="21" name="Slide Number Placeholder 5">
            <a:extLst>
              <a:ext uri="{70E4F015-E971-4E99-B63F-2491DC6F9B36}">
                <a16:creationId xmlns:a16="http://schemas.microsoft.com/office/drawing/2010/main" id="{39F94B14-3D4B-47B3-B992-BEE81DB95798}"/>
              </a:ext>
            </a:extLst>
          </p:cNvPr>
          <p:cNvSpPr>
            <a:spLocks noGrp="true"/>
          </p:cNvSpPr>
          <p:nvPr>
            <p:ph idx="4" sz="quarter" type="sldNum"/>
          </p:nvPr>
        </p:nvSpPr>
        <p:spPr/>
      </p:sp>
      <p:sp>
        <p:nvSpPr>
          <p:cNvPr hidden="true" id="22" name="Date Placeholder 3">
            <a:extLst>
              <a:ext uri="{A2BA6A02-F2EA-42CA-AAD0-F135ACB8BEAA}">
                <a16:creationId xmlns:a16="http://schemas.microsoft.com/office/drawing/2010/main" id="{46F9BDD9-022D-4680-8202-35130F4F46CC}"/>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711"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33.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7">
    <p:bg>
      <p:bgPr>
        <a:solidFill>
          <a:schemeClr val="lt1"/>
        </a:solidFill>
        <a:effectLst/>
      </p:bgPr>
    </p:bg>
    <p:spTree>
      <p:nvGrpSpPr>
        <p:cNvPr id="1" name=""/>
        <p:cNvGrpSpPr/>
        <p:nvPr/>
      </p:nvGrpSpPr>
      <p:grpSpPr>
        <a:xfrm>
          <a:off x="0" y="0"/>
          <a:ext cx="0" cy="0"/>
          <a:chOff x="0" y="0"/>
          <a:chExt cx="0" cy="0"/>
        </a:xfrm>
      </p:grpSpPr>
      <p:sp>
        <p:nvSpPr>
          <p:cNvPr id="2" name="Google Shape;301;p16">
            <a:extLst>
              <a:ext uri="{C7EC72E4-0DAD-49B1-A299-622C2400BC15}">
                <a16:creationId xmlns:a16="http://schemas.microsoft.com/office/drawing/2010/main" id="{49FFA06D-C01A-4A9B-B99B-10506D10D96C}"/>
              </a:ext>
            </a:extLst>
          </p:cNvPr>
          <p:cNvSpPr/>
          <p:nvPr/>
        </p:nvSpPr>
        <p:spPr>
          <a:xfrm flipH="true" rot="0">
            <a:off x="7589160" y="4160879"/>
            <a:ext cx="1336680" cy="74268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302;p16">
            <a:extLst>
              <a:ext uri="{12F2EAD0-2D4B-4B89-893D-4C321E2BA0EB}">
                <a16:creationId xmlns:a16="http://schemas.microsoft.com/office/drawing/2010/main" id="{909951D0-73DC-4370-8147-2CBE10F989D2}"/>
              </a:ext>
            </a:extLst>
          </p:cNvPr>
          <p:cNvSpPr/>
          <p:nvPr/>
        </p:nvSpPr>
        <p:spPr>
          <a:xfrm rot="0">
            <a:off x="225360" y="244800"/>
            <a:ext cx="887400" cy="813960"/>
          </a:xfrm>
          <a:custGeom>
            <a:avLst/>
            <a:gdLst/>
            <a:ahLst/>
            <a:cxnLst/>
            <a:rect b="b" l="0" r="r" t="0"/>
            <a:pathLst>
              <a:path h="9766" w="10650">
                <a:moveTo>
                  <a:pt x="9531" y="1"/>
                </a:moveTo>
                <a:lnTo>
                  <a:pt x="0" y="1"/>
                </a:lnTo>
                <a:lnTo>
                  <a:pt x="0" y="9639"/>
                </a:lnTo>
                <a:cubicBezTo>
                  <a:pt x="6472" y="9765"/>
                  <a:pt x="10650" y="4248"/>
                  <a:pt x="9531" y="1"/>
                </a:cubicBez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4" name="Google Shape;303;p16">
            <a:extLst>
              <a:ext uri="{D782D390-AF19-4263-8702-9B2F03AE4930}">
                <a16:creationId xmlns:a16="http://schemas.microsoft.com/office/drawing/2010/main" id="{FAE4F69C-FCA0-457E-92EC-0AFE7865CF84}"/>
              </a:ext>
            </a:extLst>
          </p:cNvPr>
          <p:cNvGrpSpPr/>
          <p:nvPr/>
        </p:nvGrpSpPr>
        <p:grpSpPr>
          <a:xfrm rot="0">
            <a:off x="-81720" y="-48960"/>
            <a:ext cx="9305999" cy="5247720"/>
            <a:chOff x="-81720" y="-48960"/>
            <a:chExt cx="9305999" cy="5247720"/>
          </a:xfrm>
        </p:grpSpPr>
        <p:sp>
          <p:nvSpPr>
            <p:cNvPr id="5" name="Google Shape;304;p16">
              <a:extLst>
                <a:ext uri="{8C0A1228-DF12-47C8-9C6E-314F4F4EC51C}">
                  <a16:creationId xmlns:a16="http://schemas.microsoft.com/office/drawing/2010/main" id="{BB89D4BB-A7E7-424C-9702-6096B019527F}"/>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6" name="Google Shape;305;p16">
              <a:extLst>
                <a:ext uri="{F0195215-2362-47A9-B0A6-082D22F76750}">
                  <a16:creationId xmlns:a16="http://schemas.microsoft.com/office/drawing/2010/main" id="{83E2F4F0-4C6E-498E-8F32-74DB5ED68239}"/>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306;p16">
              <a:extLst>
                <a:ext uri="{448FDC20-9738-4414-9972-E59A6CFD05E0}">
                  <a16:creationId xmlns:a16="http://schemas.microsoft.com/office/drawing/2010/main" id="{FF9673BB-A093-4C0D-95C9-E820939727C8}"/>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8" name="Google Shape;307;p16">
              <a:extLst>
                <a:ext uri="{E343D10A-42CB-4731-BF97-8B487615D638}">
                  <a16:creationId xmlns:a16="http://schemas.microsoft.com/office/drawing/2010/main" id="{B297BCA9-F712-4EB8-B98F-5F3BA37D24C3}"/>
                </a:ext>
              </a:extLst>
            </p:cNvPr>
            <p:cNvGrpSpPr/>
            <p:nvPr/>
          </p:nvGrpSpPr>
          <p:grpSpPr>
            <a:xfrm rot="0">
              <a:off x="8748000" y="100440"/>
              <a:ext cx="321839" cy="321839"/>
              <a:chOff x="8748000" y="100440"/>
              <a:chExt cx="321839" cy="321839"/>
            </a:xfrm>
          </p:grpSpPr>
          <p:sp>
            <p:nvSpPr>
              <p:cNvPr id="9" name="Google Shape;308;p16">
                <a:extLst>
                  <a:ext uri="{329E4E9F-4296-4FC2-A56F-4EB2F8FE29E0}">
                    <a16:creationId xmlns:a16="http://schemas.microsoft.com/office/drawing/2010/main" id="{B1B1EC56-0D56-4D65-A5C9-49551B52DC6F}"/>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309;p16">
                <a:extLst>
                  <a:ext uri="{7BE05FF1-9600-4CB5-BA3B-CBC4F2CD690B}">
                    <a16:creationId xmlns:a16="http://schemas.microsoft.com/office/drawing/2010/main" id="{73C0DC93-6939-42FA-B190-EDCDA11B5874}"/>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1" name="Google Shape;310;p16">
              <a:extLst>
                <a:ext uri="{C8969377-45FC-4A40-9ADB-432E2FCB476F}">
                  <a16:creationId xmlns:a16="http://schemas.microsoft.com/office/drawing/2010/main" id="{4D9FC608-11F6-4B48-AA8A-CBE3F9AAB75B}"/>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2" name="Google Shape;311;p16">
              <a:extLst>
                <a:ext uri="{D643F3D9-85DB-4CE1-8B5F-11BCF32B640C}">
                  <a16:creationId xmlns:a16="http://schemas.microsoft.com/office/drawing/2010/main" id="{D63455AB-B030-40C9-A6EF-62F3943B9189}"/>
                </a:ext>
              </a:extLst>
            </p:cNvPr>
            <p:cNvGrpSpPr/>
            <p:nvPr/>
          </p:nvGrpSpPr>
          <p:grpSpPr>
            <a:xfrm rot="0">
              <a:off x="84599" y="100440"/>
              <a:ext cx="321839" cy="321839"/>
              <a:chOff x="84599" y="100440"/>
              <a:chExt cx="321839" cy="321839"/>
            </a:xfrm>
          </p:grpSpPr>
          <p:sp>
            <p:nvSpPr>
              <p:cNvPr id="13" name="Google Shape;312;p16">
                <a:extLst>
                  <a:ext uri="{7EDCD3F3-A30F-41FE-9044-B45C3DDE54C9}">
                    <a16:creationId xmlns:a16="http://schemas.microsoft.com/office/drawing/2010/main" id="{77AD73C9-CAE4-44EF-870C-506B88E7F8EB}"/>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313;p16">
                <a:extLst>
                  <a:ext uri="{4F4DA7A8-493F-4981-8C3E-A76537F6E886}">
                    <a16:creationId xmlns:a16="http://schemas.microsoft.com/office/drawing/2010/main" id="{23309594-325F-4991-BA25-288862163FE1}"/>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5" name="Google Shape;314;p16">
              <a:extLst>
                <a:ext uri="{2434E441-C3C9-4A0C-8BF4-FFB70BB0DDFB}">
                  <a16:creationId xmlns:a16="http://schemas.microsoft.com/office/drawing/2010/main" id="{26F5A4CF-4579-48CE-8F24-9057405683A3}"/>
                </a:ext>
              </a:extLst>
            </p:cNvPr>
            <p:cNvGrpSpPr/>
            <p:nvPr/>
          </p:nvGrpSpPr>
          <p:grpSpPr>
            <a:xfrm rot="0">
              <a:off x="84599" y="4731120"/>
              <a:ext cx="321839" cy="321839"/>
              <a:chOff x="84599" y="4731120"/>
              <a:chExt cx="321839" cy="321839"/>
            </a:xfrm>
          </p:grpSpPr>
          <p:sp>
            <p:nvSpPr>
              <p:cNvPr id="16" name="Google Shape;315;p16">
                <a:extLst>
                  <a:ext uri="{EF7AA018-E326-4751-BC4A-6C3CA8D3387E}">
                    <a16:creationId xmlns:a16="http://schemas.microsoft.com/office/drawing/2010/main" id="{2F21E013-24ED-4B70-8D57-D3CEB768AA75}"/>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7" name="Google Shape;316;p16">
                <a:extLst>
                  <a:ext uri="{F55E2EAA-CFDF-4CB9-AD4A-CE0485DB38BD}">
                    <a16:creationId xmlns:a16="http://schemas.microsoft.com/office/drawing/2010/main" id="{39FF87A9-610B-444A-A40E-95383E5F799C}"/>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8" name="Google Shape;317;p16">
              <a:extLst>
                <a:ext uri="{5E3E78F1-5246-4D71-AB52-40DEDEF989BA}">
                  <a16:creationId xmlns:a16="http://schemas.microsoft.com/office/drawing/2010/main" id="{1DC72BA6-A483-408B-8D23-9829F9CBDA20}"/>
                </a:ext>
              </a:extLst>
            </p:cNvPr>
            <p:cNvGrpSpPr/>
            <p:nvPr/>
          </p:nvGrpSpPr>
          <p:grpSpPr>
            <a:xfrm rot="0">
              <a:off x="8748000" y="4731120"/>
              <a:ext cx="321839" cy="321839"/>
              <a:chOff x="8748000" y="4731120"/>
              <a:chExt cx="321839" cy="321839"/>
            </a:xfrm>
          </p:grpSpPr>
          <p:sp>
            <p:nvSpPr>
              <p:cNvPr id="19" name="Google Shape;318;p16">
                <a:extLst>
                  <a:ext uri="{489B2B98-1EE6-4E07-9C42-A274E610F788}">
                    <a16:creationId xmlns:a16="http://schemas.microsoft.com/office/drawing/2010/main" id="{82B211B7-A6DE-47C0-AE5E-C3FEA8FBAA7E}"/>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0" name="Google Shape;319;p16">
                <a:extLst>
                  <a:ext uri="{CD2D9365-F86C-46CA-BEB5-31A820B4BC7F}">
                    <a16:creationId xmlns:a16="http://schemas.microsoft.com/office/drawing/2010/main" id="{AC9E4B60-B338-46AE-B47F-918ED6D60955}"/>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1" name="Google Shape;320;p16">
              <a:extLst>
                <a:ext uri="{2BA55CA1-0807-45BB-A70E-69888BCC2470}">
                  <a16:creationId xmlns:a16="http://schemas.microsoft.com/office/drawing/2010/main" id="{F050FBE4-AD52-495E-821A-4D8906A9F9AA}"/>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id="22" name="PlaceHolder 1">
            <a:extLst>
              <a:ext uri="{B54BA757-0CAA-43CE-9283-06A602E4C6F7}">
                <a16:creationId xmlns:a16="http://schemas.microsoft.com/office/drawing/2010/main" id="{8A7CBD1D-19F2-4212-8C1E-08F2FD0E9738}"/>
              </a:ext>
            </a:extLst>
          </p:cNvPr>
          <p:cNvSpPr>
            <a:spLocks noGrp="true"/>
          </p:cNvSpPr>
          <p:nvPr>
            <p:ph type="title"/>
          </p:nvPr>
        </p:nvSpPr>
        <p:spPr>
          <a:xfrm rot="0">
            <a:off x="620999" y="444959"/>
            <a:ext cx="7901279" cy="57240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sp>
        <p:nvSpPr>
          <p:cNvPr id="23" name="PlaceHolder 2">
            <a:extLst>
              <a:ext uri="{C5BC1C7B-1BE5-40AB-8F60-51DEB7F3B361}">
                <a16:creationId xmlns:a16="http://schemas.microsoft.com/office/drawing/2010/main" id="{603FCEE4-FEC7-4666-8698-AB82C9B6917F}"/>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4" name="Footer Placeholder 4">
            <a:extLst>
              <a:ext uri="{EEF6DC59-F3E2-4DF1-A145-5AE7A72FE9A9}">
                <a16:creationId xmlns:a16="http://schemas.microsoft.com/office/drawing/2010/main" id="{542CEAC7-E0A5-46B3-B04A-82083378A0F8}"/>
              </a:ext>
            </a:extLst>
          </p:cNvPr>
          <p:cNvSpPr>
            <a:spLocks noGrp="true"/>
          </p:cNvSpPr>
          <p:nvPr>
            <p:ph idx="3" sz="quarter" type="ftr"/>
          </p:nvPr>
        </p:nvSpPr>
        <p:spPr/>
      </p:sp>
      <p:sp>
        <p:nvSpPr>
          <p:cNvPr hidden="true" id="25" name="Slide Number Placeholder 5">
            <a:extLst>
              <a:ext uri="{B0A53D2B-6D11-4406-B0AE-6FE0ED768FB2}">
                <a16:creationId xmlns:a16="http://schemas.microsoft.com/office/drawing/2010/main" id="{A168C785-2DC2-4075-9FE8-40FF2A1A8338}"/>
              </a:ext>
            </a:extLst>
          </p:cNvPr>
          <p:cNvSpPr>
            <a:spLocks noGrp="true"/>
          </p:cNvSpPr>
          <p:nvPr>
            <p:ph idx="4" sz="quarter" type="sldNum"/>
          </p:nvPr>
        </p:nvSpPr>
        <p:spPr/>
      </p:sp>
      <p:sp>
        <p:nvSpPr>
          <p:cNvPr hidden="true" id="26" name="Date Placeholder 3">
            <a:extLst>
              <a:ext uri="{E8E939A3-43F2-4615-8F5E-AA59ADE69854}">
                <a16:creationId xmlns:a16="http://schemas.microsoft.com/office/drawing/2010/main" id="{0E138DEA-BE41-46D6-95A2-1C463DF24DB0}"/>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713"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34.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27">
    <p:bg>
      <p:bgPr>
        <a:solidFill>
          <a:schemeClr val="lt1"/>
        </a:solidFill>
        <a:effectLst/>
      </p:bgPr>
    </p:bg>
    <p:spTree>
      <p:nvGrpSpPr>
        <p:cNvPr id="1" name=""/>
        <p:cNvGrpSpPr/>
        <p:nvPr/>
      </p:nvGrpSpPr>
      <p:grpSpPr>
        <a:xfrm>
          <a:off x="0" y="0"/>
          <a:ext cx="0" cy="0"/>
          <a:chOff x="0" y="0"/>
          <a:chExt cx="0" cy="0"/>
        </a:xfrm>
      </p:grpSpPr>
      <p:sp>
        <p:nvSpPr>
          <p:cNvPr id="2" name="Google Shape;75;p5">
            <a:extLst>
              <a:ext uri="{F01E30BE-F576-4D28-B05C-CD93363FCBD8}">
                <a16:creationId xmlns:a16="http://schemas.microsoft.com/office/drawing/2010/main" id="{1A94DD45-BAB1-4FDF-AFE6-8E0268F77E19}"/>
              </a:ext>
            </a:extLst>
          </p:cNvPr>
          <p:cNvSpPr/>
          <p:nvPr/>
        </p:nvSpPr>
        <p:spPr>
          <a:xfrm flipH="true" rot="0">
            <a:off x="6298560" y="3621960"/>
            <a:ext cx="2613239" cy="126792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76;p5">
            <a:extLst>
              <a:ext uri="{3FF3F4AD-0258-430E-B47B-3A70167D4ABB}">
                <a16:creationId xmlns:a16="http://schemas.microsoft.com/office/drawing/2010/main" id="{206FF96B-0459-44F0-8362-4A0FA951A9DE}"/>
              </a:ext>
            </a:extLst>
          </p:cNvPr>
          <p:cNvSpPr/>
          <p:nvPr/>
        </p:nvSpPr>
        <p:spPr>
          <a:xfrm flipH="true" rot="10800000">
            <a:off x="228600" y="3738240"/>
            <a:ext cx="1122480" cy="1152000"/>
          </a:xfrm>
          <a:custGeom>
            <a:avLst/>
            <a:gdLst/>
            <a:ahLst/>
            <a:cxnLst/>
            <a:rect b="b" l="0" r="r" t="0"/>
            <a:pathLst>
              <a:path h="9766" w="10650">
                <a:moveTo>
                  <a:pt x="9531" y="1"/>
                </a:moveTo>
                <a:lnTo>
                  <a:pt x="0" y="1"/>
                </a:lnTo>
                <a:lnTo>
                  <a:pt x="0" y="9639"/>
                </a:lnTo>
                <a:cubicBezTo>
                  <a:pt x="6472" y="9765"/>
                  <a:pt x="10650" y="4248"/>
                  <a:pt x="9531" y="1"/>
                </a:cubicBez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 name="PlaceHolder 1">
            <a:extLst>
              <a:ext uri="{93FCB647-F25E-4771-9AA4-20855968B311}">
                <a16:creationId xmlns:a16="http://schemas.microsoft.com/office/drawing/2010/main" id="{40AC8F53-8B94-43FD-BE5D-3FEEC0D3E9FC}"/>
              </a:ext>
            </a:extLst>
          </p:cNvPr>
          <p:cNvSpPr>
            <a:spLocks noGrp="true"/>
          </p:cNvSpPr>
          <p:nvPr>
            <p:ph type="title"/>
          </p:nvPr>
        </p:nvSpPr>
        <p:spPr>
          <a:xfrm rot="0">
            <a:off x="620999" y="444959"/>
            <a:ext cx="7901279" cy="57240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grpSp>
        <p:nvGrpSpPr>
          <p:cNvPr id="5" name="Google Shape;82;p5">
            <a:extLst>
              <a:ext uri="{A2C7555E-C727-48AA-874C-8CB679C23EF7}">
                <a16:creationId xmlns:a16="http://schemas.microsoft.com/office/drawing/2010/main" id="{B7CEA997-BD59-43C9-9768-F37080676CB6}"/>
              </a:ext>
            </a:extLst>
          </p:cNvPr>
          <p:cNvGrpSpPr/>
          <p:nvPr/>
        </p:nvGrpSpPr>
        <p:grpSpPr>
          <a:xfrm rot="0">
            <a:off x="-81720" y="-59040"/>
            <a:ext cx="9305999" cy="5257800"/>
            <a:chOff x="-81720" y="-59040"/>
            <a:chExt cx="9305999" cy="5257800"/>
          </a:xfrm>
        </p:grpSpPr>
        <p:sp>
          <p:nvSpPr>
            <p:cNvPr id="6" name="Google Shape;83;p5">
              <a:extLst>
                <a:ext uri="{EBE4365C-5D9C-4583-BCF2-593577508F50}">
                  <a16:creationId xmlns:a16="http://schemas.microsoft.com/office/drawing/2010/main" id="{94671469-62CE-430C-BC4E-D21EDA908585}"/>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84;p5">
              <a:extLst>
                <a:ext uri="{DCADE424-BA5E-4F41-A637-F725495BAE9B}">
                  <a16:creationId xmlns:a16="http://schemas.microsoft.com/office/drawing/2010/main" id="{1C62C40B-02D2-4E86-B48D-8CBA431A3C0E}"/>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85;p5">
              <a:extLst>
                <a:ext uri="{D579A40E-68A9-4465-BF29-F5914EA35556}">
                  <a16:creationId xmlns:a16="http://schemas.microsoft.com/office/drawing/2010/main" id="{4941C7EF-FC40-49B9-A9D2-CECD9E01554A}"/>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86;p5">
              <a:extLst>
                <a:ext uri="{C99D8108-2535-4839-BE4F-707A340E86B2}">
                  <a16:creationId xmlns:a16="http://schemas.microsoft.com/office/drawing/2010/main" id="{F98C77C2-D9C0-43BD-832B-F4F14BF501C1}"/>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87;p5">
              <a:extLst>
                <a:ext uri="{84EEF447-1CFC-4EEF-9FBE-700A95186707}">
                  <a16:creationId xmlns:a16="http://schemas.microsoft.com/office/drawing/2010/main" id="{46A7F70E-40C4-45C7-B907-37CEF9A8E074}"/>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88;p5">
              <a:extLst>
                <a:ext uri="{1AFDB2C6-F883-4F6E-8898-48AF8A2FBE04}">
                  <a16:creationId xmlns:a16="http://schemas.microsoft.com/office/drawing/2010/main" id="{D1128735-4234-47A5-8A1E-8A41F7D125EB}"/>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89;p5">
              <a:extLst>
                <a:ext uri="{BE2731C2-7BA2-4257-BD17-62C2DB1DA7D7}">
                  <a16:creationId xmlns:a16="http://schemas.microsoft.com/office/drawing/2010/main" id="{339A2888-82BB-47C2-9A21-1A69A8F5D4DC}"/>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90;p5">
              <a:extLst>
                <a:ext uri="{F8CF56B5-D8E6-486A-9E18-059D23379D91}">
                  <a16:creationId xmlns:a16="http://schemas.microsoft.com/office/drawing/2010/main" id="{643CF942-44BA-40AC-9D18-5CD59C75994C}"/>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91;p5">
              <a:extLst>
                <a:ext uri="{9F5D5C93-D236-4697-B8F3-4C539874759B}">
                  <a16:creationId xmlns:a16="http://schemas.microsoft.com/office/drawing/2010/main" id="{2BB245AB-97EC-4F5C-9167-2CE09C66681B}"/>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92;p5">
              <a:extLst>
                <a:ext uri="{C80CC60D-2F2E-42EA-84EB-5ECC03DA74B7}">
                  <a16:creationId xmlns:a16="http://schemas.microsoft.com/office/drawing/2010/main" id="{8984AF0F-A242-4E09-A295-77EB62BD8C42}"/>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93;p5">
              <a:extLst>
                <a:ext uri="{BDF80081-8064-4C22-9010-04DF69E5687C}">
                  <a16:creationId xmlns:a16="http://schemas.microsoft.com/office/drawing/2010/main" id="{0B514771-30FA-4138-8BE8-C6C77F12246C}"/>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94;p5">
              <a:extLst>
                <a:ext uri="{847F49AC-36DE-413C-B3C7-C0DEF88FD622}">
                  <a16:creationId xmlns:a16="http://schemas.microsoft.com/office/drawing/2010/main" id="{492C24BD-0780-46E4-870C-858134DB8ED2}"/>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8" name="Google Shape;95;p5">
              <a:extLst>
                <a:ext uri="{666E206D-AA6C-4BD4-B702-6BE7E1B86EF0}">
                  <a16:creationId xmlns:a16="http://schemas.microsoft.com/office/drawing/2010/main" id="{DECC1805-500C-4C2B-8219-B660047AC16B}"/>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9" name="PlaceHolder 2">
            <a:extLst>
              <a:ext uri="{B5392DBB-ADEA-495A-99CE-E595A65D65A7}">
                <a16:creationId xmlns:a16="http://schemas.microsoft.com/office/drawing/2010/main" id="{63A06B66-7934-483C-B026-20E1584D4465}"/>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0" name="Footer Placeholder 4">
            <a:extLst>
              <a:ext uri="{E5501FF3-ABAE-4824-9B4D-D335840BB3C2}">
                <a16:creationId xmlns:a16="http://schemas.microsoft.com/office/drawing/2010/main" id="{116D8831-DA97-4958-99DF-6D6055093489}"/>
              </a:ext>
            </a:extLst>
          </p:cNvPr>
          <p:cNvSpPr>
            <a:spLocks noGrp="true"/>
          </p:cNvSpPr>
          <p:nvPr>
            <p:ph idx="3" sz="quarter" type="ftr"/>
          </p:nvPr>
        </p:nvSpPr>
        <p:spPr/>
      </p:sp>
      <p:sp>
        <p:nvSpPr>
          <p:cNvPr hidden="true" id="21" name="Slide Number Placeholder 5">
            <a:extLst>
              <a:ext uri="{31F963B3-A1DA-45C2-8A87-740CF80B5FA4}">
                <a16:creationId xmlns:a16="http://schemas.microsoft.com/office/drawing/2010/main" id="{61B9B092-9BF1-4B2A-A3E1-3BE7E01206E6}"/>
              </a:ext>
            </a:extLst>
          </p:cNvPr>
          <p:cNvSpPr>
            <a:spLocks noGrp="true"/>
          </p:cNvSpPr>
          <p:nvPr>
            <p:ph idx="4" sz="quarter" type="sldNum"/>
          </p:nvPr>
        </p:nvSpPr>
        <p:spPr/>
      </p:sp>
      <p:sp>
        <p:nvSpPr>
          <p:cNvPr hidden="true" id="22" name="Date Placeholder 3">
            <a:extLst>
              <a:ext uri="{8156D421-3568-4389-AB04-A369D1A1E528}">
                <a16:creationId xmlns:a16="http://schemas.microsoft.com/office/drawing/2010/main" id="{0EE00CF0-DC68-4F55-A769-C23F12027BF9}"/>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715"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35.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4">
    <p:bg>
      <p:bgPr>
        <a:solidFill>
          <a:schemeClr val="lt1"/>
        </a:solidFill>
        <a:effectLst/>
      </p:bgPr>
    </p:bg>
    <p:spTree>
      <p:nvGrpSpPr>
        <p:cNvPr id="1" name=""/>
        <p:cNvGrpSpPr/>
        <p:nvPr/>
      </p:nvGrpSpPr>
      <p:grpSpPr>
        <a:xfrm>
          <a:off x="0" y="0"/>
          <a:ext cx="0" cy="0"/>
          <a:chOff x="0" y="0"/>
          <a:chExt cx="0" cy="0"/>
        </a:xfrm>
      </p:grpSpPr>
      <p:sp>
        <p:nvSpPr>
          <p:cNvPr id="2" name="Google Shape;433;p22">
            <a:extLst>
              <a:ext uri="{AAC589F1-DECC-49CE-9AED-B6CD218CB942}">
                <a16:creationId xmlns:a16="http://schemas.microsoft.com/office/drawing/2010/main" id="{31FB008B-466A-424D-8CF1-AAE639A22071}"/>
              </a:ext>
            </a:extLst>
          </p:cNvPr>
          <p:cNvSpPr/>
          <p:nvPr/>
        </p:nvSpPr>
        <p:spPr>
          <a:xfrm rot="0">
            <a:off x="7521480" y="254520"/>
            <a:ext cx="1407960" cy="1769040"/>
          </a:xfrm>
          <a:custGeom>
            <a:avLst/>
            <a:gdLst/>
            <a:ahLst/>
            <a:cxnLst/>
            <a:rect b="b" l="0" r="r" t="0"/>
            <a:pathLst>
              <a:path h="37478" w="24447">
                <a:moveTo>
                  <a:pt x="2504" y="0"/>
                </a:moveTo>
                <a:cubicBezTo>
                  <a:pt x="249" y="5318"/>
                  <a:pt x="0" y="10837"/>
                  <a:pt x="2578" y="14929"/>
                </a:cubicBezTo>
                <a:cubicBezTo>
                  <a:pt x="4241" y="17561"/>
                  <a:pt x="7068" y="19607"/>
                  <a:pt x="11281" y="20630"/>
                </a:cubicBezTo>
                <a:cubicBezTo>
                  <a:pt x="20240" y="22811"/>
                  <a:pt x="19304" y="24850"/>
                  <a:pt x="19910" y="32315"/>
                </a:cubicBezTo>
                <a:cubicBezTo>
                  <a:pt x="20226" y="36219"/>
                  <a:pt x="22670" y="36878"/>
                  <a:pt x="24446" y="37477"/>
                </a:cubicBezTo>
                <a:lnTo>
                  <a:pt x="24446" y="0"/>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434;p22">
            <a:extLst>
              <a:ext uri="{62A9C901-1415-4377-9141-1FCBF9405EF9}">
                <a16:creationId xmlns:a16="http://schemas.microsoft.com/office/drawing/2010/main" id="{D78AD4FD-E68D-4097-96C5-F1AC7F1C5830}"/>
              </a:ext>
            </a:extLst>
          </p:cNvPr>
          <p:cNvSpPr/>
          <p:nvPr/>
        </p:nvSpPr>
        <p:spPr>
          <a:xfrm rot="0">
            <a:off x="230400" y="3571200"/>
            <a:ext cx="2522160" cy="132012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 name="PlaceHolder 1">
            <a:extLst>
              <a:ext uri="{04E3A05D-B3CD-4305-AD9F-DBA8599DC758}">
                <a16:creationId xmlns:a16="http://schemas.microsoft.com/office/drawing/2010/main" id="{6772BAAE-3DCF-48ED-BB28-547A3E10943D}"/>
              </a:ext>
            </a:extLst>
          </p:cNvPr>
          <p:cNvSpPr>
            <a:spLocks noGrp="true"/>
          </p:cNvSpPr>
          <p:nvPr>
            <p:ph type="title"/>
          </p:nvPr>
        </p:nvSpPr>
        <p:spPr>
          <a:xfrm rot="0">
            <a:off x="620999" y="444959"/>
            <a:ext cx="7901279" cy="57240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grpSp>
        <p:nvGrpSpPr>
          <p:cNvPr id="5" name="Google Shape;444;p22">
            <a:extLst>
              <a:ext uri="{D49407D5-7BB0-418B-BB1F-46A41A60FD40}">
                <a16:creationId xmlns:a16="http://schemas.microsoft.com/office/drawing/2010/main" id="{C6F3A134-16E0-4277-B30F-0F3CB59D0A17}"/>
              </a:ext>
            </a:extLst>
          </p:cNvPr>
          <p:cNvGrpSpPr/>
          <p:nvPr/>
        </p:nvGrpSpPr>
        <p:grpSpPr>
          <a:xfrm rot="0">
            <a:off x="-81720" y="-59040"/>
            <a:ext cx="9305999" cy="5257800"/>
            <a:chOff x="-81720" y="-59040"/>
            <a:chExt cx="9305999" cy="5257800"/>
          </a:xfrm>
        </p:grpSpPr>
        <p:sp>
          <p:nvSpPr>
            <p:cNvPr id="6" name="Google Shape;445;p22">
              <a:extLst>
                <a:ext uri="{F830C49F-E09A-434D-9489-739683D9ACDE}">
                  <a16:creationId xmlns:a16="http://schemas.microsoft.com/office/drawing/2010/main" id="{8DBF25BD-C036-468C-830C-85994EFF0122}"/>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446;p22">
              <a:extLst>
                <a:ext uri="{D2486BC5-A68A-4FEC-A52C-4E74BB4D542B}">
                  <a16:creationId xmlns:a16="http://schemas.microsoft.com/office/drawing/2010/main" id="{AFB8F85E-C1A7-4FC3-94C0-B10FB54A147C}"/>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447;p22">
              <a:extLst>
                <a:ext uri="{482FAE7B-A340-431A-B65C-A4B49BB107EA}">
                  <a16:creationId xmlns:a16="http://schemas.microsoft.com/office/drawing/2010/main" id="{D7A3FA8C-84C4-445D-9BA5-23E4F308AC51}"/>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448;p22">
              <a:extLst>
                <a:ext uri="{5C7087D2-C861-430B-9FDA-CAFEC9708B4D}">
                  <a16:creationId xmlns:a16="http://schemas.microsoft.com/office/drawing/2010/main" id="{B8993930-2FCB-4DAA-B67B-3762AA589FFD}"/>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449;p22">
              <a:extLst>
                <a:ext uri="{3B623A98-B4A1-482E-8B7A-18AE43703FA0}">
                  <a16:creationId xmlns:a16="http://schemas.microsoft.com/office/drawing/2010/main" id="{9BD67EC6-DE03-41A5-AD19-3F142BA11995}"/>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450;p22">
              <a:extLst>
                <a:ext uri="{6A94C356-01F2-4749-9849-C5076FCE331F}">
                  <a16:creationId xmlns:a16="http://schemas.microsoft.com/office/drawing/2010/main" id="{A6C171C4-B595-4B97-A7F4-9178C8CA56C9}"/>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451;p22">
              <a:extLst>
                <a:ext uri="{2035E5DC-0384-4CA4-9DF3-A90127297C44}">
                  <a16:creationId xmlns:a16="http://schemas.microsoft.com/office/drawing/2010/main" id="{AABAEA13-B2D2-4599-9E5A-AB2126A78137}"/>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452;p22">
              <a:extLst>
                <a:ext uri="{6AFFDA56-12A8-48AA-9AAC-3A113F49F6FA}">
                  <a16:creationId xmlns:a16="http://schemas.microsoft.com/office/drawing/2010/main" id="{BF4D1E47-CBEB-4AAD-934D-0841119E9274}"/>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453;p22">
              <a:extLst>
                <a:ext uri="{D3034DAC-1EAD-423D-98F5-900F872965D2}">
                  <a16:creationId xmlns:a16="http://schemas.microsoft.com/office/drawing/2010/main" id="{90B80DD1-DA5B-49AD-9E3D-F81E14692136}"/>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454;p22">
              <a:extLst>
                <a:ext uri="{42DA9A77-A9C4-4053-8B13-02E758F895BF}">
                  <a16:creationId xmlns:a16="http://schemas.microsoft.com/office/drawing/2010/main" id="{155C542B-BEE4-49A1-A4DC-2DFF30A7C0AE}"/>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455;p22">
              <a:extLst>
                <a:ext uri="{6FD5A17E-39C3-42B5-AFBD-DA05CA53FC10}">
                  <a16:creationId xmlns:a16="http://schemas.microsoft.com/office/drawing/2010/main" id="{568AC509-69DB-4298-87D8-20BDEC870331}"/>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456;p22">
              <a:extLst>
                <a:ext uri="{B59AAF3C-8962-43A7-8A95-9D1393812789}">
                  <a16:creationId xmlns:a16="http://schemas.microsoft.com/office/drawing/2010/main" id="{A50EB666-5978-4860-858A-9D5F8F83E5FB}"/>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8" name="Google Shape;457;p22">
              <a:extLst>
                <a:ext uri="{F592AC0C-F884-424C-BADD-EF05A201F1CB}">
                  <a16:creationId xmlns:a16="http://schemas.microsoft.com/office/drawing/2010/main" id="{29F404F0-06D7-4559-9992-DE9B838DD993}"/>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9" name="PlaceHolder 2">
            <a:extLst>
              <a:ext uri="{B96E88B6-2812-41D2-AE73-9877BACADB7B}">
                <a16:creationId xmlns:a16="http://schemas.microsoft.com/office/drawing/2010/main" id="{0ECCEC7F-3773-443F-BE66-E9493E64550D}"/>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0" name="Footer Placeholder 4">
            <a:extLst>
              <a:ext uri="{664DAB9C-5302-486E-9EAA-A9772ADBE698}">
                <a16:creationId xmlns:a16="http://schemas.microsoft.com/office/drawing/2010/main" id="{2B67E0D9-271C-4C5D-B47A-2F39FF198EBD}"/>
              </a:ext>
            </a:extLst>
          </p:cNvPr>
          <p:cNvSpPr>
            <a:spLocks noGrp="true"/>
          </p:cNvSpPr>
          <p:nvPr>
            <p:ph idx="3" sz="quarter" type="ftr"/>
          </p:nvPr>
        </p:nvSpPr>
        <p:spPr/>
      </p:sp>
      <p:sp>
        <p:nvSpPr>
          <p:cNvPr hidden="true" id="21" name="Slide Number Placeholder 5">
            <a:extLst>
              <a:ext uri="{DA3FF848-8B6D-40E3-8FF4-942023093658}">
                <a16:creationId xmlns:a16="http://schemas.microsoft.com/office/drawing/2010/main" id="{3E9981E6-F2A2-427E-B576-4B6AEC7E4095}"/>
              </a:ext>
            </a:extLst>
          </p:cNvPr>
          <p:cNvSpPr>
            <a:spLocks noGrp="true"/>
          </p:cNvSpPr>
          <p:nvPr>
            <p:ph idx="4" sz="quarter" type="sldNum"/>
          </p:nvPr>
        </p:nvSpPr>
        <p:spPr/>
      </p:sp>
      <p:sp>
        <p:nvSpPr>
          <p:cNvPr hidden="true" id="22" name="Date Placeholder 3">
            <a:extLst>
              <a:ext uri="{376FD25D-7D15-4158-9EB9-BA819CA142C7}">
                <a16:creationId xmlns:a16="http://schemas.microsoft.com/office/drawing/2010/main" id="{049220D6-4B8E-4C5F-B272-48EBF6C19FDE}"/>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717"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36.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3">
    <p:bg>
      <p:bgPr>
        <a:solidFill>
          <a:schemeClr val="lt1"/>
        </a:solidFill>
        <a:effectLst/>
      </p:bgPr>
    </p:bg>
    <p:spTree>
      <p:nvGrpSpPr>
        <p:cNvPr id="1" name=""/>
        <p:cNvGrpSpPr/>
        <p:nvPr/>
      </p:nvGrpSpPr>
      <p:grpSpPr>
        <a:xfrm>
          <a:off x="0" y="0"/>
          <a:ext cx="0" cy="0"/>
          <a:chOff x="0" y="0"/>
          <a:chExt cx="0" cy="0"/>
        </a:xfrm>
      </p:grpSpPr>
      <p:sp>
        <p:nvSpPr>
          <p:cNvPr hidden="true" id="2" name="Footer Placeholder 4">
            <a:extLst>
              <a:ext uri="{9975010B-3416-430B-9ED1-7F10360453D8}">
                <a16:creationId xmlns:a16="http://schemas.microsoft.com/office/drawing/2010/main" id="{1F40E72F-71A9-4D7B-87F2-233B879D4E21}"/>
              </a:ext>
            </a:extLst>
          </p:cNvPr>
          <p:cNvSpPr>
            <a:spLocks noGrp="true"/>
          </p:cNvSpPr>
          <p:nvPr>
            <p:ph idx="3" sz="quarter" type="ftr"/>
          </p:nvPr>
        </p:nvSpPr>
        <p:spPr/>
      </p:sp>
      <p:sp>
        <p:nvSpPr>
          <p:cNvPr hidden="true" id="3" name="Slide Number Placeholder 5">
            <a:extLst>
              <a:ext uri="{5D3A1614-AE2E-49BD-8634-1C68C9A9861E}">
                <a16:creationId xmlns:a16="http://schemas.microsoft.com/office/drawing/2010/main" id="{1F743725-E7C6-4098-A1E5-7B37554AA0AD}"/>
              </a:ext>
            </a:extLst>
          </p:cNvPr>
          <p:cNvSpPr>
            <a:spLocks noGrp="true"/>
          </p:cNvSpPr>
          <p:nvPr>
            <p:ph idx="4" sz="quarter" type="sldNum"/>
          </p:nvPr>
        </p:nvSpPr>
        <p:spPr/>
      </p:sp>
      <p:sp>
        <p:nvSpPr>
          <p:cNvPr hidden="true" id="4" name="Date Placeholder 3">
            <a:extLst>
              <a:ext uri="{8F9213C6-0517-4EDB-9748-DB2C9DA6E5D4}">
                <a16:creationId xmlns:a16="http://schemas.microsoft.com/office/drawing/2010/main" id="{C7A66091-9AEE-4DDD-8BC1-46A80E604326}"/>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719"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4.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2">
    <p:bg>
      <p:bgPr>
        <a:solidFill>
          <a:schemeClr val="lt1"/>
        </a:solidFill>
        <a:effectLst/>
      </p:bgPr>
    </p:bg>
    <p:spTree>
      <p:nvGrpSpPr>
        <p:cNvPr id="1" name=""/>
        <p:cNvGrpSpPr/>
        <p:nvPr/>
      </p:nvGrpSpPr>
      <p:grpSpPr>
        <a:xfrm>
          <a:off x="0" y="0"/>
          <a:ext cx="0" cy="0"/>
          <a:chOff x="0" y="0"/>
          <a:chExt cx="0" cy="0"/>
        </a:xfrm>
      </p:grpSpPr>
      <p:sp>
        <p:nvSpPr>
          <p:cNvPr id="2" name="Google Shape;193;p11">
            <a:extLst>
              <a:ext uri="{DBEE3DA4-5A5A-43DC-AA74-BF3058E30C7F}">
                <a16:creationId xmlns:a16="http://schemas.microsoft.com/office/drawing/2010/main" id="{01785DFB-B022-4BE4-B835-BA4227FB3767}"/>
              </a:ext>
            </a:extLst>
          </p:cNvPr>
          <p:cNvSpPr/>
          <p:nvPr/>
        </p:nvSpPr>
        <p:spPr>
          <a:xfrm rot="16200000">
            <a:off x="1020960" y="-550440"/>
            <a:ext cx="1489680" cy="3081239"/>
          </a:xfrm>
          <a:custGeom>
            <a:avLst/>
            <a:gdLst/>
            <a:ahLst/>
            <a:cxnLst/>
            <a:rect b="b" l="0" r="r" t="0"/>
            <a:pathLst>
              <a:path h="37478" w="24447">
                <a:moveTo>
                  <a:pt x="2504" y="0"/>
                </a:moveTo>
                <a:cubicBezTo>
                  <a:pt x="249" y="5318"/>
                  <a:pt x="0" y="10837"/>
                  <a:pt x="2578" y="14929"/>
                </a:cubicBezTo>
                <a:cubicBezTo>
                  <a:pt x="4241" y="17561"/>
                  <a:pt x="7068" y="19607"/>
                  <a:pt x="11281" y="20630"/>
                </a:cubicBezTo>
                <a:cubicBezTo>
                  <a:pt x="20240" y="22811"/>
                  <a:pt x="19304" y="24850"/>
                  <a:pt x="19910" y="32315"/>
                </a:cubicBezTo>
                <a:cubicBezTo>
                  <a:pt x="20226" y="36219"/>
                  <a:pt x="22670" y="36878"/>
                  <a:pt x="24446" y="37477"/>
                </a:cubicBezTo>
                <a:lnTo>
                  <a:pt x="24446" y="0"/>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PlaceHolder 1">
            <a:extLst>
              <a:ext uri="{698D5442-067E-48F5-80DD-C91ABCC760A8}">
                <a16:creationId xmlns:a16="http://schemas.microsoft.com/office/drawing/2010/main" id="{DA998D91-FF72-4801-AD03-148CA6A536B6}"/>
              </a:ext>
            </a:extLst>
          </p:cNvPr>
          <p:cNvSpPr>
            <a:spLocks noGrp="true"/>
          </p:cNvSpPr>
          <p:nvPr>
            <p:ph type="title"/>
          </p:nvPr>
        </p:nvSpPr>
        <p:spPr>
          <a:xfrm rot="0">
            <a:off x="620999" y="2205720"/>
            <a:ext cx="5278319" cy="1089720"/>
          </a:xfrm>
          <a:prstGeom prst="rect">
            <a:avLst/>
          </a:prstGeom>
          <a:noFill/>
          <a:ln w="0">
            <a:noFill/>
          </a:ln>
        </p:spPr>
        <p:txBody>
          <a:bodyPr anchor="ctr" bIns="91440" lIns="91440" rIns="91440" rtlCol="0" tIns="91440" vert="horz">
            <a:noAutofit/>
          </a:bodyPr>
          <a:lstStyle/>
          <a:p>
            <a:pPr indent="0">
              <a:lnSpc>
                <a:spcPct val="100000"/>
              </a:lnSpc>
              <a:buNone/>
            </a:pPr>
            <a:r>
              <a:rPr b="1" dirty="0" lang="en-US" spc="-1" strike="noStrike" sz="9500">
                <a:solidFill>
                  <a:schemeClr val="accent1"/>
                </a:solidFill>
                <a:latin typeface="Manrope"/>
              </a:rPr>
              <a:t>xx%</a:t>
            </a:r>
            <a:endParaRPr b="1" dirty="0" lang="en-US" spc="-1" strike="noStrike" sz="9500">
              <a:solidFill>
                <a:schemeClr val="accent1"/>
              </a:solidFill>
              <a:latin typeface="Manrope"/>
            </a:endParaRPr>
          </a:p>
        </p:txBody>
      </p:sp>
      <p:sp>
        <p:nvSpPr>
          <p:cNvPr id="4" name="Google Shape;196;p11">
            <a:extLst>
              <a:ext uri="{289B9B0C-5F19-460D-9103-5B7E59874A23}">
                <a16:creationId xmlns:a16="http://schemas.microsoft.com/office/drawing/2010/main" id="{AE688259-3808-4AA3-9368-302C077C4D56}"/>
              </a:ext>
            </a:extLst>
          </p:cNvPr>
          <p:cNvSpPr/>
          <p:nvPr/>
        </p:nvSpPr>
        <p:spPr>
          <a:xfrm rot="16200000">
            <a:off x="5042159" y="1030680"/>
            <a:ext cx="4022999" cy="372744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5" name="Google Shape;197;p11">
            <a:extLst>
              <a:ext uri="{4EA98B56-C5BF-4D50-BC9E-E3E36AEA0A38}">
                <a16:creationId xmlns:a16="http://schemas.microsoft.com/office/drawing/2010/main" id="{1901E424-1037-479C-8911-EFE7D421C0EE}"/>
              </a:ext>
            </a:extLst>
          </p:cNvPr>
          <p:cNvGrpSpPr/>
          <p:nvPr/>
        </p:nvGrpSpPr>
        <p:grpSpPr>
          <a:xfrm rot="0">
            <a:off x="-81720" y="-59040"/>
            <a:ext cx="9305999" cy="5257800"/>
            <a:chOff x="-81720" y="-59040"/>
            <a:chExt cx="9305999" cy="5257800"/>
          </a:xfrm>
        </p:grpSpPr>
        <p:sp>
          <p:nvSpPr>
            <p:cNvPr id="6" name="Google Shape;198;p11">
              <a:extLst>
                <a:ext uri="{0D4DD893-D77D-48BC-83FF-30870FC2040E}">
                  <a16:creationId xmlns:a16="http://schemas.microsoft.com/office/drawing/2010/main" id="{AA6CB050-E139-4A5C-B4B5-B9694E507252}"/>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199;p11">
              <a:extLst>
                <a:ext uri="{F342EEAA-EB1E-45BC-BDD2-8AEBBC455337}">
                  <a16:creationId xmlns:a16="http://schemas.microsoft.com/office/drawing/2010/main" id="{C569FEA6-00A7-4158-9EF5-30F5E79B90E3}"/>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200;p11">
              <a:extLst>
                <a:ext uri="{E7EBFE0B-F2EA-4EF0-A904-92C1A2CCC949}">
                  <a16:creationId xmlns:a16="http://schemas.microsoft.com/office/drawing/2010/main" id="{D064F438-A3A4-4C43-AF18-7F9AFCD6C464}"/>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201;p11">
              <a:extLst>
                <a:ext uri="{33C5B57E-F6C2-4D7C-9410-6AFCD79EF05A}">
                  <a16:creationId xmlns:a16="http://schemas.microsoft.com/office/drawing/2010/main" id="{82401BF5-6255-4BD8-ABD6-DC36E0E0A635}"/>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202;p11">
              <a:extLst>
                <a:ext uri="{38140E55-E1B3-4CD8-B695-E0EA02C26252}">
                  <a16:creationId xmlns:a16="http://schemas.microsoft.com/office/drawing/2010/main" id="{6FE5D578-4655-4B86-97DE-B619E16ED5BB}"/>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203;p11">
              <a:extLst>
                <a:ext uri="{32C72E02-2F28-4E13-ADB2-F7EB66C69D16}">
                  <a16:creationId xmlns:a16="http://schemas.microsoft.com/office/drawing/2010/main" id="{F4D1CC5F-5D5C-49D4-AE59-29E98EF2FE07}"/>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204;p11">
              <a:extLst>
                <a:ext uri="{F6A9FCEA-B91A-406E-8F5E-0FA72158A8B2}">
                  <a16:creationId xmlns:a16="http://schemas.microsoft.com/office/drawing/2010/main" id="{C73C492D-AD27-465A-874B-4B1E4F40B5F7}"/>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205;p11">
              <a:extLst>
                <a:ext uri="{80B44419-D5AF-4B04-B7DA-F58A026E8082}">
                  <a16:creationId xmlns:a16="http://schemas.microsoft.com/office/drawing/2010/main" id="{B4243B93-3B08-4643-8182-AB9657519B74}"/>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206;p11">
              <a:extLst>
                <a:ext uri="{9789381A-CFE0-419F-AA74-BB71F52582C3}">
                  <a16:creationId xmlns:a16="http://schemas.microsoft.com/office/drawing/2010/main" id="{F4D1E204-9FD1-43F0-9C3A-168D5B04AB97}"/>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207;p11">
              <a:extLst>
                <a:ext uri="{FEC1F271-E3A8-4E43-A58F-F2F8632873E7}">
                  <a16:creationId xmlns:a16="http://schemas.microsoft.com/office/drawing/2010/main" id="{F3A9993D-9C98-40CA-8A40-C1ADB3779F24}"/>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208;p11">
              <a:extLst>
                <a:ext uri="{1DCA5131-173B-474D-B511-1506594C4B23}">
                  <a16:creationId xmlns:a16="http://schemas.microsoft.com/office/drawing/2010/main" id="{80896868-67D4-4888-8A1B-190A5C1F9EB3}"/>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209;p11">
              <a:extLst>
                <a:ext uri="{4192CE80-777E-429E-8955-76B6692B1D69}">
                  <a16:creationId xmlns:a16="http://schemas.microsoft.com/office/drawing/2010/main" id="{F4952E1C-BBCA-4A76-80CA-9BC1D7C628F8}"/>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8" name="Google Shape;210;p11">
              <a:extLst>
                <a:ext uri="{0B9BF6F9-CAB3-48D9-B126-CF9C748952E5}">
                  <a16:creationId xmlns:a16="http://schemas.microsoft.com/office/drawing/2010/main" id="{FE2AAC0F-45EC-4A2D-9834-3401E22F8C10}"/>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9" name="PlaceHolder 2">
            <a:extLst>
              <a:ext uri="{3390BFBC-8659-4250-A55F-47F145DCE815}">
                <a16:creationId xmlns:a16="http://schemas.microsoft.com/office/drawing/2010/main" id="{5C98763C-1327-4E87-AE5C-06AE2D9CE4C2}"/>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a:t>
            </a:r>
            <a:r>
              <a:rPr b="0" dirty="0" lang="en-US" spc="-1" strike="noStrike" sz="2000">
                <a:solidFill>
                  <a:srgbClr val="000000"/>
                </a:solidFill>
                <a:latin typeface="Arial"/>
              </a:rPr>
              <a:t>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a:t>
            </a:r>
            <a:r>
              <a:rPr b="0" dirty="0" lang="en-US" spc="-1" strike="noStrike" sz="2000">
                <a:solidFill>
                  <a:srgbClr val="000000"/>
                </a:solidFill>
                <a:latin typeface="Arial"/>
              </a:rPr>
              <a:t>Outline Level</a:t>
            </a:r>
            <a:endParaRPr b="0" dirty="0" lang="en-US" spc="-1" strike="noStrike" sz="2000">
              <a:solidFill>
                <a:srgbClr val="000000"/>
              </a:solidFill>
              <a:latin typeface="Arial"/>
            </a:endParaRPr>
          </a:p>
        </p:txBody>
      </p:sp>
      <p:sp>
        <p:nvSpPr>
          <p:cNvPr hidden="true" id="20" name="Footer Placeholder 4">
            <a:extLst>
              <a:ext uri="{66CAA2F6-CC36-4938-B78C-C006CE8F585F}">
                <a16:creationId xmlns:a16="http://schemas.microsoft.com/office/drawing/2010/main" id="{E6939CB2-4743-493F-ABD6-D2E13A466A89}"/>
              </a:ext>
            </a:extLst>
          </p:cNvPr>
          <p:cNvSpPr>
            <a:spLocks noGrp="true"/>
          </p:cNvSpPr>
          <p:nvPr>
            <p:ph idx="3" sz="quarter" type="ftr"/>
          </p:nvPr>
        </p:nvSpPr>
        <p:spPr/>
      </p:sp>
      <p:sp>
        <p:nvSpPr>
          <p:cNvPr hidden="true" id="21" name="Slide Number Placeholder 5">
            <a:extLst>
              <a:ext uri="{BD37EEF3-77EC-4323-AFDF-1D32A789709E}">
                <a16:creationId xmlns:a16="http://schemas.microsoft.com/office/drawing/2010/main" id="{C0E6377E-9CDA-42F2-A03A-6B86F35B0607}"/>
              </a:ext>
            </a:extLst>
          </p:cNvPr>
          <p:cNvSpPr>
            <a:spLocks noGrp="true"/>
          </p:cNvSpPr>
          <p:nvPr>
            <p:ph idx="4" sz="quarter" type="sldNum"/>
          </p:nvPr>
        </p:nvSpPr>
        <p:spPr/>
      </p:sp>
      <p:sp>
        <p:nvSpPr>
          <p:cNvPr hidden="true" id="22" name="Date Placeholder 3">
            <a:extLst>
              <a:ext uri="{88F30217-96D0-407E-A44F-C1D00E1E706B}">
                <a16:creationId xmlns:a16="http://schemas.microsoft.com/office/drawing/2010/main" id="{AA7D5096-1CB1-4F0C-9884-F0326CF0EB87}"/>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55"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5.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5">
    <p:bg>
      <p:bgPr>
        <a:solidFill>
          <a:schemeClr val="lt1"/>
        </a:solidFill>
        <a:effectLst/>
      </p:bgPr>
    </p:bg>
    <p:spTree>
      <p:nvGrpSpPr>
        <p:cNvPr id="1" name=""/>
        <p:cNvGrpSpPr/>
        <p:nvPr/>
      </p:nvGrpSpPr>
      <p:grpSpPr>
        <a:xfrm>
          <a:off x="0" y="0"/>
          <a:ext cx="0" cy="0"/>
          <a:chOff x="0" y="0"/>
          <a:chExt cx="0" cy="0"/>
        </a:xfrm>
      </p:grpSpPr>
      <p:sp>
        <p:nvSpPr>
          <p:cNvPr id="2" name="Google Shape;459;p23">
            <a:extLst>
              <a:ext uri="{3CA5CD8E-E44B-421D-A50D-0A77B4901E13}">
                <a16:creationId xmlns:a16="http://schemas.microsoft.com/office/drawing/2010/main" id="{61FE64FB-FE5B-4D42-A3F1-0884A3EA98C5}"/>
              </a:ext>
            </a:extLst>
          </p:cNvPr>
          <p:cNvSpPr/>
          <p:nvPr/>
        </p:nvSpPr>
        <p:spPr>
          <a:xfrm flipH="true" rot="10800000">
            <a:off x="218160" y="234000"/>
            <a:ext cx="2522160" cy="132012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PlaceHolder 1">
            <a:extLst>
              <a:ext uri="{C137202E-790E-44ED-B8D0-F44AF992A7E0}">
                <a16:creationId xmlns:a16="http://schemas.microsoft.com/office/drawing/2010/main" id="{E9B70C8E-F062-4CC1-8FAE-40B33DAA67CE}"/>
              </a:ext>
            </a:extLst>
          </p:cNvPr>
          <p:cNvSpPr>
            <a:spLocks noGrp="true"/>
          </p:cNvSpPr>
          <p:nvPr>
            <p:ph type="title"/>
          </p:nvPr>
        </p:nvSpPr>
        <p:spPr>
          <a:xfrm rot="0">
            <a:off x="925200" y="2044799"/>
            <a:ext cx="1353239" cy="58248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US" spc="-1" strike="noStrike" sz="2700">
                <a:solidFill>
                  <a:schemeClr val="dk1"/>
                </a:solidFill>
                <a:latin typeface="Manrope"/>
              </a:rPr>
              <a:t>xx%</a:t>
            </a:r>
            <a:endParaRPr b="1" dirty="0" lang="en-US" spc="-1" strike="noStrike" sz="2700">
              <a:solidFill>
                <a:schemeClr val="dk1"/>
              </a:solidFill>
              <a:latin typeface="Manrope"/>
            </a:endParaRPr>
          </a:p>
        </p:txBody>
      </p:sp>
      <p:sp>
        <p:nvSpPr>
          <p:cNvPr id="7" name="PlaceHolder 2">
            <a:extLst>
              <a:ext uri="{EC640917-43CD-4926-B27E-296D5B77CE2F}">
                <a16:creationId xmlns:a16="http://schemas.microsoft.com/office/drawing/2010/main" id="{D2C7083E-94C6-40D3-8D36-97C7860204FB}"/>
              </a:ext>
            </a:extLst>
          </p:cNvPr>
          <p:cNvSpPr>
            <a:spLocks noGrp="true"/>
          </p:cNvSpPr>
          <p:nvPr>
            <p:ph type="title"/>
          </p:nvPr>
        </p:nvSpPr>
        <p:spPr>
          <a:xfrm rot="0">
            <a:off x="2907360" y="2044799"/>
            <a:ext cx="1353239" cy="58248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US" spc="-1" strike="noStrike" sz="2700">
                <a:solidFill>
                  <a:schemeClr val="dk1"/>
                </a:solidFill>
                <a:latin typeface="Manrope"/>
              </a:rPr>
              <a:t>xx%</a:t>
            </a:r>
            <a:endParaRPr b="1" dirty="0" lang="en-US" spc="-1" strike="noStrike" sz="2700">
              <a:solidFill>
                <a:schemeClr val="dk1"/>
              </a:solidFill>
              <a:latin typeface="Manrope"/>
            </a:endParaRPr>
          </a:p>
        </p:txBody>
      </p:sp>
      <p:sp>
        <p:nvSpPr>
          <p:cNvPr id="7" name="PlaceHolder 3">
            <a:extLst>
              <a:ext uri="{480ED022-F40F-432E-B54B-891D12618179}">
                <a16:creationId xmlns:a16="http://schemas.microsoft.com/office/drawing/2010/main" id="{DA2342DF-F23F-4960-A71E-9376025F196E}"/>
              </a:ext>
            </a:extLst>
          </p:cNvPr>
          <p:cNvSpPr>
            <a:spLocks noGrp="true"/>
          </p:cNvSpPr>
          <p:nvPr>
            <p:ph type="title"/>
          </p:nvPr>
        </p:nvSpPr>
        <p:spPr>
          <a:xfrm rot="0">
            <a:off x="4889520" y="2044799"/>
            <a:ext cx="1353239" cy="58248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US" spc="-1" strike="noStrike" sz="2700">
                <a:solidFill>
                  <a:schemeClr val="dk1"/>
                </a:solidFill>
                <a:latin typeface="Manrope"/>
              </a:rPr>
              <a:t>xx%</a:t>
            </a:r>
            <a:endParaRPr b="1" dirty="0" lang="en-US" spc="-1" strike="noStrike" sz="2700">
              <a:solidFill>
                <a:schemeClr val="dk1"/>
              </a:solidFill>
              <a:latin typeface="Manrope"/>
            </a:endParaRPr>
          </a:p>
        </p:txBody>
      </p:sp>
      <p:sp>
        <p:nvSpPr>
          <p:cNvPr id="7" name="PlaceHolder 4">
            <a:extLst>
              <a:ext uri="{2F9F2CF4-33D9-4F95-9D46-F7A7C80AA9DA}">
                <a16:creationId xmlns:a16="http://schemas.microsoft.com/office/drawing/2010/main" id="{5F9874A0-2545-4103-A84F-BD745F35FF83}"/>
              </a:ext>
            </a:extLst>
          </p:cNvPr>
          <p:cNvSpPr>
            <a:spLocks noGrp="true"/>
          </p:cNvSpPr>
          <p:nvPr>
            <p:ph type="title"/>
          </p:nvPr>
        </p:nvSpPr>
        <p:spPr>
          <a:xfrm rot="0">
            <a:off x="6863760" y="2044799"/>
            <a:ext cx="1353239" cy="58248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US" spc="-1" strike="noStrike" sz="2700">
                <a:solidFill>
                  <a:schemeClr val="dk1"/>
                </a:solidFill>
                <a:latin typeface="Manrope"/>
              </a:rPr>
              <a:t>xx%</a:t>
            </a:r>
            <a:endParaRPr b="1" dirty="0" lang="en-US" spc="-1" strike="noStrike" sz="2700">
              <a:solidFill>
                <a:schemeClr val="dk1"/>
              </a:solidFill>
              <a:latin typeface="Manrope"/>
            </a:endParaRPr>
          </a:p>
        </p:txBody>
      </p:sp>
      <p:sp>
        <p:nvSpPr>
          <p:cNvPr id="7" name="PlaceHolder 5">
            <a:extLst>
              <a:ext uri="{FE7B83ED-172D-4571-85E9-5033CBFB5C5C}">
                <a16:creationId xmlns:a16="http://schemas.microsoft.com/office/drawing/2010/main" id="{C631E0FD-0DDF-4EB4-90B3-6CFF8D85F8F8}"/>
              </a:ext>
            </a:extLst>
          </p:cNvPr>
          <p:cNvSpPr>
            <a:spLocks noGrp="true"/>
          </p:cNvSpPr>
          <p:nvPr>
            <p:ph type="title"/>
          </p:nvPr>
        </p:nvSpPr>
        <p:spPr>
          <a:xfrm rot="0">
            <a:off x="620999" y="444959"/>
            <a:ext cx="7901279" cy="57240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grpSp>
        <p:nvGrpSpPr>
          <p:cNvPr id="8" name="Google Shape;473;p23">
            <a:extLst>
              <a:ext uri="{46A58C93-9704-40BA-AC0E-626654774F60}">
                <a16:creationId xmlns:a16="http://schemas.microsoft.com/office/drawing/2010/main" id="{723DC102-617F-4964-9ECE-447A45D8BAB5}"/>
              </a:ext>
            </a:extLst>
          </p:cNvPr>
          <p:cNvGrpSpPr/>
          <p:nvPr/>
        </p:nvGrpSpPr>
        <p:grpSpPr>
          <a:xfrm rot="0">
            <a:off x="-81720" y="-48960"/>
            <a:ext cx="9305999" cy="5247720"/>
            <a:chOff x="-81720" y="-48960"/>
            <a:chExt cx="9305999" cy="5247720"/>
          </a:xfrm>
        </p:grpSpPr>
        <p:sp>
          <p:nvSpPr>
            <p:cNvPr id="9" name="Google Shape;474;p23">
              <a:extLst>
                <a:ext uri="{F4F23A01-B39A-4EA3-BB0D-18BF63EC852B}">
                  <a16:creationId xmlns:a16="http://schemas.microsoft.com/office/drawing/2010/main" id="{6E15DADE-80D0-4589-BEF5-4A7B7F623378}"/>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475;p23">
              <a:extLst>
                <a:ext uri="{E85CCC35-7324-460E-95B3-2C09C284F75A}">
                  <a16:creationId xmlns:a16="http://schemas.microsoft.com/office/drawing/2010/main" id="{6D65D998-7EE9-4AFA-A81E-5F94C90C1D1F}"/>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476;p23">
              <a:extLst>
                <a:ext uri="{327E7735-1518-426D-9C37-31AF37A45966}">
                  <a16:creationId xmlns:a16="http://schemas.microsoft.com/office/drawing/2010/main" id="{B504D703-8260-4B9F-AC4D-637D11AFF7BD}"/>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2" name="Google Shape;477;p23">
              <a:extLst>
                <a:ext uri="{EF2DF27C-7CCD-418E-B967-912A7CDA46B5}">
                  <a16:creationId xmlns:a16="http://schemas.microsoft.com/office/drawing/2010/main" id="{4467102C-3BF7-432D-A349-57C3338023EA}"/>
                </a:ext>
              </a:extLst>
            </p:cNvPr>
            <p:cNvGrpSpPr/>
            <p:nvPr/>
          </p:nvGrpSpPr>
          <p:grpSpPr>
            <a:xfrm rot="0">
              <a:off x="8748000" y="100440"/>
              <a:ext cx="321839" cy="321839"/>
              <a:chOff x="8748000" y="100440"/>
              <a:chExt cx="321839" cy="321839"/>
            </a:xfrm>
          </p:grpSpPr>
          <p:sp>
            <p:nvSpPr>
              <p:cNvPr id="13" name="Google Shape;478;p23">
                <a:extLst>
                  <a:ext uri="{9BDAA1DC-E0F8-4C6A-A0E2-A82C851788A2}">
                    <a16:creationId xmlns:a16="http://schemas.microsoft.com/office/drawing/2010/main" id="{4ABC0B45-D72F-44EA-ACC5-70D477FEA55D}"/>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479;p23">
                <a:extLst>
                  <a:ext uri="{1991369C-C617-4F35-8954-0E2BF3C6FECA}">
                    <a16:creationId xmlns:a16="http://schemas.microsoft.com/office/drawing/2010/main" id="{CAD90BF3-CD7E-42FF-A07F-78AF860614B8}"/>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5" name="Google Shape;480;p23">
              <a:extLst>
                <a:ext uri="{E92B8BA9-F97A-4FDF-A3B4-74AE6BB70A83}">
                  <a16:creationId xmlns:a16="http://schemas.microsoft.com/office/drawing/2010/main" id="{4858CAA2-BFB1-4932-8984-2EFF230093B8}"/>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6" name="Google Shape;481;p23">
              <a:extLst>
                <a:ext uri="{6FFFE713-1674-4F34-848D-ADA20D7F18C8}">
                  <a16:creationId xmlns:a16="http://schemas.microsoft.com/office/drawing/2010/main" id="{76BFED81-1766-4392-93FA-AD91BC9461F1}"/>
                </a:ext>
              </a:extLst>
            </p:cNvPr>
            <p:cNvGrpSpPr/>
            <p:nvPr/>
          </p:nvGrpSpPr>
          <p:grpSpPr>
            <a:xfrm rot="0">
              <a:off x="84599" y="100440"/>
              <a:ext cx="321839" cy="321839"/>
              <a:chOff x="84599" y="100440"/>
              <a:chExt cx="321839" cy="321839"/>
            </a:xfrm>
          </p:grpSpPr>
          <p:sp>
            <p:nvSpPr>
              <p:cNvPr id="17" name="Google Shape;482;p23">
                <a:extLst>
                  <a:ext uri="{3FA48C60-4165-4DFA-A2C4-2E4E8CFA947A}">
                    <a16:creationId xmlns:a16="http://schemas.microsoft.com/office/drawing/2010/main" id="{921EADF6-305F-4FA8-9C20-B3DA1779437E}"/>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8" name="Google Shape;483;p23">
                <a:extLst>
                  <a:ext uri="{4564A9D6-15CB-4B7D-AD2F-40D5A256F51D}">
                    <a16:creationId xmlns:a16="http://schemas.microsoft.com/office/drawing/2010/main" id="{8871CD4B-19BE-452A-AEC4-683F0C408231}"/>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9" name="Google Shape;484;p23">
              <a:extLst>
                <a:ext uri="{68C782FC-D107-4FC3-B821-81571CD7EECB}">
                  <a16:creationId xmlns:a16="http://schemas.microsoft.com/office/drawing/2010/main" id="{16B13280-E6FF-483A-8B32-9F1F3EA4440D}"/>
                </a:ext>
              </a:extLst>
            </p:cNvPr>
            <p:cNvGrpSpPr/>
            <p:nvPr/>
          </p:nvGrpSpPr>
          <p:grpSpPr>
            <a:xfrm rot="0">
              <a:off x="84599" y="4731120"/>
              <a:ext cx="321839" cy="321839"/>
              <a:chOff x="84599" y="4731120"/>
              <a:chExt cx="321839" cy="321839"/>
            </a:xfrm>
          </p:grpSpPr>
          <p:sp>
            <p:nvSpPr>
              <p:cNvPr id="20" name="Google Shape;485;p23">
                <a:extLst>
                  <a:ext uri="{BF400666-8026-411A-9B09-48AF9FB23975}">
                    <a16:creationId xmlns:a16="http://schemas.microsoft.com/office/drawing/2010/main" id="{115A3A08-D845-4F24-81BA-558BB97FB1A6}"/>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1" name="Google Shape;486;p23">
                <a:extLst>
                  <a:ext uri="{56193879-D137-4032-B2BA-3347C8E13FAD}">
                    <a16:creationId xmlns:a16="http://schemas.microsoft.com/office/drawing/2010/main" id="{6C117203-0953-4D4E-98DF-33BDC117F85F}"/>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22" name="Google Shape;487;p23">
              <a:extLst>
                <a:ext uri="{248A05C8-CFA2-4AFD-99D3-E90DD20F3F9D}">
                  <a16:creationId xmlns:a16="http://schemas.microsoft.com/office/drawing/2010/main" id="{5AA6351E-E168-4374-B5BC-A597BE154CBA}"/>
                </a:ext>
              </a:extLst>
            </p:cNvPr>
            <p:cNvGrpSpPr/>
            <p:nvPr/>
          </p:nvGrpSpPr>
          <p:grpSpPr>
            <a:xfrm rot="0">
              <a:off x="8748000" y="4731120"/>
              <a:ext cx="321839" cy="321839"/>
              <a:chOff x="8748000" y="4731120"/>
              <a:chExt cx="321839" cy="321839"/>
            </a:xfrm>
          </p:grpSpPr>
          <p:sp>
            <p:nvSpPr>
              <p:cNvPr id="23" name="Google Shape;488;p23">
                <a:extLst>
                  <a:ext uri="{445C9055-6740-448D-BFF8-D6DAA35E96D6}">
                    <a16:creationId xmlns:a16="http://schemas.microsoft.com/office/drawing/2010/main" id="{0D2FD329-DAAB-46AD-A526-C0D53C9D8A1C}"/>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4" name="Google Shape;489;p23">
                <a:extLst>
                  <a:ext uri="{63BE986D-A3B7-4997-A58F-033A564A8F4C}">
                    <a16:creationId xmlns:a16="http://schemas.microsoft.com/office/drawing/2010/main" id="{ACC4F738-3DAB-494C-97A6-0EF28F21119B}"/>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5" name="Google Shape;490;p23">
              <a:extLst>
                <a:ext uri="{4C72BF72-CD7E-4092-8F31-621A06C7D4C1}">
                  <a16:creationId xmlns:a16="http://schemas.microsoft.com/office/drawing/2010/main" id="{DDEBCC97-3C96-497F-9702-E73F19FC59D8}"/>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id="26" name="PlaceHolder 6">
            <a:extLst>
              <a:ext uri="{1E209FC8-A429-4D4F-81AA-829FF398D3D0}">
                <a16:creationId xmlns:a16="http://schemas.microsoft.com/office/drawing/2010/main" id="{7624CA30-7C0D-4D7D-AF47-0C52405CD3DA}"/>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7" name="Footer Placeholder 4">
            <a:extLst>
              <a:ext uri="{99FBB026-D0B5-4325-89EA-9580B6D45EB3}">
                <a16:creationId xmlns:a16="http://schemas.microsoft.com/office/drawing/2010/main" id="{6069BD4A-C452-4F6F-8145-99AF06834DD1}"/>
              </a:ext>
            </a:extLst>
          </p:cNvPr>
          <p:cNvSpPr>
            <a:spLocks noGrp="true"/>
          </p:cNvSpPr>
          <p:nvPr>
            <p:ph idx="3" sz="quarter" type="ftr"/>
          </p:nvPr>
        </p:nvSpPr>
        <p:spPr/>
      </p:sp>
      <p:sp>
        <p:nvSpPr>
          <p:cNvPr hidden="true" id="28" name="Slide Number Placeholder 5">
            <a:extLst>
              <a:ext uri="{4B0F00CE-543F-45E9-8106-43A09A965006}">
                <a16:creationId xmlns:a16="http://schemas.microsoft.com/office/drawing/2010/main" id="{5E198F14-368E-45A1-AE7B-5D3CFC6286A4}"/>
              </a:ext>
            </a:extLst>
          </p:cNvPr>
          <p:cNvSpPr>
            <a:spLocks noGrp="true"/>
          </p:cNvSpPr>
          <p:nvPr>
            <p:ph idx="4" sz="quarter" type="sldNum"/>
          </p:nvPr>
        </p:nvSpPr>
        <p:spPr/>
      </p:sp>
      <p:sp>
        <p:nvSpPr>
          <p:cNvPr hidden="true" id="29" name="Date Placeholder 3">
            <a:extLst>
              <a:ext uri="{896F7719-5CAF-41D2-8091-6D912BC2454D}">
                <a16:creationId xmlns:a16="http://schemas.microsoft.com/office/drawing/2010/main" id="{0F71E9FE-0735-4AE8-BFF6-D4D0E8EBECAD}"/>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57"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6.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28">
    <p:bg>
      <p:bgPr>
        <a:solidFill>
          <a:schemeClr val="lt1"/>
        </a:solidFill>
        <a:effectLst/>
      </p:bgPr>
    </p:bg>
    <p:spTree>
      <p:nvGrpSpPr>
        <p:cNvPr id="1" name=""/>
        <p:cNvGrpSpPr/>
        <p:nvPr/>
      </p:nvGrpSpPr>
      <p:grpSpPr>
        <a:xfrm>
          <a:off x="0" y="0"/>
          <a:ext cx="0" cy="0"/>
          <a:chOff x="0" y="0"/>
          <a:chExt cx="0" cy="0"/>
        </a:xfrm>
      </p:grpSpPr>
      <p:sp>
        <p:nvSpPr>
          <p:cNvPr id="2" name="Google Shape;97;p6">
            <a:extLst>
              <a:ext uri="{126E6D17-B56F-49A6-B000-141D546AC800}">
                <a16:creationId xmlns:a16="http://schemas.microsoft.com/office/drawing/2010/main" id="{A107E08D-C476-4417-A7E8-AAB458A50CE8}"/>
              </a:ext>
            </a:extLst>
          </p:cNvPr>
          <p:cNvSpPr/>
          <p:nvPr/>
        </p:nvSpPr>
        <p:spPr>
          <a:xfrm flipH="true" rot="0">
            <a:off x="7945200" y="244800"/>
            <a:ext cx="977040" cy="895680"/>
          </a:xfrm>
          <a:custGeom>
            <a:avLst/>
            <a:gdLst/>
            <a:ahLst/>
            <a:cxnLst/>
            <a:rect b="b" l="0" r="r" t="0"/>
            <a:pathLst>
              <a:path h="9766" w="10650">
                <a:moveTo>
                  <a:pt x="9531" y="1"/>
                </a:moveTo>
                <a:lnTo>
                  <a:pt x="0" y="1"/>
                </a:lnTo>
                <a:lnTo>
                  <a:pt x="0" y="9639"/>
                </a:lnTo>
                <a:cubicBezTo>
                  <a:pt x="6472" y="9765"/>
                  <a:pt x="10650" y="4248"/>
                  <a:pt x="9531" y="1"/>
                </a:cubicBez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PlaceHolder 1">
            <a:extLst>
              <a:ext uri="{F0F33229-A34C-417D-8124-509FB4BEF32E}">
                <a16:creationId xmlns:a16="http://schemas.microsoft.com/office/drawing/2010/main" id="{D90FC985-6418-4B90-B666-8A4D60AB6AEC}"/>
              </a:ext>
            </a:extLst>
          </p:cNvPr>
          <p:cNvSpPr>
            <a:spLocks noGrp="true"/>
          </p:cNvSpPr>
          <p:nvPr>
            <p:ph type="title"/>
          </p:nvPr>
        </p:nvSpPr>
        <p:spPr>
          <a:xfrm rot="0">
            <a:off x="620999" y="444959"/>
            <a:ext cx="7901279" cy="572400"/>
          </a:xfrm>
          <a:prstGeom prst="rect">
            <a:avLst/>
          </a:prstGeom>
          <a:noFill/>
          <a:ln w="0">
            <a:noFill/>
          </a:ln>
        </p:spPr>
        <p:txBody>
          <a:bodyPr anchor="ctr" bIns="91440" lIns="91440" rIns="91440" rtlCol="0" tIns="91440" vert="horz">
            <a:noAutofit/>
          </a:bodyPr>
          <a:lstStyle/>
          <a:p>
            <a:pPr indent="0">
              <a:buNone/>
            </a:pPr>
            <a:r>
              <a:rPr b="0" dirty="0" lang="en-US" spc="-1" strike="noStrike" sz="3500">
                <a:solidFill>
                  <a:srgbClr val="000000"/>
                </a:solidFill>
                <a:latin typeface="Arial"/>
              </a:rPr>
              <a:t>Click to edit the title text format</a:t>
            </a:r>
            <a:endParaRPr b="0" dirty="0" lang="en-US" spc="-1" strike="noStrike" sz="3500">
              <a:solidFill>
                <a:srgbClr val="000000"/>
              </a:solidFill>
              <a:latin typeface="Arial"/>
            </a:endParaRPr>
          </a:p>
        </p:txBody>
      </p:sp>
      <p:grpSp>
        <p:nvGrpSpPr>
          <p:cNvPr id="4" name="Google Shape;99;p6">
            <a:extLst>
              <a:ext uri="{33C3159E-338B-4F64-9C4E-8231746E526D}">
                <a16:creationId xmlns:a16="http://schemas.microsoft.com/office/drawing/2010/main" id="{3FC6846E-6611-41CA-B246-D15479A85115}"/>
              </a:ext>
            </a:extLst>
          </p:cNvPr>
          <p:cNvGrpSpPr/>
          <p:nvPr/>
        </p:nvGrpSpPr>
        <p:grpSpPr>
          <a:xfrm rot="0">
            <a:off x="-81720" y="-59040"/>
            <a:ext cx="9305999" cy="5257800"/>
            <a:chOff x="-81720" y="-59040"/>
            <a:chExt cx="9305999" cy="5257800"/>
          </a:xfrm>
        </p:grpSpPr>
        <p:sp>
          <p:nvSpPr>
            <p:cNvPr id="5" name="Google Shape;100;p6">
              <a:extLst>
                <a:ext uri="{BE348FDE-FB21-4F0A-BAFF-DFE3436A59EC}">
                  <a16:creationId xmlns:a16="http://schemas.microsoft.com/office/drawing/2010/main" id="{1A168A49-6C6F-495E-BF35-38E5A2AACB85}"/>
                </a:ext>
              </a:extLst>
            </p:cNvPr>
            <p:cNvSpPr/>
            <p:nvPr/>
          </p:nvSpPr>
          <p:spPr>
            <a:xfrm rot="0">
              <a:off x="863604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6" name="Google Shape;101;p6">
              <a:extLst>
                <a:ext uri="{C297FA86-0DFB-4C87-9D04-5F85A36D3953}">
                  <a16:creationId xmlns:a16="http://schemas.microsoft.com/office/drawing/2010/main" id="{FE6B09E0-AB86-45C2-BF1E-27D5FA1A395F}"/>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102;p6">
              <a:extLst>
                <a:ext uri="{AE8E4055-1EDC-4165-8439-3C5E3813CA59}">
                  <a16:creationId xmlns:a16="http://schemas.microsoft.com/office/drawing/2010/main" id="{144AC03C-1DAC-467D-801C-1B44B4520648}"/>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103;p6">
              <a:extLst>
                <a:ext uri="{D02FEDCE-1C16-45D7-8B33-19FB5A829EED}">
                  <a16:creationId xmlns:a16="http://schemas.microsoft.com/office/drawing/2010/main" id="{9D6CE14A-6809-4B5A-9E79-5E157A82E012}"/>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104;p6">
              <a:extLst>
                <a:ext uri="{A5985E70-DDE0-490D-B4C2-68FD115414FC}">
                  <a16:creationId xmlns:a16="http://schemas.microsoft.com/office/drawing/2010/main" id="{CA10B7FB-C16A-43C3-93F9-5B95BB5B31D4}"/>
                </a:ext>
              </a:extLst>
            </p:cNvPr>
            <p:cNvSpPr/>
            <p:nvPr/>
          </p:nvSpPr>
          <p:spPr>
            <a:xfrm rot="0">
              <a:off x="-81720" y="-5904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105;p6">
              <a:extLst>
                <a:ext uri="{21254985-8375-4CF0-A989-6DD4CA94D1F3}">
                  <a16:creationId xmlns:a16="http://schemas.microsoft.com/office/drawing/2010/main" id="{E55A0D1A-45C1-4537-8A89-7E0390767F00}"/>
                </a:ext>
              </a:extLst>
            </p:cNvPr>
            <p:cNvSpPr/>
            <p:nvPr/>
          </p:nvSpPr>
          <p:spPr>
            <a:xfrm rot="0">
              <a:off x="7776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106;p6">
              <a:extLst>
                <a:ext uri="{6CB6E24A-E4E5-43DC-9920-8D2CF05739E9}">
                  <a16:creationId xmlns:a16="http://schemas.microsoft.com/office/drawing/2010/main" id="{5A158E46-E529-42D2-BE82-CC3C345FC763}"/>
                </a:ext>
              </a:extLst>
            </p:cNvPr>
            <p:cNvSpPr/>
            <p:nvPr/>
          </p:nvSpPr>
          <p:spPr>
            <a:xfrm rot="0">
              <a:off x="8740800" y="93240"/>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107;p6">
              <a:extLst>
                <a:ext uri="{3226FC0A-D47A-43BB-A9FD-CC7DB7CED16C}">
                  <a16:creationId xmlns:a16="http://schemas.microsoft.com/office/drawing/2010/main" id="{43742C4A-096A-48E1-B07F-3225B5BF7BE8}"/>
                </a:ext>
              </a:extLst>
            </p:cNvPr>
            <p:cNvSpPr/>
            <p:nvPr/>
          </p:nvSpPr>
          <p:spPr>
            <a:xfrm rot="0">
              <a:off x="7776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108;p6">
              <a:extLst>
                <a:ext uri="{425A7480-3993-45AC-8CB9-6FE19B1DEFFB}">
                  <a16:creationId xmlns:a16="http://schemas.microsoft.com/office/drawing/2010/main" id="{9B57267C-726E-4571-BC28-C39278AC20D5}"/>
                </a:ext>
              </a:extLst>
            </p:cNvPr>
            <p:cNvSpPr/>
            <p:nvPr/>
          </p:nvSpPr>
          <p:spPr>
            <a:xfrm rot="0">
              <a:off x="8740800" y="4723919"/>
              <a:ext cx="335880" cy="335880"/>
            </a:xfrm>
            <a:prstGeom prst="ellipse">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109;p6">
              <a:extLst>
                <a:ext uri="{6D1B2345-D02E-4741-9E74-B82F9C75AD1B}">
                  <a16:creationId xmlns:a16="http://schemas.microsoft.com/office/drawing/2010/main" id="{3F5FA33D-2416-417E-B941-141EC9DFF693}"/>
                </a:ext>
              </a:extLst>
            </p:cNvPr>
            <p:cNvSpPr/>
            <p:nvPr/>
          </p:nvSpPr>
          <p:spPr>
            <a:xfrm rot="0">
              <a:off x="148320"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5" name="Google Shape;110;p6">
              <a:extLst>
                <a:ext uri="{15E6818A-59C0-44A2-A40A-BF5DC8C4415C}">
                  <a16:creationId xmlns:a16="http://schemas.microsoft.com/office/drawing/2010/main" id="{3593DEFF-9664-466D-BF42-727E16184B99}"/>
                </a:ext>
              </a:extLst>
            </p:cNvPr>
            <p:cNvSpPr/>
            <p:nvPr/>
          </p:nvSpPr>
          <p:spPr>
            <a:xfrm rot="0">
              <a:off x="8811361" y="163799"/>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111;p6">
              <a:extLst>
                <a:ext uri="{5D5197FD-CDFC-465A-AD7D-57CCA9719CFF}">
                  <a16:creationId xmlns:a16="http://schemas.microsoft.com/office/drawing/2010/main" id="{5E59075D-58CB-4FE3-8A7B-434FE68E706B}"/>
                </a:ext>
              </a:extLst>
            </p:cNvPr>
            <p:cNvSpPr/>
            <p:nvPr/>
          </p:nvSpPr>
          <p:spPr>
            <a:xfrm rot="0">
              <a:off x="148320"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112;p6">
              <a:extLst>
                <a:ext uri="{D456454C-83AC-413A-A8D3-C2B938CDE2B6}">
                  <a16:creationId xmlns:a16="http://schemas.microsoft.com/office/drawing/2010/main" id="{ACE8A9A9-24EF-479D-90E8-CCAFD17F6413}"/>
                </a:ext>
              </a:extLst>
            </p:cNvPr>
            <p:cNvSpPr/>
            <p:nvPr/>
          </p:nvSpPr>
          <p:spPr>
            <a:xfrm rot="0">
              <a:off x="8811361" y="4794480"/>
              <a:ext cx="195120" cy="195120"/>
            </a:xfrm>
            <a:prstGeom prst="star8">
              <a:avLst>
                <a:gd fmla="val 20456" name="adj"/>
              </a:avLst>
            </a:pr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7080" rtlCol="0" tIns="370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8" name="PlaceHolder 2">
            <a:extLst>
              <a:ext uri="{4430B8E2-BE44-490B-A4D1-A48531F1155E}">
                <a16:creationId xmlns:a16="http://schemas.microsoft.com/office/drawing/2010/main" id="{C80C6F22-F4C7-4F4D-A3A3-B94D5593DE8C}"/>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19" name="Footer Placeholder 4">
            <a:extLst>
              <a:ext uri="{E25C4A14-4FCD-41E0-A6C9-DEA4EF82AFC7}">
                <a16:creationId xmlns:a16="http://schemas.microsoft.com/office/drawing/2010/main" id="{DC65B874-174F-4E27-BDC5-7A3474855A23}"/>
              </a:ext>
            </a:extLst>
          </p:cNvPr>
          <p:cNvSpPr>
            <a:spLocks noGrp="true"/>
          </p:cNvSpPr>
          <p:nvPr>
            <p:ph idx="3" sz="quarter" type="ftr"/>
          </p:nvPr>
        </p:nvSpPr>
        <p:spPr/>
      </p:sp>
      <p:sp>
        <p:nvSpPr>
          <p:cNvPr hidden="true" id="20" name="Slide Number Placeholder 5">
            <a:extLst>
              <a:ext uri="{CB331C9E-D18E-42A0-BE7E-60BD999D7C05}">
                <a16:creationId xmlns:a16="http://schemas.microsoft.com/office/drawing/2010/main" id="{92AF074D-2B90-4D7A-9CF1-1F5C7B8F88DE}"/>
              </a:ext>
            </a:extLst>
          </p:cNvPr>
          <p:cNvSpPr>
            <a:spLocks noGrp="true"/>
          </p:cNvSpPr>
          <p:nvPr>
            <p:ph idx="4" sz="quarter" type="sldNum"/>
          </p:nvPr>
        </p:nvSpPr>
        <p:spPr/>
      </p:sp>
      <p:sp>
        <p:nvSpPr>
          <p:cNvPr hidden="true" id="21" name="Date Placeholder 3">
            <a:extLst>
              <a:ext uri="{01642A4A-EF4E-4C20-9457-F46C8D0070C9}">
                <a16:creationId xmlns:a16="http://schemas.microsoft.com/office/drawing/2010/main" id="{75B8E06A-4694-41F3-9690-4F6AD5F2C8B7}"/>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59"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7.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8">
    <p:bg>
      <p:bgPr>
        <a:solidFill>
          <a:schemeClr val="lt1"/>
        </a:solidFill>
        <a:effectLst/>
      </p:bgPr>
    </p:bg>
    <p:spTree>
      <p:nvGrpSpPr>
        <p:cNvPr id="1" name=""/>
        <p:cNvGrpSpPr/>
        <p:nvPr/>
      </p:nvGrpSpPr>
      <p:grpSpPr>
        <a:xfrm>
          <a:off x="0" y="0"/>
          <a:ext cx="0" cy="0"/>
          <a:chOff x="0" y="0"/>
          <a:chExt cx="0" cy="0"/>
        </a:xfrm>
      </p:grpSpPr>
      <p:sp>
        <p:nvSpPr>
          <p:cNvPr id="2" name="Google Shape;323;p17">
            <a:extLst>
              <a:ext uri="{D85931E5-D50D-4959-ACAF-1E86215F625C}">
                <a16:creationId xmlns:a16="http://schemas.microsoft.com/office/drawing/2010/main" id="{7E33D591-01E8-4E49-9B1D-519131BA10AF}"/>
              </a:ext>
            </a:extLst>
          </p:cNvPr>
          <p:cNvSpPr/>
          <p:nvPr/>
        </p:nvSpPr>
        <p:spPr>
          <a:xfrm flipH="true" rot="16200000">
            <a:off x="6499800" y="198360"/>
            <a:ext cx="2365920" cy="245844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324;p17">
            <a:extLst>
              <a:ext uri="{197F8384-8D49-4230-A369-0B0A62E43A55}">
                <a16:creationId xmlns:a16="http://schemas.microsoft.com/office/drawing/2010/main" id="{D8533836-8B7B-4F57-A9D8-4F2D77512956}"/>
              </a:ext>
            </a:extLst>
          </p:cNvPr>
          <p:cNvSpPr/>
          <p:nvPr/>
        </p:nvSpPr>
        <p:spPr>
          <a:xfrm flipH="true" rot="5400000">
            <a:off x="-384480" y="2799360"/>
            <a:ext cx="2719800" cy="1479960"/>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rgbClr val="f4e5db"/>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 name="PlaceHolder 1">
            <a:extLst>
              <a:ext uri="{54E49414-C27D-48AA-9BD0-8DB267579ED5}">
                <a16:creationId xmlns:a16="http://schemas.microsoft.com/office/drawing/2010/main" id="{D5BD7305-99F6-4B00-A324-A220735AC538}"/>
              </a:ext>
            </a:extLst>
          </p:cNvPr>
          <p:cNvSpPr>
            <a:spLocks noGrp="true"/>
          </p:cNvSpPr>
          <p:nvPr>
            <p:ph type="title"/>
          </p:nvPr>
        </p:nvSpPr>
        <p:spPr>
          <a:xfrm rot="0">
            <a:off x="2116440" y="1536120"/>
            <a:ext cx="4910760" cy="1124639"/>
          </a:xfrm>
          <a:prstGeom prst="rect">
            <a:avLst/>
          </a:prstGeom>
          <a:noFill/>
          <a:ln w="0">
            <a:noFill/>
          </a:ln>
        </p:spPr>
        <p:txBody>
          <a:bodyPr anchor="ctr" bIns="91440" lIns="91440" rIns="91440" rtlCol="0" tIns="91440" vert="horz">
            <a:noAutofit/>
          </a:bodyPr>
          <a:lstStyle/>
          <a:p>
            <a:pPr indent="0">
              <a:buNone/>
            </a:pPr>
            <a:r>
              <a:rPr b="0" dirty="0" lang="en-US" spc="-1" strike="noStrike" sz="9000">
                <a:solidFill>
                  <a:srgbClr val="000000"/>
                </a:solidFill>
                <a:latin typeface="Arial"/>
              </a:rPr>
              <a:t>Click to edit the title text format</a:t>
            </a:r>
            <a:endParaRPr b="0" dirty="0" lang="en-US" spc="-1" strike="noStrike" sz="9000">
              <a:solidFill>
                <a:srgbClr val="000000"/>
              </a:solidFill>
              <a:latin typeface="Arial"/>
            </a:endParaRPr>
          </a:p>
        </p:txBody>
      </p:sp>
      <p:grpSp>
        <p:nvGrpSpPr>
          <p:cNvPr id="5" name="Google Shape;327;p17">
            <a:extLst>
              <a:ext uri="{182603D9-7A09-4912-BEA1-C9732581E099}">
                <a16:creationId xmlns:a16="http://schemas.microsoft.com/office/drawing/2010/main" id="{D2F0118B-44AA-4AC7-A560-B95EEA9BD7EB}"/>
              </a:ext>
            </a:extLst>
          </p:cNvPr>
          <p:cNvGrpSpPr/>
          <p:nvPr/>
        </p:nvGrpSpPr>
        <p:grpSpPr>
          <a:xfrm rot="0">
            <a:off x="-81720" y="-48960"/>
            <a:ext cx="9305999" cy="5247720"/>
            <a:chOff x="-81720" y="-48960"/>
            <a:chExt cx="9305999" cy="5247720"/>
          </a:xfrm>
        </p:grpSpPr>
        <p:sp>
          <p:nvSpPr>
            <p:cNvPr id="6" name="Google Shape;328;p17">
              <a:extLst>
                <a:ext uri="{AD5DF0D7-938F-4A87-B8F7-8DBEAB4F48B0}">
                  <a16:creationId xmlns:a16="http://schemas.microsoft.com/office/drawing/2010/main" id="{3DCB0E32-80EB-4B6C-BD1B-2B88AE7075D3}"/>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329;p17">
              <a:extLst>
                <a:ext uri="{4E5943A8-1C9E-4084-9294-FF1C9BC7D821}">
                  <a16:creationId xmlns:a16="http://schemas.microsoft.com/office/drawing/2010/main" id="{8F58467D-DA07-4FB0-84A0-85C85E85FECC}"/>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330;p17">
              <a:extLst>
                <a:ext uri="{753A821F-7BB5-4503-B920-D8BF63CCC6F6}">
                  <a16:creationId xmlns:a16="http://schemas.microsoft.com/office/drawing/2010/main" id="{1655D413-A46D-4CA5-8517-9E5265653E97}"/>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9" name="Google Shape;331;p17">
              <a:extLst>
                <a:ext uri="{4D41D240-6DA0-424E-B91B-08E30880AECE}">
                  <a16:creationId xmlns:a16="http://schemas.microsoft.com/office/drawing/2010/main" id="{3E94A948-DC05-4203-A771-64BAE4F12AD8}"/>
                </a:ext>
              </a:extLst>
            </p:cNvPr>
            <p:cNvGrpSpPr/>
            <p:nvPr/>
          </p:nvGrpSpPr>
          <p:grpSpPr>
            <a:xfrm rot="0">
              <a:off x="8748000" y="100440"/>
              <a:ext cx="321839" cy="321839"/>
              <a:chOff x="8748000" y="100440"/>
              <a:chExt cx="321839" cy="321839"/>
            </a:xfrm>
          </p:grpSpPr>
          <p:sp>
            <p:nvSpPr>
              <p:cNvPr id="10" name="Google Shape;332;p17">
                <a:extLst>
                  <a:ext uri="{66EAAD7F-E699-4487-B723-874E8E7BB30A}">
                    <a16:creationId xmlns:a16="http://schemas.microsoft.com/office/drawing/2010/main" id="{31B8C7C5-52A9-4667-829D-540DC625A95C}"/>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333;p17">
                <a:extLst>
                  <a:ext uri="{BC1C3F0F-338B-4DA8-900D-4BD53D3DEB41}">
                    <a16:creationId xmlns:a16="http://schemas.microsoft.com/office/drawing/2010/main" id="{F3565585-60EA-432B-89CB-25A055090C07}"/>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2" name="Google Shape;334;p17">
              <a:extLst>
                <a:ext uri="{29019EF7-5116-4535-AE75-48DD46E6C82D}">
                  <a16:creationId xmlns:a16="http://schemas.microsoft.com/office/drawing/2010/main" id="{67D323C5-9F76-43B7-991E-9BC7AFC9F1C1}"/>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3" name="Google Shape;335;p17">
              <a:extLst>
                <a:ext uri="{804A820B-95C7-46F7-A5C1-28432C19DE66}">
                  <a16:creationId xmlns:a16="http://schemas.microsoft.com/office/drawing/2010/main" id="{E8059AC6-B196-410A-8BC5-8E9925FA2099}"/>
                </a:ext>
              </a:extLst>
            </p:cNvPr>
            <p:cNvGrpSpPr/>
            <p:nvPr/>
          </p:nvGrpSpPr>
          <p:grpSpPr>
            <a:xfrm rot="0">
              <a:off x="84599" y="100440"/>
              <a:ext cx="321839" cy="321839"/>
              <a:chOff x="84599" y="100440"/>
              <a:chExt cx="321839" cy="321839"/>
            </a:xfrm>
          </p:grpSpPr>
          <p:sp>
            <p:nvSpPr>
              <p:cNvPr id="14" name="Google Shape;336;p17">
                <a:extLst>
                  <a:ext uri="{DEF6BAF0-E370-4A2A-8DF1-720C4FE6D1FD}">
                    <a16:creationId xmlns:a16="http://schemas.microsoft.com/office/drawing/2010/main" id="{29CA99FE-DA37-4C94-83F2-4CEBB6BF0BCF}"/>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337;p17">
                <a:extLst>
                  <a:ext uri="{754A1401-D078-4BEA-AB77-ED2875867054}">
                    <a16:creationId xmlns:a16="http://schemas.microsoft.com/office/drawing/2010/main" id="{3E378CA5-3797-4000-9B77-78DC6255AEE4}"/>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6" name="Google Shape;338;p17">
              <a:extLst>
                <a:ext uri="{4CF8C085-411A-4931-99DF-3884098ABC75}">
                  <a16:creationId xmlns:a16="http://schemas.microsoft.com/office/drawing/2010/main" id="{501C1309-FE75-4862-92F3-3BC2EC9AC0F2}"/>
                </a:ext>
              </a:extLst>
            </p:cNvPr>
            <p:cNvGrpSpPr/>
            <p:nvPr/>
          </p:nvGrpSpPr>
          <p:grpSpPr>
            <a:xfrm rot="0">
              <a:off x="84599" y="4731120"/>
              <a:ext cx="321839" cy="321839"/>
              <a:chOff x="84599" y="4731120"/>
              <a:chExt cx="321839" cy="321839"/>
            </a:xfrm>
          </p:grpSpPr>
          <p:sp>
            <p:nvSpPr>
              <p:cNvPr id="17" name="Google Shape;339;p17">
                <a:extLst>
                  <a:ext uri="{77615C4B-E56A-4BD9-99D3-7A00660F2079}">
                    <a16:creationId xmlns:a16="http://schemas.microsoft.com/office/drawing/2010/main" id="{9AF9C4A4-7285-4ADE-AECB-BBF7B70E2C66}"/>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8" name="Google Shape;340;p17">
                <a:extLst>
                  <a:ext uri="{975CEE76-CB0D-4591-BCF2-C86246F17872}">
                    <a16:creationId xmlns:a16="http://schemas.microsoft.com/office/drawing/2010/main" id="{FA75273E-ED31-4E6E-BF7C-F019F71A19CD}"/>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9" name="Google Shape;341;p17">
              <a:extLst>
                <a:ext uri="{E024E6FC-30B4-4C5D-A2BB-7BA1EC29C60B}">
                  <a16:creationId xmlns:a16="http://schemas.microsoft.com/office/drawing/2010/main" id="{4272D8B8-C347-4C62-A871-32A982B6FBBF}"/>
                </a:ext>
              </a:extLst>
            </p:cNvPr>
            <p:cNvGrpSpPr/>
            <p:nvPr/>
          </p:nvGrpSpPr>
          <p:grpSpPr>
            <a:xfrm rot="0">
              <a:off x="8748000" y="4731120"/>
              <a:ext cx="321839" cy="321839"/>
              <a:chOff x="8748000" y="4731120"/>
              <a:chExt cx="321839" cy="321839"/>
            </a:xfrm>
          </p:grpSpPr>
          <p:sp>
            <p:nvSpPr>
              <p:cNvPr id="20" name="Google Shape;342;p17">
                <a:extLst>
                  <a:ext uri="{747A3047-B62D-45B5-ADA1-AB66165FE572}">
                    <a16:creationId xmlns:a16="http://schemas.microsoft.com/office/drawing/2010/main" id="{14277E69-D382-4789-B6AF-E85BF407D081}"/>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1" name="Google Shape;343;p17">
                <a:extLst>
                  <a:ext uri="{560C6BEA-8DD2-4E06-94B6-C4EC8BA89E7D}">
                    <a16:creationId xmlns:a16="http://schemas.microsoft.com/office/drawing/2010/main" id="{E792EE31-E567-4225-9C2E-CB587DD0F300}"/>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2" name="Google Shape;344;p17">
              <a:extLst>
                <a:ext uri="{9380D3D8-05F4-432D-A83A-FD331945CE54}">
                  <a16:creationId xmlns:a16="http://schemas.microsoft.com/office/drawing/2010/main" id="{3BD3E8AD-D444-43A8-9665-483B6F160755}"/>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id="23" name="PlaceHolder 2">
            <a:extLst>
              <a:ext uri="{54FB82F7-8523-46AB-A6F3-2676B7138CD5}">
                <a16:creationId xmlns:a16="http://schemas.microsoft.com/office/drawing/2010/main" id="{3534DF3A-188E-44AB-BC36-D3C8A92800BF}"/>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4" name="Footer Placeholder 4">
            <a:extLst>
              <a:ext uri="{B0D1B3D3-FEEC-4011-BE72-F7607DAEBA15}">
                <a16:creationId xmlns:a16="http://schemas.microsoft.com/office/drawing/2010/main" id="{0C7F07A0-0072-433E-81A0-827CD728ED2A}"/>
              </a:ext>
            </a:extLst>
          </p:cNvPr>
          <p:cNvSpPr>
            <a:spLocks noGrp="true"/>
          </p:cNvSpPr>
          <p:nvPr>
            <p:ph idx="3" sz="quarter" type="ftr"/>
          </p:nvPr>
        </p:nvSpPr>
        <p:spPr/>
      </p:sp>
      <p:sp>
        <p:nvSpPr>
          <p:cNvPr hidden="true" id="25" name="Slide Number Placeholder 5">
            <a:extLst>
              <a:ext uri="{7797335D-6FCA-4D0C-B0EC-F15F8676C2A4}">
                <a16:creationId xmlns:a16="http://schemas.microsoft.com/office/drawing/2010/main" id="{3D3A0EB2-C6FA-4D47-A730-D2B6CC5CFD54}"/>
              </a:ext>
            </a:extLst>
          </p:cNvPr>
          <p:cNvSpPr>
            <a:spLocks noGrp="true"/>
          </p:cNvSpPr>
          <p:nvPr>
            <p:ph idx="4" sz="quarter" type="sldNum"/>
          </p:nvPr>
        </p:nvSpPr>
        <p:spPr/>
      </p:sp>
      <p:sp>
        <p:nvSpPr>
          <p:cNvPr hidden="true" id="26" name="Date Placeholder 3">
            <a:extLst>
              <a:ext uri="{339C1575-4991-4EFB-964C-6B961BD6098E}">
                <a16:creationId xmlns:a16="http://schemas.microsoft.com/office/drawing/2010/main" id="{5500228A-DA0B-48C5-A779-B7D79D0E3D3C}"/>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61"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8.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25">
    <p:bg>
      <p:bgPr>
        <a:solidFill>
          <a:schemeClr val="lt1"/>
        </a:solidFill>
        <a:effectLst/>
      </p:bgPr>
    </p:bg>
    <p:spTree>
      <p:nvGrpSpPr>
        <p:cNvPr id="1" name=""/>
        <p:cNvGrpSpPr/>
        <p:nvPr/>
      </p:nvGrpSpPr>
      <p:grpSpPr>
        <a:xfrm>
          <a:off x="0" y="0"/>
          <a:ext cx="0" cy="0"/>
          <a:chOff x="0" y="0"/>
          <a:chExt cx="0" cy="0"/>
        </a:xfrm>
      </p:grpSpPr>
      <p:sp>
        <p:nvSpPr>
          <p:cNvPr id="2" name="Google Shape;656;p32">
            <a:extLst>
              <a:ext uri="{2CB0A1A5-6B43-481E-ADB5-74B11C0DBCD8}">
                <a16:creationId xmlns:a16="http://schemas.microsoft.com/office/drawing/2010/main" id="{4474DBA2-C710-42EA-B8CA-D9840CAACCDD}"/>
              </a:ext>
            </a:extLst>
          </p:cNvPr>
          <p:cNvSpPr/>
          <p:nvPr/>
        </p:nvSpPr>
        <p:spPr>
          <a:xfrm rot="5400000">
            <a:off x="6320520" y="2302919"/>
            <a:ext cx="2043359" cy="3132719"/>
          </a:xfrm>
          <a:custGeom>
            <a:avLst/>
            <a:gdLst/>
            <a:ahLst/>
            <a:cxnLst/>
            <a:rect b="b" l="0" r="r" t="0"/>
            <a:pathLst>
              <a:path h="37478" w="24447">
                <a:moveTo>
                  <a:pt x="2504" y="0"/>
                </a:moveTo>
                <a:cubicBezTo>
                  <a:pt x="249" y="5318"/>
                  <a:pt x="0" y="10837"/>
                  <a:pt x="2578" y="14929"/>
                </a:cubicBezTo>
                <a:cubicBezTo>
                  <a:pt x="4241" y="17561"/>
                  <a:pt x="7068" y="19607"/>
                  <a:pt x="11281" y="20630"/>
                </a:cubicBezTo>
                <a:cubicBezTo>
                  <a:pt x="20240" y="22811"/>
                  <a:pt x="19304" y="24850"/>
                  <a:pt x="19910" y="32315"/>
                </a:cubicBezTo>
                <a:cubicBezTo>
                  <a:pt x="20226" y="36219"/>
                  <a:pt x="22670" y="36878"/>
                  <a:pt x="24446" y="37477"/>
                </a:cubicBezTo>
                <a:lnTo>
                  <a:pt x="24446" y="0"/>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657;p32">
            <a:extLst>
              <a:ext uri="{74B19891-0796-46DF-817E-4307184353AB}">
                <a16:creationId xmlns:a16="http://schemas.microsoft.com/office/drawing/2010/main" id="{76C820E4-1A31-40D0-BD00-654122E9BD57}"/>
              </a:ext>
            </a:extLst>
          </p:cNvPr>
          <p:cNvSpPr/>
          <p:nvPr/>
        </p:nvSpPr>
        <p:spPr>
          <a:xfrm rot="0">
            <a:off x="230400" y="2847960"/>
            <a:ext cx="3903479" cy="2043359"/>
          </a:xfrm>
          <a:custGeom>
            <a:avLst/>
            <a:gdLst/>
            <a:ahLst/>
            <a:cxnLst/>
            <a:rect b="b" l="0" r="r" t="0"/>
            <a:pathLst>
              <a:path h="30303" w="57879">
                <a:moveTo>
                  <a:pt x="1" y="3110"/>
                </a:moveTo>
                <a:cubicBezTo>
                  <a:pt x="6597" y="310"/>
                  <a:pt x="13436" y="1"/>
                  <a:pt x="18511" y="3198"/>
                </a:cubicBezTo>
                <a:cubicBezTo>
                  <a:pt x="21775" y="5257"/>
                  <a:pt x="24313" y="8764"/>
                  <a:pt x="25578" y="13987"/>
                </a:cubicBezTo>
                <a:cubicBezTo>
                  <a:pt x="28640" y="26554"/>
                  <a:pt x="34294" y="25773"/>
                  <a:pt x="45649" y="23686"/>
                </a:cubicBezTo>
                <a:cubicBezTo>
                  <a:pt x="51054" y="22697"/>
                  <a:pt x="55099" y="26231"/>
                  <a:pt x="57879" y="30303"/>
                </a:cubicBezTo>
                <a:lnTo>
                  <a:pt x="8" y="30303"/>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4" name="Google Shape;658;p32">
            <a:extLst>
              <a:ext uri="{FF70C6FB-480D-4FAD-A7C3-A882EEE7382C}">
                <a16:creationId xmlns:a16="http://schemas.microsoft.com/office/drawing/2010/main" id="{AE9BAD0B-E3B0-4E72-8F84-7BFC3A3FB092}"/>
              </a:ext>
            </a:extLst>
          </p:cNvPr>
          <p:cNvGrpSpPr/>
          <p:nvPr/>
        </p:nvGrpSpPr>
        <p:grpSpPr>
          <a:xfrm rot="0">
            <a:off x="-81720" y="-48960"/>
            <a:ext cx="9305999" cy="5247720"/>
            <a:chOff x="-81720" y="-48960"/>
            <a:chExt cx="9305999" cy="5247720"/>
          </a:xfrm>
        </p:grpSpPr>
        <p:sp>
          <p:nvSpPr>
            <p:cNvPr id="5" name="Google Shape;659;p32">
              <a:extLst>
                <a:ext uri="{E19FF041-B3A9-4BCD-815F-B0857E2A5962}">
                  <a16:creationId xmlns:a16="http://schemas.microsoft.com/office/drawing/2010/main" id="{4DE46B17-7CCD-443B-B34D-0C1DB222680E}"/>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6" name="Google Shape;660;p32">
              <a:extLst>
                <a:ext uri="{C36C477D-06B2-43BF-943E-54209D59F58D}">
                  <a16:creationId xmlns:a16="http://schemas.microsoft.com/office/drawing/2010/main" id="{34A5CB59-2BC8-4F87-87EE-A4634AF8F942}"/>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661;p32">
              <a:extLst>
                <a:ext uri="{88868F92-421C-4C94-8385-5505699E2FFB}">
                  <a16:creationId xmlns:a16="http://schemas.microsoft.com/office/drawing/2010/main" id="{18AD9F18-9268-446F-95BC-9FEEFA7C060B}"/>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8" name="Google Shape;662;p32">
              <a:extLst>
                <a:ext uri="{FE420C08-5A66-4598-9072-DAD14C7D2CE6}">
                  <a16:creationId xmlns:a16="http://schemas.microsoft.com/office/drawing/2010/main" id="{B68FAC18-0530-4FAD-A002-F7C3AB31A388}"/>
                </a:ext>
              </a:extLst>
            </p:cNvPr>
            <p:cNvGrpSpPr/>
            <p:nvPr/>
          </p:nvGrpSpPr>
          <p:grpSpPr>
            <a:xfrm rot="0">
              <a:off x="8748000" y="100440"/>
              <a:ext cx="321839" cy="321839"/>
              <a:chOff x="8748000" y="100440"/>
              <a:chExt cx="321839" cy="321839"/>
            </a:xfrm>
          </p:grpSpPr>
          <p:sp>
            <p:nvSpPr>
              <p:cNvPr id="9" name="Google Shape;663;p32">
                <a:extLst>
                  <a:ext uri="{CE986C7F-2BAA-400C-9C7B-25A1C1403B90}">
                    <a16:creationId xmlns:a16="http://schemas.microsoft.com/office/drawing/2010/main" id="{118A5DD1-FF85-42AE-96E3-FBEBE9ADAB0B}"/>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664;p32">
                <a:extLst>
                  <a:ext uri="{224808BE-82C1-461D-95DE-1CA9B38E1A7E}">
                    <a16:creationId xmlns:a16="http://schemas.microsoft.com/office/drawing/2010/main" id="{C1F9B009-D7FF-4AEA-A356-26AF68852A12}"/>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1" name="Google Shape;665;p32">
              <a:extLst>
                <a:ext uri="{723BC867-B67B-4E36-AF0C-C3F7926989CF}">
                  <a16:creationId xmlns:a16="http://schemas.microsoft.com/office/drawing/2010/main" id="{60AC0833-3C67-41D2-A266-59A6FA79E8FF}"/>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2" name="Google Shape;666;p32">
              <a:extLst>
                <a:ext uri="{F6202DB4-7972-4B96-9A8E-87A2070EE6B4}">
                  <a16:creationId xmlns:a16="http://schemas.microsoft.com/office/drawing/2010/main" id="{CB9D4D93-8B46-41C6-9E4A-BF1F5C37B183}"/>
                </a:ext>
              </a:extLst>
            </p:cNvPr>
            <p:cNvGrpSpPr/>
            <p:nvPr/>
          </p:nvGrpSpPr>
          <p:grpSpPr>
            <a:xfrm rot="0">
              <a:off x="84599" y="100440"/>
              <a:ext cx="321839" cy="321839"/>
              <a:chOff x="84599" y="100440"/>
              <a:chExt cx="321839" cy="321839"/>
            </a:xfrm>
          </p:grpSpPr>
          <p:sp>
            <p:nvSpPr>
              <p:cNvPr id="13" name="Google Shape;667;p32">
                <a:extLst>
                  <a:ext uri="{F478C31A-1D3E-4B36-A679-9BEC44281A8F}">
                    <a16:creationId xmlns:a16="http://schemas.microsoft.com/office/drawing/2010/main" id="{E344B8B6-7DF4-4907-AF8E-C13EB9CDF14E}"/>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668;p32">
                <a:extLst>
                  <a:ext uri="{339A6AD1-4D8F-47B3-910B-839C445C1047}">
                    <a16:creationId xmlns:a16="http://schemas.microsoft.com/office/drawing/2010/main" id="{9C77A700-2678-4BC5-9409-676CBCAD744C}"/>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5" name="Google Shape;669;p32">
              <a:extLst>
                <a:ext uri="{A3CEE30A-E834-4A32-A5B0-9B72019AE1CF}">
                  <a16:creationId xmlns:a16="http://schemas.microsoft.com/office/drawing/2010/main" id="{1E514FF8-CE32-4BE5-B107-9C8AE57260C7}"/>
                </a:ext>
              </a:extLst>
            </p:cNvPr>
            <p:cNvGrpSpPr/>
            <p:nvPr/>
          </p:nvGrpSpPr>
          <p:grpSpPr>
            <a:xfrm rot="0">
              <a:off x="84599" y="4731120"/>
              <a:ext cx="321839" cy="321839"/>
              <a:chOff x="84599" y="4731120"/>
              <a:chExt cx="321839" cy="321839"/>
            </a:xfrm>
          </p:grpSpPr>
          <p:sp>
            <p:nvSpPr>
              <p:cNvPr id="16" name="Google Shape;670;p32">
                <a:extLst>
                  <a:ext uri="{27ECD2BF-97CC-43FC-A76D-11AE5F1B103C}">
                    <a16:creationId xmlns:a16="http://schemas.microsoft.com/office/drawing/2010/main" id="{7435F1FF-C619-48F2-B554-D131626310CF}"/>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7" name="Google Shape;671;p32">
                <a:extLst>
                  <a:ext uri="{E224524C-18C2-4588-BDA0-A7C0F303AD8D}">
                    <a16:creationId xmlns:a16="http://schemas.microsoft.com/office/drawing/2010/main" id="{80A54647-A0F0-41C0-8E0C-9AD4A0AEE00F}"/>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8" name="Google Shape;672;p32">
              <a:extLst>
                <a:ext uri="{D1BE68FE-87D1-4216-89FA-5D0C5CE0FDC2}">
                  <a16:creationId xmlns:a16="http://schemas.microsoft.com/office/drawing/2010/main" id="{8323DFB3-D60C-45A1-A4E7-0FDE209398F7}"/>
                </a:ext>
              </a:extLst>
            </p:cNvPr>
            <p:cNvGrpSpPr/>
            <p:nvPr/>
          </p:nvGrpSpPr>
          <p:grpSpPr>
            <a:xfrm rot="0">
              <a:off x="8748000" y="4731120"/>
              <a:ext cx="321839" cy="321839"/>
              <a:chOff x="8748000" y="4731120"/>
              <a:chExt cx="321839" cy="321839"/>
            </a:xfrm>
          </p:grpSpPr>
          <p:sp>
            <p:nvSpPr>
              <p:cNvPr id="19" name="Google Shape;673;p32">
                <a:extLst>
                  <a:ext uri="{0AC34B33-D47B-461A-9D97-3A16FC694472}">
                    <a16:creationId xmlns:a16="http://schemas.microsoft.com/office/drawing/2010/main" id="{14E63E34-E153-4FC9-A66B-F7E6FB742D06}"/>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0" name="Google Shape;674;p32">
                <a:extLst>
                  <a:ext uri="{07AC6291-DA2B-45D0-8C98-4D21387F9217}">
                    <a16:creationId xmlns:a16="http://schemas.microsoft.com/office/drawing/2010/main" id="{D8032420-FE8D-4BE8-B008-2E7802FBF987}"/>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1" name="Google Shape;675;p32">
              <a:extLst>
                <a:ext uri="{E4B25ADD-94FA-4A1A-8BFF-3E88BFF362C4}">
                  <a16:creationId xmlns:a16="http://schemas.microsoft.com/office/drawing/2010/main" id="{F1419C86-980C-4E71-85DF-6F08380C4444}"/>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hidden="true" id="22" name="Footer Placeholder 4">
            <a:extLst>
              <a:ext uri="{FAC01072-4C41-4A01-9C30-3FA1F9055761}">
                <a16:creationId xmlns:a16="http://schemas.microsoft.com/office/drawing/2010/main" id="{D797830C-D812-4C44-8E54-350AE0C69D67}"/>
              </a:ext>
            </a:extLst>
          </p:cNvPr>
          <p:cNvSpPr>
            <a:spLocks noGrp="true"/>
          </p:cNvSpPr>
          <p:nvPr>
            <p:ph idx="3" sz="quarter" type="ftr"/>
          </p:nvPr>
        </p:nvSpPr>
        <p:spPr/>
      </p:sp>
      <p:sp>
        <p:nvSpPr>
          <p:cNvPr hidden="true" id="23" name="Slide Number Placeholder 5">
            <a:extLst>
              <a:ext uri="{D2BE199A-478F-4013-BE90-69BC6D2C49B9}">
                <a16:creationId xmlns:a16="http://schemas.microsoft.com/office/drawing/2010/main" id="{7F312A09-6972-4F8B-B6C6-9E99B592594C}"/>
              </a:ext>
            </a:extLst>
          </p:cNvPr>
          <p:cNvSpPr>
            <a:spLocks noGrp="true"/>
          </p:cNvSpPr>
          <p:nvPr>
            <p:ph idx="4" sz="quarter" type="sldNum"/>
          </p:nvPr>
        </p:nvSpPr>
        <p:spPr/>
      </p:sp>
      <p:sp>
        <p:nvSpPr>
          <p:cNvPr hidden="true" id="24" name="Date Placeholder 3">
            <a:extLst>
              <a:ext uri="{FFB6549E-51D3-4C1A-85B7-487CC551834B}">
                <a16:creationId xmlns:a16="http://schemas.microsoft.com/office/drawing/2010/main" id="{216911B2-6028-4184-A4BB-EB27C3000193}"/>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63"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Masters/slideMaster9.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2">
    <p:bg>
      <p:bgPr>
        <a:solidFill>
          <a:schemeClr val="lt1"/>
        </a:solidFill>
        <a:effectLst/>
      </p:bgPr>
    </p:bg>
    <p:spTree>
      <p:nvGrpSpPr>
        <p:cNvPr id="1" name=""/>
        <p:cNvGrpSpPr/>
        <p:nvPr/>
      </p:nvGrpSpPr>
      <p:grpSpPr>
        <a:xfrm>
          <a:off x="0" y="0"/>
          <a:ext cx="0" cy="0"/>
          <a:chOff x="0" y="0"/>
          <a:chExt cx="0" cy="0"/>
        </a:xfrm>
      </p:grpSpPr>
      <p:sp>
        <p:nvSpPr>
          <p:cNvPr id="2" name="Google Shape;29;p3">
            <a:extLst>
              <a:ext uri="{5A0057E6-D940-4BD3-AC89-73B6D117BF04}">
                <a16:creationId xmlns:a16="http://schemas.microsoft.com/office/drawing/2010/main" id="{D211D314-6B86-4FAF-9BF8-D13DA96904F5}"/>
              </a:ext>
            </a:extLst>
          </p:cNvPr>
          <p:cNvSpPr/>
          <p:nvPr/>
        </p:nvSpPr>
        <p:spPr>
          <a:xfrm flipH="true" rot="16200000">
            <a:off x="5986080" y="354240"/>
            <a:ext cx="3041280" cy="2822040"/>
          </a:xfrm>
          <a:custGeom>
            <a:avLst/>
            <a:gdLst/>
            <a:ahLst/>
            <a:cxnLst/>
            <a:rect b="b" l="0" r="r" t="0"/>
            <a:pathLst>
              <a:path h="27790" w="29945">
                <a:moveTo>
                  <a:pt x="0" y="1"/>
                </a:moveTo>
                <a:cubicBezTo>
                  <a:pt x="664" y="203"/>
                  <a:pt x="1359" y="317"/>
                  <a:pt x="2054" y="329"/>
                </a:cubicBezTo>
                <a:cubicBezTo>
                  <a:pt x="13336" y="721"/>
                  <a:pt x="3508" y="9898"/>
                  <a:pt x="16464" y="8925"/>
                </a:cubicBezTo>
                <a:cubicBezTo>
                  <a:pt x="25407" y="8255"/>
                  <a:pt x="29945" y="22152"/>
                  <a:pt x="26924" y="27790"/>
                </a:cubicBezTo>
                <a:lnTo>
                  <a:pt x="0" y="27790"/>
                </a:ln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 name="PlaceHolder 1">
            <a:extLst>
              <a:ext uri="{345972A4-C708-4C45-943B-8F04709D3D36}">
                <a16:creationId xmlns:a16="http://schemas.microsoft.com/office/drawing/2010/main" id="{9E9A97C9-D2F6-4101-A369-3317356A9225}"/>
              </a:ext>
            </a:extLst>
          </p:cNvPr>
          <p:cNvSpPr>
            <a:spLocks noGrp="true"/>
          </p:cNvSpPr>
          <p:nvPr>
            <p:ph type="title"/>
          </p:nvPr>
        </p:nvSpPr>
        <p:spPr>
          <a:xfrm rot="0">
            <a:off x="2121480" y="2521800"/>
            <a:ext cx="4901039" cy="841320"/>
          </a:xfrm>
          <a:prstGeom prst="rect">
            <a:avLst/>
          </a:prstGeom>
          <a:noFill/>
          <a:ln w="0">
            <a:noFill/>
          </a:ln>
        </p:spPr>
        <p:txBody>
          <a:bodyPr anchor="ctr" bIns="91440" lIns="91440" rIns="91440" rtlCol="0" tIns="91440" vert="horz">
            <a:noAutofit/>
          </a:bodyPr>
          <a:lstStyle/>
          <a:p>
            <a:pPr indent="0">
              <a:buNone/>
            </a:pPr>
            <a:r>
              <a:rPr b="0" dirty="0" lang="en-US" spc="-1" strike="noStrike" sz="4800">
                <a:solidFill>
                  <a:srgbClr val="000000"/>
                </a:solidFill>
                <a:latin typeface="Arial"/>
              </a:rPr>
              <a:t>Click to edit the title text format</a:t>
            </a:r>
            <a:endParaRPr b="0" dirty="0" lang="en-US" spc="-1" strike="noStrike" sz="4800">
              <a:solidFill>
                <a:srgbClr val="000000"/>
              </a:solidFill>
              <a:latin typeface="Arial"/>
            </a:endParaRPr>
          </a:p>
        </p:txBody>
      </p:sp>
      <p:sp>
        <p:nvSpPr>
          <p:cNvPr id="4" name="PlaceHolder 2">
            <a:extLst>
              <a:ext uri="{7C85A727-8C63-4A5F-9B26-2E506DF2C8BB}">
                <a16:creationId xmlns:a16="http://schemas.microsoft.com/office/drawing/2010/main" id="{8641D913-861E-4063-83BF-829767A3C8AC}"/>
              </a:ext>
            </a:extLst>
          </p:cNvPr>
          <p:cNvSpPr>
            <a:spLocks noGrp="true"/>
          </p:cNvSpPr>
          <p:nvPr>
            <p:ph type="title"/>
          </p:nvPr>
        </p:nvSpPr>
        <p:spPr>
          <a:xfrm rot="0">
            <a:off x="3448800" y="1483560"/>
            <a:ext cx="2245320" cy="1065959"/>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US" spc="-1" strike="noStrike" sz="9600">
                <a:solidFill>
                  <a:schemeClr val="accent1"/>
                </a:solidFill>
                <a:latin typeface="Manrope"/>
              </a:rPr>
              <a:t>xx%</a:t>
            </a:r>
            <a:endParaRPr b="1" dirty="0" lang="en-US" spc="-1" strike="noStrike" sz="9600">
              <a:solidFill>
                <a:schemeClr val="accent1"/>
              </a:solidFill>
              <a:latin typeface="Manrope"/>
            </a:endParaRPr>
          </a:p>
        </p:txBody>
      </p:sp>
      <p:sp>
        <p:nvSpPr>
          <p:cNvPr id="5" name="Google Shape;33;p3">
            <a:extLst>
              <a:ext uri="{E8EE4077-2FC7-46CF-BC40-6907D3EFD3ED}">
                <a16:creationId xmlns:a16="http://schemas.microsoft.com/office/drawing/2010/main" id="{DE3C5236-E25C-4D4B-BBF8-0C543EC6BFD1}"/>
              </a:ext>
            </a:extLst>
          </p:cNvPr>
          <p:cNvSpPr/>
          <p:nvPr/>
        </p:nvSpPr>
        <p:spPr>
          <a:xfrm rot="16200000">
            <a:off x="-97560" y="2590200"/>
            <a:ext cx="2630880" cy="1968480"/>
          </a:xfrm>
          <a:custGeom>
            <a:avLst/>
            <a:gdLst/>
            <a:ahLst/>
            <a:cxnLst/>
            <a:rect b="b" l="0" r="r" t="0"/>
            <a:pathLst>
              <a:path h="9766" w="10650">
                <a:moveTo>
                  <a:pt x="9531" y="1"/>
                </a:moveTo>
                <a:lnTo>
                  <a:pt x="0" y="1"/>
                </a:lnTo>
                <a:lnTo>
                  <a:pt x="0" y="9639"/>
                </a:lnTo>
                <a:cubicBezTo>
                  <a:pt x="6472" y="9765"/>
                  <a:pt x="10650" y="4248"/>
                  <a:pt x="9531" y="1"/>
                </a:cubicBezTo>
                <a:close/>
              </a:path>
            </a:pathLst>
          </a:custGeom>
          <a:solidFill>
            <a:schemeClr val="accent2"/>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6" name="Google Shape;34;p3">
            <a:extLst>
              <a:ext uri="{7C8F840F-E033-44D6-97CE-1C8ADA12A336}">
                <a16:creationId xmlns:a16="http://schemas.microsoft.com/office/drawing/2010/main" id="{225199EC-4D20-409C-A135-3AAD65E27D0A}"/>
              </a:ext>
            </a:extLst>
          </p:cNvPr>
          <p:cNvGrpSpPr/>
          <p:nvPr/>
        </p:nvGrpSpPr>
        <p:grpSpPr>
          <a:xfrm rot="0">
            <a:off x="-81720" y="-48960"/>
            <a:ext cx="9305999" cy="5247720"/>
            <a:chOff x="-81720" y="-48960"/>
            <a:chExt cx="9305999" cy="5247720"/>
          </a:xfrm>
        </p:grpSpPr>
        <p:sp>
          <p:nvSpPr>
            <p:cNvPr id="7" name="Google Shape;35;p3">
              <a:extLst>
                <a:ext uri="{FF56AA7B-7985-4F23-A29C-149752A692D7}">
                  <a16:creationId xmlns:a16="http://schemas.microsoft.com/office/drawing/2010/main" id="{1E81B71D-D266-4091-8BFD-0C6C65548D2C}"/>
                </a:ext>
              </a:extLst>
            </p:cNvPr>
            <p:cNvSpPr/>
            <p:nvPr/>
          </p:nvSpPr>
          <p:spPr>
            <a:xfrm rot="0">
              <a:off x="863604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36;p3">
              <a:extLst>
                <a:ext uri="{2F52A6CE-ABAD-41CE-88A0-50EB3F8F6DFC}">
                  <a16:creationId xmlns:a16="http://schemas.microsoft.com/office/drawing/2010/main" id="{F07415A9-CECA-47C5-818D-77FAA58D8E1A}"/>
                </a:ext>
              </a:extLst>
            </p:cNvPr>
            <p:cNvSpPr/>
            <p:nvPr/>
          </p:nvSpPr>
          <p:spPr>
            <a:xfrm rot="0">
              <a:off x="-8172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37;p3">
              <a:extLst>
                <a:ext uri="{492957EF-D1CB-425A-8501-F8458E56AEEB}">
                  <a16:creationId xmlns:a16="http://schemas.microsoft.com/office/drawing/2010/main" id="{E8E7CFD9-B50A-468D-ABE6-8A6EAF8F1869}"/>
                </a:ext>
              </a:extLst>
            </p:cNvPr>
            <p:cNvSpPr/>
            <p:nvPr/>
          </p:nvSpPr>
          <p:spPr>
            <a:xfrm rot="0">
              <a:off x="8636040" y="461052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0" name="Google Shape;38;p3">
              <a:extLst>
                <a:ext uri="{980B0037-6805-4F37-999D-A63C4D0D210A}">
                  <a16:creationId xmlns:a16="http://schemas.microsoft.com/office/drawing/2010/main" id="{A7393E83-ADE4-43C8-95C9-FBDC3C888F90}"/>
                </a:ext>
              </a:extLst>
            </p:cNvPr>
            <p:cNvGrpSpPr/>
            <p:nvPr/>
          </p:nvGrpSpPr>
          <p:grpSpPr>
            <a:xfrm rot="0">
              <a:off x="8748000" y="100440"/>
              <a:ext cx="321839" cy="321839"/>
              <a:chOff x="8748000" y="100440"/>
              <a:chExt cx="321839" cy="321839"/>
            </a:xfrm>
          </p:grpSpPr>
          <p:sp>
            <p:nvSpPr>
              <p:cNvPr id="11" name="Google Shape;39;p3">
                <a:extLst>
                  <a:ext uri="{88C90F6B-A736-42E5-9FF6-6A491EEA239E}">
                    <a16:creationId xmlns:a16="http://schemas.microsoft.com/office/drawing/2010/main" id="{B6449983-F72E-4A52-A8B7-9EBF2174F185}"/>
                  </a:ext>
                </a:extLst>
              </p:cNvPr>
              <p:cNvSpPr/>
              <p:nvPr/>
            </p:nvSpPr>
            <p:spPr>
              <a:xfrm rot="0">
                <a:off x="8748000"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40;p3">
                <a:extLst>
                  <a:ext uri="{2279C4AB-0FA4-4920-80AE-0B09BD949566}">
                    <a16:creationId xmlns:a16="http://schemas.microsoft.com/office/drawing/2010/main" id="{CC9BB43B-ED2C-4842-A5B5-47D453466C0E}"/>
                  </a:ext>
                </a:extLst>
              </p:cNvPr>
              <p:cNvSpPr/>
              <p:nvPr/>
            </p:nvSpPr>
            <p:spPr>
              <a:xfrm rot="0">
                <a:off x="8765641"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3" name="Google Shape;41;p3">
              <a:extLst>
                <a:ext uri="{06C3CCF4-B874-4CEB-94EE-7E7B170E6E27}">
                  <a16:creationId xmlns:a16="http://schemas.microsoft.com/office/drawing/2010/main" id="{1330733A-527C-47DA-80A3-5178AC75CA5B}"/>
                </a:ext>
              </a:extLst>
            </p:cNvPr>
            <p:cNvSpPr/>
            <p:nvPr/>
          </p:nvSpPr>
          <p:spPr>
            <a:xfrm rot="0">
              <a:off x="-81720" y="-48960"/>
              <a:ext cx="588240" cy="588240"/>
            </a:xfrm>
            <a:prstGeom prst="ellipse">
              <a:avLst/>
            </a:prstGeom>
            <a:solidFill>
              <a:srgbClr val="fff4ec"/>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14" name="Google Shape;42;p3">
              <a:extLst>
                <a:ext uri="{810B4DE9-D07F-4566-9C71-D0F5805E864E}">
                  <a16:creationId xmlns:a16="http://schemas.microsoft.com/office/drawing/2010/main" id="{37E310BD-2109-44D9-82D3-5B627118EE4D}"/>
                </a:ext>
              </a:extLst>
            </p:cNvPr>
            <p:cNvGrpSpPr/>
            <p:nvPr/>
          </p:nvGrpSpPr>
          <p:grpSpPr>
            <a:xfrm rot="0">
              <a:off x="84599" y="100440"/>
              <a:ext cx="321839" cy="321839"/>
              <a:chOff x="84599" y="100440"/>
              <a:chExt cx="321839" cy="321839"/>
            </a:xfrm>
          </p:grpSpPr>
          <p:sp>
            <p:nvSpPr>
              <p:cNvPr id="15" name="Google Shape;43;p3">
                <a:extLst>
                  <a:ext uri="{AD472D51-FF8B-47DC-A89F-5F2EE29532EF}">
                    <a16:creationId xmlns:a16="http://schemas.microsoft.com/office/drawing/2010/main" id="{3E1A5056-A319-46F7-801A-138DD37E4E9E}"/>
                  </a:ext>
                </a:extLst>
              </p:cNvPr>
              <p:cNvSpPr/>
              <p:nvPr/>
            </p:nvSpPr>
            <p:spPr>
              <a:xfrm rot="0">
                <a:off x="84599" y="10044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6" name="Google Shape;44;p3">
                <a:extLst>
                  <a:ext uri="{E3D20FC0-33C0-4DE2-ABB0-00790CB1B569}">
                    <a16:creationId xmlns:a16="http://schemas.microsoft.com/office/drawing/2010/main" id="{2EADD3CE-154E-48D4-A8C7-CEBD8FBE7F7F}"/>
                  </a:ext>
                </a:extLst>
              </p:cNvPr>
              <p:cNvSpPr/>
              <p:nvPr/>
            </p:nvSpPr>
            <p:spPr>
              <a:xfrm rot="0">
                <a:off x="102600" y="152280"/>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17" name="Google Shape;45;p3">
              <a:extLst>
                <a:ext uri="{A9D93EA3-1D48-4449-905C-20E50E4E4835}">
                  <a16:creationId xmlns:a16="http://schemas.microsoft.com/office/drawing/2010/main" id="{5C6FA20A-505A-443D-BC6D-A5EFDF3D5CA2}"/>
                </a:ext>
              </a:extLst>
            </p:cNvPr>
            <p:cNvGrpSpPr/>
            <p:nvPr/>
          </p:nvGrpSpPr>
          <p:grpSpPr>
            <a:xfrm rot="0">
              <a:off x="84599" y="4731120"/>
              <a:ext cx="321839" cy="321839"/>
              <a:chOff x="84599" y="4731120"/>
              <a:chExt cx="321839" cy="321839"/>
            </a:xfrm>
          </p:grpSpPr>
          <p:sp>
            <p:nvSpPr>
              <p:cNvPr id="18" name="Google Shape;46;p3">
                <a:extLst>
                  <a:ext uri="{4A9DD8BC-FFBF-4C3B-8B28-423EDDA5A70E}">
                    <a16:creationId xmlns:a16="http://schemas.microsoft.com/office/drawing/2010/main" id="{E0BEE73F-1B6C-4E9B-A00F-E57020C5909F}"/>
                  </a:ext>
                </a:extLst>
              </p:cNvPr>
              <p:cNvSpPr/>
              <p:nvPr/>
            </p:nvSpPr>
            <p:spPr>
              <a:xfrm rot="0">
                <a:off x="84599"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9" name="Google Shape;47;p3">
                <a:extLst>
                  <a:ext uri="{27712DBC-7044-4AC9-8B0E-460C3A9D1C3F}">
                    <a16:creationId xmlns:a16="http://schemas.microsoft.com/office/drawing/2010/main" id="{BCA762E1-F75E-4A21-97B0-1027B8C23A67}"/>
                  </a:ext>
                </a:extLst>
              </p:cNvPr>
              <p:cNvSpPr/>
              <p:nvPr/>
            </p:nvSpPr>
            <p:spPr>
              <a:xfrm rot="0">
                <a:off x="102600"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20" name="Google Shape;48;p3">
              <a:extLst>
                <a:ext uri="{073F3E8B-55F3-4544-A324-B10C4A8D15D7}">
                  <a16:creationId xmlns:a16="http://schemas.microsoft.com/office/drawing/2010/main" id="{C5D86CDA-2E91-4635-93A3-9B625A822B6B}"/>
                </a:ext>
              </a:extLst>
            </p:cNvPr>
            <p:cNvGrpSpPr/>
            <p:nvPr/>
          </p:nvGrpSpPr>
          <p:grpSpPr>
            <a:xfrm rot="0">
              <a:off x="8748000" y="4731120"/>
              <a:ext cx="321839" cy="321839"/>
              <a:chOff x="8748000" y="4731120"/>
              <a:chExt cx="321839" cy="321839"/>
            </a:xfrm>
          </p:grpSpPr>
          <p:sp>
            <p:nvSpPr>
              <p:cNvPr id="21" name="Google Shape;49;p3">
                <a:extLst>
                  <a:ext uri="{0D6E6F0C-657E-4F1B-8B07-1FA90EF26915}">
                    <a16:creationId xmlns:a16="http://schemas.microsoft.com/office/drawing/2010/main" id="{1AAF33B5-76EF-4BF3-B8DC-D6DFCBE5F4F9}"/>
                  </a:ext>
                </a:extLst>
              </p:cNvPr>
              <p:cNvSpPr/>
              <p:nvPr/>
            </p:nvSpPr>
            <p:spPr>
              <a:xfrm rot="0">
                <a:off x="8748000" y="4731120"/>
                <a:ext cx="321839" cy="321839"/>
              </a:xfrm>
              <a:prstGeom prst="ellipse">
                <a:avLst/>
              </a:pr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2" name="Google Shape;50;p3">
                <a:extLst>
                  <a:ext uri="{E8F30975-F0EA-4D92-B2B4-924811FF0D4D}">
                    <a16:creationId xmlns:a16="http://schemas.microsoft.com/office/drawing/2010/main" id="{8172B2A5-77EA-4AEC-8285-AA15F4B769B6}"/>
                  </a:ext>
                </a:extLst>
              </p:cNvPr>
              <p:cNvSpPr/>
              <p:nvPr/>
            </p:nvSpPr>
            <p:spPr>
              <a:xfrm rot="0">
                <a:off x="8765641" y="4782959"/>
                <a:ext cx="274680" cy="25308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23" name="Google Shape;51;p3">
              <a:extLst>
                <a:ext uri="{F72BE7C4-57B7-46AD-B961-ADD0E919DA20}">
                  <a16:creationId xmlns:a16="http://schemas.microsoft.com/office/drawing/2010/main" id="{FED62A9B-E6A1-411F-9486-F5DE6632C020}"/>
                </a:ext>
              </a:extLst>
            </p:cNvPr>
            <p:cNvSpPr/>
            <p:nvPr/>
          </p:nvSpPr>
          <p:spPr>
            <a:xfrm rot="0">
              <a:off x="225360" y="244800"/>
              <a:ext cx="8692920" cy="4653720"/>
            </a:xfrm>
            <a:prstGeom prst="plaque">
              <a:avLst>
                <a:gd fmla="val 6177" name="adj"/>
              </a:avLst>
            </a:prstGeom>
            <a:no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sp>
        <p:nvSpPr>
          <p:cNvPr id="24" name="PlaceHolder 3">
            <a:extLst>
              <a:ext uri="{372A5FB7-70CD-46B0-ADCF-8B377BA6E185}">
                <a16:creationId xmlns:a16="http://schemas.microsoft.com/office/drawing/2010/main" id="{0958B21C-B3B6-48C9-87DA-47F589E046E8}"/>
              </a:ext>
            </a:extLst>
          </p:cNvPr>
          <p:cNvSpPr>
            <a:spLocks noGrp="true"/>
          </p:cNvSpPr>
          <p:nvPr>
            <p:ph idx="1" type="body"/>
          </p:nvPr>
        </p:nvSpPr>
        <p:spPr>
          <a:xfrm rot="0">
            <a:off x="457200" y="1203480"/>
            <a:ext cx="8229239" cy="2982959"/>
          </a:xfrm>
          <a:prstGeom prst="rect">
            <a:avLst/>
          </a:prstGeom>
          <a:noFill/>
          <a:ln w="0">
            <a:noFill/>
          </a:ln>
        </p:spPr>
        <p:txBody>
          <a:bodyPr anchor="t" bIns="0" lIns="0" rIns="0" rtlCol="0" tIns="0" vert="horz">
            <a:normAutofit/>
          </a:bodyPr>
          <a:lstStyle/>
          <a:p>
            <a:pPr indent="-324000" marL="432000">
              <a:spcBef>
                <a:spcPts val="1417"/>
              </a:spcBef>
              <a:buClr>
                <a:srgbClr val="000000"/>
              </a:buClr>
              <a:buSzPct val="45000"/>
              <a:buFont typeface="Wingdings"/>
              <a:buChar char=""/>
            </a:pPr>
            <a:r>
              <a:rPr b="0" dirty="0" lang="en-US" spc="-1" strike="noStrike" sz="1400">
                <a:solidFill>
                  <a:srgbClr val="000000"/>
                </a:solidFill>
                <a:latin typeface="Arial"/>
              </a:rPr>
              <a:t>Click to edit the outline text format</a:t>
            </a:r>
          </a:p>
          <a:p>
            <a:pPr indent="-324000" lvl="1" marL="864000">
              <a:spcBef>
                <a:spcPts val="1134"/>
              </a:spcBef>
              <a:buClr>
                <a:srgbClr val="000000"/>
              </a:buClr>
              <a:buSzPct val="75000"/>
              <a:buFont typeface="Symbol"/>
              <a:buChar char=""/>
            </a:pPr>
            <a:r>
              <a:rPr b="0" dirty="0" lang="en-US" spc="-1" strike="noStrike" sz="1400">
                <a:solidFill>
                  <a:srgbClr val="000000"/>
                </a:solidFill>
                <a:latin typeface="Arial"/>
              </a:rPr>
              <a:t>Second Outline Level</a:t>
            </a:r>
          </a:p>
          <a:p>
            <a:pPr indent="-288000" lvl="2" marL="1296000">
              <a:spcBef>
                <a:spcPts val="850"/>
              </a:spcBef>
              <a:buClr>
                <a:srgbClr val="000000"/>
              </a:buClr>
              <a:buSzPct val="45000"/>
              <a:buFont typeface="Wingdings"/>
              <a:buChar char=""/>
            </a:pPr>
            <a:r>
              <a:rPr b="0" dirty="0" lang="en-US" spc="-1" strike="noStrike" sz="1400">
                <a:solidFill>
                  <a:srgbClr val="000000"/>
                </a:solidFill>
                <a:latin typeface="Arial"/>
              </a:rPr>
              <a:t>Third Outline Level</a:t>
            </a:r>
          </a:p>
          <a:p>
            <a:pPr indent="-216000" lvl="3" marL="1728000">
              <a:spcBef>
                <a:spcPts val="567"/>
              </a:spcBef>
              <a:buClr>
                <a:srgbClr val="000000"/>
              </a:buClr>
              <a:buSzPct val="75000"/>
              <a:buFont typeface="Symbol"/>
              <a:buChar char=""/>
            </a:pPr>
            <a:r>
              <a:rPr b="0" dirty="0" lang="en-US" spc="-1" strike="noStrike" sz="1400">
                <a:solidFill>
                  <a:srgbClr val="000000"/>
                </a:solidFill>
                <a:latin typeface="Arial"/>
              </a:rPr>
              <a:t>Fourth Outline Level</a:t>
            </a:r>
          </a:p>
          <a:p>
            <a:pPr indent="-216000" lvl="4" marL="2160000">
              <a:spcBef>
                <a:spcPts val="283"/>
              </a:spcBef>
              <a:buClr>
                <a:srgbClr val="000000"/>
              </a:buClr>
              <a:buSzPct val="45000"/>
              <a:buFont typeface="Wingdings"/>
              <a:buChar char=""/>
            </a:pPr>
            <a:r>
              <a:rPr b="0" dirty="0" lang="en-US" spc="-1" strike="noStrike" sz="2000">
                <a:solidFill>
                  <a:srgbClr val="000000"/>
                </a:solidFill>
                <a:latin typeface="Arial"/>
              </a:rPr>
              <a:t>Fifth Outline Level</a:t>
            </a:r>
          </a:p>
          <a:p>
            <a:pPr indent="-216000" lvl="5" marL="2592000">
              <a:spcBef>
                <a:spcPts val="283"/>
              </a:spcBef>
              <a:buClr>
                <a:srgbClr val="000000"/>
              </a:buClr>
              <a:buSzPct val="45000"/>
              <a:buFont typeface="Wingdings"/>
              <a:buChar char=""/>
            </a:pPr>
            <a:r>
              <a:rPr b="0" dirty="0" lang="en-US" spc="-1" strike="noStrike" sz="2000">
                <a:solidFill>
                  <a:srgbClr val="000000"/>
                </a:solidFill>
                <a:latin typeface="Arial"/>
              </a:rPr>
              <a:t>Sixth Outline Level</a:t>
            </a:r>
          </a:p>
          <a:p>
            <a:pPr indent="-216000" lvl="6" marL="3024000">
              <a:spcBef>
                <a:spcPts val="283"/>
              </a:spcBef>
              <a:buClr>
                <a:srgbClr val="000000"/>
              </a:buClr>
              <a:buSzPct val="45000"/>
              <a:buFont typeface="Wingdings"/>
              <a:buChar char=""/>
            </a:pPr>
            <a:r>
              <a:rPr b="0" dirty="0" lang="en-US" spc="-1" strike="noStrike" sz="2000">
                <a:solidFill>
                  <a:srgbClr val="000000"/>
                </a:solidFill>
                <a:latin typeface="Arial"/>
              </a:rPr>
              <a:t>Seventh Outline Level</a:t>
            </a:r>
            <a:endParaRPr b="0" dirty="0" lang="en-US" spc="-1" strike="noStrike" sz="2000">
              <a:solidFill>
                <a:srgbClr val="000000"/>
              </a:solidFill>
              <a:latin typeface="Arial"/>
            </a:endParaRPr>
          </a:p>
        </p:txBody>
      </p:sp>
      <p:sp>
        <p:nvSpPr>
          <p:cNvPr hidden="true" id="25" name="Footer Placeholder 4">
            <a:extLst>
              <a:ext uri="{7D5B96D7-4097-4E3D-997A-096C8BD639DE}">
                <a16:creationId xmlns:a16="http://schemas.microsoft.com/office/drawing/2010/main" id="{1DB6138B-5B72-49F3-8069-7F9D38452A61}"/>
              </a:ext>
            </a:extLst>
          </p:cNvPr>
          <p:cNvSpPr>
            <a:spLocks noGrp="true"/>
          </p:cNvSpPr>
          <p:nvPr>
            <p:ph idx="3" sz="quarter" type="ftr"/>
          </p:nvPr>
        </p:nvSpPr>
        <p:spPr/>
      </p:sp>
      <p:sp>
        <p:nvSpPr>
          <p:cNvPr hidden="true" id="26" name="Slide Number Placeholder 5">
            <a:extLst>
              <a:ext uri="{1E9AF27C-D716-4653-8A85-828AD27DD6FF}">
                <a16:creationId xmlns:a16="http://schemas.microsoft.com/office/drawing/2010/main" id="{8776DFDD-69F9-4F69-8994-533E7127EFDA}"/>
              </a:ext>
            </a:extLst>
          </p:cNvPr>
          <p:cNvSpPr>
            <a:spLocks noGrp="true"/>
          </p:cNvSpPr>
          <p:nvPr>
            <p:ph idx="4" sz="quarter" type="sldNum"/>
          </p:nvPr>
        </p:nvSpPr>
        <p:spPr/>
      </p:sp>
      <p:sp>
        <p:nvSpPr>
          <p:cNvPr hidden="true" id="27" name="Date Placeholder 3">
            <a:extLst>
              <a:ext uri="{714AF290-2AC4-49A3-A69D-9B28B72B78D4}">
                <a16:creationId xmlns:a16="http://schemas.microsoft.com/office/drawing/2010/main" id="{D983F307-1FC4-477D-9D6F-219E1D4700C0}"/>
              </a:ext>
            </a:extLst>
          </p:cNvPr>
          <p:cNvSpPr>
            <a:spLocks noGrp="true"/>
          </p:cNvSpPr>
          <p:nvPr>
            <p:ph idx="2" sz="half" type="dt"/>
          </p:nvPr>
        </p:nvSpPr>
        <p:spPr/>
      </p:sp>
    </p:spTree>
  </p:cSld>
  <p:clrMap accent1="accent1" accent2="accent2" accent3="accent3" accent4="accent4" accent5="accent5" accent6="accent6" bg1="lt1" bg2="lt2" folHlink="folHlink" hlink="hlink" tx1="dk1" tx2="dk2"/>
  <p:sldLayoutIdLst>
    <p:sldLayoutId id="2147483665" r:id="rId1"/>
  </p:sldLayoutIdLst>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dirty="0" i="0" lang="en-US" sz="900">
          <a:solidFill>
            <a:schemeClr val="bg1">
              <a:lumMod val="50000"/>
            </a:schemeClr>
          </a:solidFill>
          <a:latin typeface="+mn-lt"/>
        </a:defRPr>
      </a:lvl5pPr>
      <a:lvl6pPr algn="l" indent="-228600" lvl="5" marL="2514600" rtl="false">
        <a:spcBef>
          <a:spcPct val="20000"/>
        </a:spcBef>
        <a:buFont typeface="Arial"/>
        <a:buChar char="-"/>
        <a:defRPr dirty="0" i="0" lang="en-US" sz="900">
          <a:solidFill>
            <a:schemeClr val="bg1">
              <a:lumMod val="50000"/>
            </a:schemeClr>
          </a:solidFill>
          <a:latin typeface="+mn-lt"/>
        </a:defRPr>
      </a:lvl6pPr>
      <a:lvl7pPr algn="l" indent="-228600" lvl="6" marL="2971800" rtl="false">
        <a:spcBef>
          <a:spcPct val="20000"/>
        </a:spcBef>
        <a:buFont typeface="Arial"/>
        <a:buChar char="-"/>
        <a:defRPr dirty="0" i="0" lang="en-US" sz="900">
          <a:solidFill>
            <a:schemeClr val="bg1">
              <a:lumMod val="50000"/>
            </a:schemeClr>
          </a:solidFill>
          <a:latin typeface="+mn-lt"/>
        </a:defRPr>
      </a:lvl7pPr>
      <a:lvl8pPr algn="l" indent="-228600" lvl="7" marL="3429000" rtl="false">
        <a:spcBef>
          <a:spcPct val="20000"/>
        </a:spcBef>
        <a:buFont typeface="Arial"/>
        <a:buChar char="-"/>
        <a:defRPr dirty="0" i="0" lang="en-US" sz="900">
          <a:solidFill>
            <a:schemeClr val="bg1">
              <a:lumMod val="50000"/>
            </a:schemeClr>
          </a:solidFill>
          <a:latin typeface="+mn-lt"/>
        </a:defRPr>
      </a:lvl8pPr>
      <a:lvl9pPr algn="l" indent="-228600" lvl="8" marL="3886200" rtl="false">
        <a:spcBef>
          <a:spcPct val="20000"/>
        </a:spcBef>
        <a:buFont typeface="Arial"/>
        <a:buChar char="-"/>
        <a:defRPr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31.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21.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9.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14.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34.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9.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19.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19.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31.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bg>
      <p:bgPr>
        <a:solidFill>
          <a:srgbClr val="fff4ec"/>
        </a:solidFill>
        <a:effectLst/>
      </p:bgPr>
    </p:bg>
    <p:spTree>
      <p:nvGrpSpPr>
        <p:cNvPr id="1" name=""/>
        <p:cNvGrpSpPr/>
        <p:nvPr/>
      </p:nvGrpSpPr>
      <p:grpSpPr>
        <a:xfrm>
          <a:off x="0" y="0"/>
          <a:ext cx="0" cy="0"/>
          <a:chOff x="0" y="0"/>
          <a:chExt cx="0" cy="0"/>
        </a:xfrm>
      </p:grpSpPr>
      <p:sp>
        <p:nvSpPr>
          <p:cNvPr id="2" name="PlaceHolder 1">
            <a:extLst>
              <a:ext uri="{38DD9C24-5239-4AED-9FF7-68DA675D149E}">
                <a16:creationId xmlns:a16="http://schemas.microsoft.com/office/drawing/2010/main" id="{C2D6EC27-9990-4CDC-89F2-5698AAEB8515}"/>
              </a:ext>
            </a:extLst>
          </p:cNvPr>
          <p:cNvSpPr>
            <a:spLocks noGrp="true"/>
          </p:cNvSpPr>
          <p:nvPr>
            <p:ph idx="1" type="title"/>
          </p:nvPr>
        </p:nvSpPr>
        <p:spPr>
          <a:xfrm rot="0">
            <a:off x="1291679" y="1667880"/>
            <a:ext cx="5337719" cy="1532520"/>
          </a:xfrm>
          <a:prstGeom prst="rect">
            <a:avLst/>
          </a:prstGeom>
          <a:noFill/>
          <a:ln w="0">
            <a:noFill/>
          </a:ln>
        </p:spPr>
        <p:txBody>
          <a:bodyPr anchor="ctr" bIns="91440" lIns="91440" rIns="91440" rtlCol="0" tIns="91440" vert="horz">
            <a:noAutofit/>
          </a:bodyPr>
          <a:lstStyle/>
          <a:p>
            <a:pPr indent="0">
              <a:lnSpc>
                <a:spcPct val="100000"/>
              </a:lnSpc>
              <a:buNone/>
            </a:pPr>
            <a:r>
              <a:rPr b="1" dirty="0" lang="en" spc="-1" strike="noStrike" sz="4700">
                <a:solidFill>
                  <a:schemeClr val="dk1"/>
                </a:solidFill>
                <a:latin typeface="Manrope"/>
              </a:rPr>
              <a:t>Islam</a:t>
            </a:r>
            <a:endParaRPr b="1" dirty="0" lang="en" spc="-1" strike="noStrike" sz="4700">
              <a:solidFill>
                <a:schemeClr val="dk1"/>
              </a:solidFill>
              <a:latin typeface="Manrope"/>
            </a:endParaRPr>
          </a:p>
        </p:txBody>
      </p:sp>
      <p:cxnSp>
        <p:nvCxnSpPr>
          <p:cNvPr id="3" name="Google Shape;706;p37">
            <a:extLst>
              <a:ext uri="{99087CE3-E115-455A-B2A1-41ED58FB3797}">
                <a16:creationId xmlns:a16="http://schemas.microsoft.com/office/drawing/2010/main" id="{128D8BDB-1733-42C7-ABE6-91DC581189C6}"/>
              </a:ext>
            </a:extLst>
          </p:cNvPr>
          <p:cNvCxnSpPr/>
          <p:nvPr/>
        </p:nvCxnSpPr>
        <p:spPr>
          <a:xfrm rot="0">
            <a:off x="1371600" y="2971800"/>
            <a:ext cx="738360" cy="360"/>
          </a:xfrm>
          <a:prstGeom prst="line">
            <a:avLst/>
          </a:prstGeom>
          <a:ln w="9525">
            <a:solidFill>
              <a:srgbClr val="000000"/>
            </a:solidFill>
            <a:round/>
          </a:ln>
        </p:spPr>
      </p:cxnSp>
      <p:grpSp>
        <p:nvGrpSpPr>
          <p:cNvPr id="4" name="Google Shape;707;p37">
            <a:extLst>
              <a:ext uri="{3031AE0D-70ED-4205-A21B-EA81C3B1F2EA}">
                <a16:creationId xmlns:a16="http://schemas.microsoft.com/office/drawing/2010/main" id="{7D504BF6-F353-4CB4-9D88-FB13440FB302}"/>
              </a:ext>
            </a:extLst>
          </p:cNvPr>
          <p:cNvGrpSpPr/>
          <p:nvPr/>
        </p:nvGrpSpPr>
        <p:grpSpPr>
          <a:xfrm rot="0">
            <a:off x="7575840" y="244440"/>
            <a:ext cx="503639" cy="1870200"/>
            <a:chOff x="7575840" y="244440"/>
            <a:chExt cx="503639" cy="1870200"/>
          </a:xfrm>
        </p:grpSpPr>
        <p:cxnSp>
          <p:nvCxnSpPr>
            <p:cNvPr id="5" name="Google Shape;708;p37">
              <a:extLst>
                <a:ext uri="{C6B54E53-E852-4486-8876-D9C25424C61D}">
                  <a16:creationId xmlns:a16="http://schemas.microsoft.com/office/drawing/2010/main" id="{EBDE0149-7E71-4F43-821F-45F4A6F592F6}"/>
                </a:ext>
              </a:extLst>
            </p:cNvPr>
            <p:cNvCxnSpPr/>
            <p:nvPr/>
          </p:nvCxnSpPr>
          <p:spPr>
            <a:xfrm rot="0">
              <a:off x="7827839" y="244440"/>
              <a:ext cx="360" cy="1143720"/>
            </a:xfrm>
            <a:prstGeom prst="line">
              <a:avLst/>
            </a:prstGeom>
            <a:ln w="9525">
              <a:solidFill>
                <a:srgbClr val="000000"/>
              </a:solidFill>
              <a:round/>
            </a:ln>
          </p:spPr>
        </p:cxnSp>
        <p:sp>
          <p:nvSpPr>
            <p:cNvPr id="6" name="Google Shape;709;p37">
              <a:extLst>
                <a:ext uri="{222F4AB5-0356-472F-A43E-CE560914795A}">
                  <a16:creationId xmlns:a16="http://schemas.microsoft.com/office/drawing/2010/main" id="{97C440B4-D7FE-4150-8472-B1B856CCD317}"/>
                </a:ext>
              </a:extLst>
            </p:cNvPr>
            <p:cNvSpPr/>
            <p:nvPr/>
          </p:nvSpPr>
          <p:spPr>
            <a:xfrm rot="0">
              <a:off x="7743600" y="13690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7" name="Google Shape;710;p37">
              <a:extLst>
                <a:ext uri="{88CB142F-E80A-4E1B-A190-88C17A924761}">
                  <a16:creationId xmlns:a16="http://schemas.microsoft.com/office/drawing/2010/main" id="{D8950C12-AB18-4E7D-932F-4AEB59080F13}"/>
                </a:ext>
              </a:extLst>
            </p:cNvPr>
            <p:cNvGrpSpPr/>
            <p:nvPr/>
          </p:nvGrpSpPr>
          <p:grpSpPr>
            <a:xfrm rot="0">
              <a:off x="7575840" y="1104480"/>
              <a:ext cx="503639" cy="1010160"/>
              <a:chOff x="7575840" y="1104480"/>
              <a:chExt cx="503639" cy="1010160"/>
            </a:xfrm>
          </p:grpSpPr>
          <p:sp>
            <p:nvSpPr>
              <p:cNvPr id="8" name="Google Shape;711;p37">
                <a:extLst>
                  <a:ext uri="{B980F6CA-0D75-4B09-9D8B-F66903EEDC7A}">
                    <a16:creationId xmlns:a16="http://schemas.microsoft.com/office/drawing/2010/main" id="{62E8E322-633B-412F-85E8-3430076C7CB6}"/>
                  </a:ext>
                </a:extLst>
              </p:cNvPr>
              <p:cNvSpPr/>
              <p:nvPr/>
            </p:nvSpPr>
            <p:spPr>
              <a:xfrm rot="0">
                <a:off x="7912080" y="13690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712;p37">
                <a:extLst>
                  <a:ext uri="{807A1579-E3FF-4529-9DB7-FDF352659E57}">
                    <a16:creationId xmlns:a16="http://schemas.microsoft.com/office/drawing/2010/main" id="{B2B94184-30B1-4A38-ACEA-CF2B22F92564}"/>
                  </a:ext>
                </a:extLst>
              </p:cNvPr>
              <p:cNvSpPr/>
              <p:nvPr/>
            </p:nvSpPr>
            <p:spPr>
              <a:xfrm rot="0">
                <a:off x="7635240" y="13690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713;p37">
                <a:extLst>
                  <a:ext uri="{ABBD4337-38FE-4096-8F24-9A9E9953DA0C}">
                    <a16:creationId xmlns:a16="http://schemas.microsoft.com/office/drawing/2010/main" id="{2B44A21B-C40F-4509-8C39-D4E783EE7164}"/>
                  </a:ext>
                </a:extLst>
              </p:cNvPr>
              <p:cNvSpPr/>
              <p:nvPr/>
            </p:nvSpPr>
            <p:spPr>
              <a:xfrm rot="0">
                <a:off x="7575840" y="110448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714;p37">
                <a:extLst>
                  <a:ext uri="{EFD723AD-B32E-40E8-B031-7C0B9A7DA54D}">
                    <a16:creationId xmlns:a16="http://schemas.microsoft.com/office/drawing/2010/main" id="{797CB1D7-44BE-45D4-973B-29CAE3068D92}"/>
                  </a:ext>
                </a:extLst>
              </p:cNvPr>
              <p:cNvSpPr/>
              <p:nvPr/>
            </p:nvSpPr>
            <p:spPr>
              <a:xfrm rot="0">
                <a:off x="7608240" y="19288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715;p37">
                <a:extLst>
                  <a:ext uri="{3CF2EE2A-54D7-4761-A372-A0EA6BCB3087}">
                    <a16:creationId xmlns:a16="http://schemas.microsoft.com/office/drawing/2010/main" id="{B91D4351-E22A-4EB8-826C-71744299F6A5}"/>
                  </a:ext>
                </a:extLst>
              </p:cNvPr>
              <p:cNvSpPr/>
              <p:nvPr/>
            </p:nvSpPr>
            <p:spPr>
              <a:xfrm rot="0">
                <a:off x="7769520" y="142992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3" name="Google Shape;716;p37">
                <a:extLst>
                  <a:ext uri="{17C4BB5B-5621-4438-BE78-420481A3FBDD}">
                    <a16:creationId xmlns:a16="http://schemas.microsoft.com/office/drawing/2010/main" id="{C18E4916-ECEC-48FC-ADE0-999635D8DC33}"/>
                  </a:ext>
                </a:extLst>
              </p:cNvPr>
              <p:cNvSpPr/>
              <p:nvPr/>
            </p:nvSpPr>
            <p:spPr>
              <a:xfrm rot="0">
                <a:off x="7701840" y="1900800"/>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717;p37">
                <a:extLst>
                  <a:ext uri="{BC077830-3F48-4E9D-9106-E874CF0E1E03}">
                    <a16:creationId xmlns:a16="http://schemas.microsoft.com/office/drawing/2010/main" id="{71C8E2AD-F978-4E21-9367-87856B88C4B1}"/>
                  </a:ext>
                </a:extLst>
              </p:cNvPr>
              <p:cNvSpPr/>
              <p:nvPr/>
            </p:nvSpPr>
            <p:spPr>
              <a:xfrm rot="0">
                <a:off x="7655040" y="142992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5" name="Google Shape;718;p37">
                <a:extLst>
                  <a:ext uri="{99240AD1-24B1-4C25-9174-33A0A0BA4DCD}">
                    <a16:creationId xmlns:a16="http://schemas.microsoft.com/office/drawing/2010/main" id="{B50B4E7D-AD8D-4CFC-8E99-32E58EE456AF}"/>
                  </a:ext>
                </a:extLst>
              </p:cNvPr>
              <p:cNvSpPr/>
              <p:nvPr/>
            </p:nvSpPr>
            <p:spPr>
              <a:xfrm rot="0">
                <a:off x="7934399" y="142992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719;p37">
                <a:extLst>
                  <a:ext uri="{67F5519F-CF59-4FAB-9CFC-895E89F44E54}">
                    <a16:creationId xmlns:a16="http://schemas.microsoft.com/office/drawing/2010/main" id="{21ACE0B0-77C6-4913-BA78-9F387FC6531C}"/>
                  </a:ext>
                </a:extLst>
              </p:cNvPr>
              <p:cNvSpPr/>
              <p:nvPr/>
            </p:nvSpPr>
            <p:spPr>
              <a:xfrm rot="0">
                <a:off x="7710480" y="110448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7" name="Google Shape;720;p37">
                <a:extLst>
                  <a:ext uri="{56EB0754-6493-4315-83C8-3179B46D18FF}">
                    <a16:creationId xmlns:a16="http://schemas.microsoft.com/office/drawing/2010/main" id="{C88335EE-6FC3-4BC8-9364-E87E845D3977}"/>
                  </a:ext>
                </a:extLst>
              </p:cNvPr>
              <p:cNvSpPr/>
              <p:nvPr/>
            </p:nvSpPr>
            <p:spPr>
              <a:xfrm rot="0">
                <a:off x="7613640" y="13291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8" name="Google Shape;721;p37">
                <a:extLst>
                  <a:ext uri="{7189A8D4-B8BB-4B19-86EB-9100249855FE}">
                    <a16:creationId xmlns:a16="http://schemas.microsoft.com/office/drawing/2010/main" id="{CD6210BF-4AE4-422B-80BF-3B0772BF61E0}"/>
                  </a:ext>
                </a:extLst>
              </p:cNvPr>
              <p:cNvSpPr/>
              <p:nvPr/>
            </p:nvSpPr>
            <p:spPr>
              <a:xfrm rot="0">
                <a:off x="7620840" y="1888200"/>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19" name="Google Shape;722;p37">
            <a:extLst>
              <a:ext uri="{D80EB4CF-922C-42D4-8357-7F50A3553B5F}">
                <a16:creationId xmlns:a16="http://schemas.microsoft.com/office/drawing/2010/main" id="{09484AF8-E6E7-4598-9B44-9923C7BA0C2D}"/>
              </a:ext>
            </a:extLst>
          </p:cNvPr>
          <p:cNvGrpSpPr/>
          <p:nvPr/>
        </p:nvGrpSpPr>
        <p:grpSpPr>
          <a:xfrm rot="0">
            <a:off x="5671800" y="2610000"/>
            <a:ext cx="2873520" cy="2288519"/>
            <a:chOff x="5671800" y="2610000"/>
            <a:chExt cx="2873520" cy="2288519"/>
          </a:xfrm>
        </p:grpSpPr>
        <p:sp>
          <p:nvSpPr>
            <p:cNvPr id="20" name="Google Shape;723;p37">
              <a:extLst>
                <a:ext uri="{3B48EC32-EC02-4F03-A1AE-9C74BA34E311}">
                  <a16:creationId xmlns:a16="http://schemas.microsoft.com/office/drawing/2010/main" id="{99024614-8698-411F-AE8C-3935E0F4FB5C}"/>
                </a:ext>
              </a:extLst>
            </p:cNvPr>
            <p:cNvSpPr/>
            <p:nvPr/>
          </p:nvSpPr>
          <p:spPr>
            <a:xfrm rot="0">
              <a:off x="5671800" y="2610000"/>
              <a:ext cx="2873520" cy="2288519"/>
            </a:xfrm>
            <a:custGeom>
              <a:avLst/>
              <a:gdLst/>
              <a:ahLst/>
              <a:cxnLst/>
              <a:rect b="b" l="0" r="r" t="0"/>
              <a:pathLst>
                <a:path h="60660" w="76161">
                  <a:moveTo>
                    <a:pt x="74813" y="31738"/>
                  </a:moveTo>
                  <a:lnTo>
                    <a:pt x="72172" y="31738"/>
                  </a:lnTo>
                  <a:lnTo>
                    <a:pt x="72172" y="30232"/>
                  </a:lnTo>
                  <a:lnTo>
                    <a:pt x="72692" y="30232"/>
                  </a:lnTo>
                  <a:lnTo>
                    <a:pt x="72692" y="28949"/>
                  </a:lnTo>
                  <a:lnTo>
                    <a:pt x="71846" y="28949"/>
                  </a:lnTo>
                  <a:cubicBezTo>
                    <a:pt x="72227" y="28484"/>
                    <a:pt x="73269" y="27024"/>
                    <a:pt x="72739" y="25545"/>
                  </a:cubicBezTo>
                  <a:cubicBezTo>
                    <a:pt x="71883" y="23146"/>
                    <a:pt x="68229" y="22634"/>
                    <a:pt x="66332" y="21202"/>
                  </a:cubicBezTo>
                  <a:cubicBezTo>
                    <a:pt x="64425" y="22634"/>
                    <a:pt x="60771" y="23146"/>
                    <a:pt x="59915" y="25545"/>
                  </a:cubicBezTo>
                  <a:cubicBezTo>
                    <a:pt x="59394" y="27024"/>
                    <a:pt x="60436" y="28493"/>
                    <a:pt x="60808" y="28949"/>
                  </a:cubicBezTo>
                  <a:lnTo>
                    <a:pt x="59962" y="28949"/>
                  </a:lnTo>
                  <a:lnTo>
                    <a:pt x="59962" y="30232"/>
                  </a:lnTo>
                  <a:lnTo>
                    <a:pt x="60492" y="30232"/>
                  </a:lnTo>
                  <a:lnTo>
                    <a:pt x="60492" y="31738"/>
                  </a:lnTo>
                  <a:lnTo>
                    <a:pt x="54075" y="31738"/>
                  </a:lnTo>
                  <a:lnTo>
                    <a:pt x="54075" y="24727"/>
                  </a:lnTo>
                  <a:lnTo>
                    <a:pt x="55507" y="24727"/>
                  </a:lnTo>
                  <a:lnTo>
                    <a:pt x="55507" y="21221"/>
                  </a:lnTo>
                  <a:lnTo>
                    <a:pt x="53182" y="21221"/>
                  </a:lnTo>
                  <a:cubicBezTo>
                    <a:pt x="54224" y="19956"/>
                    <a:pt x="57079" y="15948"/>
                    <a:pt x="55628" y="11903"/>
                  </a:cubicBezTo>
                  <a:cubicBezTo>
                    <a:pt x="53285" y="5338"/>
                    <a:pt x="43288" y="3915"/>
                    <a:pt x="38080" y="0"/>
                  </a:cubicBezTo>
                  <a:cubicBezTo>
                    <a:pt x="32864" y="3915"/>
                    <a:pt x="22867" y="5338"/>
                    <a:pt x="20523" y="11903"/>
                  </a:cubicBezTo>
                  <a:cubicBezTo>
                    <a:pt x="19082" y="15948"/>
                    <a:pt x="21937" y="19956"/>
                    <a:pt x="22978" y="21221"/>
                  </a:cubicBezTo>
                  <a:lnTo>
                    <a:pt x="20654" y="21221"/>
                  </a:lnTo>
                  <a:lnTo>
                    <a:pt x="20654" y="24727"/>
                  </a:lnTo>
                  <a:lnTo>
                    <a:pt x="22086" y="24727"/>
                  </a:lnTo>
                  <a:lnTo>
                    <a:pt x="22086" y="31738"/>
                  </a:lnTo>
                  <a:lnTo>
                    <a:pt x="15669" y="31738"/>
                  </a:lnTo>
                  <a:lnTo>
                    <a:pt x="15669" y="30232"/>
                  </a:lnTo>
                  <a:lnTo>
                    <a:pt x="16199" y="30232"/>
                  </a:lnTo>
                  <a:lnTo>
                    <a:pt x="16199" y="28949"/>
                  </a:lnTo>
                  <a:lnTo>
                    <a:pt x="15344" y="28949"/>
                  </a:lnTo>
                  <a:cubicBezTo>
                    <a:pt x="15725" y="28484"/>
                    <a:pt x="16767" y="27024"/>
                    <a:pt x="16237" y="25545"/>
                  </a:cubicBezTo>
                  <a:cubicBezTo>
                    <a:pt x="15381" y="23146"/>
                    <a:pt x="11726" y="22634"/>
                    <a:pt x="9829" y="21202"/>
                  </a:cubicBezTo>
                  <a:cubicBezTo>
                    <a:pt x="7923" y="22634"/>
                    <a:pt x="4268" y="23146"/>
                    <a:pt x="3413" y="25545"/>
                  </a:cubicBezTo>
                  <a:cubicBezTo>
                    <a:pt x="2892" y="27024"/>
                    <a:pt x="3934" y="28493"/>
                    <a:pt x="4306" y="28949"/>
                  </a:cubicBezTo>
                  <a:lnTo>
                    <a:pt x="3459" y="28949"/>
                  </a:lnTo>
                  <a:lnTo>
                    <a:pt x="3459" y="30232"/>
                  </a:lnTo>
                  <a:lnTo>
                    <a:pt x="3989" y="30232"/>
                  </a:lnTo>
                  <a:lnTo>
                    <a:pt x="3989" y="31738"/>
                  </a:lnTo>
                  <a:lnTo>
                    <a:pt x="0" y="31738"/>
                  </a:lnTo>
                  <a:lnTo>
                    <a:pt x="0" y="34026"/>
                  </a:lnTo>
                  <a:lnTo>
                    <a:pt x="1339" y="34026"/>
                  </a:lnTo>
                  <a:lnTo>
                    <a:pt x="1339" y="60659"/>
                  </a:lnTo>
                  <a:lnTo>
                    <a:pt x="74813" y="60659"/>
                  </a:lnTo>
                  <a:lnTo>
                    <a:pt x="74813" y="34026"/>
                  </a:lnTo>
                  <a:lnTo>
                    <a:pt x="76161" y="34026"/>
                  </a:lnTo>
                  <a:lnTo>
                    <a:pt x="76161" y="31738"/>
                  </a:ln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1" name="Google Shape;724;p37">
              <a:extLst>
                <a:ext uri="{BD14C3DE-9446-4CF5-BDF0-A35F6E162B98}">
                  <a16:creationId xmlns:a16="http://schemas.microsoft.com/office/drawing/2010/main" id="{EE4A3AD4-CC28-49D9-B827-774CF92A21F5}"/>
                </a:ext>
              </a:extLst>
            </p:cNvPr>
            <p:cNvSpPr/>
            <p:nvPr/>
          </p:nvSpPr>
          <p:spPr>
            <a:xfrm rot="0">
              <a:off x="5811840" y="4024080"/>
              <a:ext cx="133200" cy="720720"/>
            </a:xfrm>
            <a:custGeom>
              <a:avLst/>
              <a:gdLst/>
              <a:ahLst/>
              <a:cxnLst/>
              <a:rect b="b" l="0" r="r" t="0"/>
              <a:pathLst>
                <a:path h="19111" w="3535">
                  <a:moveTo>
                    <a:pt x="1767" y="0"/>
                  </a:moveTo>
                  <a:lnTo>
                    <a:pt x="1767" y="0"/>
                  </a:lnTo>
                  <a:cubicBezTo>
                    <a:pt x="2744" y="0"/>
                    <a:pt x="3534" y="791"/>
                    <a:pt x="3534" y="1767"/>
                  </a:cubicBezTo>
                  <a:lnTo>
                    <a:pt x="3534" y="19110"/>
                  </a:lnTo>
                  <a:lnTo>
                    <a:pt x="0" y="19110"/>
                  </a:lnTo>
                  <a:lnTo>
                    <a:pt x="0" y="1767"/>
                  </a:lnTo>
                  <a:cubicBezTo>
                    <a:pt x="0" y="791"/>
                    <a:pt x="791" y="0"/>
                    <a:pt x="1767" y="0"/>
                  </a:cubicBezTo>
                  <a:close/>
                </a:path>
              </a:pathLst>
            </a:custGeom>
            <a:solidFill>
              <a:schemeClr val="l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2" name="Google Shape;725;p37">
              <a:extLst>
                <a:ext uri="{42A66E40-27F8-4BEF-AA71-DEA65E5118E4}">
                  <a16:creationId xmlns:a16="http://schemas.microsoft.com/office/drawing/2010/main" id="{43CFE6F3-9AB8-4C6F-8627-07FB0FE090E7}"/>
                </a:ext>
              </a:extLst>
            </p:cNvPr>
            <p:cNvSpPr/>
            <p:nvPr/>
          </p:nvSpPr>
          <p:spPr>
            <a:xfrm rot="0">
              <a:off x="6044040" y="4024080"/>
              <a:ext cx="133200" cy="720720"/>
            </a:xfrm>
            <a:custGeom>
              <a:avLst/>
              <a:gdLst/>
              <a:ahLst/>
              <a:cxnLst/>
              <a:rect b="b" l="0" r="r" t="0"/>
              <a:pathLst>
                <a:path h="19111" w="3535">
                  <a:moveTo>
                    <a:pt x="1767" y="0"/>
                  </a:moveTo>
                  <a:lnTo>
                    <a:pt x="1767" y="0"/>
                  </a:lnTo>
                  <a:cubicBezTo>
                    <a:pt x="2735" y="0"/>
                    <a:pt x="3525" y="791"/>
                    <a:pt x="3534" y="1767"/>
                  </a:cubicBezTo>
                  <a:lnTo>
                    <a:pt x="3534" y="19110"/>
                  </a:lnTo>
                  <a:lnTo>
                    <a:pt x="1" y="19110"/>
                  </a:lnTo>
                  <a:lnTo>
                    <a:pt x="1" y="1767"/>
                  </a:lnTo>
                  <a:cubicBezTo>
                    <a:pt x="1" y="791"/>
                    <a:pt x="791" y="0"/>
                    <a:pt x="1767" y="0"/>
                  </a:cubicBezTo>
                  <a:close/>
                </a:path>
              </a:pathLst>
            </a:custGeom>
            <a:solidFill>
              <a:schemeClr val="l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3" name="Google Shape;726;p37">
              <a:extLst>
                <a:ext uri="{0CFA82F7-03E7-404B-8DBD-A4E2A63A9AA6}">
                  <a16:creationId xmlns:a16="http://schemas.microsoft.com/office/drawing/2010/main" id="{BE54879E-999F-4E53-9FD6-5687F6EBA0F4}"/>
                </a:ext>
              </a:extLst>
            </p:cNvPr>
            <p:cNvSpPr/>
            <p:nvPr/>
          </p:nvSpPr>
          <p:spPr>
            <a:xfrm rot="0">
              <a:off x="6276240" y="4024080"/>
              <a:ext cx="133200" cy="720720"/>
            </a:xfrm>
            <a:custGeom>
              <a:avLst/>
              <a:gdLst/>
              <a:ahLst/>
              <a:cxnLst/>
              <a:rect b="b" l="0" r="r" t="0"/>
              <a:pathLst>
                <a:path h="19111" w="3544">
                  <a:moveTo>
                    <a:pt x="1776" y="0"/>
                  </a:moveTo>
                  <a:lnTo>
                    <a:pt x="1776" y="0"/>
                  </a:lnTo>
                  <a:cubicBezTo>
                    <a:pt x="2744" y="0"/>
                    <a:pt x="3534" y="791"/>
                    <a:pt x="3543" y="1767"/>
                  </a:cubicBezTo>
                  <a:lnTo>
                    <a:pt x="3543" y="19110"/>
                  </a:lnTo>
                  <a:lnTo>
                    <a:pt x="0" y="19110"/>
                  </a:lnTo>
                  <a:lnTo>
                    <a:pt x="0" y="1767"/>
                  </a:lnTo>
                  <a:cubicBezTo>
                    <a:pt x="10" y="791"/>
                    <a:pt x="800" y="0"/>
                    <a:pt x="1776" y="0"/>
                  </a:cubicBezTo>
                  <a:close/>
                </a:path>
              </a:pathLst>
            </a:custGeom>
            <a:solidFill>
              <a:schemeClr val="l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4" name="Google Shape;727;p37">
              <a:extLst>
                <a:ext uri="{50E87208-E4CA-4A3E-B584-5C2C240E07F7}">
                  <a16:creationId xmlns:a16="http://schemas.microsoft.com/office/drawing/2010/main" id="{476428C9-C74E-438B-B0AF-5BCAF5FAD788}"/>
                </a:ext>
              </a:extLst>
            </p:cNvPr>
            <p:cNvSpPr/>
            <p:nvPr/>
          </p:nvSpPr>
          <p:spPr>
            <a:xfrm rot="0">
              <a:off x="6586920" y="3584880"/>
              <a:ext cx="139679" cy="214920"/>
            </a:xfrm>
            <a:custGeom>
              <a:avLst/>
              <a:gdLst/>
              <a:ahLst/>
              <a:cxnLst/>
              <a:rect b="b" l="0" r="r" t="0"/>
              <a:pathLst>
                <a:path h="5701" w="3711">
                  <a:moveTo>
                    <a:pt x="1860" y="0"/>
                  </a:moveTo>
                  <a:lnTo>
                    <a:pt x="1860" y="0"/>
                  </a:lnTo>
                  <a:cubicBezTo>
                    <a:pt x="2883" y="0"/>
                    <a:pt x="3711" y="837"/>
                    <a:pt x="3711" y="1860"/>
                  </a:cubicBezTo>
                  <a:lnTo>
                    <a:pt x="3711" y="5701"/>
                  </a:lnTo>
                  <a:lnTo>
                    <a:pt x="0" y="5701"/>
                  </a:lnTo>
                  <a:lnTo>
                    <a:pt x="0" y="1860"/>
                  </a:lnTo>
                  <a:cubicBezTo>
                    <a:pt x="0" y="837"/>
                    <a:pt x="828" y="0"/>
                    <a:pt x="1860" y="0"/>
                  </a:cubicBezTo>
                  <a:close/>
                </a:path>
              </a:pathLst>
            </a:custGeom>
            <a:solidFill>
              <a:schemeClr val="l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5" name="Google Shape;728;p37">
              <a:extLst>
                <a:ext uri="{65FA35FB-AE47-446E-86EC-55AF2CF5B011}">
                  <a16:creationId xmlns:a16="http://schemas.microsoft.com/office/drawing/2010/main" id="{64294788-390F-4F3D-8B6B-B05458E9EB86}"/>
                </a:ext>
              </a:extLst>
            </p:cNvPr>
            <p:cNvSpPr/>
            <p:nvPr/>
          </p:nvSpPr>
          <p:spPr>
            <a:xfrm rot="0">
              <a:off x="6813000" y="3584880"/>
              <a:ext cx="139319" cy="214920"/>
            </a:xfrm>
            <a:custGeom>
              <a:avLst/>
              <a:gdLst/>
              <a:ahLst/>
              <a:cxnLst/>
              <a:rect b="b" l="0" r="r" t="0"/>
              <a:pathLst>
                <a:path h="5701" w="3702">
                  <a:moveTo>
                    <a:pt x="1851" y="0"/>
                  </a:moveTo>
                  <a:lnTo>
                    <a:pt x="1851" y="0"/>
                  </a:lnTo>
                  <a:cubicBezTo>
                    <a:pt x="2874" y="0"/>
                    <a:pt x="3701" y="837"/>
                    <a:pt x="3701" y="1860"/>
                  </a:cubicBezTo>
                  <a:lnTo>
                    <a:pt x="3701" y="5701"/>
                  </a:lnTo>
                  <a:lnTo>
                    <a:pt x="0" y="5701"/>
                  </a:lnTo>
                  <a:lnTo>
                    <a:pt x="0" y="1860"/>
                  </a:lnTo>
                  <a:cubicBezTo>
                    <a:pt x="0" y="837"/>
                    <a:pt x="828" y="0"/>
                    <a:pt x="1851" y="0"/>
                  </a:cubicBezTo>
                  <a:close/>
                </a:path>
              </a:pathLst>
            </a:custGeom>
            <a:solidFill>
              <a:schemeClr val="l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6" name="Google Shape;729;p37">
              <a:extLst>
                <a:ext uri="{EAE111CE-B2B1-4B5F-B395-26304A4DF373}">
                  <a16:creationId xmlns:a16="http://schemas.microsoft.com/office/drawing/2010/main" id="{A44C3FFD-2BD1-4035-AF48-EA55D70ACFAC}"/>
                </a:ext>
              </a:extLst>
            </p:cNvPr>
            <p:cNvSpPr/>
            <p:nvPr/>
          </p:nvSpPr>
          <p:spPr>
            <a:xfrm rot="0">
              <a:off x="7038720" y="3584880"/>
              <a:ext cx="139679" cy="214920"/>
            </a:xfrm>
            <a:custGeom>
              <a:avLst/>
              <a:gdLst/>
              <a:ahLst/>
              <a:cxnLst/>
              <a:rect b="b" l="0" r="r" t="0"/>
              <a:pathLst>
                <a:path h="5701" w="3712">
                  <a:moveTo>
                    <a:pt x="1860" y="0"/>
                  </a:moveTo>
                  <a:lnTo>
                    <a:pt x="1860" y="0"/>
                  </a:lnTo>
                  <a:cubicBezTo>
                    <a:pt x="2883" y="0"/>
                    <a:pt x="3711" y="837"/>
                    <a:pt x="3711" y="1860"/>
                  </a:cubicBezTo>
                  <a:lnTo>
                    <a:pt x="3711" y="5701"/>
                  </a:lnTo>
                  <a:lnTo>
                    <a:pt x="10" y="5701"/>
                  </a:lnTo>
                  <a:lnTo>
                    <a:pt x="10" y="1860"/>
                  </a:lnTo>
                  <a:cubicBezTo>
                    <a:pt x="1" y="837"/>
                    <a:pt x="838" y="0"/>
                    <a:pt x="1860" y="0"/>
                  </a:cubicBezTo>
                  <a:close/>
                </a:path>
              </a:pathLst>
            </a:custGeom>
            <a:solidFill>
              <a:schemeClr val="l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7" name="Google Shape;730;p37">
              <a:extLst>
                <a:ext uri="{A254A3A0-A1F1-497E-B99A-856B73691C54}">
                  <a16:creationId xmlns:a16="http://schemas.microsoft.com/office/drawing/2010/main" id="{6F3C78A5-9B4E-458C-AA59-D34D7AA4AE18}"/>
                </a:ext>
              </a:extLst>
            </p:cNvPr>
            <p:cNvSpPr/>
            <p:nvPr/>
          </p:nvSpPr>
          <p:spPr>
            <a:xfrm rot="0">
              <a:off x="7264800" y="3584880"/>
              <a:ext cx="139679" cy="214920"/>
            </a:xfrm>
            <a:custGeom>
              <a:avLst/>
              <a:gdLst/>
              <a:ahLst/>
              <a:cxnLst/>
              <a:rect b="b" l="0" r="r" t="0"/>
              <a:pathLst>
                <a:path h="5701" w="3711">
                  <a:moveTo>
                    <a:pt x="1851" y="0"/>
                  </a:moveTo>
                  <a:lnTo>
                    <a:pt x="1851" y="0"/>
                  </a:lnTo>
                  <a:cubicBezTo>
                    <a:pt x="2883" y="0"/>
                    <a:pt x="3711" y="837"/>
                    <a:pt x="3711" y="1860"/>
                  </a:cubicBezTo>
                  <a:lnTo>
                    <a:pt x="3711" y="5701"/>
                  </a:lnTo>
                  <a:lnTo>
                    <a:pt x="0" y="5701"/>
                  </a:lnTo>
                  <a:lnTo>
                    <a:pt x="0" y="1860"/>
                  </a:lnTo>
                  <a:cubicBezTo>
                    <a:pt x="0" y="837"/>
                    <a:pt x="828" y="0"/>
                    <a:pt x="1851" y="0"/>
                  </a:cubicBezTo>
                  <a:close/>
                </a:path>
              </a:pathLst>
            </a:custGeom>
            <a:solidFill>
              <a:schemeClr val="l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8" name="Google Shape;731;p37">
              <a:extLst>
                <a:ext uri="{7EB69E15-1832-4C73-A133-7853C1C32BA0}">
                  <a16:creationId xmlns:a16="http://schemas.microsoft.com/office/drawing/2010/main" id="{82EC4C1A-A959-42BF-AE8E-C9DA62F513BC}"/>
                </a:ext>
              </a:extLst>
            </p:cNvPr>
            <p:cNvSpPr/>
            <p:nvPr/>
          </p:nvSpPr>
          <p:spPr>
            <a:xfrm rot="0">
              <a:off x="7490520" y="3584880"/>
              <a:ext cx="139319" cy="214920"/>
            </a:xfrm>
            <a:custGeom>
              <a:avLst/>
              <a:gdLst/>
              <a:ahLst/>
              <a:cxnLst/>
              <a:rect b="b" l="0" r="r" t="0"/>
              <a:pathLst>
                <a:path h="5701" w="3702">
                  <a:moveTo>
                    <a:pt x="1851" y="0"/>
                  </a:moveTo>
                  <a:lnTo>
                    <a:pt x="1851" y="0"/>
                  </a:lnTo>
                  <a:cubicBezTo>
                    <a:pt x="2874" y="0"/>
                    <a:pt x="3701" y="837"/>
                    <a:pt x="3701" y="1860"/>
                  </a:cubicBezTo>
                  <a:lnTo>
                    <a:pt x="3701" y="5701"/>
                  </a:lnTo>
                  <a:lnTo>
                    <a:pt x="0" y="5701"/>
                  </a:lnTo>
                  <a:lnTo>
                    <a:pt x="0" y="1860"/>
                  </a:lnTo>
                  <a:cubicBezTo>
                    <a:pt x="0" y="837"/>
                    <a:pt x="828" y="0"/>
                    <a:pt x="1851" y="0"/>
                  </a:cubicBezTo>
                  <a:close/>
                </a:path>
              </a:pathLst>
            </a:custGeom>
            <a:solidFill>
              <a:schemeClr val="l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9" name="Google Shape;732;p37">
              <a:extLst>
                <a:ext uri="{48AA1DB2-A296-442C-8F53-F189834B6B14}">
                  <a16:creationId xmlns:a16="http://schemas.microsoft.com/office/drawing/2010/main" id="{82544611-1F80-4756-A925-26F52F5D6C40}"/>
                </a:ext>
              </a:extLst>
            </p:cNvPr>
            <p:cNvSpPr/>
            <p:nvPr/>
          </p:nvSpPr>
          <p:spPr>
            <a:xfrm rot="0">
              <a:off x="8277840" y="4024080"/>
              <a:ext cx="133200" cy="720720"/>
            </a:xfrm>
            <a:custGeom>
              <a:avLst/>
              <a:gdLst/>
              <a:ahLst/>
              <a:cxnLst/>
              <a:rect b="b" l="0" r="r" t="0"/>
              <a:pathLst>
                <a:path h="19111" w="3535">
                  <a:moveTo>
                    <a:pt x="1767" y="0"/>
                  </a:moveTo>
                  <a:lnTo>
                    <a:pt x="1767" y="0"/>
                  </a:lnTo>
                  <a:cubicBezTo>
                    <a:pt x="791" y="0"/>
                    <a:pt x="0" y="791"/>
                    <a:pt x="0" y="1767"/>
                  </a:cubicBezTo>
                  <a:lnTo>
                    <a:pt x="0" y="19110"/>
                  </a:lnTo>
                  <a:lnTo>
                    <a:pt x="3534" y="19110"/>
                  </a:lnTo>
                  <a:lnTo>
                    <a:pt x="3534" y="1767"/>
                  </a:lnTo>
                  <a:cubicBezTo>
                    <a:pt x="3525" y="791"/>
                    <a:pt x="2744" y="0"/>
                    <a:pt x="1767" y="0"/>
                  </a:cubicBezTo>
                  <a:close/>
                </a:path>
              </a:pathLst>
            </a:custGeom>
            <a:solidFill>
              <a:schemeClr val="l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0" name="Google Shape;733;p37">
              <a:extLst>
                <a:ext uri="{281E90B2-5BF3-4231-AEB8-285DFC7B0AA6}">
                  <a16:creationId xmlns:a16="http://schemas.microsoft.com/office/drawing/2010/main" id="{257E61C9-7ED2-4B71-A579-3CFD8C8EC897}"/>
                </a:ext>
              </a:extLst>
            </p:cNvPr>
            <p:cNvSpPr/>
            <p:nvPr/>
          </p:nvSpPr>
          <p:spPr>
            <a:xfrm rot="0">
              <a:off x="8045280" y="4024080"/>
              <a:ext cx="132840" cy="720720"/>
            </a:xfrm>
            <a:custGeom>
              <a:avLst/>
              <a:gdLst/>
              <a:ahLst/>
              <a:cxnLst/>
              <a:rect b="b" l="0" r="r" t="0"/>
              <a:pathLst>
                <a:path h="19111" w="3534">
                  <a:moveTo>
                    <a:pt x="1767" y="0"/>
                  </a:moveTo>
                  <a:lnTo>
                    <a:pt x="1767" y="0"/>
                  </a:lnTo>
                  <a:cubicBezTo>
                    <a:pt x="791" y="0"/>
                    <a:pt x="0" y="791"/>
                    <a:pt x="0" y="1767"/>
                  </a:cubicBezTo>
                  <a:lnTo>
                    <a:pt x="0" y="19110"/>
                  </a:lnTo>
                  <a:lnTo>
                    <a:pt x="3534" y="19110"/>
                  </a:lnTo>
                  <a:lnTo>
                    <a:pt x="3534" y="1767"/>
                  </a:lnTo>
                  <a:cubicBezTo>
                    <a:pt x="3534" y="791"/>
                    <a:pt x="2744" y="0"/>
                    <a:pt x="1767" y="0"/>
                  </a:cubicBezTo>
                  <a:close/>
                </a:path>
              </a:pathLst>
            </a:custGeom>
            <a:solidFill>
              <a:schemeClr val="l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1" name="Google Shape;734;p37">
              <a:extLst>
                <a:ext uri="{4E07B7EA-9951-4F2E-B99F-6CB706EF9494}">
                  <a16:creationId xmlns:a16="http://schemas.microsoft.com/office/drawing/2010/main" id="{A9C6D630-D59B-413D-8806-D2720C322861}"/>
                </a:ext>
              </a:extLst>
            </p:cNvPr>
            <p:cNvSpPr/>
            <p:nvPr/>
          </p:nvSpPr>
          <p:spPr>
            <a:xfrm rot="0">
              <a:off x="7813080" y="4024080"/>
              <a:ext cx="132840" cy="720720"/>
            </a:xfrm>
            <a:custGeom>
              <a:avLst/>
              <a:gdLst/>
              <a:ahLst/>
              <a:cxnLst/>
              <a:rect b="b" l="0" r="r" t="0"/>
              <a:pathLst>
                <a:path h="19111" w="3534">
                  <a:moveTo>
                    <a:pt x="1767" y="0"/>
                  </a:moveTo>
                  <a:lnTo>
                    <a:pt x="1767" y="0"/>
                  </a:lnTo>
                  <a:cubicBezTo>
                    <a:pt x="800" y="0"/>
                    <a:pt x="9" y="791"/>
                    <a:pt x="0" y="1767"/>
                  </a:cubicBezTo>
                  <a:lnTo>
                    <a:pt x="0" y="19110"/>
                  </a:lnTo>
                  <a:lnTo>
                    <a:pt x="3534" y="19110"/>
                  </a:lnTo>
                  <a:lnTo>
                    <a:pt x="3534" y="1767"/>
                  </a:lnTo>
                  <a:cubicBezTo>
                    <a:pt x="3534" y="791"/>
                    <a:pt x="2743" y="0"/>
                    <a:pt x="1767" y="0"/>
                  </a:cubicBezTo>
                  <a:close/>
                </a:path>
              </a:pathLst>
            </a:custGeom>
            <a:solidFill>
              <a:schemeClr val="l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2" name="Google Shape;735;p37">
              <a:extLst>
                <a:ext uri="{867C6CDA-8D96-4669-ADBA-0C985D001E9E}">
                  <a16:creationId xmlns:a16="http://schemas.microsoft.com/office/drawing/2010/main" id="{CFE29B22-AAB9-4565-A562-BB716933F9F9}"/>
                </a:ext>
              </a:extLst>
            </p:cNvPr>
            <p:cNvSpPr/>
            <p:nvPr/>
          </p:nvSpPr>
          <p:spPr>
            <a:xfrm rot="0">
              <a:off x="6759000" y="3928680"/>
              <a:ext cx="699120" cy="969840"/>
            </a:xfrm>
            <a:custGeom>
              <a:avLst/>
              <a:gdLst/>
              <a:ahLst/>
              <a:cxnLst/>
              <a:rect b="b" l="0" r="r" t="0"/>
              <a:pathLst>
                <a:path h="25714" w="18534">
                  <a:moveTo>
                    <a:pt x="9271" y="25713"/>
                  </a:moveTo>
                  <a:lnTo>
                    <a:pt x="1711" y="25713"/>
                  </a:lnTo>
                  <a:lnTo>
                    <a:pt x="1711" y="25527"/>
                  </a:lnTo>
                  <a:lnTo>
                    <a:pt x="0" y="25527"/>
                  </a:lnTo>
                  <a:lnTo>
                    <a:pt x="0" y="4604"/>
                  </a:lnTo>
                  <a:lnTo>
                    <a:pt x="3060" y="4604"/>
                  </a:lnTo>
                  <a:cubicBezTo>
                    <a:pt x="3060" y="1888"/>
                    <a:pt x="6835" y="1321"/>
                    <a:pt x="9271" y="1"/>
                  </a:cubicBezTo>
                  <a:cubicBezTo>
                    <a:pt x="11699" y="1321"/>
                    <a:pt x="15483" y="2251"/>
                    <a:pt x="15483" y="4604"/>
                  </a:cubicBezTo>
                  <a:lnTo>
                    <a:pt x="18534" y="4604"/>
                  </a:lnTo>
                  <a:lnTo>
                    <a:pt x="18534" y="25527"/>
                  </a:lnTo>
                  <a:lnTo>
                    <a:pt x="16822" y="25527"/>
                  </a:lnTo>
                  <a:lnTo>
                    <a:pt x="16822" y="25713"/>
                  </a:lnTo>
                  <a:close/>
                </a:path>
              </a:pathLst>
            </a:custGeom>
            <a:solidFill>
              <a:schemeClr val="l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cxnSp>
        <p:nvCxnSpPr>
          <p:cNvPr id="33" name="Google Shape;706;p 1">
            <a:extLst>
              <a:ext uri="{EF2BEF7C-FB01-4249-8914-BB4ADD101813}">
                <a16:creationId xmlns:a16="http://schemas.microsoft.com/office/drawing/2010/main" id="{D38EE67A-7322-4949-AEFD-8457CD484CE2}"/>
              </a:ext>
            </a:extLst>
          </p:cNvPr>
          <p:cNvCxnSpPr/>
          <p:nvPr/>
        </p:nvCxnSpPr>
        <p:spPr>
          <a:xfrm rot="0">
            <a:off x="2233800" y="2971800"/>
            <a:ext cx="738360" cy="360"/>
          </a:xfrm>
          <a:prstGeom prst="line">
            <a:avLst/>
          </a:prstGeom>
          <a:ln w="9525">
            <a:solidFill>
              <a:srgbClr val="000000"/>
            </a:solidFill>
            <a:round/>
          </a:ln>
        </p:spPr>
      </p:cxnSp>
      <p:cxnSp>
        <p:nvCxnSpPr>
          <p:cNvPr id="34" name="Google Shape;706;p 2">
            <a:extLst>
              <a:ext uri="{55386227-3E2F-40DD-91EB-32410D091206}">
                <a16:creationId xmlns:a16="http://schemas.microsoft.com/office/drawing/2010/main" id="{959CFEA1-9E69-4649-8DFA-9F17D33495C9}"/>
              </a:ext>
            </a:extLst>
          </p:cNvPr>
          <p:cNvCxnSpPr/>
          <p:nvPr/>
        </p:nvCxnSpPr>
        <p:spPr>
          <a:xfrm rot="0">
            <a:off x="1776600" y="2971800"/>
            <a:ext cx="738360" cy="360"/>
          </a:xfrm>
          <a:prstGeom prst="line">
            <a:avLst/>
          </a:prstGeom>
          <a:ln w="9525">
            <a:solidFill>
              <a:srgbClr val="000000"/>
            </a:solidFill>
            <a:round/>
          </a:ln>
        </p:spPr>
      </p:cxnSp>
    </p:spTree>
    <p:extLst>
      <p:ext uri="{81443CB8-ED00-4B9A-B036-097F0F2532E7}">
        <p14:creationId xmlns:p14="http://schemas.microsoft.com/office/powerpoint/2010/main" val="1709109070202"/>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2" presetSubtype="8">
                                  <p:stCondLst>
                                    <p:cond delay="0"/>
                                  </p:stCondLst>
                                  <p:childTnLst>
                                    <p:set>
                                      <p:cBhvr>
                                        <p:cTn dur="1" fill="hold" id="6">
                                          <p:stCondLst>
                                            <p:cond delay="0"/>
                                          </p:stCondLst>
                                        </p:cTn>
                                        <p:tgtEl>
                                          <p:spTgt spid="2"/>
                                        </p:tgtEl>
                                        <p:attrNameLst>
                                          <p:attrName>style.visibility</p:attrName>
                                        </p:attrNameLst>
                                      </p:cBhvr>
                                      <p:to>
                                        <p:strVal val="visible"/>
                                      </p:to>
                                    </p:set>
                                    <p:anim calcmode="lin" valueType="num">
                                      <p:cBhvr additive="base">
                                        <p:cTn dur="1500" id="7">
                                          <p:stCondLst>
                                            <p:cond delay="0"/>
                                          </p:stCondLst>
                                        </p:cTn>
                                        <p:tgtEl>
                                          <p:spTgt spid="2"/>
                                        </p:tgtEl>
                                        <p:attrNameLst>
                                          <p:attrName>ppt_x</p:attrName>
                                        </p:attrNameLst>
                                      </p:cBhvr>
                                      <p:tavLst>
                                        <p:tav tm="0">
                                          <p:val>
                                            <p:strVal val="0-#ppt_w/2"/>
                                          </p:val>
                                        </p:tav>
                                        <p:tav tm="100000">
                                          <p:val>
                                            <p:strVal val="#ppt_x"/>
                                          </p:val>
                                        </p:tav>
                                      </p:tavLst>
                                    </p:anim>
                                    <p:anim calcmode="lin" valueType="num">
                                      <p:cBhvr additive="base">
                                        <p:cTn dur="1500" id="8">
                                          <p:stCondLst>
                                            <p:cond delay="0"/>
                                          </p:stCondLst>
                                        </p:cTn>
                                        <p:tgtEl>
                                          <p:spTgt spid="2"/>
                                        </p:tgtEl>
                                        <p:attrNameLst>
                                          <p:attrName>ppt_y</p:attrName>
                                        </p:attrNameLst>
                                      </p:cBhvr>
                                      <p:tavLst>
                                        <p:tav tm="0">
                                          <p:val>
                                            <p:strVal val="#ppt_y"/>
                                          </p:val>
                                        </p:tav>
                                        <p:tav tm="100000">
                                          <p:val>
                                            <p:strVal val="#ppt_y"/>
                                          </p:val>
                                        </p:tav>
                                      </p:tavLst>
                                    </p:anim>
                                  </p:childTnLst>
                                </p:cTn>
                              </p:par>
                              <p:par>
                                <p:cTn fill="hold" grpId="1" id="9" nodeType="withEffect" presetClass="entr" presetID="2" presetSubtype="8">
                                  <p:stCondLst>
                                    <p:cond delay="0"/>
                                  </p:stCondLst>
                                  <p:childTnLst>
                                    <p:set>
                                      <p:cBhvr>
                                        <p:cTn dur="1" fill="hold" id="10">
                                          <p:stCondLst>
                                            <p:cond delay="0"/>
                                          </p:stCondLst>
                                        </p:cTn>
                                        <p:tgtEl>
                                          <p:spTgt spid="3"/>
                                        </p:tgtEl>
                                        <p:attrNameLst>
                                          <p:attrName>style.visibility</p:attrName>
                                        </p:attrNameLst>
                                      </p:cBhvr>
                                      <p:to>
                                        <p:strVal val="visible"/>
                                      </p:to>
                                    </p:set>
                                    <p:anim calcmode="lin" valueType="num">
                                      <p:cBhvr additive="base">
                                        <p:cTn dur="1500" id="11">
                                          <p:stCondLst>
                                            <p:cond delay="0"/>
                                          </p:stCondLst>
                                        </p:cTn>
                                        <p:tgtEl>
                                          <p:spTgt spid="3"/>
                                        </p:tgtEl>
                                        <p:attrNameLst>
                                          <p:attrName>ppt_x</p:attrName>
                                        </p:attrNameLst>
                                      </p:cBhvr>
                                      <p:tavLst>
                                        <p:tav tm="0">
                                          <p:val>
                                            <p:strVal val="0-#ppt_w/2"/>
                                          </p:val>
                                        </p:tav>
                                        <p:tav tm="100000">
                                          <p:val>
                                            <p:strVal val="#ppt_x"/>
                                          </p:val>
                                        </p:tav>
                                      </p:tavLst>
                                    </p:anim>
                                    <p:anim calcmode="lin" valueType="num">
                                      <p:cBhvr additive="base">
                                        <p:cTn dur="1500" id="12">
                                          <p:stCondLst>
                                            <p:cond delay="0"/>
                                          </p:stCondLst>
                                        </p:cTn>
                                        <p:tgtEl>
                                          <p:spTgt spid="3"/>
                                        </p:tgtEl>
                                        <p:attrNameLst>
                                          <p:attrName>ppt_y</p:attrName>
                                        </p:attrNameLst>
                                      </p:cBhvr>
                                      <p:tavLst>
                                        <p:tav tm="0">
                                          <p:val>
                                            <p:strVal val="#ppt_y"/>
                                          </p:val>
                                        </p:tav>
                                        <p:tav tm="100000">
                                          <p:val>
                                            <p:strVal val="#ppt_y"/>
                                          </p:val>
                                        </p:tav>
                                      </p:tavLst>
                                    </p:anim>
                                  </p:childTnLst>
                                </p:cTn>
                              </p:par>
                              <p:par>
                                <p:cTn fill="hold" grpId="2" id="13" nodeType="withEffect" presetClass="entr" presetID="2" presetSubtype="8">
                                  <p:stCondLst>
                                    <p:cond delay="0"/>
                                  </p:stCondLst>
                                  <p:childTnLst>
                                    <p:set>
                                      <p:cBhvr>
                                        <p:cTn dur="1" fill="hold" id="14">
                                          <p:stCondLst>
                                            <p:cond delay="0"/>
                                          </p:stCondLst>
                                        </p:cTn>
                                        <p:tgtEl>
                                          <p:spTgt spid="33"/>
                                        </p:tgtEl>
                                        <p:attrNameLst>
                                          <p:attrName>style.visibility</p:attrName>
                                        </p:attrNameLst>
                                      </p:cBhvr>
                                      <p:to>
                                        <p:strVal val="visible"/>
                                      </p:to>
                                    </p:set>
                                    <p:anim calcmode="lin" valueType="num">
                                      <p:cBhvr additive="base">
                                        <p:cTn dur="1500" id="15">
                                          <p:stCondLst>
                                            <p:cond delay="0"/>
                                          </p:stCondLst>
                                        </p:cTn>
                                        <p:tgtEl>
                                          <p:spTgt spid="33"/>
                                        </p:tgtEl>
                                        <p:attrNameLst>
                                          <p:attrName>ppt_x</p:attrName>
                                        </p:attrNameLst>
                                      </p:cBhvr>
                                      <p:tavLst>
                                        <p:tav tm="0">
                                          <p:val>
                                            <p:strVal val="0-#ppt_w/2"/>
                                          </p:val>
                                        </p:tav>
                                        <p:tav tm="100000">
                                          <p:val>
                                            <p:strVal val="#ppt_x"/>
                                          </p:val>
                                        </p:tav>
                                      </p:tavLst>
                                    </p:anim>
                                    <p:anim calcmode="lin" valueType="num">
                                      <p:cBhvr additive="base">
                                        <p:cTn dur="1500" id="16">
                                          <p:stCondLst>
                                            <p:cond delay="0"/>
                                          </p:stCondLst>
                                        </p:cTn>
                                        <p:tgtEl>
                                          <p:spTgt spid="33"/>
                                        </p:tgtEl>
                                        <p:attrNameLst>
                                          <p:attrName>ppt_y</p:attrName>
                                        </p:attrNameLst>
                                      </p:cBhvr>
                                      <p:tavLst>
                                        <p:tav tm="0">
                                          <p:val>
                                            <p:strVal val="#ppt_y"/>
                                          </p:val>
                                        </p:tav>
                                        <p:tav tm="100000">
                                          <p:val>
                                            <p:strVal val="#ppt_y"/>
                                          </p:val>
                                        </p:tav>
                                      </p:tavLst>
                                    </p:anim>
                                  </p:childTnLst>
                                </p:cTn>
                              </p:par>
                              <p:par>
                                <p:cTn fill="hold" grpId="3" id="17" nodeType="withEffect" presetClass="entr" presetID="2" presetSubtype="8">
                                  <p:stCondLst>
                                    <p:cond delay="0"/>
                                  </p:stCondLst>
                                  <p:childTnLst>
                                    <p:set>
                                      <p:cBhvr>
                                        <p:cTn dur="1" fill="hold" id="18">
                                          <p:stCondLst>
                                            <p:cond delay="0"/>
                                          </p:stCondLst>
                                        </p:cTn>
                                        <p:tgtEl>
                                          <p:spTgt spid="34"/>
                                        </p:tgtEl>
                                        <p:attrNameLst>
                                          <p:attrName>style.visibility</p:attrName>
                                        </p:attrNameLst>
                                      </p:cBhvr>
                                      <p:to>
                                        <p:strVal val="visible"/>
                                      </p:to>
                                    </p:set>
                                    <p:anim calcmode="lin" valueType="num">
                                      <p:cBhvr additive="base">
                                        <p:cTn dur="1500" id="19">
                                          <p:stCondLst>
                                            <p:cond delay="0"/>
                                          </p:stCondLst>
                                        </p:cTn>
                                        <p:tgtEl>
                                          <p:spTgt spid="34"/>
                                        </p:tgtEl>
                                        <p:attrNameLst>
                                          <p:attrName>ppt_x</p:attrName>
                                        </p:attrNameLst>
                                      </p:cBhvr>
                                      <p:tavLst>
                                        <p:tav tm="0">
                                          <p:val>
                                            <p:strVal val="0-#ppt_w/2"/>
                                          </p:val>
                                        </p:tav>
                                        <p:tav tm="100000">
                                          <p:val>
                                            <p:strVal val="#ppt_x"/>
                                          </p:val>
                                        </p:tav>
                                      </p:tavLst>
                                    </p:anim>
                                    <p:anim calcmode="lin" valueType="num">
                                      <p:cBhvr additive="base">
                                        <p:cTn dur="1500" id="20">
                                          <p:stCondLst>
                                            <p:cond delay="0"/>
                                          </p:stCondLst>
                                        </p:cTn>
                                        <p:tgtEl>
                                          <p:spTgt spid="34"/>
                                        </p:tgtEl>
                                        <p:attrNameLst>
                                          <p:attrName>ppt_y</p:attrName>
                                        </p:attrNameLst>
                                      </p:cBhvr>
                                      <p:tavLst>
                                        <p:tav tm="0">
                                          <p:val>
                                            <p:strVal val="#ppt_y"/>
                                          </p:val>
                                        </p:tav>
                                        <p:tav tm="100000">
                                          <p:val>
                                            <p:strVal val="#ppt_y"/>
                                          </p:val>
                                        </p:tav>
                                      </p:tavLst>
                                    </p:anim>
                                  </p:childTnLst>
                                </p:cTn>
                              </p:par>
                              <p:par>
                                <p:cTn fill="hold" grpId="4" id="21" nodeType="withEffect" presetClass="entr" presetID="2" presetSubtype="1">
                                  <p:stCondLst>
                                    <p:cond delay="0"/>
                                  </p:stCondLst>
                                  <p:childTnLst>
                                    <p:set>
                                      <p:cBhvr>
                                        <p:cTn dur="1" fill="hold" id="22">
                                          <p:stCondLst>
                                            <p:cond delay="0"/>
                                          </p:stCondLst>
                                        </p:cTn>
                                        <p:tgtEl>
                                          <p:spTgt spid="4"/>
                                        </p:tgtEl>
                                        <p:attrNameLst>
                                          <p:attrName>style.visibility</p:attrName>
                                        </p:attrNameLst>
                                      </p:cBhvr>
                                      <p:to>
                                        <p:strVal val="visible"/>
                                      </p:to>
                                    </p:set>
                                    <p:anim calcmode="lin" valueType="num">
                                      <p:cBhvr additive="base">
                                        <p:cTn dur="1500" id="23">
                                          <p:stCondLst>
                                            <p:cond delay="0"/>
                                          </p:stCondLst>
                                        </p:cTn>
                                        <p:tgtEl>
                                          <p:spTgt spid="4"/>
                                        </p:tgtEl>
                                        <p:attrNameLst>
                                          <p:attrName>ppt_x</p:attrName>
                                        </p:attrNameLst>
                                      </p:cBhvr>
                                      <p:tavLst>
                                        <p:tav tm="0">
                                          <p:val>
                                            <p:strVal val="#ppt_x"/>
                                          </p:val>
                                        </p:tav>
                                        <p:tav tm="100000">
                                          <p:val>
                                            <p:strVal val="#ppt_x"/>
                                          </p:val>
                                        </p:tav>
                                      </p:tavLst>
                                    </p:anim>
                                    <p:anim calcmode="lin" valueType="num">
                                      <p:cBhvr additive="base">
                                        <p:cTn dur="1500" id="24">
                                          <p:stCondLst>
                                            <p:cond delay="0"/>
                                          </p:stCondLst>
                                        </p:cTn>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grpId="0" spid="2"/>
      <p:bldP animBg="1" grpId="1" spid="3"/>
      <p:bldP animBg="1" grpId="2" spid="33"/>
      <p:bldP animBg="1" grpId="3" spid="34"/>
      <p:bldP animBg="1" grpId="4" spid="4"/>
    </p:bldLst>
  </p:timing>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PlaceHolder 1">
            <a:extLst>
              <a:ext uri="{A0D553A5-7E60-43BD-9029-871629BD3C69}">
                <a16:creationId xmlns:a16="http://schemas.microsoft.com/office/drawing/2010/main" id="{F1F3790A-DD03-40C8-BE4F-1A8E8774B301}"/>
              </a:ext>
            </a:extLst>
          </p:cNvPr>
          <p:cNvSpPr>
            <a:spLocks noGrp="true"/>
          </p:cNvSpPr>
          <p:nvPr>
            <p:ph/>
          </p:nvPr>
        </p:nvSpPr>
        <p:spPr>
          <a:xfrm rot="0">
            <a:off x="966600" y="1371600"/>
            <a:ext cx="4748400" cy="2561759"/>
          </a:xfrm>
          <a:prstGeom prst="rect">
            <a:avLst/>
          </a:prstGeom>
          <a:noFill/>
          <a:ln w="0">
            <a:noFill/>
          </a:ln>
        </p:spPr>
        <p:txBody>
          <a:bodyPr anchor="ctr" bIns="91440" lIns="91440" rIns="91440" rtlCol="0" tIns="91440" vert="horz">
            <a:noAutofit/>
          </a:bodyPr>
          <a:lstStyle/>
          <a:p>
            <a:pPr indent="0">
              <a:lnSpc>
                <a:spcPct val="100000"/>
              </a:lnSpc>
              <a:buNone/>
            </a:pPr>
            <a:r>
              <a:rPr b="0" dirty="0" lang="en" spc="-1" strike="noStrike" sz="1600">
                <a:solidFill>
                  <a:schemeClr val="dk1"/>
                </a:solidFill>
                <a:latin typeface="Cabin"/>
              </a:rPr>
              <a:t>Najznačajnija je podjela na sunite i šiite, dok se sufizam obično smatra prije mističnim redom nego posebnom školom islama. Najveći broj izvora tvrdi da je u svijetu otprilike 85% muslimana sunita, a oko 15% su šiiti.</a:t>
            </a:r>
          </a:p>
          <a:p>
            <a:pPr indent="0">
              <a:lnSpc>
                <a:spcPct val="100000"/>
              </a:lnSpc>
              <a:buNone/>
            </a:pPr>
            <a:r>
              <a:rPr b="0" dirty="0" lang="en-US" spc="-1" strike="noStrike" sz="1600">
                <a:solidFill>
                  <a:srgbClr val="000000"/>
                </a:solidFill>
                <a:latin typeface="Arial"/>
              </a:rPr>
              <a:t/>
            </a:r>
          </a:p>
          <a:p>
            <a:pPr indent="0">
              <a:lnSpc>
                <a:spcPct val="100000"/>
              </a:lnSpc>
              <a:buNone/>
            </a:pPr>
            <a:r>
              <a:rPr b="0" dirty="0" lang="en" spc="-1" strike="noStrike" sz="1600">
                <a:solidFill>
                  <a:schemeClr val="dk1"/>
                </a:solidFill>
                <a:latin typeface="Cabin"/>
              </a:rPr>
              <a:t>U osnovi, u islamu postoje svega dva praznika – Bajrama: ramazanski i Kurban-Bajram. Za njih postoji propisan obred, dok se drugi značajni dani kao što su: Ašura, Lejlei-kadr, Lejlei-berat, Mevlud... ne obilježavaju uz propisan obred, već se posvećuju intenzivnijoj individualnoj molitvi.</a:t>
            </a:r>
            <a:endParaRPr b="0" dirty="0" lang="en" spc="-1" strike="noStrike" sz="1600">
              <a:solidFill>
                <a:schemeClr val="dk1"/>
              </a:solidFill>
              <a:latin typeface="Cabin"/>
            </a:endParaRPr>
          </a:p>
        </p:txBody>
      </p:sp>
      <p:grpSp>
        <p:nvGrpSpPr>
          <p:cNvPr id="3" name="Google Shape;928;p 5">
            <a:extLst>
              <a:ext uri="{C798C31D-52AC-49CA-A2CF-D9B2B29EB98A}">
                <a16:creationId xmlns:a16="http://schemas.microsoft.com/office/drawing/2010/main" id="{F0248CCB-27AC-44C0-B161-99DC56499A1E}"/>
              </a:ext>
            </a:extLst>
          </p:cNvPr>
          <p:cNvGrpSpPr/>
          <p:nvPr/>
        </p:nvGrpSpPr>
        <p:grpSpPr>
          <a:xfrm rot="0">
            <a:off x="8040960" y="244800"/>
            <a:ext cx="503639" cy="1995840"/>
            <a:chOff x="8040960" y="244800"/>
            <a:chExt cx="503639" cy="1995840"/>
          </a:xfrm>
        </p:grpSpPr>
        <p:cxnSp>
          <p:nvCxnSpPr>
            <p:cNvPr id="4" name="Google Shape;929;p 5">
              <a:extLst>
                <a:ext uri="{F59CE38B-AA5B-4A4B-B626-E1C905C553AE}">
                  <a16:creationId xmlns:a16="http://schemas.microsoft.com/office/drawing/2010/main" id="{B717F144-B08A-4850-B631-E2AC3443D239}"/>
                </a:ext>
              </a:extLst>
            </p:cNvPr>
            <p:cNvCxnSpPr/>
            <p:nvPr/>
          </p:nvCxnSpPr>
          <p:spPr>
            <a:xfrm rot="0">
              <a:off x="8281800" y="244800"/>
              <a:ext cx="11520" cy="1269360"/>
            </a:xfrm>
            <a:prstGeom prst="line">
              <a:avLst/>
            </a:prstGeom>
            <a:ln w="9525">
              <a:solidFill>
                <a:srgbClr val="000000"/>
              </a:solidFill>
              <a:round/>
            </a:ln>
          </p:spPr>
        </p:cxnSp>
        <p:sp>
          <p:nvSpPr>
            <p:cNvPr id="5" name="Google Shape;930;p 5">
              <a:extLst>
                <a:ext uri="{66919BA1-46CB-4C20-A203-8FC7BF7D2EF1}">
                  <a16:creationId xmlns:a16="http://schemas.microsoft.com/office/drawing/2010/main" id="{DA81456A-A73B-4239-B56E-F062EDFF84AD}"/>
                </a:ext>
              </a:extLst>
            </p:cNvPr>
            <p:cNvSpPr/>
            <p:nvPr/>
          </p:nvSpPr>
          <p:spPr>
            <a:xfrm rot="0">
              <a:off x="8208720" y="14950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6" name="Google Shape;931;p 5">
              <a:extLst>
                <a:ext uri="{2477A6B6-889E-4F24-9F7D-FD1E50484DDA}">
                  <a16:creationId xmlns:a16="http://schemas.microsoft.com/office/drawing/2010/main" id="{83308143-EBAE-436C-9C74-A26A26E7D9E0}"/>
                </a:ext>
              </a:extLst>
            </p:cNvPr>
            <p:cNvGrpSpPr/>
            <p:nvPr/>
          </p:nvGrpSpPr>
          <p:grpSpPr>
            <a:xfrm rot="0">
              <a:off x="8040960" y="1230840"/>
              <a:ext cx="503639" cy="1009800"/>
              <a:chOff x="8040960" y="1230840"/>
              <a:chExt cx="503639" cy="1009800"/>
            </a:xfrm>
          </p:grpSpPr>
          <p:sp>
            <p:nvSpPr>
              <p:cNvPr id="7" name="Google Shape;932;p 5">
                <a:extLst>
                  <a:ext uri="{D4B1BA24-4632-435D-A0ED-19ACFAB6E93B}">
                    <a16:creationId xmlns:a16="http://schemas.microsoft.com/office/drawing/2010/main" id="{C2E857D9-C835-47D1-BEE9-47EB3540B004}"/>
                  </a:ext>
                </a:extLst>
              </p:cNvPr>
              <p:cNvSpPr/>
              <p:nvPr/>
            </p:nvSpPr>
            <p:spPr>
              <a:xfrm rot="0">
                <a:off x="8377200" y="14950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933;p 5">
                <a:extLst>
                  <a:ext uri="{B00A3748-6C08-48E8-8C5E-C1D33951C440}">
                    <a16:creationId xmlns:a16="http://schemas.microsoft.com/office/drawing/2010/main" id="{6F30A168-3B4E-48F1-90EB-F1831C6F987B}"/>
                  </a:ext>
                </a:extLst>
              </p:cNvPr>
              <p:cNvSpPr/>
              <p:nvPr/>
            </p:nvSpPr>
            <p:spPr>
              <a:xfrm rot="0">
                <a:off x="8100720" y="14950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934;p 5">
                <a:extLst>
                  <a:ext uri="{246A7DC4-525E-4FE0-A59E-A3AA062A2286}">
                    <a16:creationId xmlns:a16="http://schemas.microsoft.com/office/drawing/2010/main" id="{3E44E571-3F1E-4660-9E0F-B979BB23BE5E}"/>
                  </a:ext>
                </a:extLst>
              </p:cNvPr>
              <p:cNvSpPr/>
              <p:nvPr/>
            </p:nvSpPr>
            <p:spPr>
              <a:xfrm rot="0">
                <a:off x="8040960" y="123084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935;p 5">
                <a:extLst>
                  <a:ext uri="{1D6E8883-FE83-4CA7-8970-A0831D6FB1BE}">
                    <a16:creationId xmlns:a16="http://schemas.microsoft.com/office/drawing/2010/main" id="{5EAC4C2C-4B29-4E4E-9567-F5D6CFAE4FE7}"/>
                  </a:ext>
                </a:extLst>
              </p:cNvPr>
              <p:cNvSpPr/>
              <p:nvPr/>
            </p:nvSpPr>
            <p:spPr>
              <a:xfrm rot="0">
                <a:off x="8073360" y="20548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936;p 5">
                <a:extLst>
                  <a:ext uri="{4E88BDAE-1525-43FE-B1D7-E86AEAA6A0A9}">
                    <a16:creationId xmlns:a16="http://schemas.microsoft.com/office/drawing/2010/main" id="{FDCAAD82-5EEF-43DD-9AB7-694ACD72F054}"/>
                  </a:ext>
                </a:extLst>
              </p:cNvPr>
              <p:cNvSpPr/>
              <p:nvPr/>
            </p:nvSpPr>
            <p:spPr>
              <a:xfrm rot="0">
                <a:off x="8234640" y="155628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937;p 5">
                <a:extLst>
                  <a:ext uri="{2EF97DCC-264C-4DC6-A06C-7F774C98BED9}">
                    <a16:creationId xmlns:a16="http://schemas.microsoft.com/office/drawing/2010/main" id="{00591717-8B44-4DAC-AA9A-5B7798F88F23}"/>
                  </a:ext>
                </a:extLst>
              </p:cNvPr>
              <p:cNvSpPr/>
              <p:nvPr/>
            </p:nvSpPr>
            <p:spPr>
              <a:xfrm rot="0">
                <a:off x="8166959" y="2026799"/>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938;p 5">
                <a:extLst>
                  <a:ext uri="{277690B5-8582-497E-822B-BABF4FD7EB5D}">
                    <a16:creationId xmlns:a16="http://schemas.microsoft.com/office/drawing/2010/main" id="{8B9CEA04-BBA9-4340-89AD-EF727C65E3E6}"/>
                  </a:ext>
                </a:extLst>
              </p:cNvPr>
              <p:cNvSpPr/>
              <p:nvPr/>
            </p:nvSpPr>
            <p:spPr>
              <a:xfrm rot="0">
                <a:off x="8120160" y="155628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939;p 5">
                <a:extLst>
                  <a:ext uri="{992B5AA6-DBAD-4694-A444-448F539BD6FD}">
                    <a16:creationId xmlns:a16="http://schemas.microsoft.com/office/drawing/2010/main" id="{2497F898-CD37-41E5-B04E-02D057C475A8}"/>
                  </a:ext>
                </a:extLst>
              </p:cNvPr>
              <p:cNvSpPr/>
              <p:nvPr/>
            </p:nvSpPr>
            <p:spPr>
              <a:xfrm rot="0">
                <a:off x="8399520" y="155628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940;p 5">
                <a:extLst>
                  <a:ext uri="{E879F310-801E-4120-8B86-3EEE004B0251}">
                    <a16:creationId xmlns:a16="http://schemas.microsoft.com/office/drawing/2010/main" id="{122F7243-8900-4D13-9B5B-B4154ECCF0D3}"/>
                  </a:ext>
                </a:extLst>
              </p:cNvPr>
              <p:cNvSpPr/>
              <p:nvPr/>
            </p:nvSpPr>
            <p:spPr>
              <a:xfrm rot="0">
                <a:off x="8175600" y="123084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6" name="Google Shape;941;p 5">
                <a:extLst>
                  <a:ext uri="{8B5B8E14-5843-47FD-A6D6-5A57E50E160A}">
                    <a16:creationId xmlns:a16="http://schemas.microsoft.com/office/drawing/2010/main" id="{B2486533-DC8D-41D7-B34C-9C8DFA485AE6}"/>
                  </a:ext>
                </a:extLst>
              </p:cNvPr>
              <p:cNvSpPr/>
              <p:nvPr/>
            </p:nvSpPr>
            <p:spPr>
              <a:xfrm rot="0">
                <a:off x="8078760" y="14551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7" name="Google Shape;942;p 5">
                <a:extLst>
                  <a:ext uri="{B53DB476-0AC8-450F-A191-C829790A3FD2}">
                    <a16:creationId xmlns:a16="http://schemas.microsoft.com/office/drawing/2010/main" id="{628D0F55-9871-4016-8445-3016124547F2}"/>
                  </a:ext>
                </a:extLst>
              </p:cNvPr>
              <p:cNvSpPr/>
              <p:nvPr/>
            </p:nvSpPr>
            <p:spPr>
              <a:xfrm rot="0">
                <a:off x="8085960" y="2014559"/>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18" name="Google Shape;943;p 5">
            <a:extLst>
              <a:ext uri="{7885ED0F-BDD9-4DE9-980B-1B25E9579C88}">
                <a16:creationId xmlns:a16="http://schemas.microsoft.com/office/drawing/2010/main" id="{9CB3AAA9-AF04-490D-9230-72F6D0BB8013}"/>
              </a:ext>
            </a:extLst>
          </p:cNvPr>
          <p:cNvGrpSpPr/>
          <p:nvPr/>
        </p:nvGrpSpPr>
        <p:grpSpPr>
          <a:xfrm rot="0">
            <a:off x="7235280" y="241560"/>
            <a:ext cx="503639" cy="2820600"/>
            <a:chOff x="7235280" y="241560"/>
            <a:chExt cx="503639" cy="2820600"/>
          </a:xfrm>
        </p:grpSpPr>
        <p:cxnSp>
          <p:nvCxnSpPr>
            <p:cNvPr id="19" name="Google Shape;944;p 5">
              <a:extLst>
                <a:ext uri="{62910B90-6E9E-4ACC-B697-3617A532E5D0}">
                  <a16:creationId xmlns:a16="http://schemas.microsoft.com/office/drawing/2010/main" id="{FAF90C26-C29B-4B7C-B97B-F6C361EEF2BD}"/>
                </a:ext>
              </a:extLst>
            </p:cNvPr>
            <p:cNvCxnSpPr/>
            <p:nvPr/>
          </p:nvCxnSpPr>
          <p:spPr>
            <a:xfrm rot="0">
              <a:off x="7487279" y="241560"/>
              <a:ext cx="360" cy="2091600"/>
            </a:xfrm>
            <a:prstGeom prst="line">
              <a:avLst/>
            </a:prstGeom>
            <a:ln w="9525">
              <a:solidFill>
                <a:srgbClr val="000000"/>
              </a:solidFill>
              <a:round/>
            </a:ln>
          </p:spPr>
        </p:cxnSp>
        <p:sp>
          <p:nvSpPr>
            <p:cNvPr id="20" name="Google Shape;945;p 5">
              <a:extLst>
                <a:ext uri="{E6D43A35-AE72-4043-AD5D-3B3BF45FD43F}">
                  <a16:creationId xmlns:a16="http://schemas.microsoft.com/office/drawing/2010/main" id="{24E8DBF4-6B71-479C-82FF-9EEF907F9A1C}"/>
                </a:ext>
              </a:extLst>
            </p:cNvPr>
            <p:cNvSpPr/>
            <p:nvPr/>
          </p:nvSpPr>
          <p:spPr>
            <a:xfrm rot="0">
              <a:off x="7403040" y="2314080"/>
              <a:ext cx="167760" cy="52200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21" name="Google Shape;946;p 5">
              <a:extLst>
                <a:ext uri="{C8B36FD5-1202-4899-B44C-83DAD02D5306}">
                  <a16:creationId xmlns:a16="http://schemas.microsoft.com/office/drawing/2010/main" id="{F6376568-6907-413B-817B-4F530D8C64C1}"/>
                </a:ext>
              </a:extLst>
            </p:cNvPr>
            <p:cNvGrpSpPr/>
            <p:nvPr/>
          </p:nvGrpSpPr>
          <p:grpSpPr>
            <a:xfrm rot="0">
              <a:off x="7235280" y="2048760"/>
              <a:ext cx="503639" cy="1013399"/>
              <a:chOff x="7235280" y="2048760"/>
              <a:chExt cx="503639" cy="1013399"/>
            </a:xfrm>
          </p:grpSpPr>
          <p:sp>
            <p:nvSpPr>
              <p:cNvPr id="22" name="Google Shape;947;p 5">
                <a:extLst>
                  <a:ext uri="{2FDB5BA9-C6B0-44FF-9F67-530EA574E073}">
                    <a16:creationId xmlns:a16="http://schemas.microsoft.com/office/drawing/2010/main" id="{B5CF150D-0687-45F1-855B-62F0A4BBC35C}"/>
                  </a:ext>
                </a:extLst>
              </p:cNvPr>
              <p:cNvSpPr/>
              <p:nvPr/>
            </p:nvSpPr>
            <p:spPr>
              <a:xfrm rot="0">
                <a:off x="7571520" y="2314080"/>
                <a:ext cx="107280" cy="52200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3" name="Google Shape;948;p 5">
                <a:extLst>
                  <a:ext uri="{20CF6787-EE19-4466-BCCD-F72283D202E9}">
                    <a16:creationId xmlns:a16="http://schemas.microsoft.com/office/drawing/2010/main" id="{91DFD35C-0F4B-49A0-9395-4A412106F609}"/>
                  </a:ext>
                </a:extLst>
              </p:cNvPr>
              <p:cNvSpPr/>
              <p:nvPr/>
            </p:nvSpPr>
            <p:spPr>
              <a:xfrm rot="0">
                <a:off x="7295040" y="2314080"/>
                <a:ext cx="108000" cy="52200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4" name="Google Shape;949;p 5">
                <a:extLst>
                  <a:ext uri="{A5D25EFD-2C24-4816-A710-32DADF0C6754}">
                    <a16:creationId xmlns:a16="http://schemas.microsoft.com/office/drawing/2010/main" id="{BA0F1A30-B783-4D6B-A051-495C51D51B6D}"/>
                  </a:ext>
                </a:extLst>
              </p:cNvPr>
              <p:cNvSpPr/>
              <p:nvPr/>
            </p:nvSpPr>
            <p:spPr>
              <a:xfrm rot="0">
                <a:off x="7235280" y="2048760"/>
                <a:ext cx="503639" cy="225000"/>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5" name="Google Shape;950;p 5">
                <a:extLst>
                  <a:ext uri="{77FC05ED-DF4C-4984-9C80-D69607718923}">
                    <a16:creationId xmlns:a16="http://schemas.microsoft.com/office/drawing/2010/main" id="{0E2B4E9C-8145-4E16-BA65-68D099BC7010}"/>
                  </a:ext>
                </a:extLst>
              </p:cNvPr>
              <p:cNvSpPr/>
              <p:nvPr/>
            </p:nvSpPr>
            <p:spPr>
              <a:xfrm rot="0">
                <a:off x="7267679" y="2876040"/>
                <a:ext cx="439560" cy="186120"/>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6" name="Google Shape;951;p 5">
                <a:extLst>
                  <a:ext uri="{01294217-1FE9-444E-B319-FB98474844CE}">
                    <a16:creationId xmlns:a16="http://schemas.microsoft.com/office/drawing/2010/main" id="{9DB9F4AC-69CA-44E7-82D6-5872CEA683F1}"/>
                  </a:ext>
                </a:extLst>
              </p:cNvPr>
              <p:cNvSpPr/>
              <p:nvPr/>
            </p:nvSpPr>
            <p:spPr>
              <a:xfrm rot="0">
                <a:off x="7428960" y="2375280"/>
                <a:ext cx="115920" cy="4608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7" name="Google Shape;952;p 5">
                <a:extLst>
                  <a:ext uri="{AA01F1CB-D6F2-436E-B3CF-260FF4132E79}">
                    <a16:creationId xmlns:a16="http://schemas.microsoft.com/office/drawing/2010/main" id="{4FD58255-F861-42C4-8A3A-D89EEBDAAD97}"/>
                  </a:ext>
                </a:extLst>
              </p:cNvPr>
              <p:cNvSpPr/>
              <p:nvPr/>
            </p:nvSpPr>
            <p:spPr>
              <a:xfrm rot="0">
                <a:off x="7361280" y="2847600"/>
                <a:ext cx="251999" cy="21456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8" name="Google Shape;953;p 5">
                <a:extLst>
                  <a:ext uri="{4FD88B1A-B6C5-4AAF-A1DE-C7652B8C9866}">
                    <a16:creationId xmlns:a16="http://schemas.microsoft.com/office/drawing/2010/main" id="{25CBA8BD-9239-408E-9671-607307C418A6}"/>
                  </a:ext>
                </a:extLst>
              </p:cNvPr>
              <p:cNvSpPr/>
              <p:nvPr/>
            </p:nvSpPr>
            <p:spPr>
              <a:xfrm rot="0">
                <a:off x="7314480" y="2375280"/>
                <a:ext cx="66600" cy="4608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9" name="Google Shape;954;p 5">
                <a:extLst>
                  <a:ext uri="{95CEA437-4F71-4604-94C4-AF9B831A095A}">
                    <a16:creationId xmlns:a16="http://schemas.microsoft.com/office/drawing/2010/main" id="{EFF6FC70-A9D6-4E99-A030-C960E5E2E3BB}"/>
                  </a:ext>
                </a:extLst>
              </p:cNvPr>
              <p:cNvSpPr/>
              <p:nvPr/>
            </p:nvSpPr>
            <p:spPr>
              <a:xfrm rot="0">
                <a:off x="7593840" y="2375280"/>
                <a:ext cx="66600" cy="4608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30" name="Google Shape;955;p 5">
                <a:extLst>
                  <a:ext uri="{CFB4945A-2465-4D41-AAFD-3E3CCDAFF827}">
                    <a16:creationId xmlns:a16="http://schemas.microsoft.com/office/drawing/2010/main" id="{B881314B-B0F7-4E05-AF9A-89E29659DBE0}"/>
                  </a:ext>
                </a:extLst>
              </p:cNvPr>
              <p:cNvSpPr/>
              <p:nvPr/>
            </p:nvSpPr>
            <p:spPr>
              <a:xfrm rot="0">
                <a:off x="7369920" y="2048760"/>
                <a:ext cx="234000" cy="26568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1" name="Google Shape;956;p 5">
                <a:extLst>
                  <a:ext uri="{0A47B011-028E-4415-8EA8-7435CF8EA669}">
                    <a16:creationId xmlns:a16="http://schemas.microsoft.com/office/drawing/2010/main" id="{70F8C394-A51C-41BC-90EE-E96B762354F9}"/>
                  </a:ext>
                </a:extLst>
              </p:cNvPr>
              <p:cNvSpPr/>
              <p:nvPr/>
            </p:nvSpPr>
            <p:spPr>
              <a:xfrm rot="0">
                <a:off x="7273080" y="227376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2" name="Google Shape;957;p 5">
                <a:extLst>
                  <a:ext uri="{836497FE-CA64-4712-A46B-975B9EAB26B7}">
                    <a16:creationId xmlns:a16="http://schemas.microsoft.com/office/drawing/2010/main" id="{E350F553-890C-42DD-A35A-0E257EC455C3}"/>
                  </a:ext>
                </a:extLst>
              </p:cNvPr>
              <p:cNvSpPr/>
              <p:nvPr/>
            </p:nvSpPr>
            <p:spPr>
              <a:xfrm rot="0">
                <a:off x="7280280" y="2835360"/>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33" name="Google Shape;958;p 5">
            <a:extLst>
              <a:ext uri="{D5F4805F-7558-4D90-BDC3-23BA1738224E}">
                <a16:creationId xmlns:a16="http://schemas.microsoft.com/office/drawing/2010/main" id="{F9EEEB32-94AD-475C-A920-407B8EC399D8}"/>
              </a:ext>
            </a:extLst>
          </p:cNvPr>
          <p:cNvGrpSpPr/>
          <p:nvPr/>
        </p:nvGrpSpPr>
        <p:grpSpPr>
          <a:xfrm rot="0">
            <a:off x="6429960" y="241560"/>
            <a:ext cx="503639" cy="3797280"/>
            <a:chOff x="6429960" y="241560"/>
            <a:chExt cx="503639" cy="3797280"/>
          </a:xfrm>
        </p:grpSpPr>
        <p:cxnSp>
          <p:nvCxnSpPr>
            <p:cNvPr id="34" name="Google Shape;959;p 5">
              <a:extLst>
                <a:ext uri="{907A391E-382E-4B6E-9F34-E596ED260F35}">
                  <a16:creationId xmlns:a16="http://schemas.microsoft.com/office/drawing/2010/main" id="{6F8ED1AE-A869-4312-8282-BB5DD624336A}"/>
                </a:ext>
              </a:extLst>
            </p:cNvPr>
            <p:cNvCxnSpPr/>
            <p:nvPr/>
          </p:nvCxnSpPr>
          <p:spPr>
            <a:xfrm rot="0">
              <a:off x="6681600" y="241560"/>
              <a:ext cx="360" cy="3070800"/>
            </a:xfrm>
            <a:prstGeom prst="line">
              <a:avLst/>
            </a:prstGeom>
            <a:ln w="9525">
              <a:solidFill>
                <a:srgbClr val="000000"/>
              </a:solidFill>
              <a:round/>
            </a:ln>
          </p:spPr>
        </p:cxnSp>
        <p:sp>
          <p:nvSpPr>
            <p:cNvPr id="35" name="Google Shape;960;p 5">
              <a:extLst>
                <a:ext uri="{6F01E7B5-E856-4173-AB54-43D86D9FF648}">
                  <a16:creationId xmlns:a16="http://schemas.microsoft.com/office/drawing/2010/main" id="{567A2D17-E99E-4CAC-A59B-0809331B03CC}"/>
                </a:ext>
              </a:extLst>
            </p:cNvPr>
            <p:cNvSpPr/>
            <p:nvPr/>
          </p:nvSpPr>
          <p:spPr>
            <a:xfrm rot="0">
              <a:off x="6597360" y="32932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36" name="Google Shape;961;p 5">
              <a:extLst>
                <a:ext uri="{5630B22A-F1C5-47CF-A711-4FD8F60E4D03}">
                  <a16:creationId xmlns:a16="http://schemas.microsoft.com/office/drawing/2010/main" id="{CB8642C2-422A-4500-AD65-B490ABE124E1}"/>
                </a:ext>
              </a:extLst>
            </p:cNvPr>
            <p:cNvGrpSpPr/>
            <p:nvPr/>
          </p:nvGrpSpPr>
          <p:grpSpPr>
            <a:xfrm rot="0">
              <a:off x="6429960" y="3028680"/>
              <a:ext cx="503639" cy="1010160"/>
              <a:chOff x="6429960" y="3028680"/>
              <a:chExt cx="503639" cy="1010160"/>
            </a:xfrm>
          </p:grpSpPr>
          <p:sp>
            <p:nvSpPr>
              <p:cNvPr id="37" name="Google Shape;962;p 5">
                <a:extLst>
                  <a:ext uri="{9582569F-A2E9-4D94-AD96-764A067BCF7C}">
                    <a16:creationId xmlns:a16="http://schemas.microsoft.com/office/drawing/2010/main" id="{C22504BC-F7F9-4B54-9CF7-2AB30F8C2040}"/>
                  </a:ext>
                </a:extLst>
              </p:cNvPr>
              <p:cNvSpPr/>
              <p:nvPr/>
            </p:nvSpPr>
            <p:spPr>
              <a:xfrm rot="0">
                <a:off x="6765840" y="32932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8" name="Google Shape;963;p 5">
                <a:extLst>
                  <a:ext uri="{4E9FC0DD-CBC2-4FB8-A7EB-67AC76024AB4}">
                    <a16:creationId xmlns:a16="http://schemas.microsoft.com/office/drawing/2010/main" id="{72A91EA7-6F05-4E65-919C-1AB5A3D3C04C}"/>
                  </a:ext>
                </a:extLst>
              </p:cNvPr>
              <p:cNvSpPr/>
              <p:nvPr/>
            </p:nvSpPr>
            <p:spPr>
              <a:xfrm rot="0">
                <a:off x="6489360" y="32932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9" name="Google Shape;964;p 5">
                <a:extLst>
                  <a:ext uri="{D45732DD-1EE8-43DC-90AB-4B9A8C0A8888}">
                    <a16:creationId xmlns:a16="http://schemas.microsoft.com/office/drawing/2010/main" id="{C70DD16E-D65D-426A-8629-4F57FFA2799C}"/>
                  </a:ext>
                </a:extLst>
              </p:cNvPr>
              <p:cNvSpPr/>
              <p:nvPr/>
            </p:nvSpPr>
            <p:spPr>
              <a:xfrm rot="0">
                <a:off x="6429960" y="302868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0" name="Google Shape;965;p 5">
                <a:extLst>
                  <a:ext uri="{53074A68-C4C4-471D-B5B3-46C0BD81967A}">
                    <a16:creationId xmlns:a16="http://schemas.microsoft.com/office/drawing/2010/main" id="{B26487EA-743F-465F-B36F-1782A35E5C7A}"/>
                  </a:ext>
                </a:extLst>
              </p:cNvPr>
              <p:cNvSpPr/>
              <p:nvPr/>
            </p:nvSpPr>
            <p:spPr>
              <a:xfrm rot="0">
                <a:off x="6462000" y="38530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1" name="Google Shape;966;p 5">
                <a:extLst>
                  <a:ext uri="{2EB19CB0-FB89-4035-835F-8352DF6970A2}">
                    <a16:creationId xmlns:a16="http://schemas.microsoft.com/office/drawing/2010/main" id="{8D7A8040-D440-408B-9287-3670D5BFC89E}"/>
                  </a:ext>
                </a:extLst>
              </p:cNvPr>
              <p:cNvSpPr/>
              <p:nvPr/>
            </p:nvSpPr>
            <p:spPr>
              <a:xfrm rot="0">
                <a:off x="6623280" y="335412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2" name="Google Shape;967;p 5">
                <a:extLst>
                  <a:ext uri="{BF127CC6-B9E1-4866-B625-BED8CFD45DB4}">
                    <a16:creationId xmlns:a16="http://schemas.microsoft.com/office/drawing/2010/main" id="{288DB3A6-051E-4590-99C7-621F61276F8D}"/>
                  </a:ext>
                </a:extLst>
              </p:cNvPr>
              <p:cNvSpPr/>
              <p:nvPr/>
            </p:nvSpPr>
            <p:spPr>
              <a:xfrm rot="0">
                <a:off x="6555600" y="3824999"/>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3" name="Google Shape;968;p 5">
                <a:extLst>
                  <a:ext uri="{2DF05CBE-A412-41F1-85F7-FB87D0CFCE45}">
                    <a16:creationId xmlns:a16="http://schemas.microsoft.com/office/drawing/2010/main" id="{EBADA10C-FCD5-4CC3-9AA1-79017E3A9F4D}"/>
                  </a:ext>
                </a:extLst>
              </p:cNvPr>
              <p:cNvSpPr/>
              <p:nvPr/>
            </p:nvSpPr>
            <p:spPr>
              <a:xfrm rot="0">
                <a:off x="6508800" y="335412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4" name="Google Shape;969;p 5">
                <a:extLst>
                  <a:ext uri="{B8555BEE-850A-4CA1-96F2-465F145D9832}">
                    <a16:creationId xmlns:a16="http://schemas.microsoft.com/office/drawing/2010/main" id="{A5AE396C-89FE-4DD1-B188-FE465EC0AB7C}"/>
                  </a:ext>
                </a:extLst>
              </p:cNvPr>
              <p:cNvSpPr/>
              <p:nvPr/>
            </p:nvSpPr>
            <p:spPr>
              <a:xfrm rot="0">
                <a:off x="6788160" y="335412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5" name="Google Shape;970;p 5">
                <a:extLst>
                  <a:ext uri="{9CB12042-AB3E-4E51-B150-7AA24A097333}">
                    <a16:creationId xmlns:a16="http://schemas.microsoft.com/office/drawing/2010/main" id="{9A3A9F7B-AFE7-492E-B559-DD50AB9DDC28}"/>
                  </a:ext>
                </a:extLst>
              </p:cNvPr>
              <p:cNvSpPr/>
              <p:nvPr/>
            </p:nvSpPr>
            <p:spPr>
              <a:xfrm rot="0">
                <a:off x="6564240" y="302868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6" name="Google Shape;971;p 5">
                <a:extLst>
                  <a:ext uri="{387F6BA4-113F-411C-BC3A-D9A24A5D3D7E}">
                    <a16:creationId xmlns:a16="http://schemas.microsoft.com/office/drawing/2010/main" id="{F404177C-1C90-46A7-92D5-F6724F936ED0}"/>
                  </a:ext>
                </a:extLst>
              </p:cNvPr>
              <p:cNvSpPr/>
              <p:nvPr/>
            </p:nvSpPr>
            <p:spPr>
              <a:xfrm rot="0">
                <a:off x="6467400" y="32533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7" name="Google Shape;972;p 5">
                <a:extLst>
                  <a:ext uri="{EEA91ED6-D149-4B72-B673-D7759CE994DF}">
                    <a16:creationId xmlns:a16="http://schemas.microsoft.com/office/drawing/2010/main" id="{D9306857-FF24-4094-9DED-2358F5B3F73D}"/>
                  </a:ext>
                </a:extLst>
              </p:cNvPr>
              <p:cNvSpPr/>
              <p:nvPr/>
            </p:nvSpPr>
            <p:spPr>
              <a:xfrm rot="0">
                <a:off x="6474600" y="3812759"/>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spTree>
    <p:extLst>
      <p:ext uri="{15C024C3-31F4-4A13-9FFB-56079529A4EB}">
        <p14:creationId xmlns:p14="http://schemas.microsoft.com/office/powerpoint/2010/main" val="1709109070338"/>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2">
                                            <p:bg/>
                                          </p:spTgt>
                                        </p:tgtEl>
                                        <p:attrNameLst>
                                          <p:attrName>style.visibility</p:attrName>
                                        </p:attrNameLst>
                                      </p:cBhvr>
                                      <p:to>
                                        <p:strVal val="visible"/>
                                      </p:to>
                                    </p:set>
                                    <p:animEffect filter="fade" transition="in">
                                      <p:cBhvr>
                                        <p:cTn dur="500" id="7"/>
                                        <p:tgtEl>
                                          <p:spTgt spid="2">
                                            <p:bg/>
                                          </p:spTgt>
                                        </p:tgtEl>
                                      </p:cBhvr>
                                    </p:animEffect>
                                  </p:childTnLst>
                                </p:cTn>
                              </p:par>
                              <p:par>
                                <p:cTn fill="hold" grpId="1" id="8" nodeType="withEffect" presetClass="entr" presetID="10" presetSubtype="0">
                                  <p:stCondLst>
                                    <p:cond delay="0"/>
                                  </p:stCondLst>
                                  <p:childTnLst>
                                    <p:set>
                                      <p:cBhvr>
                                        <p:cTn dur="1" fill="hold" id="9">
                                          <p:stCondLst>
                                            <p:cond delay="0"/>
                                          </p:stCondLst>
                                        </p:cTn>
                                        <p:tgtEl>
                                          <p:spTgt spid="2">
                                            <p:txEl>
                                              <p:pRg end="0" st="0"/>
                                            </p:txEl>
                                          </p:spTgt>
                                        </p:tgtEl>
                                        <p:attrNameLst>
                                          <p:attrName>style.visibility</p:attrName>
                                        </p:attrNameLst>
                                      </p:cBhvr>
                                      <p:to>
                                        <p:strVal val="visible"/>
                                      </p:to>
                                    </p:set>
                                    <p:animEffect filter="fade" transition="in">
                                      <p:cBhvr>
                                        <p:cTn dur="500" id="10"/>
                                        <p:tgtEl>
                                          <p:spTgt spid="2">
                                            <p:txEl>
                                              <p:pRg end="0" st="0"/>
                                            </p:txEl>
                                          </p:spTgt>
                                        </p:tgtEl>
                                      </p:cBhvr>
                                    </p:animEffect>
                                  </p:childTnLst>
                                </p:cTn>
                              </p:par>
                              <p:par>
                                <p:cTn fill="hold" grpId="1" id="11" nodeType="withEffect" presetClass="entr" presetID="10" presetSubtype="0">
                                  <p:stCondLst>
                                    <p:cond delay="0"/>
                                  </p:stCondLst>
                                  <p:childTnLst>
                                    <p:set>
                                      <p:cBhvr>
                                        <p:cTn dur="1" fill="hold" id="12">
                                          <p:stCondLst>
                                            <p:cond delay="0"/>
                                          </p:stCondLst>
                                        </p:cTn>
                                        <p:tgtEl>
                                          <p:spTgt spid="2">
                                            <p:txEl>
                                              <p:pRg end="1" st="1"/>
                                            </p:txEl>
                                          </p:spTgt>
                                        </p:tgtEl>
                                        <p:attrNameLst>
                                          <p:attrName>style.visibility</p:attrName>
                                        </p:attrNameLst>
                                      </p:cBhvr>
                                      <p:to>
                                        <p:strVal val="visible"/>
                                      </p:to>
                                    </p:set>
                                    <p:animEffect filter="fade" transition="in">
                                      <p:cBhvr>
                                        <p:cTn dur="500" id="13"/>
                                        <p:tgtEl>
                                          <p:spTgt spid="2">
                                            <p:txEl>
                                              <p:pRg end="1" st="1"/>
                                            </p:txEl>
                                          </p:spTgt>
                                        </p:tgtEl>
                                      </p:cBhvr>
                                    </p:animEffect>
                                  </p:childTnLst>
                                </p:cTn>
                              </p:par>
                              <p:par>
                                <p:cTn fill="hold" grpId="1" id="14" nodeType="withEffect" presetClass="entr" presetID="10" presetSubtype="0">
                                  <p:stCondLst>
                                    <p:cond delay="0"/>
                                  </p:stCondLst>
                                  <p:childTnLst>
                                    <p:set>
                                      <p:cBhvr>
                                        <p:cTn dur="1" fill="hold" id="15">
                                          <p:stCondLst>
                                            <p:cond delay="0"/>
                                          </p:stCondLst>
                                        </p:cTn>
                                        <p:tgtEl>
                                          <p:spTgt spid="2">
                                            <p:txEl>
                                              <p:pRg end="2" st="2"/>
                                            </p:txEl>
                                          </p:spTgt>
                                        </p:tgtEl>
                                        <p:attrNameLst>
                                          <p:attrName>style.visibility</p:attrName>
                                        </p:attrNameLst>
                                      </p:cBhvr>
                                      <p:to>
                                        <p:strVal val="visible"/>
                                      </p:to>
                                    </p:set>
                                    <p:animEffect filter="fade" transition="in">
                                      <p:cBhvr>
                                        <p:cTn dur="500" id="16"/>
                                        <p:tgtEl>
                                          <p:spTgt spid="2">
                                            <p:txEl>
                                              <p:pRg end="2" st="2"/>
                                            </p:txEl>
                                          </p:spTgt>
                                        </p:tgtEl>
                                      </p:cBhvr>
                                    </p:animEffect>
                                  </p:childTnLst>
                                </p:cTn>
                              </p:par>
                              <p:par>
                                <p:cTn fill="hold" grpId="2" id="17" nodeType="withEffect" presetClass="entr" presetID="2" presetSubtype="1">
                                  <p:stCondLst>
                                    <p:cond delay="0"/>
                                  </p:stCondLst>
                                  <p:childTnLst>
                                    <p:set>
                                      <p:cBhvr>
                                        <p:cTn dur="1" fill="hold" id="18">
                                          <p:stCondLst>
                                            <p:cond delay="0"/>
                                          </p:stCondLst>
                                        </p:cTn>
                                        <p:tgtEl>
                                          <p:spTgt spid="3"/>
                                        </p:tgtEl>
                                        <p:attrNameLst>
                                          <p:attrName>style.visibility</p:attrName>
                                        </p:attrNameLst>
                                      </p:cBhvr>
                                      <p:to>
                                        <p:strVal val="visible"/>
                                      </p:to>
                                    </p:set>
                                    <p:anim calcmode="lin" valueType="num">
                                      <p:cBhvr additive="base">
                                        <p:cTn dur="1500" id="19">
                                          <p:stCondLst>
                                            <p:cond delay="0"/>
                                          </p:stCondLst>
                                        </p:cTn>
                                        <p:tgtEl>
                                          <p:spTgt spid="3"/>
                                        </p:tgtEl>
                                        <p:attrNameLst>
                                          <p:attrName>ppt_x</p:attrName>
                                        </p:attrNameLst>
                                      </p:cBhvr>
                                      <p:tavLst>
                                        <p:tav tm="0">
                                          <p:val>
                                            <p:strVal val="#ppt_x"/>
                                          </p:val>
                                        </p:tav>
                                        <p:tav tm="100000">
                                          <p:val>
                                            <p:strVal val="#ppt_x"/>
                                          </p:val>
                                        </p:tav>
                                      </p:tavLst>
                                    </p:anim>
                                    <p:anim calcmode="lin" valueType="num">
                                      <p:cBhvr additive="base">
                                        <p:cTn dur="1500" id="20">
                                          <p:stCondLst>
                                            <p:cond delay="0"/>
                                          </p:stCondLst>
                                        </p:cTn>
                                        <p:tgtEl>
                                          <p:spTgt spid="3"/>
                                        </p:tgtEl>
                                        <p:attrNameLst>
                                          <p:attrName>ppt_y</p:attrName>
                                        </p:attrNameLst>
                                      </p:cBhvr>
                                      <p:tavLst>
                                        <p:tav tm="0">
                                          <p:val>
                                            <p:strVal val="0-#ppt_h/2"/>
                                          </p:val>
                                        </p:tav>
                                        <p:tav tm="100000">
                                          <p:val>
                                            <p:strVal val="#ppt_y"/>
                                          </p:val>
                                        </p:tav>
                                      </p:tavLst>
                                    </p:anim>
                                  </p:childTnLst>
                                </p:cTn>
                              </p:par>
                              <p:par>
                                <p:cTn fill="hold" grpId="3" id="21" nodeType="withEffect" presetClass="entr" presetID="2" presetSubtype="1">
                                  <p:stCondLst>
                                    <p:cond delay="0"/>
                                  </p:stCondLst>
                                  <p:childTnLst>
                                    <p:set>
                                      <p:cBhvr>
                                        <p:cTn dur="1" fill="hold" id="22">
                                          <p:stCondLst>
                                            <p:cond delay="0"/>
                                          </p:stCondLst>
                                        </p:cTn>
                                        <p:tgtEl>
                                          <p:spTgt spid="18"/>
                                        </p:tgtEl>
                                        <p:attrNameLst>
                                          <p:attrName>style.visibility</p:attrName>
                                        </p:attrNameLst>
                                      </p:cBhvr>
                                      <p:to>
                                        <p:strVal val="visible"/>
                                      </p:to>
                                    </p:set>
                                    <p:anim calcmode="lin" valueType="num">
                                      <p:cBhvr additive="base">
                                        <p:cTn dur="1500" id="23">
                                          <p:stCondLst>
                                            <p:cond delay="0"/>
                                          </p:stCondLst>
                                        </p:cTn>
                                        <p:tgtEl>
                                          <p:spTgt spid="18"/>
                                        </p:tgtEl>
                                        <p:attrNameLst>
                                          <p:attrName>ppt_x</p:attrName>
                                        </p:attrNameLst>
                                      </p:cBhvr>
                                      <p:tavLst>
                                        <p:tav tm="0">
                                          <p:val>
                                            <p:strVal val="#ppt_x"/>
                                          </p:val>
                                        </p:tav>
                                        <p:tav tm="100000">
                                          <p:val>
                                            <p:strVal val="#ppt_x"/>
                                          </p:val>
                                        </p:tav>
                                      </p:tavLst>
                                    </p:anim>
                                    <p:anim calcmode="lin" valueType="num">
                                      <p:cBhvr additive="base">
                                        <p:cTn dur="1500" id="24">
                                          <p:stCondLst>
                                            <p:cond delay="0"/>
                                          </p:stCondLst>
                                        </p:cTn>
                                        <p:tgtEl>
                                          <p:spTgt spid="18"/>
                                        </p:tgtEl>
                                        <p:attrNameLst>
                                          <p:attrName>ppt_y</p:attrName>
                                        </p:attrNameLst>
                                      </p:cBhvr>
                                      <p:tavLst>
                                        <p:tav tm="0">
                                          <p:val>
                                            <p:strVal val="0-#ppt_h/2"/>
                                          </p:val>
                                        </p:tav>
                                        <p:tav tm="100000">
                                          <p:val>
                                            <p:strVal val="#ppt_y"/>
                                          </p:val>
                                        </p:tav>
                                      </p:tavLst>
                                    </p:anim>
                                  </p:childTnLst>
                                </p:cTn>
                              </p:par>
                              <p:par>
                                <p:cTn fill="hold" grpId="4" id="25" nodeType="withEffect" presetClass="entr" presetID="2" presetSubtype="1">
                                  <p:stCondLst>
                                    <p:cond delay="0"/>
                                  </p:stCondLst>
                                  <p:childTnLst>
                                    <p:set>
                                      <p:cBhvr>
                                        <p:cTn dur="1" fill="hold" id="26">
                                          <p:stCondLst>
                                            <p:cond delay="0"/>
                                          </p:stCondLst>
                                        </p:cTn>
                                        <p:tgtEl>
                                          <p:spTgt spid="33"/>
                                        </p:tgtEl>
                                        <p:attrNameLst>
                                          <p:attrName>style.visibility</p:attrName>
                                        </p:attrNameLst>
                                      </p:cBhvr>
                                      <p:to>
                                        <p:strVal val="visible"/>
                                      </p:to>
                                    </p:set>
                                    <p:anim calcmode="lin" valueType="num">
                                      <p:cBhvr additive="base">
                                        <p:cTn dur="1500" id="27">
                                          <p:stCondLst>
                                            <p:cond delay="0"/>
                                          </p:stCondLst>
                                        </p:cTn>
                                        <p:tgtEl>
                                          <p:spTgt spid="33"/>
                                        </p:tgtEl>
                                        <p:attrNameLst>
                                          <p:attrName>ppt_x</p:attrName>
                                        </p:attrNameLst>
                                      </p:cBhvr>
                                      <p:tavLst>
                                        <p:tav tm="0">
                                          <p:val>
                                            <p:strVal val="#ppt_x"/>
                                          </p:val>
                                        </p:tav>
                                        <p:tav tm="100000">
                                          <p:val>
                                            <p:strVal val="#ppt_x"/>
                                          </p:val>
                                        </p:tav>
                                      </p:tavLst>
                                    </p:anim>
                                    <p:anim calcmode="lin" valueType="num">
                                      <p:cBhvr additive="base">
                                        <p:cTn dur="1500" id="28">
                                          <p:stCondLst>
                                            <p:cond delay="0"/>
                                          </p:stCondLst>
                                        </p:cTn>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build="p" grpId="0" spid="2"/>
      <p:bldP animBg="1" grpId="2" spid="3"/>
      <p:bldP animBg="1" grpId="3" spid="18"/>
      <p:bldP animBg="1" grpId="4" spid="33"/>
    </p:bldLst>
  </p:timing>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PlaceHolder 1">
            <a:extLst>
              <a:ext uri="{1AED6C12-1F1E-4699-AE56-749C9B6702D7}">
                <a16:creationId xmlns:a16="http://schemas.microsoft.com/office/drawing/2010/main" id="{7E860EA9-B51A-4470-8FAA-42DA3E078E0C}"/>
              </a:ext>
            </a:extLst>
          </p:cNvPr>
          <p:cNvSpPr>
            <a:spLocks noGrp="true"/>
          </p:cNvSpPr>
          <p:nvPr>
            <p:ph type="title"/>
          </p:nvPr>
        </p:nvSpPr>
        <p:spPr>
          <a:xfrm rot="0">
            <a:off x="2941453" y="1873977"/>
            <a:ext cx="3212280" cy="67500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 spc="-1" strike="noStrike" sz="5000">
                <a:solidFill>
                  <a:schemeClr val="dk1"/>
                </a:solidFill>
                <a:latin typeface="Manrope"/>
              </a:rPr>
              <a:t>Hvala</a:t>
            </a:r>
            <a:r>
              <a:rPr b="1" dirty="0" lang="en-US" spc="-1" strike="noStrike" sz="5000">
                <a:solidFill>
                  <a:schemeClr val="dk1"/>
                </a:solidFill>
                <a:latin typeface="Manrope"/>
              </a:rPr>
              <a:t> na </a:t>
            </a:r>
            <a:r>
              <a:rPr b="1" dirty="0" err="1" lang="en-US" spc="-1" strike="noStrike" sz="5000">
                <a:solidFill>
                  <a:schemeClr val="dk1"/>
                </a:solidFill>
                <a:latin typeface="Manrope"/>
              </a:rPr>
              <a:t>paznji</a:t>
            </a:r>
            <a:r>
              <a:rPr b="1" dirty="0" lang="en" spc="-1" strike="noStrike" sz="5000">
                <a:solidFill>
                  <a:schemeClr val="dk1"/>
                </a:solidFill>
                <a:latin typeface="Manrope"/>
              </a:rPr>
              <a:t>!</a:t>
            </a:r>
            <a:endParaRPr b="1" dirty="0" lang="en" spc="-1" strike="noStrike" sz="5000">
              <a:solidFill>
                <a:schemeClr val="dk1"/>
              </a:solidFill>
              <a:latin typeface="Manrope"/>
            </a:endParaRPr>
          </a:p>
        </p:txBody>
      </p:sp>
      <p:sp>
        <p:nvSpPr>
          <p:cNvPr id="3" name="Google Shape;1526;p 1">
            <a:extLst>
              <a:ext uri="{B78C5A13-1B1A-4A58-8B66-909277820C55}">
                <a16:creationId xmlns:a16="http://schemas.microsoft.com/office/drawing/2010/main" id="{59293B39-4D8F-4230-9E3E-48E4F754006E}"/>
              </a:ext>
            </a:extLst>
          </p:cNvPr>
          <p:cNvSpPr/>
          <p:nvPr/>
        </p:nvSpPr>
        <p:spPr>
          <a:xfrm rot="0">
            <a:off x="769680" y="868680"/>
            <a:ext cx="1362240" cy="1254599"/>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 name="Google Shape;1527;p 1">
            <a:extLst>
              <a:ext uri="{34FA1F3C-3AD7-43BB-A345-9A20C95D9F1D}">
                <a16:creationId xmlns:a16="http://schemas.microsoft.com/office/drawing/2010/main" id="{D7FA831A-3D90-4B3E-AC3C-B23338E4BE51}"/>
              </a:ext>
            </a:extLst>
          </p:cNvPr>
          <p:cNvSpPr/>
          <p:nvPr/>
        </p:nvSpPr>
        <p:spPr>
          <a:xfrm rot="0">
            <a:off x="843981" y="866308"/>
            <a:ext cx="1276200" cy="1159560"/>
          </a:xfrm>
          <a:custGeom>
            <a:avLst/>
            <a:gdLst/>
            <a:ahLst/>
            <a:cxnLst/>
            <a:rect b="b" l="0" r="r" t="0"/>
            <a:pathLst>
              <a:path h="28964" w="31878">
                <a:moveTo>
                  <a:pt x="8286" y="1"/>
                </a:moveTo>
                <a:cubicBezTo>
                  <a:pt x="2639" y="6483"/>
                  <a:pt x="4248" y="16404"/>
                  <a:pt x="11786" y="20644"/>
                </a:cubicBezTo>
                <a:cubicBezTo>
                  <a:pt x="19318" y="24885"/>
                  <a:pt x="28943" y="21284"/>
                  <a:pt x="31878" y="13274"/>
                </a:cubicBezTo>
                <a:cubicBezTo>
                  <a:pt x="29360" y="23862"/>
                  <a:pt x="18766" y="28964"/>
                  <a:pt x="9834" y="23942"/>
                </a:cubicBezTo>
                <a:cubicBezTo>
                  <a:pt x="896" y="18914"/>
                  <a:pt x="1" y="7398"/>
                  <a:pt x="8286" y="1"/>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5" name="Google Shape;1528;p 1">
            <a:extLst>
              <a:ext uri="{B8D5AA60-25C1-4893-AC79-8637825E0DED}">
                <a16:creationId xmlns:a16="http://schemas.microsoft.com/office/drawing/2010/main" id="{DBD2FC9A-938E-4008-9E6D-37C8094A918B}"/>
              </a:ext>
            </a:extLst>
          </p:cNvPr>
          <p:cNvGrpSpPr/>
          <p:nvPr/>
        </p:nvGrpSpPr>
        <p:grpSpPr>
          <a:xfrm rot="0">
            <a:off x="7751880" y="241560"/>
            <a:ext cx="503639" cy="3695760"/>
            <a:chOff x="7751880" y="241560"/>
            <a:chExt cx="503639" cy="3695760"/>
          </a:xfrm>
        </p:grpSpPr>
        <p:cxnSp>
          <p:nvCxnSpPr>
            <p:cNvPr id="6" name="Google Shape;1529;p 1">
              <a:extLst>
                <a:ext uri="{FDAD3B65-D542-4E02-82FF-978D5E9AD3D3}">
                  <a16:creationId xmlns:a16="http://schemas.microsoft.com/office/drawing/2010/main" id="{B2C158CE-01F5-4B03-8FAF-937FAF613313}"/>
                </a:ext>
              </a:extLst>
            </p:cNvPr>
            <p:cNvCxnSpPr/>
            <p:nvPr/>
          </p:nvCxnSpPr>
          <p:spPr>
            <a:xfrm rot="0">
              <a:off x="8003880" y="241560"/>
              <a:ext cx="360" cy="2969280"/>
            </a:xfrm>
            <a:prstGeom prst="line">
              <a:avLst/>
            </a:prstGeom>
            <a:ln w="9525">
              <a:solidFill>
                <a:srgbClr val="000000"/>
              </a:solidFill>
              <a:round/>
            </a:ln>
          </p:spPr>
        </p:cxnSp>
        <p:sp>
          <p:nvSpPr>
            <p:cNvPr id="7" name="Google Shape;1530;p 1">
              <a:extLst>
                <a:ext uri="{8B93E37B-9D02-4B4B-A013-123602D94A64}">
                  <a16:creationId xmlns:a16="http://schemas.microsoft.com/office/drawing/2010/main" id="{C07892C6-9DB3-4F3F-8112-8890A569B009}"/>
                </a:ext>
              </a:extLst>
            </p:cNvPr>
            <p:cNvSpPr/>
            <p:nvPr/>
          </p:nvSpPr>
          <p:spPr>
            <a:xfrm rot="0">
              <a:off x="7919640" y="319212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8" name="Google Shape;1531;p 1">
              <a:extLst>
                <a:ext uri="{97395725-509C-409A-B357-2AF78F44D97D}">
                  <a16:creationId xmlns:a16="http://schemas.microsoft.com/office/drawing/2010/main" id="{C939F09D-EFC4-4103-98C0-6773AAB5E0BB}"/>
                </a:ext>
              </a:extLst>
            </p:cNvPr>
            <p:cNvGrpSpPr/>
            <p:nvPr/>
          </p:nvGrpSpPr>
          <p:grpSpPr>
            <a:xfrm rot="0">
              <a:off x="7751880" y="2927520"/>
              <a:ext cx="503639" cy="1009800"/>
              <a:chOff x="7751880" y="2927520"/>
              <a:chExt cx="503639" cy="1009800"/>
            </a:xfrm>
          </p:grpSpPr>
          <p:sp>
            <p:nvSpPr>
              <p:cNvPr id="9" name="Google Shape;1532;p 1">
                <a:extLst>
                  <a:ext uri="{34061512-8431-48F9-B2AF-CA28CAE7A379}">
                    <a16:creationId xmlns:a16="http://schemas.microsoft.com/office/drawing/2010/main" id="{FC1A6501-429D-429A-8493-3598E81E56C4}"/>
                  </a:ext>
                </a:extLst>
              </p:cNvPr>
              <p:cNvSpPr/>
              <p:nvPr/>
            </p:nvSpPr>
            <p:spPr>
              <a:xfrm rot="0">
                <a:off x="8088120" y="319212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1533;p 1">
                <a:extLst>
                  <a:ext uri="{9D79BB2C-05CB-49D5-A5FE-B887ECCD3D61}">
                    <a16:creationId xmlns:a16="http://schemas.microsoft.com/office/drawing/2010/main" id="{F3C0DA53-E7BD-4615-A7C1-D483CCB06784}"/>
                  </a:ext>
                </a:extLst>
              </p:cNvPr>
              <p:cNvSpPr/>
              <p:nvPr/>
            </p:nvSpPr>
            <p:spPr>
              <a:xfrm rot="0">
                <a:off x="7811640" y="319212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1534;p 1">
                <a:extLst>
                  <a:ext uri="{9CC1D531-6A46-447A-8441-B9AA79183FAB}">
                    <a16:creationId xmlns:a16="http://schemas.microsoft.com/office/drawing/2010/main" id="{2FB9D524-A581-406B-BC46-A89335AB7AE4}"/>
                  </a:ext>
                </a:extLst>
              </p:cNvPr>
              <p:cNvSpPr/>
              <p:nvPr/>
            </p:nvSpPr>
            <p:spPr>
              <a:xfrm rot="0">
                <a:off x="7751880" y="292752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1535;p 1">
                <a:extLst>
                  <a:ext uri="{F1D2EE39-8B25-4803-A7DC-637AA6F851A9}">
                    <a16:creationId xmlns:a16="http://schemas.microsoft.com/office/drawing/2010/main" id="{3C39FC92-B951-4106-9449-C2FE1EA28D82}"/>
                  </a:ext>
                </a:extLst>
              </p:cNvPr>
              <p:cNvSpPr/>
              <p:nvPr/>
            </p:nvSpPr>
            <p:spPr>
              <a:xfrm rot="0">
                <a:off x="7784279" y="375156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1536;p 1">
                <a:extLst>
                  <a:ext uri="{A121C709-D0D0-4643-B59E-5B2F96AC1DEA}">
                    <a16:creationId xmlns:a16="http://schemas.microsoft.com/office/drawing/2010/main" id="{D2C4F251-4695-46CC-8652-41C51F161B32}"/>
                  </a:ext>
                </a:extLst>
              </p:cNvPr>
              <p:cNvSpPr/>
              <p:nvPr/>
            </p:nvSpPr>
            <p:spPr>
              <a:xfrm rot="0">
                <a:off x="7945560" y="325296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1537;p 1">
                <a:extLst>
                  <a:ext uri="{D136976E-16F7-4011-8C04-4D92220308F4}">
                    <a16:creationId xmlns:a16="http://schemas.microsoft.com/office/drawing/2010/main" id="{211D5F36-963B-4291-8B1D-6C99620998D9}"/>
                  </a:ext>
                </a:extLst>
              </p:cNvPr>
              <p:cNvSpPr/>
              <p:nvPr/>
            </p:nvSpPr>
            <p:spPr>
              <a:xfrm rot="0">
                <a:off x="7877880" y="3723480"/>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1538;p 1">
                <a:extLst>
                  <a:ext uri="{A40C669E-4CE5-4135-8F81-7A49994446CA}">
                    <a16:creationId xmlns:a16="http://schemas.microsoft.com/office/drawing/2010/main" id="{96F5500E-CFA6-4F05-A667-B41362F9AE85}"/>
                  </a:ext>
                </a:extLst>
              </p:cNvPr>
              <p:cNvSpPr/>
              <p:nvPr/>
            </p:nvSpPr>
            <p:spPr>
              <a:xfrm rot="0">
                <a:off x="7831080" y="325296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6" name="Google Shape;1539;p 1">
                <a:extLst>
                  <a:ext uri="{34026B1C-B909-48E5-8B28-B6E3A4A7C5D4}">
                    <a16:creationId xmlns:a16="http://schemas.microsoft.com/office/drawing/2010/main" id="{A88ABB0F-22F1-4A7F-B457-9120A2AAFAB9}"/>
                  </a:ext>
                </a:extLst>
              </p:cNvPr>
              <p:cNvSpPr/>
              <p:nvPr/>
            </p:nvSpPr>
            <p:spPr>
              <a:xfrm rot="0">
                <a:off x="8110440" y="325296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7" name="Google Shape;1540;p 1">
                <a:extLst>
                  <a:ext uri="{16F2D095-17E5-4E10-AB6F-23D3D8B50F34}">
                    <a16:creationId xmlns:a16="http://schemas.microsoft.com/office/drawing/2010/main" id="{963C6A71-AD3D-471E-944F-B05E4C6E409F}"/>
                  </a:ext>
                </a:extLst>
              </p:cNvPr>
              <p:cNvSpPr/>
              <p:nvPr/>
            </p:nvSpPr>
            <p:spPr>
              <a:xfrm rot="0">
                <a:off x="7886520" y="292752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8" name="Google Shape;1541;p 1">
                <a:extLst>
                  <a:ext uri="{DAE312D5-D0C9-4F7A-A864-6935BBADBF59}">
                    <a16:creationId xmlns:a16="http://schemas.microsoft.com/office/drawing/2010/main" id="{86D202FD-9EC0-443C-92FF-A8F06BF7D048}"/>
                  </a:ext>
                </a:extLst>
              </p:cNvPr>
              <p:cNvSpPr/>
              <p:nvPr/>
            </p:nvSpPr>
            <p:spPr>
              <a:xfrm rot="0">
                <a:off x="7789680" y="315180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9" name="Google Shape;1542;p 1">
                <a:extLst>
                  <a:ext uri="{4D4BDA3A-EB9D-4D30-9456-4D297F162347}">
                    <a16:creationId xmlns:a16="http://schemas.microsoft.com/office/drawing/2010/main" id="{4E9C7EBE-30E8-4FC8-BFE4-55DD64A806FE}"/>
                  </a:ext>
                </a:extLst>
              </p:cNvPr>
              <p:cNvSpPr/>
              <p:nvPr/>
            </p:nvSpPr>
            <p:spPr>
              <a:xfrm rot="0">
                <a:off x="7796880" y="3711240"/>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sp useBgFill="true">
        <p:nvSpPr>
          <p:cNvPr id="20" name="">
            <a:extLst>
              <a:ext uri="{8C359937-69CF-49C2-8F49-7B729AA3AAF4}">
                <a16:creationId xmlns:a16="http://schemas.microsoft.com/office/drawing/2010/main" id="{3D419D28-ACB1-45DC-A882-86DA26F1FAA1}"/>
              </a:ext>
            </a:extLst>
          </p:cNvPr>
          <p:cNvSpPr/>
          <p:nvPr/>
        </p:nvSpPr>
        <p:spPr>
          <a:xfrm rot="0">
            <a:off x="2971800" y="2971800"/>
            <a:ext cx="3200400" cy="1143000"/>
          </a:xfrm>
          <a:prstGeom prst="flowChartProcess">
            <a:avLst/>
          </a:prstGeom>
          <a:ln w="0">
            <a:noFill/>
          </a:ln>
          <a:effectLst/>
        </p:spPr>
        <p:style>
          <a:lnRef idx="0">
            <a:schemeClr val="accent1"/>
          </a:lnRef>
          <a:fillRef idx="0">
            <a:schemeClr val="accent1"/>
          </a:fillRef>
          <a:effectRef idx="0">
            <a:schemeClr val="accent1"/>
          </a:effectRef>
          <a:fontRef idx="minor">
            <a:schemeClr val="tx1"/>
          </a:fontRef>
        </p:style>
        <p:txBody>
          <a:bodyPr anchor="ctr" bIns="44999" lIns="89999" rIns="89999" rtlCol="0" tIns="44999" vert="horz">
            <a:noAutofit/>
          </a:bodyPr>
          <a:lstStyle/>
          <a:p>
            <a:pPr/>
            <a:r>
              <a:rPr b="0" dirty="0" lang="en-US" spc="-1" strike="noStrike" sz="1800">
                <a:solidFill>
                  <a:srgbClr val="000000"/>
                </a:solidFill>
                <a:latin typeface="Nimbus Sans"/>
              </a:rPr>
              <a:t/>
            </a:r>
            <a:endParaRPr b="0" dirty="0" lang="en-US" spc="-1" strike="noStrike" sz="1800">
              <a:solidFill>
                <a:srgbClr val="000000"/>
              </a:solidFill>
              <a:latin typeface="Nimbus Sans"/>
            </a:endParaRPr>
          </a:p>
        </p:txBody>
      </p:sp>
    </p:spTree>
    <p:extLst>
      <p:ext uri="{BE6C266F-0B5B-4A62-A790-892ED98EBA91}">
        <p14:creationId xmlns:p14="http://schemas.microsoft.com/office/powerpoint/2010/main" val="1709109070343"/>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2" presetSubtype="1">
                                  <p:stCondLst>
                                    <p:cond delay="0"/>
                                  </p:stCondLst>
                                  <p:childTnLst>
                                    <p:set>
                                      <p:cBhvr>
                                        <p:cTn dur="1" fill="hold" id="6">
                                          <p:stCondLst>
                                            <p:cond delay="0"/>
                                          </p:stCondLst>
                                        </p:cTn>
                                        <p:tgtEl>
                                          <p:spTgt spid="5"/>
                                        </p:tgtEl>
                                        <p:attrNameLst>
                                          <p:attrName>style.visibility</p:attrName>
                                        </p:attrNameLst>
                                      </p:cBhvr>
                                      <p:to>
                                        <p:strVal val="visible"/>
                                      </p:to>
                                    </p:set>
                                    <p:anim calcmode="lin" valueType="num">
                                      <p:cBhvr additive="base">
                                        <p:cTn dur="1500" id="7">
                                          <p:stCondLst>
                                            <p:cond delay="0"/>
                                          </p:stCondLst>
                                        </p:cTn>
                                        <p:tgtEl>
                                          <p:spTgt spid="5"/>
                                        </p:tgtEl>
                                        <p:attrNameLst>
                                          <p:attrName>ppt_x</p:attrName>
                                        </p:attrNameLst>
                                      </p:cBhvr>
                                      <p:tavLst>
                                        <p:tav tm="0">
                                          <p:val>
                                            <p:strVal val="#ppt_x"/>
                                          </p:val>
                                        </p:tav>
                                        <p:tav tm="100000">
                                          <p:val>
                                            <p:strVal val="#ppt_x"/>
                                          </p:val>
                                        </p:tav>
                                      </p:tavLst>
                                    </p:anim>
                                    <p:anim calcmode="lin" valueType="num">
                                      <p:cBhvr additive="base">
                                        <p:cTn dur="1500" id="8">
                                          <p:stCondLst>
                                            <p:cond delay="0"/>
                                          </p:stCondLst>
                                        </p:cTn>
                                        <p:tgtEl>
                                          <p:spTgt spid="5"/>
                                        </p:tgtEl>
                                        <p:attrNameLst>
                                          <p:attrName>ppt_y</p:attrName>
                                        </p:attrNameLst>
                                      </p:cBhvr>
                                      <p:tavLst>
                                        <p:tav tm="0">
                                          <p:val>
                                            <p:strVal val="0-#ppt_h/2"/>
                                          </p:val>
                                        </p:tav>
                                        <p:tav tm="100000">
                                          <p:val>
                                            <p:strVal val="#ppt_y"/>
                                          </p:val>
                                        </p:tav>
                                      </p:tavLst>
                                    </p:anim>
                                  </p:childTnLst>
                                </p:cTn>
                              </p:par>
                              <p:par>
                                <p:cTn fill="hold" grpId="1" id="9" nodeType="withEffect" presetClass="entr" presetID="2" presetSubtype="9">
                                  <p:stCondLst>
                                    <p:cond delay="0"/>
                                  </p:stCondLst>
                                  <p:childTnLst>
                                    <p:set>
                                      <p:cBhvr>
                                        <p:cTn dur="1" fill="hold" id="10">
                                          <p:stCondLst>
                                            <p:cond delay="0"/>
                                          </p:stCondLst>
                                        </p:cTn>
                                        <p:tgtEl>
                                          <p:spTgt spid="4"/>
                                        </p:tgtEl>
                                        <p:attrNameLst>
                                          <p:attrName>style.visibility</p:attrName>
                                        </p:attrNameLst>
                                      </p:cBhvr>
                                      <p:to>
                                        <p:strVal val="visible"/>
                                      </p:to>
                                    </p:set>
                                    <p:anim calcmode="lin" valueType="num">
                                      <p:cBhvr additive="base">
                                        <p:cTn dur="1500" id="11">
                                          <p:stCondLst>
                                            <p:cond delay="0"/>
                                          </p:stCondLst>
                                        </p:cTn>
                                        <p:tgtEl>
                                          <p:spTgt spid="4"/>
                                        </p:tgtEl>
                                        <p:attrNameLst>
                                          <p:attrName>ppt_x</p:attrName>
                                        </p:attrNameLst>
                                      </p:cBhvr>
                                      <p:tavLst>
                                        <p:tav tm="0">
                                          <p:val>
                                            <p:strVal val="0-#ppt_w/2"/>
                                          </p:val>
                                        </p:tav>
                                        <p:tav tm="100000">
                                          <p:val>
                                            <p:strVal val="#ppt_x"/>
                                          </p:val>
                                        </p:tav>
                                      </p:tavLst>
                                    </p:anim>
                                    <p:anim calcmode="lin" valueType="num">
                                      <p:cBhvr additive="base">
                                        <p:cTn dur="1500" id="12">
                                          <p:stCondLst>
                                            <p:cond delay="0"/>
                                          </p:stCondLst>
                                        </p:cTn>
                                        <p:tgtEl>
                                          <p:spTgt spid="4"/>
                                        </p:tgtEl>
                                        <p:attrNameLst>
                                          <p:attrName>ppt_y</p:attrName>
                                        </p:attrNameLst>
                                      </p:cBhvr>
                                      <p:tavLst>
                                        <p:tav tm="0">
                                          <p:val>
                                            <p:strVal val="0-#ppt_h/2"/>
                                          </p:val>
                                        </p:tav>
                                        <p:tav tm="100000">
                                          <p:val>
                                            <p:strVal val="#ppt_y"/>
                                          </p:val>
                                        </p:tav>
                                      </p:tavLst>
                                    </p:anim>
                                  </p:childTnLst>
                                </p:cTn>
                              </p:par>
                              <p:par>
                                <p:cTn fill="hold" grpId="2" id="13" nodeType="withEffect" presetClass="entr" presetID="2" presetSubtype="9">
                                  <p:stCondLst>
                                    <p:cond delay="0"/>
                                  </p:stCondLst>
                                  <p:childTnLst>
                                    <p:set>
                                      <p:cBhvr>
                                        <p:cTn dur="1" fill="hold" id="14">
                                          <p:stCondLst>
                                            <p:cond delay="0"/>
                                          </p:stCondLst>
                                        </p:cTn>
                                        <p:tgtEl>
                                          <p:spTgt spid="3"/>
                                        </p:tgtEl>
                                        <p:attrNameLst>
                                          <p:attrName>style.visibility</p:attrName>
                                        </p:attrNameLst>
                                      </p:cBhvr>
                                      <p:to>
                                        <p:strVal val="visible"/>
                                      </p:to>
                                    </p:set>
                                    <p:anim calcmode="lin" valueType="num">
                                      <p:cBhvr additive="base">
                                        <p:cTn dur="1500" id="15">
                                          <p:stCondLst>
                                            <p:cond delay="0"/>
                                          </p:stCondLst>
                                        </p:cTn>
                                        <p:tgtEl>
                                          <p:spTgt spid="3"/>
                                        </p:tgtEl>
                                        <p:attrNameLst>
                                          <p:attrName>ppt_x</p:attrName>
                                        </p:attrNameLst>
                                      </p:cBhvr>
                                      <p:tavLst>
                                        <p:tav tm="0">
                                          <p:val>
                                            <p:strVal val="0-#ppt_w/2"/>
                                          </p:val>
                                        </p:tav>
                                        <p:tav tm="100000">
                                          <p:val>
                                            <p:strVal val="#ppt_x"/>
                                          </p:val>
                                        </p:tav>
                                      </p:tavLst>
                                    </p:anim>
                                    <p:anim calcmode="lin" valueType="num">
                                      <p:cBhvr additive="base">
                                        <p:cTn dur="1500" id="16">
                                          <p:stCondLst>
                                            <p:cond delay="0"/>
                                          </p:stCondLst>
                                        </p:cTn>
                                        <p:tgtEl>
                                          <p:spTgt spid="3"/>
                                        </p:tgtEl>
                                        <p:attrNameLst>
                                          <p:attrName>ppt_y</p:attrName>
                                        </p:attrNameLst>
                                      </p:cBhvr>
                                      <p:tavLst>
                                        <p:tav tm="0">
                                          <p:val>
                                            <p:strVal val="0-#ppt_h/2"/>
                                          </p:val>
                                        </p:tav>
                                        <p:tav tm="100000">
                                          <p:val>
                                            <p:strVal val="#ppt_y"/>
                                          </p:val>
                                        </p:tav>
                                      </p:tavLst>
                                    </p:anim>
                                  </p:childTnLst>
                                </p:cTn>
                              </p:par>
                              <p:par>
                                <p:cTn fill="hold" grpId="3" id="17" nodeType="withEffect" presetClass="entr" presetID="2" presetSubtype="9">
                                  <p:stCondLst>
                                    <p:cond delay="0"/>
                                  </p:stCondLst>
                                  <p:childTnLst>
                                    <p:set>
                                      <p:cBhvr>
                                        <p:cTn dur="1" fill="hold" id="18">
                                          <p:stCondLst>
                                            <p:cond delay="0"/>
                                          </p:stCondLst>
                                        </p:cTn>
                                        <p:tgtEl>
                                          <p:spTgt spid="4"/>
                                        </p:tgtEl>
                                        <p:attrNameLst>
                                          <p:attrName>style.visibility</p:attrName>
                                        </p:attrNameLst>
                                      </p:cBhvr>
                                      <p:to>
                                        <p:strVal val="visible"/>
                                      </p:to>
                                    </p:set>
                                    <p:anim calcmode="lin" valueType="num">
                                      <p:cBhvr additive="base">
                                        <p:cTn dur="1500" id="19">
                                          <p:stCondLst>
                                            <p:cond delay="0"/>
                                          </p:stCondLst>
                                        </p:cTn>
                                        <p:tgtEl>
                                          <p:spTgt spid="4"/>
                                        </p:tgtEl>
                                        <p:attrNameLst>
                                          <p:attrName>ppt_x</p:attrName>
                                        </p:attrNameLst>
                                      </p:cBhvr>
                                      <p:tavLst>
                                        <p:tav tm="0">
                                          <p:val>
                                            <p:strVal val="0-#ppt_w/2"/>
                                          </p:val>
                                        </p:tav>
                                        <p:tav tm="100000">
                                          <p:val>
                                            <p:strVal val="#ppt_x"/>
                                          </p:val>
                                        </p:tav>
                                      </p:tavLst>
                                    </p:anim>
                                    <p:anim calcmode="lin" valueType="num">
                                      <p:cBhvr additive="base">
                                        <p:cTn dur="1500" id="20">
                                          <p:stCondLst>
                                            <p:cond delay="0"/>
                                          </p:stCondLst>
                                        </p:cTn>
                                        <p:tgtEl>
                                          <p:spTgt spid="4"/>
                                        </p:tgtEl>
                                        <p:attrNameLst>
                                          <p:attrName>ppt_y</p:attrName>
                                        </p:attrNameLst>
                                      </p:cBhvr>
                                      <p:tavLst>
                                        <p:tav tm="0">
                                          <p:val>
                                            <p:strVal val="0-#ppt_h/2"/>
                                          </p:val>
                                        </p:tav>
                                        <p:tav tm="100000">
                                          <p:val>
                                            <p:strVal val="#ppt_y"/>
                                          </p:val>
                                        </p:tav>
                                      </p:tavLst>
                                    </p:anim>
                                  </p:childTnLst>
                                </p:cTn>
                              </p:par>
                              <p:par>
                                <p:cTn fill="hold" grpId="4" id="21" nodeType="withEffect" presetClass="entr" presetID="31" presetSubtype="0">
                                  <p:stCondLst>
                                    <p:cond delay="0"/>
                                  </p:stCondLst>
                                  <p:childTnLst>
                                    <p:set>
                                      <p:cBhvr>
                                        <p:cTn dur="1500" fill="hold" id="22">
                                          <p:stCondLst>
                                            <p:cond delay="0"/>
                                          </p:stCondLst>
                                        </p:cTn>
                                        <p:tgtEl>
                                          <p:spTgt spid="2"/>
                                        </p:tgtEl>
                                        <p:attrNameLst>
                                          <p:attrName>style.visibility</p:attrName>
                                        </p:attrNameLst>
                                      </p:cBhvr>
                                      <p:to>
                                        <p:strVal val="visible"/>
                                      </p:to>
                                    </p:set>
                                    <p:anim calcmode="lin" valueType="num">
                                      <p:cBhvr>
                                        <p:cTn dur="1500" fill="hold" id="23">
                                          <p:stCondLst>
                                            <p:cond delay="0"/>
                                          </p:stCondLst>
                                        </p:cTn>
                                        <p:tgtEl>
                                          <p:spTgt spid="2"/>
                                        </p:tgtEl>
                                        <p:attrNameLst>
                                          <p:attrName>ppt_w</p:attrName>
                                        </p:attrNameLst>
                                      </p:cBhvr>
                                      <p:tavLst>
                                        <p:tav tm="0">
                                          <p:val>
                                            <p:strVal val="0"/>
                                          </p:val>
                                        </p:tav>
                                        <p:tav tm="100000">
                                          <p:val>
                                            <p:strVal val="#ppt_w"/>
                                          </p:val>
                                        </p:tav>
                                      </p:tavLst>
                                    </p:anim>
                                    <p:anim calcmode="lin" valueType="num">
                                      <p:cBhvr>
                                        <p:cTn dur="1500" id="24">
                                          <p:stCondLst>
                                            <p:cond delay="0"/>
                                          </p:stCondLst>
                                        </p:cTn>
                                        <p:tgtEl>
                                          <p:spTgt spid="2"/>
                                        </p:tgtEl>
                                        <p:attrNameLst>
                                          <p:attrName>ppt_h</p:attrName>
                                        </p:attrNameLst>
                                      </p:cBhvr>
                                      <p:tavLst>
                                        <p:tav tm="0">
                                          <p:val>
                                            <p:strVal val="0"/>
                                          </p:val>
                                        </p:tav>
                                        <p:tav tm="100000">
                                          <p:val>
                                            <p:strVal val="#ppt_h"/>
                                          </p:val>
                                        </p:tav>
                                      </p:tavLst>
                                    </p:anim>
                                    <p:anim calcmode="lin" valueType="num">
                                      <p:cBhvr>
                                        <p:cTn dur="1500" id="25">
                                          <p:stCondLst>
                                            <p:cond delay="0"/>
                                          </p:stCondLst>
                                        </p:cTn>
                                        <p:tgtEl>
                                          <p:spTgt spid="2"/>
                                        </p:tgtEl>
                                        <p:attrNameLst>
                                          <p:attrName>style.rotation</p:attrName>
                                        </p:attrNameLst>
                                      </p:cBhvr>
                                      <p:tavLst>
                                        <p:tav tm="0">
                                          <p:val>
                                            <p:strVal val="90"/>
                                          </p:val>
                                        </p:tav>
                                        <p:tav tm="100000">
                                          <p:val>
                                            <p:strVal val="0"/>
                                          </p:val>
                                        </p:tav>
                                      </p:tavLst>
                                    </p:anim>
                                    <p:animEffect filter="fade" transition="in">
                                      <p:cBhvr>
                                        <p:cTn dur="1500" id="26"/>
                                        <p:tgtEl>
                                          <p:spTgt spid="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5"/>
      <p:bldP animBg="1" grpId="1" spid="4"/>
      <p:bldP animBg="1" grpId="2" spid="3"/>
      <p:bldP animBg="1" grpId="3" spid="4"/>
      <p:bldP autoUpdateAnimBg="0" grpId="4" spid="2"/>
    </p:bldLst>
  </p:timing>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sp>
        <p:nvSpPr>
          <p:cNvPr id="2" name="PlaceHolder 1">
            <a:extLst>
              <a:ext uri="{8596AE67-7337-4526-9463-268D58690D0C}">
                <a16:creationId xmlns:a16="http://schemas.microsoft.com/office/drawing/2010/main" id="{786F4A18-1C20-469F-B2F5-565E42F4E502}"/>
              </a:ext>
            </a:extLst>
          </p:cNvPr>
          <p:cNvSpPr>
            <a:spLocks noGrp="true"/>
          </p:cNvSpPr>
          <p:nvPr>
            <p:ph type="title"/>
          </p:nvPr>
        </p:nvSpPr>
        <p:spPr>
          <a:xfrm rot="0">
            <a:off x="2087280" y="1184399"/>
            <a:ext cx="4999320" cy="644400"/>
          </a:xfrm>
          <a:prstGeom prst="rect">
            <a:avLst/>
          </a:prstGeom>
          <a:noFill/>
          <a:ln w="0">
            <a:noFill/>
          </a:ln>
        </p:spPr>
        <p:txBody>
          <a:bodyPr anchor="ctr" bIns="91440" lIns="91440" rIns="91440" rtlCol="0" tIns="91440" vert="horz">
            <a:noAutofit/>
          </a:bodyPr>
          <a:lstStyle/>
          <a:p>
            <a:pPr algn="ctr" indent="0">
              <a:lnSpc>
                <a:spcPct val="100000"/>
              </a:lnSpc>
              <a:buNone/>
            </a:pPr>
            <a:r>
              <a:rPr b="1" dirty="0" lang="en" spc="-1" strike="noStrike" sz="4200">
                <a:solidFill>
                  <a:schemeClr val="dk1"/>
                </a:solidFill>
                <a:latin typeface="Manrope"/>
              </a:rPr>
              <a:t>Islam</a:t>
            </a:r>
            <a:endParaRPr b="1" dirty="0" lang="en" spc="-1" strike="noStrike" sz="4200">
              <a:solidFill>
                <a:schemeClr val="dk1"/>
              </a:solidFill>
              <a:latin typeface="Manrope"/>
            </a:endParaRPr>
          </a:p>
        </p:txBody>
      </p:sp>
      <p:sp>
        <p:nvSpPr>
          <p:cNvPr id="3" name="PlaceHolder 2">
            <a:extLst>
              <a:ext uri="{DA2A3D52-9C12-4B72-B6A5-6DAB779DB0B5}">
                <a16:creationId xmlns:a16="http://schemas.microsoft.com/office/drawing/2010/main" id="{0996B464-F885-4051-82EB-8A55F8E77371}"/>
              </a:ext>
            </a:extLst>
          </p:cNvPr>
          <p:cNvSpPr>
            <a:spLocks noGrp="true"/>
          </p:cNvSpPr>
          <p:nvPr>
            <p:ph type="subTitle"/>
          </p:nvPr>
        </p:nvSpPr>
        <p:spPr>
          <a:xfrm rot="0">
            <a:off x="2072159" y="2276640"/>
            <a:ext cx="4999320" cy="1234799"/>
          </a:xfrm>
          <a:prstGeom prst="rect">
            <a:avLst/>
          </a:prstGeom>
          <a:noFill/>
          <a:ln w="0">
            <a:noFill/>
          </a:ln>
        </p:spPr>
        <p:txBody>
          <a:bodyPr anchor="ctr" bIns="91440" lIns="91440" rIns="91440" rtlCol="0" tIns="91440" vert="horz">
            <a:noAutofit/>
          </a:bodyPr>
          <a:lstStyle/>
          <a:p>
            <a:pPr algn="ctr" indent="0">
              <a:lnSpc>
                <a:spcPct val="100000"/>
              </a:lnSpc>
              <a:buNone/>
            </a:pPr>
            <a:r>
              <a:rPr b="0" dirty="0" lang="en" spc="-1" strike="noStrike" sz="1800">
                <a:solidFill>
                  <a:schemeClr val="dk1"/>
                </a:solidFill>
                <a:latin typeface="Cabin"/>
              </a:rPr>
              <a:t>Islam se javlja kao monoteistička religija oko 610. godine u Meki sa vjerovanjem u jednoga Boga, na arapskom jeziku Allah, koja je objavljenja prema muslimanskom poimanju preko božjeg poslanika Muhameda.</a:t>
            </a:r>
            <a:endParaRPr b="0" dirty="0" lang="en" spc="-1" strike="noStrike" sz="1800">
              <a:solidFill>
                <a:schemeClr val="dk1"/>
              </a:solidFill>
              <a:latin typeface="Cabin"/>
            </a:endParaRPr>
          </a:p>
        </p:txBody>
      </p:sp>
      <p:grpSp>
        <p:nvGrpSpPr>
          <p:cNvPr id="4" name="Google Shape;829;p40">
            <a:extLst>
              <a:ext uri="{99DB7896-2382-4DBD-B512-94C6D21F801B}">
                <a16:creationId xmlns:a16="http://schemas.microsoft.com/office/drawing/2010/main" id="{F18711DA-F63F-4CC4-9120-CA3D6CB78A0C}"/>
              </a:ext>
            </a:extLst>
          </p:cNvPr>
          <p:cNvGrpSpPr/>
          <p:nvPr/>
        </p:nvGrpSpPr>
        <p:grpSpPr>
          <a:xfrm rot="0">
            <a:off x="6783840" y="539640"/>
            <a:ext cx="1512360" cy="1392840"/>
            <a:chOff x="6783840" y="539640"/>
            <a:chExt cx="1512360" cy="1392840"/>
          </a:xfrm>
        </p:grpSpPr>
        <p:sp>
          <p:nvSpPr>
            <p:cNvPr id="5" name="Google Shape;830;p40">
              <a:extLst>
                <a:ext uri="{BA66B27F-ED7D-40DE-A503-5C0AEEAB2259}">
                  <a16:creationId xmlns:a16="http://schemas.microsoft.com/office/drawing/2010/main" id="{421BC9F0-9BC4-48E2-B563-2E0C782E74F7}"/>
                </a:ext>
              </a:extLst>
            </p:cNvPr>
            <p:cNvSpPr/>
            <p:nvPr/>
          </p:nvSpPr>
          <p:spPr>
            <a:xfrm rot="0">
              <a:off x="6783840" y="539640"/>
              <a:ext cx="1512360" cy="1392840"/>
            </a:xfrm>
            <a:custGeom>
              <a:avLst/>
              <a:gdLst/>
              <a:ahLst/>
              <a:cxnLst/>
              <a:rect b="b" l="0" r="r" t="0"/>
              <a:pathLst>
                <a:path h="31340" w="34025">
                  <a:moveTo>
                    <a:pt x="4429" y="5850"/>
                  </a:moveTo>
                  <a:cubicBezTo>
                    <a:pt x="5883" y="3393"/>
                    <a:pt x="7969" y="1374"/>
                    <a:pt x="10467" y="1"/>
                  </a:cubicBezTo>
                  <a:cubicBezTo>
                    <a:pt x="9861" y="680"/>
                    <a:pt x="9329" y="1414"/>
                    <a:pt x="8865" y="2188"/>
                  </a:cubicBezTo>
                  <a:cubicBezTo>
                    <a:pt x="4974" y="8683"/>
                    <a:pt x="7229" y="17104"/>
                    <a:pt x="13845" y="20785"/>
                  </a:cubicBezTo>
                  <a:cubicBezTo>
                    <a:pt x="20469" y="24514"/>
                    <a:pt x="28976" y="22232"/>
                    <a:pt x="32853" y="15690"/>
                  </a:cubicBezTo>
                  <a:cubicBezTo>
                    <a:pt x="33311" y="14916"/>
                    <a:pt x="33694" y="14095"/>
                    <a:pt x="33997" y="13240"/>
                  </a:cubicBezTo>
                  <a:cubicBezTo>
                    <a:pt x="34024" y="16067"/>
                    <a:pt x="33270" y="18840"/>
                    <a:pt x="31823" y="21263"/>
                  </a:cubicBezTo>
                  <a:cubicBezTo>
                    <a:pt x="27401" y="28734"/>
                    <a:pt x="17682" y="31339"/>
                    <a:pt x="10117" y="27079"/>
                  </a:cubicBezTo>
                  <a:cubicBezTo>
                    <a:pt x="2551" y="22825"/>
                    <a:pt x="0" y="13321"/>
                    <a:pt x="4429" y="585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6" name="Google Shape;831;p40">
              <a:extLst>
                <a:ext uri="{57F9969E-5761-4988-A9BA-59AB037E766E}">
                  <a16:creationId xmlns:a16="http://schemas.microsoft.com/office/drawing/2010/main" id="{A19BDB44-E787-493F-8C45-771A62030EB4}"/>
                </a:ext>
              </a:extLst>
            </p:cNvPr>
            <p:cNvSpPr/>
            <p:nvPr/>
          </p:nvSpPr>
          <p:spPr>
            <a:xfrm rot="0">
              <a:off x="6875280" y="545760"/>
              <a:ext cx="1416960" cy="1287359"/>
            </a:xfrm>
            <a:custGeom>
              <a:avLst/>
              <a:gdLst/>
              <a:ahLst/>
              <a:cxnLst/>
              <a:rect b="b" l="0" r="r" t="0"/>
              <a:pathLst>
                <a:path h="28964" w="31878">
                  <a:moveTo>
                    <a:pt x="8286" y="1"/>
                  </a:moveTo>
                  <a:cubicBezTo>
                    <a:pt x="2639" y="6483"/>
                    <a:pt x="4248" y="16404"/>
                    <a:pt x="11786" y="20644"/>
                  </a:cubicBezTo>
                  <a:cubicBezTo>
                    <a:pt x="19318" y="24885"/>
                    <a:pt x="28943" y="21284"/>
                    <a:pt x="31878" y="13274"/>
                  </a:cubicBezTo>
                  <a:cubicBezTo>
                    <a:pt x="29360" y="23862"/>
                    <a:pt x="18766" y="28964"/>
                    <a:pt x="9834" y="23942"/>
                  </a:cubicBezTo>
                  <a:cubicBezTo>
                    <a:pt x="896" y="18914"/>
                    <a:pt x="1" y="7398"/>
                    <a:pt x="8286" y="1"/>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nvGrpSpPr>
          <p:cNvPr id="7" name="Google Shape;832;p40">
            <a:extLst>
              <a:ext uri="{AFDC47F8-EA0A-45DF-804D-0553A307FA6D}">
                <a16:creationId xmlns:a16="http://schemas.microsoft.com/office/drawing/2010/main" id="{BB000F90-A04B-47CA-93CA-E5ECFDCDADD3}"/>
              </a:ext>
            </a:extLst>
          </p:cNvPr>
          <p:cNvGrpSpPr/>
          <p:nvPr/>
        </p:nvGrpSpPr>
        <p:grpSpPr>
          <a:xfrm rot="0">
            <a:off x="491040" y="2008080"/>
            <a:ext cx="1760400" cy="2881440"/>
            <a:chOff x="491040" y="2008080"/>
            <a:chExt cx="1760400" cy="2881440"/>
          </a:xfrm>
        </p:grpSpPr>
        <p:sp>
          <p:nvSpPr>
            <p:cNvPr id="8" name="Google Shape;833;p40">
              <a:extLst>
                <a:ext uri="{E6082F01-4902-45AC-B06D-27D346D29AD7}">
                  <a16:creationId xmlns:a16="http://schemas.microsoft.com/office/drawing/2010/main" id="{D9686C19-3E95-477C-8D50-A8F09D794306}"/>
                </a:ext>
              </a:extLst>
            </p:cNvPr>
            <p:cNvSpPr/>
            <p:nvPr/>
          </p:nvSpPr>
          <p:spPr>
            <a:xfrm rot="0">
              <a:off x="979560" y="2046960"/>
              <a:ext cx="640800" cy="1050120"/>
            </a:xfrm>
            <a:custGeom>
              <a:avLst/>
              <a:gdLst/>
              <a:ahLst/>
              <a:cxnLst/>
              <a:rect b="b" l="0" r="r" t="0"/>
              <a:pathLst>
                <a:path h="68889" w="42044">
                  <a:moveTo>
                    <a:pt x="21197" y="4500"/>
                  </a:moveTo>
                  <a:cubicBezTo>
                    <a:pt x="12999" y="6250"/>
                    <a:pt x="6050" y="15098"/>
                    <a:pt x="5700" y="28346"/>
                  </a:cubicBezTo>
                  <a:cubicBezTo>
                    <a:pt x="5050" y="27846"/>
                    <a:pt x="4250" y="27596"/>
                    <a:pt x="3400" y="27596"/>
                  </a:cubicBezTo>
                  <a:cubicBezTo>
                    <a:pt x="1" y="27496"/>
                    <a:pt x="851" y="36594"/>
                    <a:pt x="4150" y="36894"/>
                  </a:cubicBezTo>
                  <a:cubicBezTo>
                    <a:pt x="4900" y="36994"/>
                    <a:pt x="5650" y="36744"/>
                    <a:pt x="6250" y="36244"/>
                  </a:cubicBezTo>
                  <a:lnTo>
                    <a:pt x="6250" y="36244"/>
                  </a:lnTo>
                  <a:lnTo>
                    <a:pt x="6750" y="57791"/>
                  </a:lnTo>
                  <a:cubicBezTo>
                    <a:pt x="6550" y="64589"/>
                    <a:pt x="23497" y="68889"/>
                    <a:pt x="25796" y="61240"/>
                  </a:cubicBezTo>
                  <a:lnTo>
                    <a:pt x="25796" y="53591"/>
                  </a:lnTo>
                  <a:cubicBezTo>
                    <a:pt x="32445" y="54191"/>
                    <a:pt x="38394" y="50042"/>
                    <a:pt x="39194" y="37344"/>
                  </a:cubicBezTo>
                  <a:cubicBezTo>
                    <a:pt x="39894" y="25896"/>
                    <a:pt x="42043" y="1"/>
                    <a:pt x="21197" y="450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834;p40">
              <a:extLst>
                <a:ext uri="{DCA7AAD4-EAE2-4899-8053-0ACB375DC90B}">
                  <a16:creationId xmlns:a16="http://schemas.microsoft.com/office/drawing/2010/main" id="{D0B26EB2-FF0B-409E-87DA-5E5921B7E55B}"/>
                </a:ext>
              </a:extLst>
            </p:cNvPr>
            <p:cNvSpPr/>
            <p:nvPr/>
          </p:nvSpPr>
          <p:spPr>
            <a:xfrm rot="0">
              <a:off x="985679" y="2109239"/>
              <a:ext cx="642960" cy="791640"/>
            </a:xfrm>
            <a:custGeom>
              <a:avLst/>
              <a:gdLst/>
              <a:ahLst/>
              <a:cxnLst/>
              <a:rect b="b" l="0" r="r" t="0"/>
              <a:pathLst>
                <a:path h="51941" w="42194">
                  <a:moveTo>
                    <a:pt x="28946" y="43092"/>
                  </a:moveTo>
                  <a:cubicBezTo>
                    <a:pt x="18098" y="43892"/>
                    <a:pt x="12449" y="37493"/>
                    <a:pt x="11249" y="25996"/>
                  </a:cubicBezTo>
                  <a:lnTo>
                    <a:pt x="10949" y="26095"/>
                  </a:lnTo>
                  <a:cubicBezTo>
                    <a:pt x="15698" y="21546"/>
                    <a:pt x="11249" y="14398"/>
                    <a:pt x="17898" y="13048"/>
                  </a:cubicBezTo>
                  <a:cubicBezTo>
                    <a:pt x="20497" y="12498"/>
                    <a:pt x="22797" y="15947"/>
                    <a:pt x="29296" y="15897"/>
                  </a:cubicBezTo>
                  <a:cubicBezTo>
                    <a:pt x="35345" y="15797"/>
                    <a:pt x="35844" y="12448"/>
                    <a:pt x="36394" y="12048"/>
                  </a:cubicBezTo>
                  <a:cubicBezTo>
                    <a:pt x="37194" y="11498"/>
                    <a:pt x="38144" y="11098"/>
                    <a:pt x="38594" y="14198"/>
                  </a:cubicBezTo>
                  <a:cubicBezTo>
                    <a:pt x="42193" y="5699"/>
                    <a:pt x="33845" y="0"/>
                    <a:pt x="28096" y="650"/>
                  </a:cubicBezTo>
                  <a:cubicBezTo>
                    <a:pt x="21797" y="1350"/>
                    <a:pt x="1" y="8849"/>
                    <a:pt x="1451" y="18397"/>
                  </a:cubicBezTo>
                  <a:cubicBezTo>
                    <a:pt x="2050" y="22196"/>
                    <a:pt x="3550" y="25696"/>
                    <a:pt x="7150" y="28195"/>
                  </a:cubicBezTo>
                  <a:cubicBezTo>
                    <a:pt x="6050" y="40793"/>
                    <a:pt x="14098" y="51941"/>
                    <a:pt x="27596" y="50741"/>
                  </a:cubicBezTo>
                  <a:cubicBezTo>
                    <a:pt x="37994" y="49891"/>
                    <a:pt x="39594" y="41893"/>
                    <a:pt x="38544" y="35894"/>
                  </a:cubicBezTo>
                  <a:cubicBezTo>
                    <a:pt x="36444" y="41243"/>
                    <a:pt x="33295" y="42743"/>
                    <a:pt x="28946" y="43092"/>
                  </a:cubicBezTo>
                  <a:close/>
                </a:path>
              </a:pathLst>
            </a:custGeom>
            <a:solidFill>
              <a:schemeClr val="dk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0" name="Google Shape;835;p40">
              <a:extLst>
                <a:ext uri="{2DD6DFD0-5459-40A7-8E12-D720B587D400}">
                  <a16:creationId xmlns:a16="http://schemas.microsoft.com/office/drawing/2010/main" id="{B3759B45-69D5-47C1-B6FB-CBE73D9F5A83}"/>
                </a:ext>
              </a:extLst>
            </p:cNvPr>
            <p:cNvSpPr/>
            <p:nvPr/>
          </p:nvSpPr>
          <p:spPr>
            <a:xfrm rot="0">
              <a:off x="491040" y="2835000"/>
              <a:ext cx="1760400" cy="2054520"/>
            </a:xfrm>
            <a:custGeom>
              <a:avLst/>
              <a:gdLst/>
              <a:ahLst/>
              <a:cxnLst/>
              <a:rect b="b" l="0" r="r" t="0"/>
              <a:pathLst>
                <a:path h="134777" w="115481">
                  <a:moveTo>
                    <a:pt x="112431" y="66389"/>
                  </a:moveTo>
                  <a:cubicBezTo>
                    <a:pt x="105082" y="31845"/>
                    <a:pt x="90985" y="15898"/>
                    <a:pt x="75687" y="12198"/>
                  </a:cubicBezTo>
                  <a:cubicBezTo>
                    <a:pt x="70438" y="10649"/>
                    <a:pt x="65089" y="9399"/>
                    <a:pt x="59690" y="8549"/>
                  </a:cubicBezTo>
                  <a:lnTo>
                    <a:pt x="59090" y="5250"/>
                  </a:lnTo>
                  <a:cubicBezTo>
                    <a:pt x="58790" y="3450"/>
                    <a:pt x="59090" y="3150"/>
                    <a:pt x="57740" y="4450"/>
                  </a:cubicBezTo>
                  <a:cubicBezTo>
                    <a:pt x="56790" y="5350"/>
                    <a:pt x="55991" y="6349"/>
                    <a:pt x="55391" y="7499"/>
                  </a:cubicBezTo>
                  <a:cubicBezTo>
                    <a:pt x="54841" y="8449"/>
                    <a:pt x="54441" y="9399"/>
                    <a:pt x="54191" y="10449"/>
                  </a:cubicBezTo>
                  <a:cubicBezTo>
                    <a:pt x="53491" y="8549"/>
                    <a:pt x="51991" y="7099"/>
                    <a:pt x="50142" y="6449"/>
                  </a:cubicBezTo>
                  <a:cubicBezTo>
                    <a:pt x="47192" y="5450"/>
                    <a:pt x="42193" y="3750"/>
                    <a:pt x="38844" y="1750"/>
                  </a:cubicBezTo>
                  <a:cubicBezTo>
                    <a:pt x="35794" y="1"/>
                    <a:pt x="36644" y="3550"/>
                    <a:pt x="35894" y="7499"/>
                  </a:cubicBezTo>
                  <a:cubicBezTo>
                    <a:pt x="35844" y="7699"/>
                    <a:pt x="35844" y="7899"/>
                    <a:pt x="35894" y="8099"/>
                  </a:cubicBezTo>
                  <a:cubicBezTo>
                    <a:pt x="31745" y="8649"/>
                    <a:pt x="27596" y="9499"/>
                    <a:pt x="23546" y="10599"/>
                  </a:cubicBezTo>
                  <a:lnTo>
                    <a:pt x="23446" y="10699"/>
                  </a:lnTo>
                  <a:lnTo>
                    <a:pt x="23446" y="10699"/>
                  </a:lnTo>
                  <a:cubicBezTo>
                    <a:pt x="0" y="21847"/>
                    <a:pt x="2450" y="47692"/>
                    <a:pt x="15698" y="74787"/>
                  </a:cubicBezTo>
                  <a:lnTo>
                    <a:pt x="14948" y="134776"/>
                  </a:lnTo>
                  <a:lnTo>
                    <a:pt x="94084" y="134776"/>
                  </a:lnTo>
                  <a:lnTo>
                    <a:pt x="89085" y="66639"/>
                  </a:lnTo>
                  <a:cubicBezTo>
                    <a:pt x="92834" y="80286"/>
                    <a:pt x="100383" y="93234"/>
                    <a:pt x="109981" y="86985"/>
                  </a:cubicBezTo>
                  <a:cubicBezTo>
                    <a:pt x="115480" y="83436"/>
                    <a:pt x="115330" y="75137"/>
                    <a:pt x="112431" y="66389"/>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1" name="Google Shape;836;p40">
              <a:extLst>
                <a:ext uri="{7BB218BA-9539-4DC1-8552-5E4F31DC157F}">
                  <a16:creationId xmlns:a16="http://schemas.microsoft.com/office/drawing/2010/main" id="{3D138DF6-EAA3-4688-A43C-2B072646CC9D}"/>
                </a:ext>
              </a:extLst>
            </p:cNvPr>
            <p:cNvSpPr/>
            <p:nvPr/>
          </p:nvSpPr>
          <p:spPr>
            <a:xfrm rot="0">
              <a:off x="997560" y="2479680"/>
              <a:ext cx="82799" cy="123120"/>
            </a:xfrm>
            <a:custGeom>
              <a:avLst/>
              <a:gdLst/>
              <a:ahLst/>
              <a:cxnLst/>
              <a:rect b="b" l="0" r="r" t="0"/>
              <a:pathLst>
                <a:path h="8100" w="5450">
                  <a:moveTo>
                    <a:pt x="4600" y="3350"/>
                  </a:moveTo>
                  <a:cubicBezTo>
                    <a:pt x="5450" y="5900"/>
                    <a:pt x="3500" y="8099"/>
                    <a:pt x="1950" y="5450"/>
                  </a:cubicBezTo>
                  <a:cubicBezTo>
                    <a:pt x="1" y="2100"/>
                    <a:pt x="3400" y="1"/>
                    <a:pt x="4600" y="3350"/>
                  </a:cubicBezTo>
                  <a:close/>
                </a:path>
              </a:pathLst>
            </a:custGeom>
            <a:solidFill>
              <a:srgbClr val="c37b5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61560" rtlCol="0" tIns="6156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2" name="Google Shape;837;p40">
              <a:extLst>
                <a:ext uri="{A3BB8B44-9631-4B7B-AF3E-754552D914FB}">
                  <a16:creationId xmlns:a16="http://schemas.microsoft.com/office/drawing/2010/main" id="{08ED1077-65DD-4C88-86EE-1F9F028940F7}"/>
                </a:ext>
              </a:extLst>
            </p:cNvPr>
            <p:cNvSpPr/>
            <p:nvPr/>
          </p:nvSpPr>
          <p:spPr>
            <a:xfrm rot="0">
              <a:off x="968040" y="2008080"/>
              <a:ext cx="617760" cy="432720"/>
            </a:xfrm>
            <a:custGeom>
              <a:avLst/>
              <a:gdLst/>
              <a:ahLst/>
              <a:cxnLst/>
              <a:rect b="b" l="0" r="r" t="0"/>
              <a:pathLst>
                <a:path h="28396" w="40544">
                  <a:moveTo>
                    <a:pt x="40544" y="15448"/>
                  </a:moveTo>
                  <a:cubicBezTo>
                    <a:pt x="26546" y="15298"/>
                    <a:pt x="14048" y="18697"/>
                    <a:pt x="3100" y="28395"/>
                  </a:cubicBezTo>
                  <a:cubicBezTo>
                    <a:pt x="1" y="17947"/>
                    <a:pt x="5100" y="7149"/>
                    <a:pt x="14798" y="3700"/>
                  </a:cubicBezTo>
                  <a:cubicBezTo>
                    <a:pt x="25197" y="0"/>
                    <a:pt x="37044" y="2450"/>
                    <a:pt x="40544" y="15448"/>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3" name="Google Shape;838;p40">
              <a:extLst>
                <a:ext uri="{C506A7B3-BC44-47CB-99A1-E386F124F962}">
                  <a16:creationId xmlns:a16="http://schemas.microsoft.com/office/drawing/2010/main" id="{EEAF6839-1624-4E45-992B-12D1E40AF662}"/>
                </a:ext>
              </a:extLst>
            </p:cNvPr>
            <p:cNvSpPr/>
            <p:nvPr/>
          </p:nvSpPr>
          <p:spPr>
            <a:xfrm rot="0">
              <a:off x="1032120" y="3440159"/>
              <a:ext cx="797040" cy="186480"/>
            </a:xfrm>
            <a:custGeom>
              <a:avLst/>
              <a:gdLst/>
              <a:ahLst/>
              <a:cxnLst/>
              <a:rect b="b" l="0" r="r" t="0"/>
              <a:pathLst>
                <a:path h="12249" w="52292">
                  <a:moveTo>
                    <a:pt x="3100" y="11148"/>
                  </a:moveTo>
                  <a:lnTo>
                    <a:pt x="0" y="4200"/>
                  </a:lnTo>
                  <a:cubicBezTo>
                    <a:pt x="11248" y="850"/>
                    <a:pt x="8949" y="1150"/>
                    <a:pt x="23096" y="500"/>
                  </a:cubicBezTo>
                  <a:cubicBezTo>
                    <a:pt x="34644" y="0"/>
                    <a:pt x="42293" y="500"/>
                    <a:pt x="51841" y="4050"/>
                  </a:cubicBezTo>
                  <a:cubicBezTo>
                    <a:pt x="52291" y="10249"/>
                    <a:pt x="50391" y="12248"/>
                    <a:pt x="48992" y="11748"/>
                  </a:cubicBezTo>
                  <a:cubicBezTo>
                    <a:pt x="41293" y="8849"/>
                    <a:pt x="33944" y="8399"/>
                    <a:pt x="23496" y="8899"/>
                  </a:cubicBezTo>
                  <a:cubicBezTo>
                    <a:pt x="9499" y="9549"/>
                    <a:pt x="15098" y="9549"/>
                    <a:pt x="3100" y="11148"/>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839;p40">
              <a:extLst>
                <a:ext uri="{BA621E38-6F12-4494-A32A-E9B7BF220019}">
                  <a16:creationId xmlns:a16="http://schemas.microsoft.com/office/drawing/2010/main" id="{13EB24FA-B7A1-4263-A06B-CF3448D50976}"/>
                </a:ext>
              </a:extLst>
            </p:cNvPr>
            <p:cNvSpPr/>
            <p:nvPr/>
          </p:nvSpPr>
          <p:spPr>
            <a:xfrm rot="0">
              <a:off x="1320120" y="3051360"/>
              <a:ext cx="84240" cy="572040"/>
            </a:xfrm>
            <a:custGeom>
              <a:avLst/>
              <a:gdLst/>
              <a:ahLst/>
              <a:cxnLst/>
              <a:rect b="b" l="0" r="r" t="0"/>
              <a:pathLst>
                <a:path h="37544" w="5550">
                  <a:moveTo>
                    <a:pt x="101" y="750"/>
                  </a:moveTo>
                  <a:cubicBezTo>
                    <a:pt x="1" y="150"/>
                    <a:pt x="951" y="0"/>
                    <a:pt x="1001" y="650"/>
                  </a:cubicBezTo>
                  <a:cubicBezTo>
                    <a:pt x="1901" y="6349"/>
                    <a:pt x="2700" y="11898"/>
                    <a:pt x="3450" y="17747"/>
                  </a:cubicBezTo>
                  <a:cubicBezTo>
                    <a:pt x="4150" y="23596"/>
                    <a:pt x="4850" y="29845"/>
                    <a:pt x="5500" y="37043"/>
                  </a:cubicBezTo>
                  <a:cubicBezTo>
                    <a:pt x="5550" y="37293"/>
                    <a:pt x="5350" y="37493"/>
                    <a:pt x="5100" y="37543"/>
                  </a:cubicBezTo>
                  <a:cubicBezTo>
                    <a:pt x="4850" y="37543"/>
                    <a:pt x="4650" y="37343"/>
                    <a:pt x="4600" y="37093"/>
                  </a:cubicBezTo>
                  <a:cubicBezTo>
                    <a:pt x="4000" y="29995"/>
                    <a:pt x="3300" y="23746"/>
                    <a:pt x="2550" y="17847"/>
                  </a:cubicBezTo>
                  <a:cubicBezTo>
                    <a:pt x="1801" y="11948"/>
                    <a:pt x="1001" y="6449"/>
                    <a:pt x="101" y="7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5" name="Google Shape;840;p40">
              <a:extLst>
                <a:ext uri="{59251C2C-4B31-414E-8D84-B3E7447325B0}">
                  <a16:creationId xmlns:a16="http://schemas.microsoft.com/office/drawing/2010/main" id="{74C1F347-2524-4563-98E1-746F0B0884DC}"/>
                </a:ext>
              </a:extLst>
            </p:cNvPr>
            <p:cNvSpPr/>
            <p:nvPr/>
          </p:nvSpPr>
          <p:spPr>
            <a:xfrm rot="0">
              <a:off x="1027440" y="2947680"/>
              <a:ext cx="383040" cy="117000"/>
            </a:xfrm>
            <a:custGeom>
              <a:avLst/>
              <a:gdLst/>
              <a:ahLst/>
              <a:cxnLst/>
              <a:rect b="b" l="0" r="r" t="0"/>
              <a:pathLst>
                <a:path h="7699" w="25146">
                  <a:moveTo>
                    <a:pt x="350" y="1000"/>
                  </a:moveTo>
                  <a:cubicBezTo>
                    <a:pt x="0" y="500"/>
                    <a:pt x="700" y="0"/>
                    <a:pt x="1050" y="450"/>
                  </a:cubicBezTo>
                  <a:cubicBezTo>
                    <a:pt x="2950" y="3100"/>
                    <a:pt x="7999" y="5649"/>
                    <a:pt x="12948" y="6499"/>
                  </a:cubicBezTo>
                  <a:cubicBezTo>
                    <a:pt x="14548" y="6749"/>
                    <a:pt x="16197" y="6799"/>
                    <a:pt x="17797" y="6649"/>
                  </a:cubicBezTo>
                  <a:cubicBezTo>
                    <a:pt x="19197" y="6499"/>
                    <a:pt x="20547" y="6049"/>
                    <a:pt x="21696" y="5249"/>
                  </a:cubicBezTo>
                  <a:cubicBezTo>
                    <a:pt x="22996" y="4300"/>
                    <a:pt x="23896" y="2850"/>
                    <a:pt x="24096" y="1200"/>
                  </a:cubicBezTo>
                  <a:cubicBezTo>
                    <a:pt x="24146" y="550"/>
                    <a:pt x="25146" y="700"/>
                    <a:pt x="24996" y="1350"/>
                  </a:cubicBezTo>
                  <a:cubicBezTo>
                    <a:pt x="24746" y="3200"/>
                    <a:pt x="23746" y="4899"/>
                    <a:pt x="22246" y="5999"/>
                  </a:cubicBezTo>
                  <a:cubicBezTo>
                    <a:pt x="20947" y="6849"/>
                    <a:pt x="19447" y="7399"/>
                    <a:pt x="17897" y="7549"/>
                  </a:cubicBezTo>
                  <a:cubicBezTo>
                    <a:pt x="16197" y="7699"/>
                    <a:pt x="14498" y="7649"/>
                    <a:pt x="12798" y="7349"/>
                  </a:cubicBezTo>
                  <a:cubicBezTo>
                    <a:pt x="7649" y="6499"/>
                    <a:pt x="2350" y="3800"/>
                    <a:pt x="350" y="100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58680" rtlCol="0" tIns="586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6" name="Google Shape;841;p40">
              <a:extLst>
                <a:ext uri="{2571F79A-E754-4E2C-9386-BA92E8ABD3C8}">
                  <a16:creationId xmlns:a16="http://schemas.microsoft.com/office/drawing/2010/main" id="{C0A8A592-326E-4F25-B7FC-E4BCA67D5A8B}"/>
                </a:ext>
              </a:extLst>
            </p:cNvPr>
            <p:cNvSpPr/>
            <p:nvPr/>
          </p:nvSpPr>
          <p:spPr>
            <a:xfrm rot="0">
              <a:off x="1801800" y="3508920"/>
              <a:ext cx="277200" cy="207720"/>
            </a:xfrm>
            <a:custGeom>
              <a:avLst/>
              <a:gdLst/>
              <a:ahLst/>
              <a:cxnLst/>
              <a:rect b="b" l="0" r="r" t="0"/>
              <a:pathLst>
                <a:path h="13649" w="18198">
                  <a:moveTo>
                    <a:pt x="1950" y="13648"/>
                  </a:moveTo>
                  <a:cubicBezTo>
                    <a:pt x="1500" y="12148"/>
                    <a:pt x="950" y="10649"/>
                    <a:pt x="550" y="9299"/>
                  </a:cubicBezTo>
                  <a:cubicBezTo>
                    <a:pt x="350" y="8699"/>
                    <a:pt x="150" y="8049"/>
                    <a:pt x="0" y="7449"/>
                  </a:cubicBezTo>
                  <a:cubicBezTo>
                    <a:pt x="1600" y="3450"/>
                    <a:pt x="10948" y="1"/>
                    <a:pt x="14798" y="1600"/>
                  </a:cubicBezTo>
                  <a:cubicBezTo>
                    <a:pt x="15098" y="2000"/>
                    <a:pt x="15448" y="2400"/>
                    <a:pt x="15698" y="2800"/>
                  </a:cubicBezTo>
                  <a:cubicBezTo>
                    <a:pt x="16597" y="4000"/>
                    <a:pt x="17397" y="5350"/>
                    <a:pt x="18197" y="6699"/>
                  </a:cubicBezTo>
                  <a:lnTo>
                    <a:pt x="18197" y="6699"/>
                  </a:lnTo>
                  <a:lnTo>
                    <a:pt x="15098" y="9949"/>
                  </a:lnTo>
                  <a:lnTo>
                    <a:pt x="4750" y="13598"/>
                  </a:lnTo>
                  <a:lnTo>
                    <a:pt x="4750" y="13598"/>
                  </a:lnTo>
                  <a:close/>
                </a:path>
              </a:pathLst>
            </a:custGeom>
            <a:solidFill>
              <a:srgbClr val="1d253f"/>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7" name="Google Shape;842;p40">
              <a:extLst>
                <a:ext uri="{ACA5156D-FA77-4FEA-840F-F572C7416165}">
                  <a16:creationId xmlns:a16="http://schemas.microsoft.com/office/drawing/2010/main" id="{1B633286-B1C8-4759-98B7-F3E5F3055216}"/>
                </a:ext>
              </a:extLst>
            </p:cNvPr>
            <p:cNvSpPr/>
            <p:nvPr/>
          </p:nvSpPr>
          <p:spPr>
            <a:xfrm rot="0">
              <a:off x="1707480" y="2994840"/>
              <a:ext cx="365400" cy="697680"/>
            </a:xfrm>
            <a:custGeom>
              <a:avLst/>
              <a:gdLst/>
              <a:ahLst/>
              <a:cxnLst/>
              <a:rect b="b" l="0" r="r" t="0"/>
              <a:pathLst>
                <a:path h="45793" w="23997">
                  <a:moveTo>
                    <a:pt x="20397" y="14048"/>
                  </a:moveTo>
                  <a:cubicBezTo>
                    <a:pt x="21947" y="12848"/>
                    <a:pt x="22297" y="14198"/>
                    <a:pt x="21997" y="16698"/>
                  </a:cubicBezTo>
                  <a:cubicBezTo>
                    <a:pt x="21347" y="21647"/>
                    <a:pt x="19897" y="26496"/>
                    <a:pt x="17597" y="30945"/>
                  </a:cubicBezTo>
                  <a:lnTo>
                    <a:pt x="21347" y="40393"/>
                  </a:lnTo>
                  <a:cubicBezTo>
                    <a:pt x="20197" y="44843"/>
                    <a:pt x="11498" y="45792"/>
                    <a:pt x="9349" y="42693"/>
                  </a:cubicBezTo>
                  <a:lnTo>
                    <a:pt x="7849" y="33645"/>
                  </a:lnTo>
                  <a:cubicBezTo>
                    <a:pt x="2050" y="28946"/>
                    <a:pt x="0" y="5650"/>
                    <a:pt x="4200" y="5650"/>
                  </a:cubicBezTo>
                  <a:cubicBezTo>
                    <a:pt x="6349" y="5650"/>
                    <a:pt x="6399" y="10799"/>
                    <a:pt x="6349" y="12399"/>
                  </a:cubicBezTo>
                  <a:cubicBezTo>
                    <a:pt x="7499" y="11699"/>
                    <a:pt x="11348" y="4400"/>
                    <a:pt x="12998" y="2400"/>
                  </a:cubicBezTo>
                  <a:cubicBezTo>
                    <a:pt x="14948" y="1"/>
                    <a:pt x="17047" y="901"/>
                    <a:pt x="15948" y="3700"/>
                  </a:cubicBezTo>
                  <a:cubicBezTo>
                    <a:pt x="16498" y="2900"/>
                    <a:pt x="16898" y="2650"/>
                    <a:pt x="17397" y="2000"/>
                  </a:cubicBezTo>
                  <a:cubicBezTo>
                    <a:pt x="18247" y="851"/>
                    <a:pt x="21147" y="351"/>
                    <a:pt x="19897" y="3500"/>
                  </a:cubicBezTo>
                  <a:cubicBezTo>
                    <a:pt x="19247" y="5150"/>
                    <a:pt x="18597" y="8249"/>
                    <a:pt x="18147" y="9099"/>
                  </a:cubicBezTo>
                  <a:cubicBezTo>
                    <a:pt x="18847" y="7949"/>
                    <a:pt x="19397" y="5950"/>
                    <a:pt x="20647" y="6100"/>
                  </a:cubicBezTo>
                  <a:cubicBezTo>
                    <a:pt x="23996" y="6450"/>
                    <a:pt x="18097" y="16348"/>
                    <a:pt x="17147" y="17948"/>
                  </a:cubicBezTo>
                  <a:cubicBezTo>
                    <a:pt x="18847" y="15698"/>
                    <a:pt x="19247" y="14898"/>
                    <a:pt x="20397" y="14048"/>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8" name="Google Shape;843;p40">
              <a:extLst>
                <a:ext uri="{258BAC52-036E-4FC0-9C8D-D6D021E1C8FA}">
                  <a16:creationId xmlns:a16="http://schemas.microsoft.com/office/drawing/2010/main" id="{55BFA941-D2B9-4CDA-87A2-965AA10581CE}"/>
                </a:ext>
              </a:extLst>
            </p:cNvPr>
            <p:cNvSpPr/>
            <p:nvPr/>
          </p:nvSpPr>
          <p:spPr>
            <a:xfrm rot="0">
              <a:off x="1515960" y="3012480"/>
              <a:ext cx="516600" cy="769320"/>
            </a:xfrm>
            <a:custGeom>
              <a:avLst/>
              <a:gdLst/>
              <a:ahLst/>
              <a:cxnLst/>
              <a:rect b="b" l="0" r="r" t="0"/>
              <a:pathLst>
                <a:path h="50492" w="33895">
                  <a:moveTo>
                    <a:pt x="32995" y="9599"/>
                  </a:moveTo>
                  <a:cubicBezTo>
                    <a:pt x="32645" y="9449"/>
                    <a:pt x="32245" y="9449"/>
                    <a:pt x="31895" y="9549"/>
                  </a:cubicBezTo>
                  <a:cubicBezTo>
                    <a:pt x="31945" y="9399"/>
                    <a:pt x="31995" y="9299"/>
                    <a:pt x="32045" y="9249"/>
                  </a:cubicBezTo>
                  <a:cubicBezTo>
                    <a:pt x="33145" y="5300"/>
                    <a:pt x="31295" y="3800"/>
                    <a:pt x="29995" y="4900"/>
                  </a:cubicBezTo>
                  <a:cubicBezTo>
                    <a:pt x="31395" y="800"/>
                    <a:pt x="28246" y="1"/>
                    <a:pt x="26646" y="3250"/>
                  </a:cubicBezTo>
                  <a:lnTo>
                    <a:pt x="26646" y="3250"/>
                  </a:lnTo>
                  <a:cubicBezTo>
                    <a:pt x="26896" y="800"/>
                    <a:pt x="24096" y="350"/>
                    <a:pt x="22947" y="2600"/>
                  </a:cubicBezTo>
                  <a:lnTo>
                    <a:pt x="15498" y="13448"/>
                  </a:lnTo>
                  <a:cubicBezTo>
                    <a:pt x="16448" y="5849"/>
                    <a:pt x="13098" y="4850"/>
                    <a:pt x="12598" y="7249"/>
                  </a:cubicBezTo>
                  <a:cubicBezTo>
                    <a:pt x="12349" y="8349"/>
                    <a:pt x="10499" y="14098"/>
                    <a:pt x="9349" y="17097"/>
                  </a:cubicBezTo>
                  <a:cubicBezTo>
                    <a:pt x="7849" y="21197"/>
                    <a:pt x="9249" y="24446"/>
                    <a:pt x="9549" y="28845"/>
                  </a:cubicBezTo>
                  <a:lnTo>
                    <a:pt x="9549" y="28845"/>
                  </a:lnTo>
                  <a:cubicBezTo>
                    <a:pt x="8199" y="31695"/>
                    <a:pt x="1" y="41343"/>
                    <a:pt x="1" y="41343"/>
                  </a:cubicBezTo>
                  <a:lnTo>
                    <a:pt x="8699" y="50491"/>
                  </a:lnTo>
                  <a:lnTo>
                    <a:pt x="19797" y="38144"/>
                  </a:lnTo>
                  <a:cubicBezTo>
                    <a:pt x="24596" y="35544"/>
                    <a:pt x="26896" y="31095"/>
                    <a:pt x="27846" y="28745"/>
                  </a:cubicBezTo>
                  <a:cubicBezTo>
                    <a:pt x="27896" y="28645"/>
                    <a:pt x="27896" y="28595"/>
                    <a:pt x="27946" y="28495"/>
                  </a:cubicBezTo>
                  <a:lnTo>
                    <a:pt x="27946" y="28495"/>
                  </a:lnTo>
                  <a:cubicBezTo>
                    <a:pt x="29595" y="24896"/>
                    <a:pt x="32145" y="16648"/>
                    <a:pt x="33295" y="12848"/>
                  </a:cubicBezTo>
                  <a:cubicBezTo>
                    <a:pt x="33745" y="11348"/>
                    <a:pt x="33895" y="10049"/>
                    <a:pt x="32995" y="9599"/>
                  </a:cubicBezTo>
                  <a:close/>
                  <a:moveTo>
                    <a:pt x="21597" y="20647"/>
                  </a:moveTo>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9" name="Google Shape;844;p40">
              <a:extLst>
                <a:ext uri="{BB50BBF5-59CB-4AD5-B4D1-A0E5E7DB13E8}">
                  <a16:creationId xmlns:a16="http://schemas.microsoft.com/office/drawing/2010/main" id="{27302A35-6976-48BC-8BE9-07DF1BF0D55C}"/>
                </a:ext>
              </a:extLst>
            </p:cNvPr>
            <p:cNvSpPr/>
            <p:nvPr/>
          </p:nvSpPr>
          <p:spPr>
            <a:xfrm rot="0">
              <a:off x="1683720" y="3205439"/>
              <a:ext cx="79559" cy="107280"/>
            </a:xfrm>
            <a:custGeom>
              <a:avLst/>
              <a:gdLst/>
              <a:ahLst/>
              <a:cxnLst/>
              <a:rect b="b" l="0" r="r" t="0"/>
              <a:pathLst>
                <a:path h="7049" w="5250">
                  <a:moveTo>
                    <a:pt x="1051" y="6599"/>
                  </a:moveTo>
                  <a:cubicBezTo>
                    <a:pt x="751" y="7049"/>
                    <a:pt x="1" y="6549"/>
                    <a:pt x="351" y="6049"/>
                  </a:cubicBezTo>
                  <a:lnTo>
                    <a:pt x="4100" y="550"/>
                  </a:lnTo>
                  <a:cubicBezTo>
                    <a:pt x="4400" y="0"/>
                    <a:pt x="5250" y="550"/>
                    <a:pt x="4800" y="1050"/>
                  </a:cubicBezTo>
                  <a:close/>
                </a:path>
              </a:pathLst>
            </a:custGeom>
            <a:solidFill>
              <a:srgbClr val="b36658"/>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53640" rtlCol="0" tIns="536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0" name="Google Shape;845;p40">
              <a:extLst>
                <a:ext uri="{53A1700B-D6ED-41B9-ACF2-DF8163894688}">
                  <a16:creationId xmlns:a16="http://schemas.microsoft.com/office/drawing/2010/main" id="{464DE02B-7DFA-4130-A2D6-DA707EB54D6B}"/>
                </a:ext>
              </a:extLst>
            </p:cNvPr>
            <p:cNvSpPr/>
            <p:nvPr/>
          </p:nvSpPr>
          <p:spPr>
            <a:xfrm rot="0">
              <a:off x="1788840" y="3050640"/>
              <a:ext cx="142920" cy="218520"/>
            </a:xfrm>
            <a:custGeom>
              <a:avLst/>
              <a:gdLst/>
              <a:ahLst/>
              <a:cxnLst/>
              <a:rect b="b" l="0" r="r" t="0"/>
              <a:pathLst>
                <a:path h="14348" w="9399">
                  <a:moveTo>
                    <a:pt x="950" y="14098"/>
                  </a:moveTo>
                  <a:cubicBezTo>
                    <a:pt x="800" y="14298"/>
                    <a:pt x="500" y="14348"/>
                    <a:pt x="300" y="14198"/>
                  </a:cubicBezTo>
                  <a:cubicBezTo>
                    <a:pt x="101" y="14048"/>
                    <a:pt x="1" y="13798"/>
                    <a:pt x="151" y="13598"/>
                  </a:cubicBezTo>
                  <a:cubicBezTo>
                    <a:pt x="950" y="12398"/>
                    <a:pt x="1800" y="11098"/>
                    <a:pt x="2650" y="9848"/>
                  </a:cubicBezTo>
                  <a:cubicBezTo>
                    <a:pt x="4750" y="6599"/>
                    <a:pt x="6799" y="3449"/>
                    <a:pt x="8349" y="550"/>
                  </a:cubicBezTo>
                  <a:cubicBezTo>
                    <a:pt x="8649" y="0"/>
                    <a:pt x="9399" y="450"/>
                    <a:pt x="9149" y="950"/>
                  </a:cubicBezTo>
                  <a:cubicBezTo>
                    <a:pt x="7599" y="3899"/>
                    <a:pt x="5550" y="7049"/>
                    <a:pt x="3350" y="10348"/>
                  </a:cubicBezTo>
                  <a:cubicBezTo>
                    <a:pt x="2600" y="11498"/>
                    <a:pt x="1800" y="12748"/>
                    <a:pt x="950" y="14098"/>
                  </a:cubicBezTo>
                  <a:close/>
                </a:path>
              </a:pathLst>
            </a:custGeom>
            <a:solidFill>
              <a:srgbClr val="b36658"/>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1" name="Google Shape;846;p40">
              <a:extLst>
                <a:ext uri="{B26DC1B1-F07D-4941-A2CB-1E757685502F}">
                  <a16:creationId xmlns:a16="http://schemas.microsoft.com/office/drawing/2010/main" id="{3B7C2821-B7B7-487B-8796-8A642AA02A38}"/>
                </a:ext>
              </a:extLst>
            </p:cNvPr>
            <p:cNvSpPr/>
            <p:nvPr/>
          </p:nvSpPr>
          <p:spPr>
            <a:xfrm rot="0">
              <a:off x="1842120" y="3080520"/>
              <a:ext cx="136800" cy="243720"/>
            </a:xfrm>
            <a:custGeom>
              <a:avLst/>
              <a:gdLst/>
              <a:ahLst/>
              <a:cxnLst/>
              <a:rect b="b" l="0" r="r" t="0"/>
              <a:pathLst>
                <a:path h="15998" w="9000">
                  <a:moveTo>
                    <a:pt x="1051" y="15498"/>
                  </a:moveTo>
                  <a:cubicBezTo>
                    <a:pt x="801" y="15998"/>
                    <a:pt x="1" y="15598"/>
                    <a:pt x="251" y="15098"/>
                  </a:cubicBezTo>
                  <a:lnTo>
                    <a:pt x="1201" y="13198"/>
                  </a:lnTo>
                  <a:cubicBezTo>
                    <a:pt x="3450" y="8749"/>
                    <a:pt x="7350" y="1051"/>
                    <a:pt x="8199" y="201"/>
                  </a:cubicBezTo>
                  <a:cubicBezTo>
                    <a:pt x="8399" y="1"/>
                    <a:pt x="8649" y="1"/>
                    <a:pt x="8849" y="201"/>
                  </a:cubicBezTo>
                  <a:cubicBezTo>
                    <a:pt x="8999" y="351"/>
                    <a:pt x="8999" y="651"/>
                    <a:pt x="8849" y="801"/>
                  </a:cubicBezTo>
                  <a:cubicBezTo>
                    <a:pt x="8100" y="1550"/>
                    <a:pt x="4250" y="9199"/>
                    <a:pt x="2001" y="13598"/>
                  </a:cubicBezTo>
                  <a:close/>
                </a:path>
              </a:pathLst>
            </a:custGeom>
            <a:solidFill>
              <a:srgbClr val="b36658"/>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2" name="Google Shape;847;p40">
              <a:extLst>
                <a:ext uri="{DE55138D-0DD8-40DE-B045-1CAB51FB9385}">
                  <a16:creationId xmlns:a16="http://schemas.microsoft.com/office/drawing/2010/main" id="{ABE93CA7-6CB9-4BAB-A510-55FD973844FC}"/>
                </a:ext>
              </a:extLst>
            </p:cNvPr>
            <p:cNvSpPr/>
            <p:nvPr/>
          </p:nvSpPr>
          <p:spPr>
            <a:xfrm rot="0">
              <a:off x="1892520" y="3147480"/>
              <a:ext cx="120960" cy="216000"/>
            </a:xfrm>
            <a:custGeom>
              <a:avLst/>
              <a:gdLst/>
              <a:ahLst/>
              <a:cxnLst/>
              <a:rect b="b" l="0" r="r" t="0"/>
              <a:pathLst>
                <a:path h="14199" w="7949">
                  <a:moveTo>
                    <a:pt x="1100" y="13648"/>
                  </a:moveTo>
                  <a:cubicBezTo>
                    <a:pt x="850" y="14198"/>
                    <a:pt x="0" y="13848"/>
                    <a:pt x="250" y="13299"/>
                  </a:cubicBezTo>
                  <a:cubicBezTo>
                    <a:pt x="2250" y="8849"/>
                    <a:pt x="3650" y="5800"/>
                    <a:pt x="4650" y="3750"/>
                  </a:cubicBezTo>
                  <a:cubicBezTo>
                    <a:pt x="5649" y="1701"/>
                    <a:pt x="6399" y="601"/>
                    <a:pt x="6999" y="301"/>
                  </a:cubicBezTo>
                  <a:cubicBezTo>
                    <a:pt x="7499" y="1"/>
                    <a:pt x="7949" y="801"/>
                    <a:pt x="7399" y="1051"/>
                  </a:cubicBezTo>
                  <a:cubicBezTo>
                    <a:pt x="6999" y="1301"/>
                    <a:pt x="6399" y="2201"/>
                    <a:pt x="5449" y="4150"/>
                  </a:cubicBezTo>
                  <a:cubicBezTo>
                    <a:pt x="4450" y="6100"/>
                    <a:pt x="3050" y="9299"/>
                    <a:pt x="1100" y="13648"/>
                  </a:cubicBezTo>
                  <a:close/>
                </a:path>
              </a:pathLst>
            </a:custGeom>
            <a:solidFill>
              <a:srgbClr val="b36658"/>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3" name="Google Shape;848;p40">
              <a:extLst>
                <a:ext uri="{7A46F19E-25E6-4551-A05E-DD1826EAF754}">
                  <a16:creationId xmlns:a16="http://schemas.microsoft.com/office/drawing/2010/main" id="{CB3EC6A6-945E-4CD1-AC87-9F9D34A42A94}"/>
                </a:ext>
              </a:extLst>
            </p:cNvPr>
            <p:cNvSpPr/>
            <p:nvPr/>
          </p:nvSpPr>
          <p:spPr>
            <a:xfrm rot="0">
              <a:off x="1807200" y="3541680"/>
              <a:ext cx="273959" cy="178920"/>
            </a:xfrm>
            <a:custGeom>
              <a:avLst/>
              <a:gdLst/>
              <a:ahLst/>
              <a:cxnLst/>
              <a:rect b="b" l="0" r="r" t="0"/>
              <a:pathLst>
                <a:path h="11749" w="17998">
                  <a:moveTo>
                    <a:pt x="15648" y="0"/>
                  </a:moveTo>
                  <a:cubicBezTo>
                    <a:pt x="16447" y="1400"/>
                    <a:pt x="17247" y="2850"/>
                    <a:pt x="17997" y="4350"/>
                  </a:cubicBezTo>
                  <a:cubicBezTo>
                    <a:pt x="16297" y="6849"/>
                    <a:pt x="13848" y="8799"/>
                    <a:pt x="11048" y="9899"/>
                  </a:cubicBezTo>
                  <a:cubicBezTo>
                    <a:pt x="7699" y="11248"/>
                    <a:pt x="4100" y="11748"/>
                    <a:pt x="500" y="11448"/>
                  </a:cubicBezTo>
                  <a:cubicBezTo>
                    <a:pt x="300" y="9948"/>
                    <a:pt x="150" y="8549"/>
                    <a:pt x="0" y="7149"/>
                  </a:cubicBezTo>
                  <a:cubicBezTo>
                    <a:pt x="3200" y="7599"/>
                    <a:pt x="6499" y="7199"/>
                    <a:pt x="9549" y="6049"/>
                  </a:cubicBezTo>
                  <a:cubicBezTo>
                    <a:pt x="12298" y="4949"/>
                    <a:pt x="14548" y="2800"/>
                    <a:pt x="15648"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89640" rtlCol="0" tIns="896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4" name="Google Shape;849;p40">
              <a:extLst>
                <a:ext uri="{30A1B5DA-E6F9-460D-8436-7E000B091B39}">
                  <a16:creationId xmlns:a16="http://schemas.microsoft.com/office/drawing/2010/main" id="{8782CEDA-BCED-466F-B955-38BD50EC4AB3}"/>
                </a:ext>
              </a:extLst>
            </p:cNvPr>
            <p:cNvSpPr/>
            <p:nvPr/>
          </p:nvSpPr>
          <p:spPr>
            <a:xfrm rot="0">
              <a:off x="1801800" y="3533760"/>
              <a:ext cx="332639" cy="321480"/>
            </a:xfrm>
            <a:custGeom>
              <a:avLst/>
              <a:gdLst/>
              <a:ahLst/>
              <a:cxnLst/>
              <a:rect b="b" l="0" r="r" t="0"/>
              <a:pathLst>
                <a:path h="21097" w="21847">
                  <a:moveTo>
                    <a:pt x="3350" y="20297"/>
                  </a:moveTo>
                  <a:cubicBezTo>
                    <a:pt x="3500" y="20847"/>
                    <a:pt x="2650" y="21097"/>
                    <a:pt x="2450" y="20497"/>
                  </a:cubicBezTo>
                  <a:cubicBezTo>
                    <a:pt x="1850" y="18197"/>
                    <a:pt x="1150" y="15448"/>
                    <a:pt x="700" y="12798"/>
                  </a:cubicBezTo>
                  <a:lnTo>
                    <a:pt x="700" y="12748"/>
                  </a:lnTo>
                  <a:cubicBezTo>
                    <a:pt x="300" y="10748"/>
                    <a:pt x="50" y="8749"/>
                    <a:pt x="0" y="6699"/>
                  </a:cubicBezTo>
                  <a:cubicBezTo>
                    <a:pt x="0" y="6449"/>
                    <a:pt x="200" y="6249"/>
                    <a:pt x="450" y="6249"/>
                  </a:cubicBezTo>
                  <a:cubicBezTo>
                    <a:pt x="550" y="6249"/>
                    <a:pt x="600" y="6249"/>
                    <a:pt x="700" y="6299"/>
                  </a:cubicBezTo>
                  <a:cubicBezTo>
                    <a:pt x="1050" y="6549"/>
                    <a:pt x="1450" y="6699"/>
                    <a:pt x="1900" y="6849"/>
                  </a:cubicBezTo>
                  <a:cubicBezTo>
                    <a:pt x="3800" y="7399"/>
                    <a:pt x="6349" y="7099"/>
                    <a:pt x="8749" y="6199"/>
                  </a:cubicBezTo>
                  <a:cubicBezTo>
                    <a:pt x="11148" y="5299"/>
                    <a:pt x="13298" y="3750"/>
                    <a:pt x="14498" y="1850"/>
                  </a:cubicBezTo>
                  <a:cubicBezTo>
                    <a:pt x="14748" y="1400"/>
                    <a:pt x="14998" y="900"/>
                    <a:pt x="15148" y="400"/>
                  </a:cubicBezTo>
                  <a:cubicBezTo>
                    <a:pt x="15198" y="150"/>
                    <a:pt x="15448" y="0"/>
                    <a:pt x="15698" y="100"/>
                  </a:cubicBezTo>
                  <a:cubicBezTo>
                    <a:pt x="15798" y="100"/>
                    <a:pt x="15898" y="150"/>
                    <a:pt x="15948" y="250"/>
                  </a:cubicBezTo>
                  <a:cubicBezTo>
                    <a:pt x="16897" y="1450"/>
                    <a:pt x="17897" y="2750"/>
                    <a:pt x="18847" y="4150"/>
                  </a:cubicBezTo>
                  <a:cubicBezTo>
                    <a:pt x="19747" y="5549"/>
                    <a:pt x="20697" y="6999"/>
                    <a:pt x="21547" y="8499"/>
                  </a:cubicBezTo>
                  <a:cubicBezTo>
                    <a:pt x="21847" y="8999"/>
                    <a:pt x="21047" y="9449"/>
                    <a:pt x="20747" y="8949"/>
                  </a:cubicBezTo>
                  <a:cubicBezTo>
                    <a:pt x="19897" y="7449"/>
                    <a:pt x="18997" y="5999"/>
                    <a:pt x="18097" y="4650"/>
                  </a:cubicBezTo>
                  <a:cubicBezTo>
                    <a:pt x="17297" y="3500"/>
                    <a:pt x="16498" y="2450"/>
                    <a:pt x="15698" y="1400"/>
                  </a:cubicBezTo>
                  <a:cubicBezTo>
                    <a:pt x="15598" y="1750"/>
                    <a:pt x="15398" y="2050"/>
                    <a:pt x="15248" y="2300"/>
                  </a:cubicBezTo>
                  <a:cubicBezTo>
                    <a:pt x="13998" y="4400"/>
                    <a:pt x="11598" y="6049"/>
                    <a:pt x="9099" y="7049"/>
                  </a:cubicBezTo>
                  <a:cubicBezTo>
                    <a:pt x="6549" y="7999"/>
                    <a:pt x="3750" y="8299"/>
                    <a:pt x="1650" y="7649"/>
                  </a:cubicBezTo>
                  <a:cubicBezTo>
                    <a:pt x="1400" y="7599"/>
                    <a:pt x="1200" y="7499"/>
                    <a:pt x="950" y="7399"/>
                  </a:cubicBezTo>
                  <a:cubicBezTo>
                    <a:pt x="1050" y="9149"/>
                    <a:pt x="1250" y="10848"/>
                    <a:pt x="1550" y="12598"/>
                  </a:cubicBezTo>
                  <a:lnTo>
                    <a:pt x="1550" y="12698"/>
                  </a:lnTo>
                  <a:cubicBezTo>
                    <a:pt x="2050" y="15248"/>
                    <a:pt x="2700" y="17997"/>
                    <a:pt x="3350" y="20297"/>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5" name="Google Shape;850;p40">
              <a:extLst>
                <a:ext uri="{CF9314B8-50E1-4D92-B29B-63A9A1C0AF44}">
                  <a16:creationId xmlns:a16="http://schemas.microsoft.com/office/drawing/2010/main" id="{8023FA98-F004-4EC5-AEC6-98B7C11DCD2F}"/>
                </a:ext>
              </a:extLst>
            </p:cNvPr>
            <p:cNvSpPr/>
            <p:nvPr/>
          </p:nvSpPr>
          <p:spPr>
            <a:xfrm rot="0">
              <a:off x="1472760" y="3565080"/>
              <a:ext cx="273240" cy="315360"/>
            </a:xfrm>
            <a:custGeom>
              <a:avLst/>
              <a:gdLst/>
              <a:ahLst/>
              <a:cxnLst/>
              <a:rect b="b" l="0" r="r" t="0"/>
              <a:pathLst>
                <a:path h="20697" w="17948">
                  <a:moveTo>
                    <a:pt x="0" y="4299"/>
                  </a:moveTo>
                  <a:cubicBezTo>
                    <a:pt x="2000" y="2949"/>
                    <a:pt x="4399" y="1100"/>
                    <a:pt x="5949" y="0"/>
                  </a:cubicBezTo>
                  <a:cubicBezTo>
                    <a:pt x="9948" y="3099"/>
                    <a:pt x="16447" y="7099"/>
                    <a:pt x="17947" y="15397"/>
                  </a:cubicBezTo>
                  <a:cubicBezTo>
                    <a:pt x="16347" y="17197"/>
                    <a:pt x="15397" y="18947"/>
                    <a:pt x="13848" y="20696"/>
                  </a:cubicBezTo>
                  <a:cubicBezTo>
                    <a:pt x="11398" y="12598"/>
                    <a:pt x="3849" y="7049"/>
                    <a:pt x="0" y="4299"/>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6" name="Google Shape;851;p40">
              <a:extLst>
                <a:ext uri="{DF9D3A90-3957-47FF-9EAD-EB298485BB28}">
                  <a16:creationId xmlns:a16="http://schemas.microsoft.com/office/drawing/2010/main" id="{A8D06038-184D-43DF-9C8B-FA08B7B1A319}"/>
                </a:ext>
              </a:extLst>
            </p:cNvPr>
            <p:cNvSpPr/>
            <p:nvPr/>
          </p:nvSpPr>
          <p:spPr>
            <a:xfrm rot="0">
              <a:off x="555479" y="3207600"/>
              <a:ext cx="1199519" cy="1157400"/>
            </a:xfrm>
            <a:custGeom>
              <a:avLst/>
              <a:gdLst/>
              <a:ahLst/>
              <a:cxnLst/>
              <a:rect b="b" l="0" r="r" t="0"/>
              <a:pathLst>
                <a:path h="75937" w="78687">
                  <a:moveTo>
                    <a:pt x="28446" y="12098"/>
                  </a:moveTo>
                  <a:cubicBezTo>
                    <a:pt x="28346" y="11848"/>
                    <a:pt x="28446" y="11598"/>
                    <a:pt x="28696" y="11548"/>
                  </a:cubicBezTo>
                  <a:cubicBezTo>
                    <a:pt x="28896" y="11448"/>
                    <a:pt x="29146" y="11548"/>
                    <a:pt x="29246" y="11798"/>
                  </a:cubicBezTo>
                  <a:cubicBezTo>
                    <a:pt x="32045" y="19197"/>
                    <a:pt x="34445" y="25446"/>
                    <a:pt x="36294" y="30645"/>
                  </a:cubicBezTo>
                  <a:cubicBezTo>
                    <a:pt x="38044" y="35494"/>
                    <a:pt x="39394" y="39443"/>
                    <a:pt x="40244" y="42593"/>
                  </a:cubicBezTo>
                  <a:cubicBezTo>
                    <a:pt x="46443" y="37294"/>
                    <a:pt x="53241" y="32294"/>
                    <a:pt x="58490" y="28445"/>
                  </a:cubicBezTo>
                  <a:cubicBezTo>
                    <a:pt x="61340" y="26345"/>
                    <a:pt x="63790" y="24546"/>
                    <a:pt x="65389" y="23246"/>
                  </a:cubicBezTo>
                  <a:cubicBezTo>
                    <a:pt x="65489" y="23146"/>
                    <a:pt x="65689" y="23146"/>
                    <a:pt x="65889" y="23196"/>
                  </a:cubicBezTo>
                  <a:cubicBezTo>
                    <a:pt x="69189" y="25096"/>
                    <a:pt x="72138" y="27595"/>
                    <a:pt x="74588" y="30495"/>
                  </a:cubicBezTo>
                  <a:cubicBezTo>
                    <a:pt x="76637" y="32994"/>
                    <a:pt x="78237" y="35894"/>
                    <a:pt x="78687" y="38843"/>
                  </a:cubicBezTo>
                  <a:cubicBezTo>
                    <a:pt x="78687" y="38993"/>
                    <a:pt x="78687" y="39093"/>
                    <a:pt x="78587" y="39193"/>
                  </a:cubicBezTo>
                  <a:cubicBezTo>
                    <a:pt x="75487" y="42793"/>
                    <a:pt x="72588" y="46342"/>
                    <a:pt x="69738" y="49741"/>
                  </a:cubicBezTo>
                  <a:cubicBezTo>
                    <a:pt x="63440" y="57390"/>
                    <a:pt x="57691" y="64389"/>
                    <a:pt x="52142" y="69388"/>
                  </a:cubicBezTo>
                  <a:cubicBezTo>
                    <a:pt x="51442" y="69938"/>
                    <a:pt x="50792" y="70488"/>
                    <a:pt x="50142" y="70987"/>
                  </a:cubicBezTo>
                  <a:cubicBezTo>
                    <a:pt x="44693" y="75087"/>
                    <a:pt x="39494" y="75937"/>
                    <a:pt x="34695" y="74637"/>
                  </a:cubicBezTo>
                  <a:cubicBezTo>
                    <a:pt x="29845" y="73337"/>
                    <a:pt x="25446" y="69938"/>
                    <a:pt x="21447" y="65438"/>
                  </a:cubicBezTo>
                  <a:cubicBezTo>
                    <a:pt x="20397" y="64289"/>
                    <a:pt x="19397" y="63039"/>
                    <a:pt x="18397" y="61689"/>
                  </a:cubicBezTo>
                  <a:cubicBezTo>
                    <a:pt x="16848" y="59639"/>
                    <a:pt x="7149" y="46142"/>
                    <a:pt x="2950" y="29395"/>
                  </a:cubicBezTo>
                  <a:cubicBezTo>
                    <a:pt x="651" y="20297"/>
                    <a:pt x="1" y="10248"/>
                    <a:pt x="3100" y="550"/>
                  </a:cubicBezTo>
                  <a:cubicBezTo>
                    <a:pt x="3250" y="0"/>
                    <a:pt x="4100" y="250"/>
                    <a:pt x="3950" y="850"/>
                  </a:cubicBezTo>
                  <a:cubicBezTo>
                    <a:pt x="901" y="10348"/>
                    <a:pt x="1600" y="20197"/>
                    <a:pt x="3800" y="29145"/>
                  </a:cubicBezTo>
                  <a:cubicBezTo>
                    <a:pt x="7999" y="45742"/>
                    <a:pt x="17548" y="59140"/>
                    <a:pt x="19097" y="61189"/>
                  </a:cubicBezTo>
                  <a:cubicBezTo>
                    <a:pt x="20047" y="62489"/>
                    <a:pt x="21047" y="63739"/>
                    <a:pt x="22097" y="64939"/>
                  </a:cubicBezTo>
                  <a:cubicBezTo>
                    <a:pt x="25996" y="69288"/>
                    <a:pt x="30295" y="72587"/>
                    <a:pt x="34895" y="73837"/>
                  </a:cubicBezTo>
                  <a:cubicBezTo>
                    <a:pt x="39544" y="75037"/>
                    <a:pt x="44393" y="74237"/>
                    <a:pt x="49592" y="70338"/>
                  </a:cubicBezTo>
                  <a:cubicBezTo>
                    <a:pt x="50242" y="69888"/>
                    <a:pt x="50842" y="69338"/>
                    <a:pt x="51542" y="68738"/>
                  </a:cubicBezTo>
                  <a:cubicBezTo>
                    <a:pt x="57041" y="63839"/>
                    <a:pt x="62790" y="56890"/>
                    <a:pt x="69089" y="49241"/>
                  </a:cubicBezTo>
                  <a:cubicBezTo>
                    <a:pt x="71838" y="45842"/>
                    <a:pt x="74738" y="42393"/>
                    <a:pt x="77787" y="38843"/>
                  </a:cubicBezTo>
                  <a:cubicBezTo>
                    <a:pt x="77287" y="36144"/>
                    <a:pt x="75837" y="33494"/>
                    <a:pt x="73888" y="31145"/>
                  </a:cubicBezTo>
                  <a:cubicBezTo>
                    <a:pt x="71588" y="28345"/>
                    <a:pt x="68789" y="26046"/>
                    <a:pt x="65689" y="24196"/>
                  </a:cubicBezTo>
                  <a:cubicBezTo>
                    <a:pt x="64039" y="25496"/>
                    <a:pt x="61740" y="27195"/>
                    <a:pt x="58990" y="29195"/>
                  </a:cubicBezTo>
                  <a:cubicBezTo>
                    <a:pt x="53591" y="33194"/>
                    <a:pt x="46593" y="38293"/>
                    <a:pt x="40294" y="43792"/>
                  </a:cubicBezTo>
                  <a:cubicBezTo>
                    <a:pt x="40244" y="43842"/>
                    <a:pt x="40194" y="43842"/>
                    <a:pt x="40094" y="43892"/>
                  </a:cubicBezTo>
                  <a:cubicBezTo>
                    <a:pt x="39894" y="43942"/>
                    <a:pt x="39644" y="43792"/>
                    <a:pt x="39544" y="43542"/>
                  </a:cubicBezTo>
                  <a:cubicBezTo>
                    <a:pt x="38694" y="40343"/>
                    <a:pt x="37344" y="36194"/>
                    <a:pt x="35444" y="30995"/>
                  </a:cubicBezTo>
                  <a:cubicBezTo>
                    <a:pt x="33595" y="25846"/>
                    <a:pt x="31245" y="19547"/>
                    <a:pt x="28446" y="12098"/>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7" name="Google Shape;852;p40">
              <a:extLst>
                <a:ext uri="{77EEAB48-D3EC-443C-991D-C932507ACF29}">
                  <a16:creationId xmlns:a16="http://schemas.microsoft.com/office/drawing/2010/main" id="{0BD5C76E-CF92-43CC-AAC9-11928B12B336}"/>
                </a:ext>
              </a:extLst>
            </p:cNvPr>
            <p:cNvSpPr/>
            <p:nvPr/>
          </p:nvSpPr>
          <p:spPr>
            <a:xfrm rot="0">
              <a:off x="1078560" y="3853440"/>
              <a:ext cx="106199" cy="115560"/>
            </a:xfrm>
            <a:custGeom>
              <a:avLst/>
              <a:gdLst/>
              <a:ahLst/>
              <a:cxnLst/>
              <a:rect b="b" l="0" r="r" t="0"/>
              <a:pathLst>
                <a:path h="7600" w="7000">
                  <a:moveTo>
                    <a:pt x="6050" y="301"/>
                  </a:moveTo>
                  <a:cubicBezTo>
                    <a:pt x="6550" y="1"/>
                    <a:pt x="6999" y="700"/>
                    <a:pt x="6550" y="1050"/>
                  </a:cubicBezTo>
                  <a:cubicBezTo>
                    <a:pt x="5300" y="1900"/>
                    <a:pt x="4150" y="2900"/>
                    <a:pt x="3100" y="4050"/>
                  </a:cubicBezTo>
                  <a:cubicBezTo>
                    <a:pt x="2200" y="5000"/>
                    <a:pt x="1500" y="6100"/>
                    <a:pt x="951" y="7299"/>
                  </a:cubicBezTo>
                  <a:cubicBezTo>
                    <a:pt x="851" y="7499"/>
                    <a:pt x="551" y="7599"/>
                    <a:pt x="351" y="7499"/>
                  </a:cubicBezTo>
                  <a:cubicBezTo>
                    <a:pt x="101" y="7399"/>
                    <a:pt x="1" y="7149"/>
                    <a:pt x="101" y="6899"/>
                  </a:cubicBezTo>
                  <a:cubicBezTo>
                    <a:pt x="701" y="5650"/>
                    <a:pt x="1500" y="4450"/>
                    <a:pt x="2450" y="3450"/>
                  </a:cubicBezTo>
                  <a:cubicBezTo>
                    <a:pt x="3550" y="2250"/>
                    <a:pt x="4750" y="1200"/>
                    <a:pt x="6050" y="301"/>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57960" rtlCol="0" tIns="5796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8" name="Google Shape;853;p40">
              <a:extLst>
                <a:ext uri="{6937DC57-738B-4BF2-ADC4-D6DBFBC8F9F5}">
                  <a16:creationId xmlns:a16="http://schemas.microsoft.com/office/drawing/2010/main" id="{0FF0B4AF-C141-4EA0-BA74-BA0B21A7C156}"/>
                </a:ext>
              </a:extLst>
            </p:cNvPr>
            <p:cNvSpPr/>
            <p:nvPr/>
          </p:nvSpPr>
          <p:spPr>
            <a:xfrm rot="0">
              <a:off x="1055520" y="3835080"/>
              <a:ext cx="127080" cy="40679"/>
            </a:xfrm>
            <a:custGeom>
              <a:avLst/>
              <a:gdLst/>
              <a:ahLst/>
              <a:cxnLst/>
              <a:rect b="b" l="0" r="r" t="0"/>
              <a:pathLst>
                <a:path h="2701" w="8350">
                  <a:moveTo>
                    <a:pt x="801" y="2050"/>
                  </a:moveTo>
                  <a:cubicBezTo>
                    <a:pt x="201" y="2150"/>
                    <a:pt x="1" y="1351"/>
                    <a:pt x="551" y="1201"/>
                  </a:cubicBezTo>
                  <a:cubicBezTo>
                    <a:pt x="5050" y="1"/>
                    <a:pt x="7850" y="1601"/>
                    <a:pt x="7850" y="1601"/>
                  </a:cubicBezTo>
                  <a:cubicBezTo>
                    <a:pt x="8349" y="1900"/>
                    <a:pt x="7950" y="2700"/>
                    <a:pt x="7400" y="2400"/>
                  </a:cubicBezTo>
                  <a:cubicBezTo>
                    <a:pt x="7400" y="2400"/>
                    <a:pt x="4900" y="951"/>
                    <a:pt x="801" y="20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20520" rtlCol="0" tIns="2052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9" name="Google Shape;854;p40">
              <a:extLst>
                <a:ext uri="{AC2B6000-D32B-45A3-A57C-FBC76609FB53}">
                  <a16:creationId xmlns:a16="http://schemas.microsoft.com/office/drawing/2010/main" id="{90BD3692-4C18-4577-8F59-E64BFE74C040}"/>
                </a:ext>
              </a:extLst>
            </p:cNvPr>
            <p:cNvSpPr/>
            <p:nvPr/>
          </p:nvSpPr>
          <p:spPr>
            <a:xfrm rot="0">
              <a:off x="1341360" y="2644560"/>
              <a:ext cx="151200" cy="69120"/>
            </a:xfrm>
            <a:custGeom>
              <a:avLst/>
              <a:gdLst/>
              <a:ahLst/>
              <a:cxnLst/>
              <a:rect b="b" l="0" r="r" t="0"/>
              <a:pathLst>
                <a:path h="4551" w="9949">
                  <a:moveTo>
                    <a:pt x="201" y="801"/>
                  </a:moveTo>
                  <a:cubicBezTo>
                    <a:pt x="1" y="351"/>
                    <a:pt x="651" y="1"/>
                    <a:pt x="901" y="451"/>
                  </a:cubicBezTo>
                  <a:cubicBezTo>
                    <a:pt x="1350" y="1451"/>
                    <a:pt x="2100" y="2300"/>
                    <a:pt x="3000" y="2950"/>
                  </a:cubicBezTo>
                  <a:cubicBezTo>
                    <a:pt x="3600" y="3300"/>
                    <a:pt x="4300" y="3550"/>
                    <a:pt x="5000" y="3550"/>
                  </a:cubicBezTo>
                  <a:cubicBezTo>
                    <a:pt x="5700" y="3600"/>
                    <a:pt x="6400" y="3450"/>
                    <a:pt x="6999" y="3100"/>
                  </a:cubicBezTo>
                  <a:cubicBezTo>
                    <a:pt x="7899" y="2600"/>
                    <a:pt x="8649" y="1901"/>
                    <a:pt x="9149" y="1051"/>
                  </a:cubicBezTo>
                  <a:cubicBezTo>
                    <a:pt x="9449" y="701"/>
                    <a:pt x="9949" y="1051"/>
                    <a:pt x="9749" y="1451"/>
                  </a:cubicBezTo>
                  <a:cubicBezTo>
                    <a:pt x="9199" y="2400"/>
                    <a:pt x="8349" y="3200"/>
                    <a:pt x="7349" y="3750"/>
                  </a:cubicBezTo>
                  <a:cubicBezTo>
                    <a:pt x="5850" y="4550"/>
                    <a:pt x="4000" y="4450"/>
                    <a:pt x="2600" y="3550"/>
                  </a:cubicBezTo>
                  <a:cubicBezTo>
                    <a:pt x="1550" y="2850"/>
                    <a:pt x="751" y="1901"/>
                    <a:pt x="201" y="801"/>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4560" rtlCol="0" tIns="3456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30" name="Google Shape;855;p40">
              <a:extLst>
                <a:ext uri="{C606D3AD-D8D3-41B5-BD71-C26A5510794C}">
                  <a16:creationId xmlns:a16="http://schemas.microsoft.com/office/drawing/2010/main" id="{7EC2D82A-5F1E-4927-82C7-99F9D4136549}"/>
                </a:ext>
              </a:extLst>
            </p:cNvPr>
            <p:cNvSpPr/>
            <p:nvPr/>
          </p:nvSpPr>
          <p:spPr>
            <a:xfrm rot="0">
              <a:off x="1424520" y="2473560"/>
              <a:ext cx="35640" cy="149760"/>
            </a:xfrm>
            <a:custGeom>
              <a:avLst/>
              <a:gdLst/>
              <a:ahLst/>
              <a:cxnLst/>
              <a:rect b="b" l="0" r="r" t="0"/>
              <a:pathLst>
                <a:path h="9850" w="2351">
                  <a:moveTo>
                    <a:pt x="551" y="351"/>
                  </a:moveTo>
                  <a:cubicBezTo>
                    <a:pt x="601" y="151"/>
                    <a:pt x="801" y="1"/>
                    <a:pt x="1001" y="51"/>
                  </a:cubicBezTo>
                  <a:cubicBezTo>
                    <a:pt x="1201" y="51"/>
                    <a:pt x="1350" y="251"/>
                    <a:pt x="1300" y="451"/>
                  </a:cubicBezTo>
                  <a:cubicBezTo>
                    <a:pt x="801" y="4550"/>
                    <a:pt x="2250" y="9299"/>
                    <a:pt x="2250" y="9349"/>
                  </a:cubicBezTo>
                  <a:cubicBezTo>
                    <a:pt x="2350" y="9549"/>
                    <a:pt x="2200" y="9749"/>
                    <a:pt x="2050" y="9799"/>
                  </a:cubicBezTo>
                  <a:cubicBezTo>
                    <a:pt x="1800" y="9849"/>
                    <a:pt x="1600" y="9749"/>
                    <a:pt x="1550" y="9549"/>
                  </a:cubicBezTo>
                  <a:cubicBezTo>
                    <a:pt x="1550" y="9549"/>
                    <a:pt x="1" y="4650"/>
                    <a:pt x="551" y="351"/>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74880" rtlCol="0" tIns="748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31" name="Google Shape;856;p40">
              <a:extLst>
                <a:ext uri="{9A2813B7-E361-4754-8372-B6FFAFA089D9}">
                  <a16:creationId xmlns:a16="http://schemas.microsoft.com/office/drawing/2010/main" id="{56529CC6-4AE9-4457-8829-16B94410518D}"/>
                </a:ext>
              </a:extLst>
            </p:cNvPr>
            <p:cNvSpPr/>
            <p:nvPr/>
          </p:nvSpPr>
          <p:spPr>
            <a:xfrm rot="0">
              <a:off x="1485720" y="2408040"/>
              <a:ext cx="50760" cy="27000"/>
            </a:xfrm>
            <a:custGeom>
              <a:avLst/>
              <a:gdLst/>
              <a:ahLst/>
              <a:cxnLst/>
              <a:rect b="b" l="0" r="r" t="0"/>
              <a:pathLst>
                <a:path h="1801" w="3350">
                  <a:moveTo>
                    <a:pt x="3099" y="651"/>
                  </a:moveTo>
                  <a:cubicBezTo>
                    <a:pt x="3249" y="701"/>
                    <a:pt x="3349" y="901"/>
                    <a:pt x="3299" y="1050"/>
                  </a:cubicBezTo>
                  <a:cubicBezTo>
                    <a:pt x="3249" y="1250"/>
                    <a:pt x="3049" y="1350"/>
                    <a:pt x="2850" y="1250"/>
                  </a:cubicBezTo>
                  <a:cubicBezTo>
                    <a:pt x="1400" y="801"/>
                    <a:pt x="800" y="1500"/>
                    <a:pt x="800" y="1500"/>
                  </a:cubicBezTo>
                  <a:cubicBezTo>
                    <a:pt x="500" y="1800"/>
                    <a:pt x="0" y="1400"/>
                    <a:pt x="300" y="1050"/>
                  </a:cubicBezTo>
                  <a:cubicBezTo>
                    <a:pt x="300" y="1050"/>
                    <a:pt x="1150" y="1"/>
                    <a:pt x="3099" y="651"/>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13680" rtlCol="0" tIns="136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32" name="Google Shape;857;p40">
              <a:extLst>
                <a:ext uri="{5DDA96F7-25BF-4735-865F-72146E2A38B6}">
                  <a16:creationId xmlns:a16="http://schemas.microsoft.com/office/drawing/2010/main" id="{018A7CD2-0FE2-4C70-89CF-7AAF4380F308}"/>
                </a:ext>
              </a:extLst>
            </p:cNvPr>
            <p:cNvSpPr/>
            <p:nvPr/>
          </p:nvSpPr>
          <p:spPr>
            <a:xfrm rot="0">
              <a:off x="1279800" y="2406600"/>
              <a:ext cx="56880" cy="28800"/>
            </a:xfrm>
            <a:custGeom>
              <a:avLst/>
              <a:gdLst/>
              <a:ahLst/>
              <a:cxnLst/>
              <a:rect b="b" l="0" r="r" t="0"/>
              <a:pathLst>
                <a:path h="1901" w="3750">
                  <a:moveTo>
                    <a:pt x="3300" y="801"/>
                  </a:moveTo>
                  <a:cubicBezTo>
                    <a:pt x="3750" y="1050"/>
                    <a:pt x="3400" y="1700"/>
                    <a:pt x="2950" y="1500"/>
                  </a:cubicBezTo>
                  <a:cubicBezTo>
                    <a:pt x="1850" y="901"/>
                    <a:pt x="650" y="1800"/>
                    <a:pt x="650" y="1800"/>
                  </a:cubicBezTo>
                  <a:cubicBezTo>
                    <a:pt x="450" y="1900"/>
                    <a:pt x="200" y="1900"/>
                    <a:pt x="100" y="1750"/>
                  </a:cubicBezTo>
                  <a:cubicBezTo>
                    <a:pt x="0" y="1550"/>
                    <a:pt x="0" y="1300"/>
                    <a:pt x="200" y="1200"/>
                  </a:cubicBezTo>
                  <a:cubicBezTo>
                    <a:pt x="200" y="1200"/>
                    <a:pt x="1800" y="1"/>
                    <a:pt x="3300" y="801"/>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14400" rtlCol="0" tIns="1440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33" name="Google Shape;858;p40">
              <a:extLst>
                <a:ext uri="{BB6157CC-5572-48FF-AD38-EEB7FB277D8D}">
                  <a16:creationId xmlns:a16="http://schemas.microsoft.com/office/drawing/2010/main" id="{AA2C9DE8-D28A-4DA1-A859-2DA04FBCC412}"/>
                </a:ext>
              </a:extLst>
            </p:cNvPr>
            <p:cNvSpPr/>
            <p:nvPr/>
          </p:nvSpPr>
          <p:spPr>
            <a:xfrm rot="0">
              <a:off x="1292760" y="2478240"/>
              <a:ext cx="58319" cy="59760"/>
            </a:xfrm>
            <a:custGeom>
              <a:avLst/>
              <a:gdLst/>
              <a:ahLst/>
              <a:cxnLst/>
              <a:rect b="b" l="0" r="r" t="0"/>
              <a:pathLst>
                <a:path h="3951" w="3850">
                  <a:moveTo>
                    <a:pt x="3750" y="3600"/>
                  </a:moveTo>
                  <a:cubicBezTo>
                    <a:pt x="3650" y="3750"/>
                    <a:pt x="3500" y="3850"/>
                    <a:pt x="3300" y="3800"/>
                  </a:cubicBezTo>
                  <a:cubicBezTo>
                    <a:pt x="3150" y="3750"/>
                    <a:pt x="3050" y="3550"/>
                    <a:pt x="3100" y="3400"/>
                  </a:cubicBezTo>
                  <a:cubicBezTo>
                    <a:pt x="3150" y="3250"/>
                    <a:pt x="3150" y="3150"/>
                    <a:pt x="3150" y="3050"/>
                  </a:cubicBezTo>
                  <a:lnTo>
                    <a:pt x="3150" y="3050"/>
                  </a:lnTo>
                  <a:cubicBezTo>
                    <a:pt x="3200" y="2900"/>
                    <a:pt x="3200" y="2800"/>
                    <a:pt x="3150" y="2700"/>
                  </a:cubicBezTo>
                  <a:cubicBezTo>
                    <a:pt x="3200" y="2250"/>
                    <a:pt x="3050" y="1801"/>
                    <a:pt x="2800" y="1401"/>
                  </a:cubicBezTo>
                  <a:cubicBezTo>
                    <a:pt x="2450" y="751"/>
                    <a:pt x="1500" y="701"/>
                    <a:pt x="1100" y="1351"/>
                  </a:cubicBezTo>
                  <a:cubicBezTo>
                    <a:pt x="800" y="1751"/>
                    <a:pt x="650" y="2200"/>
                    <a:pt x="700" y="2650"/>
                  </a:cubicBezTo>
                  <a:lnTo>
                    <a:pt x="700" y="2650"/>
                  </a:lnTo>
                  <a:lnTo>
                    <a:pt x="700" y="2700"/>
                  </a:lnTo>
                  <a:cubicBezTo>
                    <a:pt x="650" y="2800"/>
                    <a:pt x="650" y="2900"/>
                    <a:pt x="700" y="3050"/>
                  </a:cubicBezTo>
                  <a:cubicBezTo>
                    <a:pt x="700" y="3150"/>
                    <a:pt x="700" y="3300"/>
                    <a:pt x="750" y="3400"/>
                  </a:cubicBezTo>
                  <a:cubicBezTo>
                    <a:pt x="800" y="3800"/>
                    <a:pt x="300" y="3950"/>
                    <a:pt x="150" y="3600"/>
                  </a:cubicBezTo>
                  <a:cubicBezTo>
                    <a:pt x="100" y="3450"/>
                    <a:pt x="50" y="3300"/>
                    <a:pt x="50" y="3150"/>
                  </a:cubicBezTo>
                  <a:cubicBezTo>
                    <a:pt x="0" y="3000"/>
                    <a:pt x="0" y="2850"/>
                    <a:pt x="0" y="2650"/>
                  </a:cubicBezTo>
                  <a:lnTo>
                    <a:pt x="0" y="2650"/>
                  </a:lnTo>
                  <a:lnTo>
                    <a:pt x="0" y="2650"/>
                  </a:lnTo>
                  <a:cubicBezTo>
                    <a:pt x="0" y="2050"/>
                    <a:pt x="200" y="1451"/>
                    <a:pt x="550" y="1001"/>
                  </a:cubicBezTo>
                  <a:cubicBezTo>
                    <a:pt x="1200" y="1"/>
                    <a:pt x="2700" y="1"/>
                    <a:pt x="3350" y="1051"/>
                  </a:cubicBezTo>
                  <a:cubicBezTo>
                    <a:pt x="3650" y="1551"/>
                    <a:pt x="3850" y="2100"/>
                    <a:pt x="3850" y="2750"/>
                  </a:cubicBezTo>
                  <a:cubicBezTo>
                    <a:pt x="3850" y="2900"/>
                    <a:pt x="3800" y="3000"/>
                    <a:pt x="3800" y="3150"/>
                  </a:cubicBezTo>
                  <a:lnTo>
                    <a:pt x="3800" y="3150"/>
                  </a:lnTo>
                  <a:cubicBezTo>
                    <a:pt x="3800" y="3300"/>
                    <a:pt x="3750" y="3450"/>
                    <a:pt x="3750" y="360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29880" rtlCol="0" tIns="298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34" name="Google Shape;859;p40">
              <a:extLst>
                <a:ext uri="{A15CA434-3943-4251-87F4-99D48D54912B}">
                  <a16:creationId xmlns:a16="http://schemas.microsoft.com/office/drawing/2010/main" id="{4619F9A0-CBAB-4B92-BFB9-65C646D7AECB}"/>
                </a:ext>
              </a:extLst>
            </p:cNvPr>
            <p:cNvSpPr/>
            <p:nvPr/>
          </p:nvSpPr>
          <p:spPr>
            <a:xfrm rot="0">
              <a:off x="1475640" y="2475360"/>
              <a:ext cx="52920" cy="55440"/>
            </a:xfrm>
            <a:custGeom>
              <a:avLst/>
              <a:gdLst/>
              <a:ahLst/>
              <a:cxnLst/>
              <a:rect b="b" l="0" r="r" t="0"/>
              <a:pathLst>
                <a:path h="3651" w="3500">
                  <a:moveTo>
                    <a:pt x="3400" y="3400"/>
                  </a:moveTo>
                  <a:cubicBezTo>
                    <a:pt x="3350" y="3550"/>
                    <a:pt x="3200" y="3650"/>
                    <a:pt x="3000" y="3600"/>
                  </a:cubicBezTo>
                  <a:cubicBezTo>
                    <a:pt x="2850" y="3500"/>
                    <a:pt x="2750" y="3350"/>
                    <a:pt x="2800" y="3150"/>
                  </a:cubicBezTo>
                  <a:cubicBezTo>
                    <a:pt x="2850" y="3050"/>
                    <a:pt x="2900" y="2950"/>
                    <a:pt x="2900" y="2850"/>
                  </a:cubicBezTo>
                  <a:lnTo>
                    <a:pt x="2900" y="2850"/>
                  </a:lnTo>
                  <a:cubicBezTo>
                    <a:pt x="2900" y="2700"/>
                    <a:pt x="2900" y="2600"/>
                    <a:pt x="2900" y="2500"/>
                  </a:cubicBezTo>
                  <a:cubicBezTo>
                    <a:pt x="2900" y="2001"/>
                    <a:pt x="2800" y="1551"/>
                    <a:pt x="2550" y="1201"/>
                  </a:cubicBezTo>
                  <a:cubicBezTo>
                    <a:pt x="2400" y="901"/>
                    <a:pt x="2100" y="701"/>
                    <a:pt x="1800" y="651"/>
                  </a:cubicBezTo>
                  <a:lnTo>
                    <a:pt x="1800" y="651"/>
                  </a:lnTo>
                  <a:cubicBezTo>
                    <a:pt x="1450" y="701"/>
                    <a:pt x="1150" y="851"/>
                    <a:pt x="1000" y="1151"/>
                  </a:cubicBezTo>
                  <a:cubicBezTo>
                    <a:pt x="750" y="1501"/>
                    <a:pt x="600" y="1951"/>
                    <a:pt x="600" y="2400"/>
                  </a:cubicBezTo>
                  <a:lnTo>
                    <a:pt x="600" y="2400"/>
                  </a:lnTo>
                  <a:cubicBezTo>
                    <a:pt x="600" y="2500"/>
                    <a:pt x="600" y="2650"/>
                    <a:pt x="600" y="2800"/>
                  </a:cubicBezTo>
                  <a:cubicBezTo>
                    <a:pt x="600" y="2900"/>
                    <a:pt x="650" y="3050"/>
                    <a:pt x="700" y="3150"/>
                  </a:cubicBezTo>
                  <a:cubicBezTo>
                    <a:pt x="750" y="3350"/>
                    <a:pt x="650" y="3500"/>
                    <a:pt x="500" y="3600"/>
                  </a:cubicBezTo>
                  <a:cubicBezTo>
                    <a:pt x="300" y="3650"/>
                    <a:pt x="150" y="3500"/>
                    <a:pt x="100" y="3350"/>
                  </a:cubicBezTo>
                  <a:cubicBezTo>
                    <a:pt x="50" y="3200"/>
                    <a:pt x="0" y="3050"/>
                    <a:pt x="0" y="2900"/>
                  </a:cubicBezTo>
                  <a:cubicBezTo>
                    <a:pt x="0" y="2700"/>
                    <a:pt x="0" y="2550"/>
                    <a:pt x="0" y="2400"/>
                  </a:cubicBezTo>
                  <a:lnTo>
                    <a:pt x="0" y="2400"/>
                  </a:lnTo>
                  <a:cubicBezTo>
                    <a:pt x="0" y="1801"/>
                    <a:pt x="150" y="1201"/>
                    <a:pt x="500" y="701"/>
                  </a:cubicBezTo>
                  <a:cubicBezTo>
                    <a:pt x="800" y="251"/>
                    <a:pt x="1250" y="1"/>
                    <a:pt x="1750" y="1"/>
                  </a:cubicBezTo>
                  <a:lnTo>
                    <a:pt x="1750" y="1"/>
                  </a:lnTo>
                  <a:cubicBezTo>
                    <a:pt x="2300" y="1"/>
                    <a:pt x="2750" y="301"/>
                    <a:pt x="3000" y="751"/>
                  </a:cubicBezTo>
                  <a:cubicBezTo>
                    <a:pt x="3350" y="1251"/>
                    <a:pt x="3500" y="1851"/>
                    <a:pt x="3450" y="2450"/>
                  </a:cubicBezTo>
                  <a:cubicBezTo>
                    <a:pt x="3450" y="2600"/>
                    <a:pt x="3450" y="2750"/>
                    <a:pt x="3450" y="2900"/>
                  </a:cubicBezTo>
                  <a:cubicBezTo>
                    <a:pt x="3450" y="3050"/>
                    <a:pt x="3450" y="3200"/>
                    <a:pt x="3400" y="340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27720" rtlCol="0" tIns="2772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Tree>
    <p:extLst>
      <p:ext uri="{BE1BDDE2-416A-4C7D-BA27-BB3178FA4E3F}">
        <p14:creationId xmlns:p14="http://schemas.microsoft.com/office/powerpoint/2010/main" val="1709109070286"/>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2" presetSubtype="12">
                                  <p:stCondLst>
                                    <p:cond delay="0"/>
                                  </p:stCondLst>
                                  <p:childTnLst>
                                    <p:set>
                                      <p:cBhvr>
                                        <p:cTn dur="1" fill="hold" id="6">
                                          <p:stCondLst>
                                            <p:cond delay="0"/>
                                          </p:stCondLst>
                                        </p:cTn>
                                        <p:tgtEl>
                                          <p:spTgt spid="7"/>
                                        </p:tgtEl>
                                        <p:attrNameLst>
                                          <p:attrName>style.visibility</p:attrName>
                                        </p:attrNameLst>
                                      </p:cBhvr>
                                      <p:to>
                                        <p:strVal val="visible"/>
                                      </p:to>
                                    </p:set>
                                    <p:anim calcmode="lin" valueType="num">
                                      <p:cBhvr additive="base">
                                        <p:cTn dur="1500" id="7">
                                          <p:stCondLst>
                                            <p:cond delay="0"/>
                                          </p:stCondLst>
                                        </p:cTn>
                                        <p:tgtEl>
                                          <p:spTgt spid="7"/>
                                        </p:tgtEl>
                                        <p:attrNameLst>
                                          <p:attrName>ppt_x</p:attrName>
                                        </p:attrNameLst>
                                      </p:cBhvr>
                                      <p:tavLst>
                                        <p:tav tm="0">
                                          <p:val>
                                            <p:strVal val="0-#ppt_w/2"/>
                                          </p:val>
                                        </p:tav>
                                        <p:tav tm="100000">
                                          <p:val>
                                            <p:strVal val="#ppt_x"/>
                                          </p:val>
                                        </p:tav>
                                      </p:tavLst>
                                    </p:anim>
                                    <p:anim calcmode="lin" valueType="num">
                                      <p:cBhvr additive="base">
                                        <p:cTn dur="1500" id="8">
                                          <p:stCondLst>
                                            <p:cond delay="0"/>
                                          </p:stCondLst>
                                        </p:cTn>
                                        <p:tgtEl>
                                          <p:spTgt spid="7"/>
                                        </p:tgtEl>
                                        <p:attrNameLst>
                                          <p:attrName>ppt_y</p:attrName>
                                        </p:attrNameLst>
                                      </p:cBhvr>
                                      <p:tavLst>
                                        <p:tav tm="0">
                                          <p:val>
                                            <p:strVal val="1+#ppt_h/2"/>
                                          </p:val>
                                        </p:tav>
                                        <p:tav tm="100000">
                                          <p:val>
                                            <p:strVal val="#ppt_y"/>
                                          </p:val>
                                        </p:tav>
                                      </p:tavLst>
                                    </p:anim>
                                  </p:childTnLst>
                                </p:cTn>
                              </p:par>
                              <p:par>
                                <p:cTn fill="hold" grpId="1" id="9" nodeType="withEffect" presetClass="entr" presetID="2" presetSubtype="3">
                                  <p:stCondLst>
                                    <p:cond delay="0"/>
                                  </p:stCondLst>
                                  <p:childTnLst>
                                    <p:set>
                                      <p:cBhvr>
                                        <p:cTn dur="1" fill="hold" id="10">
                                          <p:stCondLst>
                                            <p:cond delay="0"/>
                                          </p:stCondLst>
                                        </p:cTn>
                                        <p:tgtEl>
                                          <p:spTgt spid="4"/>
                                        </p:tgtEl>
                                        <p:attrNameLst>
                                          <p:attrName>style.visibility</p:attrName>
                                        </p:attrNameLst>
                                      </p:cBhvr>
                                      <p:to>
                                        <p:strVal val="visible"/>
                                      </p:to>
                                    </p:set>
                                    <p:anim calcmode="lin" valueType="num">
                                      <p:cBhvr additive="base">
                                        <p:cTn dur="1500" id="11">
                                          <p:stCondLst>
                                            <p:cond delay="0"/>
                                          </p:stCondLst>
                                        </p:cTn>
                                        <p:tgtEl>
                                          <p:spTgt spid="4"/>
                                        </p:tgtEl>
                                        <p:attrNameLst>
                                          <p:attrName>ppt_x</p:attrName>
                                        </p:attrNameLst>
                                      </p:cBhvr>
                                      <p:tavLst>
                                        <p:tav tm="0">
                                          <p:val>
                                            <p:strVal val="1+#ppt_w/2"/>
                                          </p:val>
                                        </p:tav>
                                        <p:tav tm="100000">
                                          <p:val>
                                            <p:strVal val="#ppt_x"/>
                                          </p:val>
                                        </p:tav>
                                      </p:tavLst>
                                    </p:anim>
                                    <p:anim calcmode="lin" valueType="num">
                                      <p:cBhvr additive="base">
                                        <p:cTn dur="1500" id="12">
                                          <p:stCondLst>
                                            <p:cond delay="0"/>
                                          </p:stCondLst>
                                        </p:cTn>
                                        <p:tgtEl>
                                          <p:spTgt spid="4"/>
                                        </p:tgtEl>
                                        <p:attrNameLst>
                                          <p:attrName>ppt_y</p:attrName>
                                        </p:attrNameLst>
                                      </p:cBhvr>
                                      <p:tavLst>
                                        <p:tav tm="0">
                                          <p:val>
                                            <p:strVal val="0-#ppt_h/2"/>
                                          </p:val>
                                        </p:tav>
                                        <p:tav tm="100000">
                                          <p:val>
                                            <p:strVal val="#ppt_y"/>
                                          </p:val>
                                        </p:tav>
                                      </p:tavLst>
                                    </p:anim>
                                  </p:childTnLst>
                                </p:cTn>
                              </p:par>
                              <p:par>
                                <p:cTn fill="hold" grpId="2" id="13" nodeType="withEffect" presetClass="entr" presetID="2" presetSubtype="1">
                                  <p:stCondLst>
                                    <p:cond delay="0"/>
                                  </p:stCondLst>
                                  <p:childTnLst>
                                    <p:set>
                                      <p:cBhvr>
                                        <p:cTn dur="1" fill="hold" id="14">
                                          <p:stCondLst>
                                            <p:cond delay="0"/>
                                          </p:stCondLst>
                                        </p:cTn>
                                        <p:tgtEl>
                                          <p:spTgt spid="2"/>
                                        </p:tgtEl>
                                        <p:attrNameLst>
                                          <p:attrName>style.visibility</p:attrName>
                                        </p:attrNameLst>
                                      </p:cBhvr>
                                      <p:to>
                                        <p:strVal val="visible"/>
                                      </p:to>
                                    </p:set>
                                    <p:anim calcmode="lin" valueType="num">
                                      <p:cBhvr additive="base">
                                        <p:cTn dur="1500" id="15">
                                          <p:stCondLst>
                                            <p:cond delay="0"/>
                                          </p:stCondLst>
                                        </p:cTn>
                                        <p:tgtEl>
                                          <p:spTgt spid="2"/>
                                        </p:tgtEl>
                                        <p:attrNameLst>
                                          <p:attrName>ppt_x</p:attrName>
                                        </p:attrNameLst>
                                      </p:cBhvr>
                                      <p:tavLst>
                                        <p:tav tm="0">
                                          <p:val>
                                            <p:strVal val="#ppt_x"/>
                                          </p:val>
                                        </p:tav>
                                        <p:tav tm="100000">
                                          <p:val>
                                            <p:strVal val="#ppt_x"/>
                                          </p:val>
                                        </p:tav>
                                      </p:tavLst>
                                    </p:anim>
                                    <p:anim calcmode="lin" valueType="num">
                                      <p:cBhvr additive="base">
                                        <p:cTn dur="1500" id="16">
                                          <p:stCondLst>
                                            <p:cond delay="0"/>
                                          </p:stCondLst>
                                        </p:cTn>
                                        <p:tgtEl>
                                          <p:spTgt spid="2"/>
                                        </p:tgtEl>
                                        <p:attrNameLst>
                                          <p:attrName>ppt_y</p:attrName>
                                        </p:attrNameLst>
                                      </p:cBhvr>
                                      <p:tavLst>
                                        <p:tav tm="0">
                                          <p:val>
                                            <p:strVal val="0-#ppt_h/2"/>
                                          </p:val>
                                        </p:tav>
                                        <p:tav tm="100000">
                                          <p:val>
                                            <p:strVal val="#ppt_y"/>
                                          </p:val>
                                        </p:tav>
                                      </p:tavLst>
                                    </p:anim>
                                  </p:childTnLst>
                                </p:cTn>
                              </p:par>
                              <p:par>
                                <p:cTn fill="hold" grpId="3" id="17" nodeType="withEffect" presetClass="entr" presetID="10" presetSubtype="0">
                                  <p:stCondLst>
                                    <p:cond delay="0"/>
                                  </p:stCondLst>
                                  <p:childTnLst>
                                    <p:set>
                                      <p:cBhvr>
                                        <p:cTn dur="1" fill="hold" id="18">
                                          <p:stCondLst>
                                            <p:cond delay="0"/>
                                          </p:stCondLst>
                                        </p:cTn>
                                        <p:tgtEl>
                                          <p:spTgt spid="3"/>
                                        </p:tgtEl>
                                        <p:attrNameLst>
                                          <p:attrName>style.visibility</p:attrName>
                                        </p:attrNameLst>
                                      </p:cBhvr>
                                      <p:to>
                                        <p:strVal val="visible"/>
                                      </p:to>
                                    </p:set>
                                    <p:animEffect filter="fade" transition="in">
                                      <p:cBhvr>
                                        <p:cTn dur="500" id="19"/>
                                        <p:tgtEl>
                                          <p:spTgt spid="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7"/>
      <p:bldP animBg="1" grpId="1" spid="4"/>
      <p:bldP autoUpdateAnimBg="0" grpId="2" spid="2"/>
      <p:bldP autoUpdateAnimBg="0" grpId="3" spid="3"/>
    </p:bldLst>
  </p:timing>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PlaceHolder 1">
            <a:extLst>
              <a:ext uri="{FCE083EE-D3FB-4B1E-A44B-0EF5EDA7CBD7}">
                <a16:creationId xmlns:a16="http://schemas.microsoft.com/office/drawing/2010/main" id="{70844FA7-9230-47E2-A7C1-C6863EB629F5}"/>
              </a:ext>
            </a:extLst>
          </p:cNvPr>
          <p:cNvSpPr>
            <a:spLocks noGrp="true"/>
          </p:cNvSpPr>
          <p:nvPr>
            <p:ph/>
          </p:nvPr>
        </p:nvSpPr>
        <p:spPr>
          <a:xfrm rot="0">
            <a:off x="966600" y="1371600"/>
            <a:ext cx="4748400" cy="2561759"/>
          </a:xfrm>
          <a:prstGeom prst="rect">
            <a:avLst/>
          </a:prstGeom>
          <a:noFill/>
          <a:ln w="0">
            <a:noFill/>
          </a:ln>
        </p:spPr>
        <p:txBody>
          <a:bodyPr anchor="ctr" bIns="91440" lIns="91440" rIns="91440" rtlCol="0" tIns="91440" vert="horz">
            <a:noAutofit/>
          </a:bodyPr>
          <a:lstStyle/>
          <a:p>
            <a:pPr indent="0">
              <a:lnSpc>
                <a:spcPct val="100000"/>
              </a:lnSpc>
              <a:buNone/>
            </a:pPr>
            <a:r>
              <a:rPr b="0" dirty="0" lang="en" spc="-1" strike="noStrike" sz="1600">
                <a:solidFill>
                  <a:schemeClr val="dk1"/>
                </a:solidFill>
                <a:latin typeface="Cabin"/>
              </a:rPr>
              <a:t>Riječ “Islam” potiče od glagola “aslama”, što znači pokoriti se (Bogu), a musliman prema leksičkom tumačenju znači “onaj koji se pokorava volji Božjoj”.</a:t>
            </a:r>
          </a:p>
          <a:p>
            <a:pPr indent="0">
              <a:lnSpc>
                <a:spcPct val="100000"/>
              </a:lnSpc>
              <a:buNone/>
            </a:pPr>
            <a:r>
              <a:rPr b="0" dirty="0" lang="en-US" spc="-1" strike="noStrike" sz="1600">
                <a:solidFill>
                  <a:srgbClr val="000000"/>
                </a:solidFill>
                <a:latin typeface="Arial"/>
              </a:rPr>
              <a:t/>
            </a:r>
          </a:p>
          <a:p>
            <a:pPr indent="0">
              <a:lnSpc>
                <a:spcPct val="100000"/>
              </a:lnSpc>
              <a:buNone/>
            </a:pPr>
            <a:r>
              <a:rPr b="0" dirty="0" lang="en" spc="-1" strike="noStrike" sz="1600">
                <a:solidFill>
                  <a:schemeClr val="dk1"/>
                </a:solidFill>
                <a:latin typeface="Cabin"/>
              </a:rPr>
              <a:t>Propovijedanje Islama započelo je među politeističkim Arapima, čija je religija obilovala idolatrijom oko tri vrhovna božanstva i nizom nižih božanstava, što je sušta suprotnost islamu, koji je strogi monoteizam.</a:t>
            </a:r>
            <a:endParaRPr b="0" dirty="0" lang="en" spc="-1" strike="noStrike" sz="1600">
              <a:solidFill>
                <a:schemeClr val="dk1"/>
              </a:solidFill>
              <a:latin typeface="Cabin"/>
            </a:endParaRPr>
          </a:p>
        </p:txBody>
      </p:sp>
      <p:grpSp>
        <p:nvGrpSpPr>
          <p:cNvPr id="3" name="Google Shape;928;p43">
            <a:extLst>
              <a:ext uri="{0CB9DCCC-7C6D-4D77-A6A7-4687ABA5D38C}">
                <a16:creationId xmlns:a16="http://schemas.microsoft.com/office/drawing/2010/main" id="{A305C7E1-5BB2-4D9E-BADF-2A03591CECF0}"/>
              </a:ext>
            </a:extLst>
          </p:cNvPr>
          <p:cNvGrpSpPr/>
          <p:nvPr/>
        </p:nvGrpSpPr>
        <p:grpSpPr>
          <a:xfrm rot="0">
            <a:off x="8040960" y="244800"/>
            <a:ext cx="503639" cy="1995840"/>
            <a:chOff x="8040960" y="244800"/>
            <a:chExt cx="503639" cy="1995840"/>
          </a:xfrm>
        </p:grpSpPr>
        <p:cxnSp>
          <p:nvCxnSpPr>
            <p:cNvPr id="4" name="Google Shape;929;p43">
              <a:extLst>
                <a:ext uri="{49EF2D7D-6D92-4814-8F5F-8C7D0ADF6B58}">
                  <a16:creationId xmlns:a16="http://schemas.microsoft.com/office/drawing/2010/main" id="{C9417EEC-B391-44C0-A808-34DF1270C8D1}"/>
                </a:ext>
              </a:extLst>
            </p:cNvPr>
            <p:cNvCxnSpPr/>
            <p:nvPr/>
          </p:nvCxnSpPr>
          <p:spPr>
            <a:xfrm rot="0">
              <a:off x="8281800" y="244800"/>
              <a:ext cx="11520" cy="1269360"/>
            </a:xfrm>
            <a:prstGeom prst="line">
              <a:avLst/>
            </a:prstGeom>
            <a:ln w="9525">
              <a:solidFill>
                <a:srgbClr val="000000"/>
              </a:solidFill>
              <a:round/>
            </a:ln>
          </p:spPr>
        </p:cxnSp>
        <p:sp>
          <p:nvSpPr>
            <p:cNvPr id="5" name="Google Shape;930;p43">
              <a:extLst>
                <a:ext uri="{4AE8CE8F-7B8E-4C6D-B675-70DCD724EEEA}">
                  <a16:creationId xmlns:a16="http://schemas.microsoft.com/office/drawing/2010/main" id="{1BC55241-EB26-4C2F-9382-F01AB353BDB1}"/>
                </a:ext>
              </a:extLst>
            </p:cNvPr>
            <p:cNvSpPr/>
            <p:nvPr/>
          </p:nvSpPr>
          <p:spPr>
            <a:xfrm rot="0">
              <a:off x="8208720" y="14950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6" name="Google Shape;931;p43">
              <a:extLst>
                <a:ext uri="{2FF7B919-AD03-4CA8-905E-FEDC00D1A7D4}">
                  <a16:creationId xmlns:a16="http://schemas.microsoft.com/office/drawing/2010/main" id="{372308E7-59D9-495F-91BC-440A79D128A9}"/>
                </a:ext>
              </a:extLst>
            </p:cNvPr>
            <p:cNvGrpSpPr/>
            <p:nvPr/>
          </p:nvGrpSpPr>
          <p:grpSpPr>
            <a:xfrm rot="0">
              <a:off x="8040960" y="1230840"/>
              <a:ext cx="503639" cy="1009800"/>
              <a:chOff x="8040960" y="1230840"/>
              <a:chExt cx="503639" cy="1009800"/>
            </a:xfrm>
          </p:grpSpPr>
          <p:sp>
            <p:nvSpPr>
              <p:cNvPr id="7" name="Google Shape;932;p43">
                <a:extLst>
                  <a:ext uri="{7D150AD8-300D-4015-9373-266AF323E610}">
                    <a16:creationId xmlns:a16="http://schemas.microsoft.com/office/drawing/2010/main" id="{CF3D4274-5133-4811-82FB-4122B3FC6A7A}"/>
                  </a:ext>
                </a:extLst>
              </p:cNvPr>
              <p:cNvSpPr/>
              <p:nvPr/>
            </p:nvSpPr>
            <p:spPr>
              <a:xfrm rot="0">
                <a:off x="8377200" y="14950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933;p43">
                <a:extLst>
                  <a:ext uri="{28F8699C-6D21-4F16-9987-0D4D82D660E7}">
                    <a16:creationId xmlns:a16="http://schemas.microsoft.com/office/drawing/2010/main" id="{62F2C6BF-16F8-4909-B6AF-A4C3CA3CDE2A}"/>
                  </a:ext>
                </a:extLst>
              </p:cNvPr>
              <p:cNvSpPr/>
              <p:nvPr/>
            </p:nvSpPr>
            <p:spPr>
              <a:xfrm rot="0">
                <a:off x="8100720" y="14950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934;p43">
                <a:extLst>
                  <a:ext uri="{5CED5BBA-063E-419F-B4EB-0A7DB9FBB6C3}">
                    <a16:creationId xmlns:a16="http://schemas.microsoft.com/office/drawing/2010/main" id="{E643C6F4-87B7-48A8-A3EA-079DD6631C9F}"/>
                  </a:ext>
                </a:extLst>
              </p:cNvPr>
              <p:cNvSpPr/>
              <p:nvPr/>
            </p:nvSpPr>
            <p:spPr>
              <a:xfrm rot="0">
                <a:off x="8040960" y="123084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935;p43">
                <a:extLst>
                  <a:ext uri="{2F672224-0257-4C5F-A344-08272658FD69}">
                    <a16:creationId xmlns:a16="http://schemas.microsoft.com/office/drawing/2010/main" id="{FC494035-06BC-44C7-AA2D-5F4D6C4CCF99}"/>
                  </a:ext>
                </a:extLst>
              </p:cNvPr>
              <p:cNvSpPr/>
              <p:nvPr/>
            </p:nvSpPr>
            <p:spPr>
              <a:xfrm rot="0">
                <a:off x="8073360" y="20548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936;p43">
                <a:extLst>
                  <a:ext uri="{DAE7B271-DE84-46CF-A1D2-CCEE3AEC64E8}">
                    <a16:creationId xmlns:a16="http://schemas.microsoft.com/office/drawing/2010/main" id="{FDA5F6F5-67DD-4DFC-AEE4-299989E0656D}"/>
                  </a:ext>
                </a:extLst>
              </p:cNvPr>
              <p:cNvSpPr/>
              <p:nvPr/>
            </p:nvSpPr>
            <p:spPr>
              <a:xfrm rot="0">
                <a:off x="8234640" y="155628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937;p43">
                <a:extLst>
                  <a:ext uri="{B67E4BCC-945E-4B80-B7BC-1766F2A0E8C2}">
                    <a16:creationId xmlns:a16="http://schemas.microsoft.com/office/drawing/2010/main" id="{E3307FD3-596B-4A3B-919A-8EB862C4CF62}"/>
                  </a:ext>
                </a:extLst>
              </p:cNvPr>
              <p:cNvSpPr/>
              <p:nvPr/>
            </p:nvSpPr>
            <p:spPr>
              <a:xfrm rot="0">
                <a:off x="8166959" y="2026799"/>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938;p43">
                <a:extLst>
                  <a:ext uri="{6E877955-88E6-4C08-AF9B-663D4007EDF0}">
                    <a16:creationId xmlns:a16="http://schemas.microsoft.com/office/drawing/2010/main" id="{81918225-8B9B-4CAB-B998-52981305D47D}"/>
                  </a:ext>
                </a:extLst>
              </p:cNvPr>
              <p:cNvSpPr/>
              <p:nvPr/>
            </p:nvSpPr>
            <p:spPr>
              <a:xfrm rot="0">
                <a:off x="8120160" y="155628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939;p43">
                <a:extLst>
                  <a:ext uri="{0BC2A0A5-04BE-4935-A26F-02BC67B2A47F}">
                    <a16:creationId xmlns:a16="http://schemas.microsoft.com/office/drawing/2010/main" id="{21DD534A-4902-4B89-9B2D-B707CFA6FBFB}"/>
                  </a:ext>
                </a:extLst>
              </p:cNvPr>
              <p:cNvSpPr/>
              <p:nvPr/>
            </p:nvSpPr>
            <p:spPr>
              <a:xfrm rot="0">
                <a:off x="8399520" y="155628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940;p43">
                <a:extLst>
                  <a:ext uri="{A6B18BC4-196F-4ECC-BE3F-E80E52F96D4C}">
                    <a16:creationId xmlns:a16="http://schemas.microsoft.com/office/drawing/2010/main" id="{7150E6E9-B81A-417C-A800-DBEF01EE54D4}"/>
                  </a:ext>
                </a:extLst>
              </p:cNvPr>
              <p:cNvSpPr/>
              <p:nvPr/>
            </p:nvSpPr>
            <p:spPr>
              <a:xfrm rot="0">
                <a:off x="8175600" y="123084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6" name="Google Shape;941;p43">
                <a:extLst>
                  <a:ext uri="{7BFB035D-1B41-45ED-847A-38A33191A0F6}">
                    <a16:creationId xmlns:a16="http://schemas.microsoft.com/office/drawing/2010/main" id="{850B4106-7CEE-4507-9C67-39A66D556A1F}"/>
                  </a:ext>
                </a:extLst>
              </p:cNvPr>
              <p:cNvSpPr/>
              <p:nvPr/>
            </p:nvSpPr>
            <p:spPr>
              <a:xfrm rot="0">
                <a:off x="8078760" y="14551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7" name="Google Shape;942;p43">
                <a:extLst>
                  <a:ext uri="{2C23104C-D25F-44FD-9371-2E196E2CED5B}">
                    <a16:creationId xmlns:a16="http://schemas.microsoft.com/office/drawing/2010/main" id="{D758E388-3A62-44B0-A2DC-388B8730160C}"/>
                  </a:ext>
                </a:extLst>
              </p:cNvPr>
              <p:cNvSpPr/>
              <p:nvPr/>
            </p:nvSpPr>
            <p:spPr>
              <a:xfrm rot="0">
                <a:off x="8085960" y="2014559"/>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18" name="Google Shape;943;p43">
            <a:extLst>
              <a:ext uri="{20884998-BA00-487A-8325-6D55CE8FB400}">
                <a16:creationId xmlns:a16="http://schemas.microsoft.com/office/drawing/2010/main" id="{3277D567-6BF4-47DE-8184-83BF0FF12E0F}"/>
              </a:ext>
            </a:extLst>
          </p:cNvPr>
          <p:cNvGrpSpPr/>
          <p:nvPr/>
        </p:nvGrpSpPr>
        <p:grpSpPr>
          <a:xfrm rot="0">
            <a:off x="7235280" y="241560"/>
            <a:ext cx="503639" cy="2820600"/>
            <a:chOff x="7235280" y="241560"/>
            <a:chExt cx="503639" cy="2820600"/>
          </a:xfrm>
        </p:grpSpPr>
        <p:cxnSp>
          <p:nvCxnSpPr>
            <p:cNvPr id="19" name="Google Shape;944;p43">
              <a:extLst>
                <a:ext uri="{5E976B59-5266-4F8D-9221-8B077C965D6E}">
                  <a16:creationId xmlns:a16="http://schemas.microsoft.com/office/drawing/2010/main" id="{C134F08F-F510-43C3-B1DE-1EEDABFDC8E4}"/>
                </a:ext>
              </a:extLst>
            </p:cNvPr>
            <p:cNvCxnSpPr/>
            <p:nvPr/>
          </p:nvCxnSpPr>
          <p:spPr>
            <a:xfrm rot="0">
              <a:off x="7487279" y="241560"/>
              <a:ext cx="360" cy="2091600"/>
            </a:xfrm>
            <a:prstGeom prst="line">
              <a:avLst/>
            </a:prstGeom>
            <a:ln w="9525">
              <a:solidFill>
                <a:srgbClr val="000000"/>
              </a:solidFill>
              <a:round/>
            </a:ln>
          </p:spPr>
        </p:cxnSp>
        <p:sp>
          <p:nvSpPr>
            <p:cNvPr id="20" name="Google Shape;945;p43">
              <a:extLst>
                <a:ext uri="{051B94F5-D50A-41BF-8F6A-35D70FB5B4C8}">
                  <a16:creationId xmlns:a16="http://schemas.microsoft.com/office/drawing/2010/main" id="{318D6B29-F755-4982-A4C9-3E8E8C825605}"/>
                </a:ext>
              </a:extLst>
            </p:cNvPr>
            <p:cNvSpPr/>
            <p:nvPr/>
          </p:nvSpPr>
          <p:spPr>
            <a:xfrm rot="0">
              <a:off x="7403040" y="2314080"/>
              <a:ext cx="167760" cy="52200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21" name="Google Shape;946;p43">
              <a:extLst>
                <a:ext uri="{F59EF817-7552-4AE6-8C70-F1FC7BB98CFE}">
                  <a16:creationId xmlns:a16="http://schemas.microsoft.com/office/drawing/2010/main" id="{9914B669-7D12-4024-AEAB-7198243A7039}"/>
                </a:ext>
              </a:extLst>
            </p:cNvPr>
            <p:cNvGrpSpPr/>
            <p:nvPr/>
          </p:nvGrpSpPr>
          <p:grpSpPr>
            <a:xfrm rot="0">
              <a:off x="7235280" y="2048760"/>
              <a:ext cx="503639" cy="1013399"/>
              <a:chOff x="7235280" y="2048760"/>
              <a:chExt cx="503639" cy="1013399"/>
            </a:xfrm>
          </p:grpSpPr>
          <p:sp>
            <p:nvSpPr>
              <p:cNvPr id="22" name="Google Shape;947;p43">
                <a:extLst>
                  <a:ext uri="{61556C97-0E1F-4EBD-86DD-42554E043702}">
                    <a16:creationId xmlns:a16="http://schemas.microsoft.com/office/drawing/2010/main" id="{902612F5-BCF7-431E-B9F0-1EA64AB2C95C}"/>
                  </a:ext>
                </a:extLst>
              </p:cNvPr>
              <p:cNvSpPr/>
              <p:nvPr/>
            </p:nvSpPr>
            <p:spPr>
              <a:xfrm rot="0">
                <a:off x="7571520" y="2314080"/>
                <a:ext cx="107280" cy="52200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3" name="Google Shape;948;p43">
                <a:extLst>
                  <a:ext uri="{A5E7E459-1D0E-4E0B-B849-731FBD1C3A58}">
                    <a16:creationId xmlns:a16="http://schemas.microsoft.com/office/drawing/2010/main" id="{CD0B11D1-0B34-4C02-940B-327F3680DD14}"/>
                  </a:ext>
                </a:extLst>
              </p:cNvPr>
              <p:cNvSpPr/>
              <p:nvPr/>
            </p:nvSpPr>
            <p:spPr>
              <a:xfrm rot="0">
                <a:off x="7295040" y="2314080"/>
                <a:ext cx="108000" cy="52200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4" name="Google Shape;949;p43">
                <a:extLst>
                  <a:ext uri="{E0AEE308-B624-4C78-B402-F5D9742D03F7}">
                    <a16:creationId xmlns:a16="http://schemas.microsoft.com/office/drawing/2010/main" id="{2AC65C9A-0A2C-41CF-B658-87081D3BFD29}"/>
                  </a:ext>
                </a:extLst>
              </p:cNvPr>
              <p:cNvSpPr/>
              <p:nvPr/>
            </p:nvSpPr>
            <p:spPr>
              <a:xfrm rot="0">
                <a:off x="7235280" y="2048760"/>
                <a:ext cx="503639" cy="225000"/>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5" name="Google Shape;950;p43">
                <a:extLst>
                  <a:ext uri="{BD06F29A-DBE7-4004-9169-45F3F0AEF476}">
                    <a16:creationId xmlns:a16="http://schemas.microsoft.com/office/drawing/2010/main" id="{CAF5422F-9FD3-443D-AB04-6809CC4753A3}"/>
                  </a:ext>
                </a:extLst>
              </p:cNvPr>
              <p:cNvSpPr/>
              <p:nvPr/>
            </p:nvSpPr>
            <p:spPr>
              <a:xfrm rot="0">
                <a:off x="7267679" y="2876040"/>
                <a:ext cx="439560" cy="186120"/>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6" name="Google Shape;951;p43">
                <a:extLst>
                  <a:ext uri="{FF4B4AC6-3BE3-4647-AD9F-0C847637619B}">
                    <a16:creationId xmlns:a16="http://schemas.microsoft.com/office/drawing/2010/main" id="{544BCF15-B213-4E40-B36C-C70E65DEE476}"/>
                  </a:ext>
                </a:extLst>
              </p:cNvPr>
              <p:cNvSpPr/>
              <p:nvPr/>
            </p:nvSpPr>
            <p:spPr>
              <a:xfrm rot="0">
                <a:off x="7428960" y="2375280"/>
                <a:ext cx="115920" cy="4608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7" name="Google Shape;952;p43">
                <a:extLst>
                  <a:ext uri="{DF8E7154-9375-4EEF-B2DC-C6AED94B0555}">
                    <a16:creationId xmlns:a16="http://schemas.microsoft.com/office/drawing/2010/main" id="{F501C81C-9C4E-4979-8BA0-4CED29911799}"/>
                  </a:ext>
                </a:extLst>
              </p:cNvPr>
              <p:cNvSpPr/>
              <p:nvPr/>
            </p:nvSpPr>
            <p:spPr>
              <a:xfrm rot="0">
                <a:off x="7361280" y="2847600"/>
                <a:ext cx="251999" cy="21456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8" name="Google Shape;953;p43">
                <a:extLst>
                  <a:ext uri="{286F64C4-8A20-4C6D-A194-3EA0D1CA0C2F}">
                    <a16:creationId xmlns:a16="http://schemas.microsoft.com/office/drawing/2010/main" id="{F2750229-F7D9-4EFB-84F9-4559E1A857B5}"/>
                  </a:ext>
                </a:extLst>
              </p:cNvPr>
              <p:cNvSpPr/>
              <p:nvPr/>
            </p:nvSpPr>
            <p:spPr>
              <a:xfrm rot="0">
                <a:off x="7314480" y="2375280"/>
                <a:ext cx="66600" cy="4608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9" name="Google Shape;954;p43">
                <a:extLst>
                  <a:ext uri="{750C1D39-3489-407E-8EC4-D3D6D28D549D}">
                    <a16:creationId xmlns:a16="http://schemas.microsoft.com/office/drawing/2010/main" id="{5AFC9A0E-E7D7-404D-B09E-805A7D0E734B}"/>
                  </a:ext>
                </a:extLst>
              </p:cNvPr>
              <p:cNvSpPr/>
              <p:nvPr/>
            </p:nvSpPr>
            <p:spPr>
              <a:xfrm rot="0">
                <a:off x="7593840" y="2375280"/>
                <a:ext cx="66600" cy="4608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30" name="Google Shape;955;p43">
                <a:extLst>
                  <a:ext uri="{4D42192D-0FE4-437E-A921-16C9C17E9B2E}">
                    <a16:creationId xmlns:a16="http://schemas.microsoft.com/office/drawing/2010/main" id="{7D2FC143-7457-4EE8-9A3E-179FD8850968}"/>
                  </a:ext>
                </a:extLst>
              </p:cNvPr>
              <p:cNvSpPr/>
              <p:nvPr/>
            </p:nvSpPr>
            <p:spPr>
              <a:xfrm rot="0">
                <a:off x="7369920" y="2048760"/>
                <a:ext cx="234000" cy="26568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1" name="Google Shape;956;p43">
                <a:extLst>
                  <a:ext uri="{C86C4158-89D6-4D28-8A84-93C865DCCA87}">
                    <a16:creationId xmlns:a16="http://schemas.microsoft.com/office/drawing/2010/main" id="{8C52E094-D309-4895-B255-F98B75424EBB}"/>
                  </a:ext>
                </a:extLst>
              </p:cNvPr>
              <p:cNvSpPr/>
              <p:nvPr/>
            </p:nvSpPr>
            <p:spPr>
              <a:xfrm rot="0">
                <a:off x="7273080" y="227376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2" name="Google Shape;957;p43">
                <a:extLst>
                  <a:ext uri="{AB6065BC-58DA-4914-94A4-654F071A0170}">
                    <a16:creationId xmlns:a16="http://schemas.microsoft.com/office/drawing/2010/main" id="{7A2F94B2-8466-4264-9B22-47CDF3FFBF4F}"/>
                  </a:ext>
                </a:extLst>
              </p:cNvPr>
              <p:cNvSpPr/>
              <p:nvPr/>
            </p:nvSpPr>
            <p:spPr>
              <a:xfrm rot="0">
                <a:off x="7280280" y="2835360"/>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33" name="Google Shape;958;p43">
            <a:extLst>
              <a:ext uri="{1AF61960-A38F-4A4F-B12F-0C45A82D10E1}">
                <a16:creationId xmlns:a16="http://schemas.microsoft.com/office/drawing/2010/main" id="{C32EEE91-69DA-43A6-BE3C-72E054682A9E}"/>
              </a:ext>
            </a:extLst>
          </p:cNvPr>
          <p:cNvGrpSpPr/>
          <p:nvPr/>
        </p:nvGrpSpPr>
        <p:grpSpPr>
          <a:xfrm rot="0">
            <a:off x="6429960" y="241560"/>
            <a:ext cx="503639" cy="3797280"/>
            <a:chOff x="6429960" y="241560"/>
            <a:chExt cx="503639" cy="3797280"/>
          </a:xfrm>
        </p:grpSpPr>
        <p:cxnSp>
          <p:nvCxnSpPr>
            <p:cNvPr id="34" name="Google Shape;959;p43">
              <a:extLst>
                <a:ext uri="{66C1D933-B537-40E6-A1AF-51124E5CF817}">
                  <a16:creationId xmlns:a16="http://schemas.microsoft.com/office/drawing/2010/main" id="{8E8DC40E-8F3A-48D9-98CC-58E9C017C512}"/>
                </a:ext>
              </a:extLst>
            </p:cNvPr>
            <p:cNvCxnSpPr/>
            <p:nvPr/>
          </p:nvCxnSpPr>
          <p:spPr>
            <a:xfrm rot="0">
              <a:off x="6681600" y="241560"/>
              <a:ext cx="360" cy="3070800"/>
            </a:xfrm>
            <a:prstGeom prst="line">
              <a:avLst/>
            </a:prstGeom>
            <a:ln w="9525">
              <a:solidFill>
                <a:srgbClr val="000000"/>
              </a:solidFill>
              <a:round/>
            </a:ln>
          </p:spPr>
        </p:cxnSp>
        <p:sp>
          <p:nvSpPr>
            <p:cNvPr id="35" name="Google Shape;960;p43">
              <a:extLst>
                <a:ext uri="{C4DEB99F-01F0-453E-B7FC-93FBEF0C535E}">
                  <a16:creationId xmlns:a16="http://schemas.microsoft.com/office/drawing/2010/main" id="{95AD2E0F-FDA6-455B-935A-EEDAE59C526F}"/>
                </a:ext>
              </a:extLst>
            </p:cNvPr>
            <p:cNvSpPr/>
            <p:nvPr/>
          </p:nvSpPr>
          <p:spPr>
            <a:xfrm rot="0">
              <a:off x="6597360" y="32932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36" name="Google Shape;961;p43">
              <a:extLst>
                <a:ext uri="{2244B865-07AD-45BD-B266-0BA50BD5D1C8}">
                  <a16:creationId xmlns:a16="http://schemas.microsoft.com/office/drawing/2010/main" id="{C6E4526C-DD8A-4DB2-8AE6-E206B314BBBD}"/>
                </a:ext>
              </a:extLst>
            </p:cNvPr>
            <p:cNvGrpSpPr/>
            <p:nvPr/>
          </p:nvGrpSpPr>
          <p:grpSpPr>
            <a:xfrm rot="0">
              <a:off x="6429960" y="3028680"/>
              <a:ext cx="503639" cy="1010160"/>
              <a:chOff x="6429960" y="3028680"/>
              <a:chExt cx="503639" cy="1010160"/>
            </a:xfrm>
          </p:grpSpPr>
          <p:sp>
            <p:nvSpPr>
              <p:cNvPr id="37" name="Google Shape;962;p43">
                <a:extLst>
                  <a:ext uri="{B0DF980B-42A1-4A80-A032-D04E69C8B601}">
                    <a16:creationId xmlns:a16="http://schemas.microsoft.com/office/drawing/2010/main" id="{DACA27E1-F5E2-45FD-A05B-0EE2981F28CD}"/>
                  </a:ext>
                </a:extLst>
              </p:cNvPr>
              <p:cNvSpPr/>
              <p:nvPr/>
            </p:nvSpPr>
            <p:spPr>
              <a:xfrm rot="0">
                <a:off x="6765840" y="32932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8" name="Google Shape;963;p43">
                <a:extLst>
                  <a:ext uri="{79F0E1EA-0168-4B2F-A6E1-978BA219F57C}">
                    <a16:creationId xmlns:a16="http://schemas.microsoft.com/office/drawing/2010/main" id="{541FB37C-C9D7-402F-B35D-E4C8FE55FDB7}"/>
                  </a:ext>
                </a:extLst>
              </p:cNvPr>
              <p:cNvSpPr/>
              <p:nvPr/>
            </p:nvSpPr>
            <p:spPr>
              <a:xfrm rot="0">
                <a:off x="6489360" y="32932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9" name="Google Shape;964;p43">
                <a:extLst>
                  <a:ext uri="{9270995A-6619-40AE-9E53-8750171A0DB3}">
                    <a16:creationId xmlns:a16="http://schemas.microsoft.com/office/drawing/2010/main" id="{03240610-6E03-4482-B10B-794CB1998094}"/>
                  </a:ext>
                </a:extLst>
              </p:cNvPr>
              <p:cNvSpPr/>
              <p:nvPr/>
            </p:nvSpPr>
            <p:spPr>
              <a:xfrm rot="0">
                <a:off x="6429960" y="302868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0" name="Google Shape;965;p43">
                <a:extLst>
                  <a:ext uri="{4E628D71-DD7E-40A9-AE13-DEA2BD220E0F}">
                    <a16:creationId xmlns:a16="http://schemas.microsoft.com/office/drawing/2010/main" id="{A1659252-2F91-4956-A826-D09D0DB5B2F0}"/>
                  </a:ext>
                </a:extLst>
              </p:cNvPr>
              <p:cNvSpPr/>
              <p:nvPr/>
            </p:nvSpPr>
            <p:spPr>
              <a:xfrm rot="0">
                <a:off x="6462000" y="38530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1" name="Google Shape;966;p43">
                <a:extLst>
                  <a:ext uri="{CE2B9868-ADD0-4FA0-8F5E-6B2828399C23}">
                    <a16:creationId xmlns:a16="http://schemas.microsoft.com/office/drawing/2010/main" id="{DACC058F-804D-49BE-92AE-65EF80E120A2}"/>
                  </a:ext>
                </a:extLst>
              </p:cNvPr>
              <p:cNvSpPr/>
              <p:nvPr/>
            </p:nvSpPr>
            <p:spPr>
              <a:xfrm rot="0">
                <a:off x="6623280" y="335412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2" name="Google Shape;967;p43">
                <a:extLst>
                  <a:ext uri="{5D5CDD98-3D25-44C8-92EF-E974CBA91A81}">
                    <a16:creationId xmlns:a16="http://schemas.microsoft.com/office/drawing/2010/main" id="{2E8E3249-005F-42A9-AF5E-6E9668935744}"/>
                  </a:ext>
                </a:extLst>
              </p:cNvPr>
              <p:cNvSpPr/>
              <p:nvPr/>
            </p:nvSpPr>
            <p:spPr>
              <a:xfrm rot="0">
                <a:off x="6555600" y="3824999"/>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3" name="Google Shape;968;p43">
                <a:extLst>
                  <a:ext uri="{1DCEA09D-F430-4135-832A-5B06A6B3176F}">
                    <a16:creationId xmlns:a16="http://schemas.microsoft.com/office/drawing/2010/main" id="{47FF9464-AD47-4333-9662-751E4B2C6747}"/>
                  </a:ext>
                </a:extLst>
              </p:cNvPr>
              <p:cNvSpPr/>
              <p:nvPr/>
            </p:nvSpPr>
            <p:spPr>
              <a:xfrm rot="0">
                <a:off x="6508800" y="335412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4" name="Google Shape;969;p43">
                <a:extLst>
                  <a:ext uri="{877EE8C5-951D-490C-9486-2DBEE64F8BB9}">
                    <a16:creationId xmlns:a16="http://schemas.microsoft.com/office/drawing/2010/main" id="{7072C09D-1534-464E-BC63-443435CDE195}"/>
                  </a:ext>
                </a:extLst>
              </p:cNvPr>
              <p:cNvSpPr/>
              <p:nvPr/>
            </p:nvSpPr>
            <p:spPr>
              <a:xfrm rot="0">
                <a:off x="6788160" y="335412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5" name="Google Shape;970;p43">
                <a:extLst>
                  <a:ext uri="{ABDE2746-BB1D-41C1-8604-9DE9CDED82EF}">
                    <a16:creationId xmlns:a16="http://schemas.microsoft.com/office/drawing/2010/main" id="{D39E041D-EC6C-4299-8DA2-FB2710134438}"/>
                  </a:ext>
                </a:extLst>
              </p:cNvPr>
              <p:cNvSpPr/>
              <p:nvPr/>
            </p:nvSpPr>
            <p:spPr>
              <a:xfrm rot="0">
                <a:off x="6564240" y="302868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6" name="Google Shape;971;p43">
                <a:extLst>
                  <a:ext uri="{A0F22E04-F590-4BE5-A280-F71D6223D577}">
                    <a16:creationId xmlns:a16="http://schemas.microsoft.com/office/drawing/2010/main" id="{3DB29345-0A3D-43BA-B2CA-9CAE3B68B23B}"/>
                  </a:ext>
                </a:extLst>
              </p:cNvPr>
              <p:cNvSpPr/>
              <p:nvPr/>
            </p:nvSpPr>
            <p:spPr>
              <a:xfrm rot="0">
                <a:off x="6467400" y="32533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7" name="Google Shape;972;p43">
                <a:extLst>
                  <a:ext uri="{C2A0EA9D-5712-4912-99BF-5E4A44C94451}">
                    <a16:creationId xmlns:a16="http://schemas.microsoft.com/office/drawing/2010/main" id="{9B04AD0B-0399-4158-85BD-5279A9425A67}"/>
                  </a:ext>
                </a:extLst>
              </p:cNvPr>
              <p:cNvSpPr/>
              <p:nvPr/>
            </p:nvSpPr>
            <p:spPr>
              <a:xfrm rot="0">
                <a:off x="6474600" y="3812759"/>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spTree>
    <p:extLst>
      <p:ext uri="{7476C11A-DB21-4069-B8BF-568F8227984E}">
        <p14:creationId xmlns:p14="http://schemas.microsoft.com/office/powerpoint/2010/main" val="1709109070293"/>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2">
                                            <p:bg/>
                                          </p:spTgt>
                                        </p:tgtEl>
                                        <p:attrNameLst>
                                          <p:attrName>style.visibility</p:attrName>
                                        </p:attrNameLst>
                                      </p:cBhvr>
                                      <p:to>
                                        <p:strVal val="visible"/>
                                      </p:to>
                                    </p:set>
                                    <p:animEffect filter="fade" transition="in">
                                      <p:cBhvr>
                                        <p:cTn dur="500" id="7"/>
                                        <p:tgtEl>
                                          <p:spTgt spid="2">
                                            <p:bg/>
                                          </p:spTgt>
                                        </p:tgtEl>
                                      </p:cBhvr>
                                    </p:animEffect>
                                  </p:childTnLst>
                                </p:cTn>
                              </p:par>
                              <p:par>
                                <p:cTn fill="hold" grpId="1" id="8" nodeType="withEffect" presetClass="entr" presetID="10" presetSubtype="0">
                                  <p:stCondLst>
                                    <p:cond delay="0"/>
                                  </p:stCondLst>
                                  <p:childTnLst>
                                    <p:set>
                                      <p:cBhvr>
                                        <p:cTn dur="1" fill="hold" id="9">
                                          <p:stCondLst>
                                            <p:cond delay="0"/>
                                          </p:stCondLst>
                                        </p:cTn>
                                        <p:tgtEl>
                                          <p:spTgt spid="2">
                                            <p:txEl>
                                              <p:pRg end="0" st="0"/>
                                            </p:txEl>
                                          </p:spTgt>
                                        </p:tgtEl>
                                        <p:attrNameLst>
                                          <p:attrName>style.visibility</p:attrName>
                                        </p:attrNameLst>
                                      </p:cBhvr>
                                      <p:to>
                                        <p:strVal val="visible"/>
                                      </p:to>
                                    </p:set>
                                    <p:animEffect filter="fade" transition="in">
                                      <p:cBhvr>
                                        <p:cTn dur="500" id="10"/>
                                        <p:tgtEl>
                                          <p:spTgt spid="2">
                                            <p:txEl>
                                              <p:pRg end="0" st="0"/>
                                            </p:txEl>
                                          </p:spTgt>
                                        </p:tgtEl>
                                      </p:cBhvr>
                                    </p:animEffect>
                                  </p:childTnLst>
                                </p:cTn>
                              </p:par>
                              <p:par>
                                <p:cTn fill="hold" grpId="1" id="11" nodeType="withEffect" presetClass="entr" presetID="10" presetSubtype="0">
                                  <p:stCondLst>
                                    <p:cond delay="0"/>
                                  </p:stCondLst>
                                  <p:childTnLst>
                                    <p:set>
                                      <p:cBhvr>
                                        <p:cTn dur="1" fill="hold" id="12">
                                          <p:stCondLst>
                                            <p:cond delay="0"/>
                                          </p:stCondLst>
                                        </p:cTn>
                                        <p:tgtEl>
                                          <p:spTgt spid="2">
                                            <p:txEl>
                                              <p:pRg end="1" st="1"/>
                                            </p:txEl>
                                          </p:spTgt>
                                        </p:tgtEl>
                                        <p:attrNameLst>
                                          <p:attrName>style.visibility</p:attrName>
                                        </p:attrNameLst>
                                      </p:cBhvr>
                                      <p:to>
                                        <p:strVal val="visible"/>
                                      </p:to>
                                    </p:set>
                                    <p:animEffect filter="fade" transition="in">
                                      <p:cBhvr>
                                        <p:cTn dur="1500" id="13"/>
                                        <p:tgtEl>
                                          <p:spTgt spid="2">
                                            <p:txEl>
                                              <p:pRg end="1" st="1"/>
                                            </p:txEl>
                                          </p:spTgt>
                                        </p:tgtEl>
                                      </p:cBhvr>
                                    </p:animEffect>
                                  </p:childTnLst>
                                </p:cTn>
                              </p:par>
                              <p:par>
                                <p:cTn fill="hold" grpId="1" id="14" nodeType="withEffect" presetClass="entr" presetID="10" presetSubtype="0">
                                  <p:stCondLst>
                                    <p:cond delay="0"/>
                                  </p:stCondLst>
                                  <p:childTnLst>
                                    <p:set>
                                      <p:cBhvr>
                                        <p:cTn dur="1" fill="hold" id="15">
                                          <p:stCondLst>
                                            <p:cond delay="0"/>
                                          </p:stCondLst>
                                        </p:cTn>
                                        <p:tgtEl>
                                          <p:spTgt spid="2">
                                            <p:txEl>
                                              <p:pRg end="2" st="2"/>
                                            </p:txEl>
                                          </p:spTgt>
                                        </p:tgtEl>
                                        <p:attrNameLst>
                                          <p:attrName>style.visibility</p:attrName>
                                        </p:attrNameLst>
                                      </p:cBhvr>
                                      <p:to>
                                        <p:strVal val="visible"/>
                                      </p:to>
                                    </p:set>
                                    <p:animEffect filter="fade" transition="in">
                                      <p:cBhvr>
                                        <p:cTn dur="500" id="16"/>
                                        <p:tgtEl>
                                          <p:spTgt spid="2">
                                            <p:txEl>
                                              <p:pRg end="2" st="2"/>
                                            </p:txEl>
                                          </p:spTgt>
                                        </p:tgtEl>
                                      </p:cBhvr>
                                    </p:animEffect>
                                  </p:childTnLst>
                                </p:cTn>
                              </p:par>
                              <p:par>
                                <p:cTn fill="hold" grpId="2" id="17" nodeType="withEffect" presetClass="entr" presetID="2" presetSubtype="1">
                                  <p:stCondLst>
                                    <p:cond delay="0"/>
                                  </p:stCondLst>
                                  <p:childTnLst>
                                    <p:set>
                                      <p:cBhvr>
                                        <p:cTn dur="1" fill="hold" id="18">
                                          <p:stCondLst>
                                            <p:cond delay="0"/>
                                          </p:stCondLst>
                                        </p:cTn>
                                        <p:tgtEl>
                                          <p:spTgt spid="3"/>
                                        </p:tgtEl>
                                        <p:attrNameLst>
                                          <p:attrName>style.visibility</p:attrName>
                                        </p:attrNameLst>
                                      </p:cBhvr>
                                      <p:to>
                                        <p:strVal val="visible"/>
                                      </p:to>
                                    </p:set>
                                    <p:anim calcmode="lin" valueType="num">
                                      <p:cBhvr additive="base">
                                        <p:cTn dur="1500" id="19">
                                          <p:stCondLst>
                                            <p:cond delay="0"/>
                                          </p:stCondLst>
                                        </p:cTn>
                                        <p:tgtEl>
                                          <p:spTgt spid="3"/>
                                        </p:tgtEl>
                                        <p:attrNameLst>
                                          <p:attrName>ppt_x</p:attrName>
                                        </p:attrNameLst>
                                      </p:cBhvr>
                                      <p:tavLst>
                                        <p:tav tm="0">
                                          <p:val>
                                            <p:strVal val="#ppt_x"/>
                                          </p:val>
                                        </p:tav>
                                        <p:tav tm="100000">
                                          <p:val>
                                            <p:strVal val="#ppt_x"/>
                                          </p:val>
                                        </p:tav>
                                      </p:tavLst>
                                    </p:anim>
                                    <p:anim calcmode="lin" valueType="num">
                                      <p:cBhvr additive="base">
                                        <p:cTn dur="1500" id="20">
                                          <p:stCondLst>
                                            <p:cond delay="0"/>
                                          </p:stCondLst>
                                        </p:cTn>
                                        <p:tgtEl>
                                          <p:spTgt spid="3"/>
                                        </p:tgtEl>
                                        <p:attrNameLst>
                                          <p:attrName>ppt_y</p:attrName>
                                        </p:attrNameLst>
                                      </p:cBhvr>
                                      <p:tavLst>
                                        <p:tav tm="0">
                                          <p:val>
                                            <p:strVal val="0-#ppt_h/2"/>
                                          </p:val>
                                        </p:tav>
                                        <p:tav tm="100000">
                                          <p:val>
                                            <p:strVal val="#ppt_y"/>
                                          </p:val>
                                        </p:tav>
                                      </p:tavLst>
                                    </p:anim>
                                  </p:childTnLst>
                                </p:cTn>
                              </p:par>
                              <p:par>
                                <p:cTn fill="hold" grpId="3" id="21" nodeType="withEffect" presetClass="entr" presetID="2" presetSubtype="1">
                                  <p:stCondLst>
                                    <p:cond delay="0"/>
                                  </p:stCondLst>
                                  <p:childTnLst>
                                    <p:set>
                                      <p:cBhvr>
                                        <p:cTn dur="1" fill="hold" id="22">
                                          <p:stCondLst>
                                            <p:cond delay="0"/>
                                          </p:stCondLst>
                                        </p:cTn>
                                        <p:tgtEl>
                                          <p:spTgt spid="18"/>
                                        </p:tgtEl>
                                        <p:attrNameLst>
                                          <p:attrName>style.visibility</p:attrName>
                                        </p:attrNameLst>
                                      </p:cBhvr>
                                      <p:to>
                                        <p:strVal val="visible"/>
                                      </p:to>
                                    </p:set>
                                    <p:anim calcmode="lin" valueType="num">
                                      <p:cBhvr additive="base">
                                        <p:cTn dur="1500" id="23">
                                          <p:stCondLst>
                                            <p:cond delay="0"/>
                                          </p:stCondLst>
                                        </p:cTn>
                                        <p:tgtEl>
                                          <p:spTgt spid="18"/>
                                        </p:tgtEl>
                                        <p:attrNameLst>
                                          <p:attrName>ppt_x</p:attrName>
                                        </p:attrNameLst>
                                      </p:cBhvr>
                                      <p:tavLst>
                                        <p:tav tm="0">
                                          <p:val>
                                            <p:strVal val="#ppt_x"/>
                                          </p:val>
                                        </p:tav>
                                        <p:tav tm="100000">
                                          <p:val>
                                            <p:strVal val="#ppt_x"/>
                                          </p:val>
                                        </p:tav>
                                      </p:tavLst>
                                    </p:anim>
                                    <p:anim calcmode="lin" valueType="num">
                                      <p:cBhvr additive="base">
                                        <p:cTn dur="1500" id="24">
                                          <p:stCondLst>
                                            <p:cond delay="0"/>
                                          </p:stCondLst>
                                        </p:cTn>
                                        <p:tgtEl>
                                          <p:spTgt spid="18"/>
                                        </p:tgtEl>
                                        <p:attrNameLst>
                                          <p:attrName>ppt_y</p:attrName>
                                        </p:attrNameLst>
                                      </p:cBhvr>
                                      <p:tavLst>
                                        <p:tav tm="0">
                                          <p:val>
                                            <p:strVal val="0-#ppt_h/2"/>
                                          </p:val>
                                        </p:tav>
                                        <p:tav tm="100000">
                                          <p:val>
                                            <p:strVal val="#ppt_y"/>
                                          </p:val>
                                        </p:tav>
                                      </p:tavLst>
                                    </p:anim>
                                  </p:childTnLst>
                                </p:cTn>
                              </p:par>
                              <p:par>
                                <p:cTn fill="hold" grpId="4" id="25" nodeType="withEffect" presetClass="entr" presetID="2" presetSubtype="1">
                                  <p:stCondLst>
                                    <p:cond delay="0"/>
                                  </p:stCondLst>
                                  <p:childTnLst>
                                    <p:set>
                                      <p:cBhvr>
                                        <p:cTn dur="1" fill="hold" id="26">
                                          <p:stCondLst>
                                            <p:cond delay="0"/>
                                          </p:stCondLst>
                                        </p:cTn>
                                        <p:tgtEl>
                                          <p:spTgt spid="33"/>
                                        </p:tgtEl>
                                        <p:attrNameLst>
                                          <p:attrName>style.visibility</p:attrName>
                                        </p:attrNameLst>
                                      </p:cBhvr>
                                      <p:to>
                                        <p:strVal val="visible"/>
                                      </p:to>
                                    </p:set>
                                    <p:anim calcmode="lin" valueType="num">
                                      <p:cBhvr additive="base">
                                        <p:cTn dur="1500" id="27">
                                          <p:stCondLst>
                                            <p:cond delay="0"/>
                                          </p:stCondLst>
                                        </p:cTn>
                                        <p:tgtEl>
                                          <p:spTgt spid="33"/>
                                        </p:tgtEl>
                                        <p:attrNameLst>
                                          <p:attrName>ppt_x</p:attrName>
                                        </p:attrNameLst>
                                      </p:cBhvr>
                                      <p:tavLst>
                                        <p:tav tm="0">
                                          <p:val>
                                            <p:strVal val="#ppt_x"/>
                                          </p:val>
                                        </p:tav>
                                        <p:tav tm="100000">
                                          <p:val>
                                            <p:strVal val="#ppt_x"/>
                                          </p:val>
                                        </p:tav>
                                      </p:tavLst>
                                    </p:anim>
                                    <p:anim calcmode="lin" valueType="num">
                                      <p:cBhvr additive="base">
                                        <p:cTn dur="1500" id="28">
                                          <p:stCondLst>
                                            <p:cond delay="0"/>
                                          </p:stCondLst>
                                        </p:cTn>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build="p" grpId="0" spid="2"/>
      <p:bldP animBg="1" grpId="2" spid="3"/>
      <p:bldP animBg="1" grpId="3" spid="18"/>
      <p:bldP animBg="1" grpId="4" spid="33"/>
    </p:bldLst>
  </p:timing>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Google Shape;977;p44">
            <a:extLst>
              <a:ext uri="{150086C7-5D3B-454F-AAE0-1F837306DE6C}">
                <a16:creationId xmlns:a16="http://schemas.microsoft.com/office/drawing/2010/main" id="{88E8C256-8E98-4075-B116-569A307BC405}"/>
              </a:ext>
            </a:extLst>
          </p:cNvPr>
          <p:cNvSpPr/>
          <p:nvPr/>
        </p:nvSpPr>
        <p:spPr>
          <a:xfrm rot="0">
            <a:off x="457200" y="4200480"/>
            <a:ext cx="600120" cy="600120"/>
          </a:xfrm>
          <a:prstGeom prst="ellipse">
            <a:avLst/>
          </a:pr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 name="Google Shape;978;p44">
            <a:extLst>
              <a:ext uri="{168FD13D-CB6C-4A65-9524-2D28987EA567}">
                <a16:creationId xmlns:a16="http://schemas.microsoft.com/office/drawing/2010/main" id="{7728C797-9317-4195-A788-FDB6FAE01C0F}"/>
              </a:ext>
            </a:extLst>
          </p:cNvPr>
          <p:cNvSpPr/>
          <p:nvPr/>
        </p:nvSpPr>
        <p:spPr>
          <a:xfrm rot="0">
            <a:off x="8086679" y="4200480"/>
            <a:ext cx="600120" cy="600120"/>
          </a:xfrm>
          <a:prstGeom prst="ellipse">
            <a:avLst/>
          </a:pr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4" name="Google Shape;984;p44">
            <a:extLst>
              <a:ext uri="{4E91B9AB-6BF1-41F4-B8DF-98FC97B676DA}">
                <a16:creationId xmlns:a16="http://schemas.microsoft.com/office/drawing/2010/main" id="{162D9BBB-E552-4BA5-A172-90AAE80787E8}"/>
              </a:ext>
            </a:extLst>
          </p:cNvPr>
          <p:cNvGrpSpPr/>
          <p:nvPr/>
        </p:nvGrpSpPr>
        <p:grpSpPr>
          <a:xfrm rot="0">
            <a:off x="8184600" y="4322160"/>
            <a:ext cx="404279" cy="356760"/>
            <a:chOff x="8184600" y="4322160"/>
            <a:chExt cx="404279" cy="356760"/>
          </a:xfrm>
        </p:grpSpPr>
        <p:sp>
          <p:nvSpPr>
            <p:cNvPr id="5" name="Google Shape;985;p44">
              <a:extLst>
                <a:ext uri="{D94EBF17-1802-4C93-8ECF-8BE5462E4137}">
                  <a16:creationId xmlns:a16="http://schemas.microsoft.com/office/drawing/2010/main" id="{14963E0B-9E12-49D8-AF45-88B10ED6EDEE}"/>
                </a:ext>
              </a:extLst>
            </p:cNvPr>
            <p:cNvSpPr/>
            <p:nvPr/>
          </p:nvSpPr>
          <p:spPr>
            <a:xfrm rot="0">
              <a:off x="8184600" y="4322160"/>
              <a:ext cx="404279" cy="356760"/>
            </a:xfrm>
            <a:custGeom>
              <a:avLst/>
              <a:gdLst/>
              <a:ahLst/>
              <a:cxnLst/>
              <a:rect b="b" l="0" r="r" t="0"/>
              <a:pathLst>
                <a:path h="11331" w="12848">
                  <a:moveTo>
                    <a:pt x="6011" y="0"/>
                  </a:moveTo>
                  <a:cubicBezTo>
                    <a:pt x="6000" y="0"/>
                    <a:pt x="5988" y="1"/>
                    <a:pt x="5978" y="3"/>
                  </a:cubicBezTo>
                  <a:cubicBezTo>
                    <a:pt x="1572" y="1009"/>
                    <a:pt x="0" y="6462"/>
                    <a:pt x="3187" y="9649"/>
                  </a:cubicBezTo>
                  <a:cubicBezTo>
                    <a:pt x="4344" y="10801"/>
                    <a:pt x="5794" y="11331"/>
                    <a:pt x="7222" y="11331"/>
                  </a:cubicBezTo>
                  <a:cubicBezTo>
                    <a:pt x="9746" y="11331"/>
                    <a:pt x="12200" y="9673"/>
                    <a:pt x="12834" y="6859"/>
                  </a:cubicBezTo>
                  <a:cubicBezTo>
                    <a:pt x="12848" y="6760"/>
                    <a:pt x="12805" y="6661"/>
                    <a:pt x="12734" y="6618"/>
                  </a:cubicBezTo>
                  <a:lnTo>
                    <a:pt x="12720" y="6618"/>
                  </a:lnTo>
                  <a:cubicBezTo>
                    <a:pt x="12685" y="6594"/>
                    <a:pt x="12647" y="6583"/>
                    <a:pt x="12609" y="6583"/>
                  </a:cubicBezTo>
                  <a:cubicBezTo>
                    <a:pt x="12557" y="6583"/>
                    <a:pt x="12507" y="6605"/>
                    <a:pt x="12465" y="6646"/>
                  </a:cubicBezTo>
                  <a:cubicBezTo>
                    <a:pt x="11612" y="7451"/>
                    <a:pt x="10507" y="7864"/>
                    <a:pt x="9397" y="7864"/>
                  </a:cubicBezTo>
                  <a:cubicBezTo>
                    <a:pt x="8571" y="7864"/>
                    <a:pt x="7743" y="7636"/>
                    <a:pt x="7012" y="7170"/>
                  </a:cubicBezTo>
                  <a:cubicBezTo>
                    <a:pt x="6966" y="7140"/>
                    <a:pt x="6920" y="7127"/>
                    <a:pt x="6878" y="7127"/>
                  </a:cubicBezTo>
                  <a:cubicBezTo>
                    <a:pt x="6686" y="7127"/>
                    <a:pt x="6562" y="7399"/>
                    <a:pt x="6771" y="7539"/>
                  </a:cubicBezTo>
                  <a:cubicBezTo>
                    <a:pt x="7576" y="8055"/>
                    <a:pt x="8494" y="8313"/>
                    <a:pt x="9412" y="8313"/>
                  </a:cubicBezTo>
                  <a:cubicBezTo>
                    <a:pt x="10385" y="8313"/>
                    <a:pt x="11358" y="8023"/>
                    <a:pt x="12196" y="7440"/>
                  </a:cubicBezTo>
                  <a:lnTo>
                    <a:pt x="12196" y="7440"/>
                  </a:lnTo>
                  <a:cubicBezTo>
                    <a:pt x="11431" y="9522"/>
                    <a:pt x="9448" y="10896"/>
                    <a:pt x="7238" y="10896"/>
                  </a:cubicBezTo>
                  <a:cubicBezTo>
                    <a:pt x="7230" y="10896"/>
                    <a:pt x="7221" y="10896"/>
                    <a:pt x="7212" y="10896"/>
                  </a:cubicBezTo>
                  <a:cubicBezTo>
                    <a:pt x="4306" y="10896"/>
                    <a:pt x="1941" y="8522"/>
                    <a:pt x="1941" y="5598"/>
                  </a:cubicBezTo>
                  <a:cubicBezTo>
                    <a:pt x="1941" y="3388"/>
                    <a:pt x="3315" y="1405"/>
                    <a:pt x="5397" y="640"/>
                  </a:cubicBezTo>
                  <a:lnTo>
                    <a:pt x="5397" y="640"/>
                  </a:lnTo>
                  <a:cubicBezTo>
                    <a:pt x="4264" y="2255"/>
                    <a:pt x="4221" y="4408"/>
                    <a:pt x="5298" y="6066"/>
                  </a:cubicBezTo>
                  <a:cubicBezTo>
                    <a:pt x="5343" y="6132"/>
                    <a:pt x="5405" y="6159"/>
                    <a:pt x="5467" y="6159"/>
                  </a:cubicBezTo>
                  <a:cubicBezTo>
                    <a:pt x="5618" y="6159"/>
                    <a:pt x="5766" y="5996"/>
                    <a:pt x="5666" y="5825"/>
                  </a:cubicBezTo>
                  <a:cubicBezTo>
                    <a:pt x="4561" y="4111"/>
                    <a:pt x="4774" y="1859"/>
                    <a:pt x="6176" y="371"/>
                  </a:cubicBezTo>
                  <a:cubicBezTo>
                    <a:pt x="6247" y="300"/>
                    <a:pt x="6261" y="201"/>
                    <a:pt x="6219" y="116"/>
                  </a:cubicBezTo>
                  <a:cubicBezTo>
                    <a:pt x="6169" y="42"/>
                    <a:pt x="6087" y="0"/>
                    <a:pt x="6011" y="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6" name="Google Shape;986;p44">
              <a:extLst>
                <a:ext uri="{F324D2C2-BB90-47A3-B7BD-9BB41F308642}">
                  <a16:creationId xmlns:a16="http://schemas.microsoft.com/office/drawing/2010/main" id="{3D395632-4D60-4BC0-8C6B-A6C2C9E4CAE9}"/>
                </a:ext>
              </a:extLst>
            </p:cNvPr>
            <p:cNvSpPr/>
            <p:nvPr/>
          </p:nvSpPr>
          <p:spPr>
            <a:xfrm rot="0">
              <a:off x="8412479" y="4343040"/>
              <a:ext cx="169199" cy="164519"/>
            </a:xfrm>
            <a:custGeom>
              <a:avLst/>
              <a:gdLst/>
              <a:ahLst/>
              <a:cxnLst/>
              <a:rect b="b" l="0" r="r" t="0"/>
              <a:pathLst>
                <a:path h="5230" w="5384">
                  <a:moveTo>
                    <a:pt x="3655" y="654"/>
                  </a:moveTo>
                  <a:lnTo>
                    <a:pt x="3570" y="1915"/>
                  </a:lnTo>
                  <a:cubicBezTo>
                    <a:pt x="3570" y="1986"/>
                    <a:pt x="3598" y="2057"/>
                    <a:pt x="3655" y="2099"/>
                  </a:cubicBezTo>
                  <a:lnTo>
                    <a:pt x="4646" y="2878"/>
                  </a:lnTo>
                  <a:lnTo>
                    <a:pt x="3428" y="3190"/>
                  </a:lnTo>
                  <a:cubicBezTo>
                    <a:pt x="3357" y="3204"/>
                    <a:pt x="3301" y="3261"/>
                    <a:pt x="3272" y="3332"/>
                  </a:cubicBezTo>
                  <a:lnTo>
                    <a:pt x="2833" y="4507"/>
                  </a:lnTo>
                  <a:lnTo>
                    <a:pt x="2168" y="3445"/>
                  </a:lnTo>
                  <a:cubicBezTo>
                    <a:pt x="2125" y="3388"/>
                    <a:pt x="2068" y="3346"/>
                    <a:pt x="1998" y="3346"/>
                  </a:cubicBezTo>
                  <a:lnTo>
                    <a:pt x="737" y="3289"/>
                  </a:lnTo>
                  <a:lnTo>
                    <a:pt x="1559" y="2326"/>
                  </a:lnTo>
                  <a:cubicBezTo>
                    <a:pt x="1601" y="2269"/>
                    <a:pt x="1615" y="2198"/>
                    <a:pt x="1601" y="2127"/>
                  </a:cubicBezTo>
                  <a:lnTo>
                    <a:pt x="1261" y="909"/>
                  </a:lnTo>
                  <a:lnTo>
                    <a:pt x="2408" y="1377"/>
                  </a:lnTo>
                  <a:cubicBezTo>
                    <a:pt x="2440" y="1389"/>
                    <a:pt x="2472" y="1396"/>
                    <a:pt x="2504" y="1396"/>
                  </a:cubicBezTo>
                  <a:cubicBezTo>
                    <a:pt x="2543" y="1396"/>
                    <a:pt x="2582" y="1386"/>
                    <a:pt x="2621" y="1363"/>
                  </a:cubicBezTo>
                  <a:lnTo>
                    <a:pt x="3655" y="654"/>
                  </a:lnTo>
                  <a:close/>
                  <a:moveTo>
                    <a:pt x="3931" y="0"/>
                  </a:moveTo>
                  <a:cubicBezTo>
                    <a:pt x="3886" y="0"/>
                    <a:pt x="3839" y="14"/>
                    <a:pt x="3797" y="45"/>
                  </a:cubicBezTo>
                  <a:lnTo>
                    <a:pt x="2465" y="938"/>
                  </a:lnTo>
                  <a:lnTo>
                    <a:pt x="992" y="343"/>
                  </a:lnTo>
                  <a:cubicBezTo>
                    <a:pt x="960" y="327"/>
                    <a:pt x="928" y="319"/>
                    <a:pt x="898" y="319"/>
                  </a:cubicBezTo>
                  <a:cubicBezTo>
                    <a:pt x="847" y="319"/>
                    <a:pt x="801" y="341"/>
                    <a:pt x="765" y="385"/>
                  </a:cubicBezTo>
                  <a:cubicBezTo>
                    <a:pt x="694" y="442"/>
                    <a:pt x="680" y="527"/>
                    <a:pt x="694" y="598"/>
                  </a:cubicBezTo>
                  <a:lnTo>
                    <a:pt x="1134" y="2127"/>
                  </a:lnTo>
                  <a:lnTo>
                    <a:pt x="114" y="3360"/>
                  </a:lnTo>
                  <a:cubicBezTo>
                    <a:pt x="0" y="3487"/>
                    <a:pt x="85" y="3714"/>
                    <a:pt x="270" y="3714"/>
                  </a:cubicBezTo>
                  <a:lnTo>
                    <a:pt x="284" y="3714"/>
                  </a:lnTo>
                  <a:lnTo>
                    <a:pt x="1884" y="3785"/>
                  </a:lnTo>
                  <a:lnTo>
                    <a:pt x="2720" y="5116"/>
                  </a:lnTo>
                  <a:cubicBezTo>
                    <a:pt x="2763" y="5187"/>
                    <a:pt x="2833" y="5230"/>
                    <a:pt x="2918" y="5230"/>
                  </a:cubicBezTo>
                  <a:lnTo>
                    <a:pt x="2933" y="5230"/>
                  </a:lnTo>
                  <a:cubicBezTo>
                    <a:pt x="3018" y="5215"/>
                    <a:pt x="3088" y="5159"/>
                    <a:pt x="3117" y="5088"/>
                  </a:cubicBezTo>
                  <a:lnTo>
                    <a:pt x="3655" y="3586"/>
                  </a:lnTo>
                  <a:lnTo>
                    <a:pt x="5199" y="3204"/>
                  </a:lnTo>
                  <a:cubicBezTo>
                    <a:pt x="5284" y="3176"/>
                    <a:pt x="5341" y="3119"/>
                    <a:pt x="5355" y="3034"/>
                  </a:cubicBezTo>
                  <a:cubicBezTo>
                    <a:pt x="5383" y="2949"/>
                    <a:pt x="5355" y="2864"/>
                    <a:pt x="5284" y="2807"/>
                  </a:cubicBezTo>
                  <a:lnTo>
                    <a:pt x="4037" y="1830"/>
                  </a:lnTo>
                  <a:lnTo>
                    <a:pt x="4151" y="244"/>
                  </a:lnTo>
                  <a:cubicBezTo>
                    <a:pt x="4161" y="99"/>
                    <a:pt x="4052" y="0"/>
                    <a:pt x="3931" y="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82440" rtlCol="0" tIns="82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7" name="Google Shape;987;p44">
              <a:extLst>
                <a:ext uri="{1FD54E43-482F-4838-B2FD-2B61E938BADA}">
                  <a16:creationId xmlns:a16="http://schemas.microsoft.com/office/drawing/2010/main" id="{56EADC4A-DFE5-4D19-8980-F29587F11FB8}"/>
                </a:ext>
              </a:extLst>
            </p:cNvPr>
            <p:cNvSpPr/>
            <p:nvPr/>
          </p:nvSpPr>
          <p:spPr>
            <a:xfrm rot="0">
              <a:off x="8367840" y="4527000"/>
              <a:ext cx="15840" cy="13680"/>
            </a:xfrm>
            <a:custGeom>
              <a:avLst/>
              <a:gdLst/>
              <a:ahLst/>
              <a:cxnLst/>
              <a:rect b="b" l="0" r="r" t="0"/>
              <a:pathLst>
                <a:path h="444" w="511">
                  <a:moveTo>
                    <a:pt x="284" y="1"/>
                  </a:moveTo>
                  <a:cubicBezTo>
                    <a:pt x="86" y="1"/>
                    <a:pt x="1" y="242"/>
                    <a:pt x="128" y="383"/>
                  </a:cubicBezTo>
                  <a:cubicBezTo>
                    <a:pt x="174" y="425"/>
                    <a:pt x="231" y="444"/>
                    <a:pt x="286" y="444"/>
                  </a:cubicBezTo>
                  <a:cubicBezTo>
                    <a:pt x="401" y="444"/>
                    <a:pt x="511" y="361"/>
                    <a:pt x="511" y="227"/>
                  </a:cubicBezTo>
                  <a:cubicBezTo>
                    <a:pt x="511" y="100"/>
                    <a:pt x="412" y="1"/>
                    <a:pt x="284" y="1"/>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6840" rtlCol="0" tIns="68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grpSp>
        <p:nvGrpSpPr>
          <p:cNvPr id="8" name="Google Shape;988;p44">
            <a:extLst>
              <a:ext uri="{9951A7F8-4349-4660-923A-CDC9103BEB92}">
                <a16:creationId xmlns:a16="http://schemas.microsoft.com/office/drawing/2010/main" id="{9E4FD109-A301-48E9-9A16-A0183E21753D}"/>
              </a:ext>
            </a:extLst>
          </p:cNvPr>
          <p:cNvGrpSpPr/>
          <p:nvPr/>
        </p:nvGrpSpPr>
        <p:grpSpPr>
          <a:xfrm rot="0">
            <a:off x="615240" y="4358880"/>
            <a:ext cx="283680" cy="282959"/>
            <a:chOff x="615240" y="4358880"/>
            <a:chExt cx="283680" cy="282959"/>
          </a:xfrm>
        </p:grpSpPr>
        <p:sp>
          <p:nvSpPr>
            <p:cNvPr id="9" name="Google Shape;989;p44">
              <a:extLst>
                <a:ext uri="{9A042996-F10A-4541-98E9-6E7796D965F2}">
                  <a16:creationId xmlns:a16="http://schemas.microsoft.com/office/drawing/2010/main" id="{4C174FB3-B7DC-4358-99D6-2FF1EFCA5B0C}"/>
                </a:ext>
              </a:extLst>
            </p:cNvPr>
            <p:cNvSpPr/>
            <p:nvPr/>
          </p:nvSpPr>
          <p:spPr>
            <a:xfrm rot="0">
              <a:off x="759600" y="4462920"/>
              <a:ext cx="360" cy="360"/>
            </a:xfrm>
            <a:custGeom>
              <a:avLst/>
              <a:gdLst/>
              <a:ahLst/>
              <a:cxnLst/>
              <a:rect b="b" l="0" r="r" t="0"/>
              <a:pathLst>
                <a:path h="1" w="1">
                  <a:moveTo>
                    <a:pt x="0" y="0"/>
                  </a:moveTo>
                  <a:moveTo>
                    <a:pt x="0" y="0"/>
                  </a:moveTo>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60" rtlCol="0" tIns="36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0" name="Google Shape;990;p44">
              <a:extLst>
                <a:ext uri="{A340BC6A-209F-4EE9-A788-B91ED4301DB8}">
                  <a16:creationId xmlns:a16="http://schemas.microsoft.com/office/drawing/2010/main" id="{2B3E6A07-83DA-4B1C-A433-AB3480E5641E}"/>
                </a:ext>
              </a:extLst>
            </p:cNvPr>
            <p:cNvSpPr/>
            <p:nvPr/>
          </p:nvSpPr>
          <p:spPr>
            <a:xfrm rot="0">
              <a:off x="615240" y="4358880"/>
              <a:ext cx="283680" cy="282959"/>
            </a:xfrm>
            <a:custGeom>
              <a:avLst/>
              <a:gdLst/>
              <a:ahLst/>
              <a:cxnLst/>
              <a:rect b="b" l="0" r="r" t="0"/>
              <a:pathLst>
                <a:path h="11332" w="11362">
                  <a:moveTo>
                    <a:pt x="5879" y="1586"/>
                  </a:moveTo>
                  <a:cubicBezTo>
                    <a:pt x="5865" y="1615"/>
                    <a:pt x="5809" y="1714"/>
                    <a:pt x="5809" y="1714"/>
                  </a:cubicBezTo>
                  <a:cubicBezTo>
                    <a:pt x="5780" y="1756"/>
                    <a:pt x="5766" y="1799"/>
                    <a:pt x="5780" y="1841"/>
                  </a:cubicBezTo>
                  <a:lnTo>
                    <a:pt x="5809" y="2436"/>
                  </a:lnTo>
                  <a:cubicBezTo>
                    <a:pt x="5709" y="2436"/>
                    <a:pt x="5624" y="2493"/>
                    <a:pt x="5596" y="2592"/>
                  </a:cubicBezTo>
                  <a:lnTo>
                    <a:pt x="5539" y="2804"/>
                  </a:lnTo>
                  <a:cubicBezTo>
                    <a:pt x="5511" y="2932"/>
                    <a:pt x="5384" y="3031"/>
                    <a:pt x="5256" y="3045"/>
                  </a:cubicBezTo>
                  <a:cubicBezTo>
                    <a:pt x="4860" y="2521"/>
                    <a:pt x="5029" y="1855"/>
                    <a:pt x="5129" y="1586"/>
                  </a:cubicBezTo>
                  <a:close/>
                  <a:moveTo>
                    <a:pt x="7579" y="4334"/>
                  </a:moveTo>
                  <a:cubicBezTo>
                    <a:pt x="7593" y="4419"/>
                    <a:pt x="7636" y="4490"/>
                    <a:pt x="7693" y="4547"/>
                  </a:cubicBezTo>
                  <a:cubicBezTo>
                    <a:pt x="7749" y="4589"/>
                    <a:pt x="7820" y="4610"/>
                    <a:pt x="7893" y="4610"/>
                  </a:cubicBezTo>
                  <a:cubicBezTo>
                    <a:pt x="7965" y="4610"/>
                    <a:pt x="8040" y="4589"/>
                    <a:pt x="8103" y="4547"/>
                  </a:cubicBezTo>
                  <a:cubicBezTo>
                    <a:pt x="8174" y="4490"/>
                    <a:pt x="8231" y="4419"/>
                    <a:pt x="8287" y="4348"/>
                  </a:cubicBezTo>
                  <a:lnTo>
                    <a:pt x="8287" y="4348"/>
                  </a:lnTo>
                  <a:cubicBezTo>
                    <a:pt x="8146" y="4830"/>
                    <a:pt x="7792" y="5198"/>
                    <a:pt x="7324" y="5368"/>
                  </a:cubicBezTo>
                  <a:lnTo>
                    <a:pt x="7041" y="5014"/>
                  </a:lnTo>
                  <a:cubicBezTo>
                    <a:pt x="7140" y="4745"/>
                    <a:pt x="7324" y="4504"/>
                    <a:pt x="7565" y="4334"/>
                  </a:cubicBezTo>
                  <a:close/>
                  <a:moveTo>
                    <a:pt x="6602" y="5184"/>
                  </a:moveTo>
                  <a:lnTo>
                    <a:pt x="7041" y="5722"/>
                  </a:lnTo>
                  <a:lnTo>
                    <a:pt x="6049" y="6601"/>
                  </a:lnTo>
                  <a:cubicBezTo>
                    <a:pt x="5885" y="6750"/>
                    <a:pt x="5674" y="6824"/>
                    <a:pt x="5464" y="6824"/>
                  </a:cubicBezTo>
                  <a:cubicBezTo>
                    <a:pt x="5274" y="6824"/>
                    <a:pt x="5085" y="6764"/>
                    <a:pt x="4930" y="6643"/>
                  </a:cubicBezTo>
                  <a:lnTo>
                    <a:pt x="4463" y="6275"/>
                  </a:lnTo>
                  <a:cubicBezTo>
                    <a:pt x="4534" y="6218"/>
                    <a:pt x="4619" y="6190"/>
                    <a:pt x="4704" y="6162"/>
                  </a:cubicBezTo>
                  <a:lnTo>
                    <a:pt x="5624" y="5836"/>
                  </a:lnTo>
                  <a:cubicBezTo>
                    <a:pt x="5639" y="5836"/>
                    <a:pt x="5653" y="5822"/>
                    <a:pt x="5681" y="5822"/>
                  </a:cubicBezTo>
                  <a:lnTo>
                    <a:pt x="6602" y="5184"/>
                  </a:lnTo>
                  <a:close/>
                  <a:moveTo>
                    <a:pt x="3967" y="10454"/>
                  </a:moveTo>
                  <a:lnTo>
                    <a:pt x="3769" y="10893"/>
                  </a:lnTo>
                  <a:lnTo>
                    <a:pt x="2735" y="10893"/>
                  </a:lnTo>
                  <a:cubicBezTo>
                    <a:pt x="2621" y="10893"/>
                    <a:pt x="2579" y="10765"/>
                    <a:pt x="2664" y="10708"/>
                  </a:cubicBezTo>
                  <a:cubicBezTo>
                    <a:pt x="2876" y="10538"/>
                    <a:pt x="3146" y="10454"/>
                    <a:pt x="3415" y="10454"/>
                  </a:cubicBezTo>
                  <a:close/>
                  <a:moveTo>
                    <a:pt x="4165" y="6601"/>
                  </a:moveTo>
                  <a:lnTo>
                    <a:pt x="4647" y="6983"/>
                  </a:lnTo>
                  <a:cubicBezTo>
                    <a:pt x="4845" y="7139"/>
                    <a:pt x="5058" y="7224"/>
                    <a:pt x="5299" y="7252"/>
                  </a:cubicBezTo>
                  <a:cubicBezTo>
                    <a:pt x="5384" y="7564"/>
                    <a:pt x="5610" y="7819"/>
                    <a:pt x="5922" y="7918"/>
                  </a:cubicBezTo>
                  <a:lnTo>
                    <a:pt x="7409" y="8428"/>
                  </a:lnTo>
                  <a:cubicBezTo>
                    <a:pt x="8217" y="8697"/>
                    <a:pt x="8755" y="9448"/>
                    <a:pt x="8755" y="10298"/>
                  </a:cubicBezTo>
                  <a:cubicBezTo>
                    <a:pt x="8755" y="10638"/>
                    <a:pt x="8486" y="10893"/>
                    <a:pt x="8160" y="10893"/>
                  </a:cubicBezTo>
                  <a:lnTo>
                    <a:pt x="4250" y="10893"/>
                  </a:lnTo>
                  <a:lnTo>
                    <a:pt x="4605" y="10156"/>
                  </a:lnTo>
                  <a:lnTo>
                    <a:pt x="6404" y="10156"/>
                  </a:lnTo>
                  <a:cubicBezTo>
                    <a:pt x="6687" y="10156"/>
                    <a:pt x="6687" y="9717"/>
                    <a:pt x="6404" y="9717"/>
                  </a:cubicBezTo>
                  <a:lnTo>
                    <a:pt x="4449" y="9717"/>
                  </a:lnTo>
                  <a:cubicBezTo>
                    <a:pt x="4364" y="9717"/>
                    <a:pt x="4279" y="9759"/>
                    <a:pt x="4250" y="9844"/>
                  </a:cubicBezTo>
                  <a:lnTo>
                    <a:pt x="4194" y="9944"/>
                  </a:lnTo>
                  <a:cubicBezTo>
                    <a:pt x="3712" y="9901"/>
                    <a:pt x="3287" y="9575"/>
                    <a:pt x="3103" y="9122"/>
                  </a:cubicBezTo>
                  <a:cubicBezTo>
                    <a:pt x="3712" y="8598"/>
                    <a:pt x="4066" y="7833"/>
                    <a:pt x="4066" y="7026"/>
                  </a:cubicBezTo>
                  <a:cubicBezTo>
                    <a:pt x="4066" y="6884"/>
                    <a:pt x="4095" y="6742"/>
                    <a:pt x="4165" y="6601"/>
                  </a:cubicBezTo>
                  <a:close/>
                  <a:moveTo>
                    <a:pt x="4644" y="0"/>
                  </a:moveTo>
                  <a:cubicBezTo>
                    <a:pt x="3664" y="0"/>
                    <a:pt x="2692" y="714"/>
                    <a:pt x="2692" y="1926"/>
                  </a:cubicBezTo>
                  <a:lnTo>
                    <a:pt x="2692" y="3045"/>
                  </a:lnTo>
                  <a:cubicBezTo>
                    <a:pt x="2522" y="3357"/>
                    <a:pt x="2395" y="3683"/>
                    <a:pt x="2310" y="4008"/>
                  </a:cubicBezTo>
                  <a:cubicBezTo>
                    <a:pt x="2281" y="4122"/>
                    <a:pt x="2352" y="4249"/>
                    <a:pt x="2451" y="4292"/>
                  </a:cubicBezTo>
                  <a:cubicBezTo>
                    <a:pt x="2470" y="4296"/>
                    <a:pt x="2490" y="4298"/>
                    <a:pt x="2508" y="4298"/>
                  </a:cubicBezTo>
                  <a:cubicBezTo>
                    <a:pt x="2615" y="4298"/>
                    <a:pt x="2711" y="4232"/>
                    <a:pt x="2735" y="4136"/>
                  </a:cubicBezTo>
                  <a:cubicBezTo>
                    <a:pt x="2820" y="3810"/>
                    <a:pt x="2947" y="3499"/>
                    <a:pt x="3103" y="3215"/>
                  </a:cubicBezTo>
                  <a:cubicBezTo>
                    <a:pt x="3131" y="3187"/>
                    <a:pt x="3131" y="3144"/>
                    <a:pt x="3131" y="3102"/>
                  </a:cubicBezTo>
                  <a:lnTo>
                    <a:pt x="3131" y="1926"/>
                  </a:lnTo>
                  <a:cubicBezTo>
                    <a:pt x="3140" y="1006"/>
                    <a:pt x="3887" y="438"/>
                    <a:pt x="4643" y="438"/>
                  </a:cubicBezTo>
                  <a:cubicBezTo>
                    <a:pt x="5108" y="438"/>
                    <a:pt x="5577" y="653"/>
                    <a:pt x="5879" y="1133"/>
                  </a:cubicBezTo>
                  <a:lnTo>
                    <a:pt x="4987" y="1133"/>
                  </a:lnTo>
                  <a:cubicBezTo>
                    <a:pt x="4902" y="1133"/>
                    <a:pt x="4817" y="1175"/>
                    <a:pt x="4789" y="1260"/>
                  </a:cubicBezTo>
                  <a:cubicBezTo>
                    <a:pt x="4760" y="1303"/>
                    <a:pt x="4236" y="2450"/>
                    <a:pt x="4930" y="3343"/>
                  </a:cubicBezTo>
                  <a:cubicBezTo>
                    <a:pt x="4959" y="3385"/>
                    <a:pt x="5001" y="3428"/>
                    <a:pt x="5029" y="3456"/>
                  </a:cubicBezTo>
                  <a:cubicBezTo>
                    <a:pt x="5199" y="3669"/>
                    <a:pt x="5299" y="3909"/>
                    <a:pt x="5327" y="4178"/>
                  </a:cubicBezTo>
                  <a:lnTo>
                    <a:pt x="5327" y="5467"/>
                  </a:lnTo>
                  <a:lnTo>
                    <a:pt x="4562" y="5722"/>
                  </a:lnTo>
                  <a:cubicBezTo>
                    <a:pt x="3995" y="5921"/>
                    <a:pt x="3627" y="6445"/>
                    <a:pt x="3627" y="7026"/>
                  </a:cubicBezTo>
                  <a:cubicBezTo>
                    <a:pt x="3627" y="7790"/>
                    <a:pt x="3245" y="8513"/>
                    <a:pt x="2621" y="8938"/>
                  </a:cubicBezTo>
                  <a:lnTo>
                    <a:pt x="2621" y="6077"/>
                  </a:lnTo>
                  <a:cubicBezTo>
                    <a:pt x="2621" y="5949"/>
                    <a:pt x="2522" y="5850"/>
                    <a:pt x="2409" y="5836"/>
                  </a:cubicBezTo>
                  <a:cubicBezTo>
                    <a:pt x="2281" y="5836"/>
                    <a:pt x="2168" y="5935"/>
                    <a:pt x="2182" y="6062"/>
                  </a:cubicBezTo>
                  <a:lnTo>
                    <a:pt x="2182" y="9320"/>
                  </a:lnTo>
                  <a:cubicBezTo>
                    <a:pt x="2168" y="9448"/>
                    <a:pt x="2267" y="9547"/>
                    <a:pt x="2395" y="9547"/>
                  </a:cubicBezTo>
                  <a:cubicBezTo>
                    <a:pt x="2423" y="9547"/>
                    <a:pt x="2466" y="9533"/>
                    <a:pt x="2494" y="9519"/>
                  </a:cubicBezTo>
                  <a:cubicBezTo>
                    <a:pt x="2579" y="9476"/>
                    <a:pt x="2664" y="9434"/>
                    <a:pt x="2749" y="9391"/>
                  </a:cubicBezTo>
                  <a:cubicBezTo>
                    <a:pt x="2862" y="9632"/>
                    <a:pt x="3046" y="9844"/>
                    <a:pt x="3259" y="10014"/>
                  </a:cubicBezTo>
                  <a:cubicBezTo>
                    <a:pt x="2947" y="10043"/>
                    <a:pt x="2650" y="10156"/>
                    <a:pt x="2395" y="10340"/>
                  </a:cubicBezTo>
                  <a:cubicBezTo>
                    <a:pt x="2225" y="10468"/>
                    <a:pt x="2154" y="10680"/>
                    <a:pt x="2197" y="10893"/>
                  </a:cubicBezTo>
                  <a:lnTo>
                    <a:pt x="242" y="10893"/>
                  </a:lnTo>
                  <a:cubicBezTo>
                    <a:pt x="128" y="10893"/>
                    <a:pt x="29" y="10978"/>
                    <a:pt x="15" y="11091"/>
                  </a:cubicBezTo>
                  <a:cubicBezTo>
                    <a:pt x="1" y="11218"/>
                    <a:pt x="114" y="11332"/>
                    <a:pt x="242" y="11332"/>
                  </a:cubicBezTo>
                  <a:lnTo>
                    <a:pt x="11120" y="11332"/>
                  </a:lnTo>
                  <a:cubicBezTo>
                    <a:pt x="11248" y="11332"/>
                    <a:pt x="11361" y="11218"/>
                    <a:pt x="11347" y="11091"/>
                  </a:cubicBezTo>
                  <a:cubicBezTo>
                    <a:pt x="11333" y="10978"/>
                    <a:pt x="11234" y="10893"/>
                    <a:pt x="11120" y="10893"/>
                  </a:cubicBezTo>
                  <a:lnTo>
                    <a:pt x="9010" y="10893"/>
                  </a:lnTo>
                  <a:cubicBezTo>
                    <a:pt x="9137" y="10708"/>
                    <a:pt x="9208" y="10510"/>
                    <a:pt x="9208" y="10298"/>
                  </a:cubicBezTo>
                  <a:cubicBezTo>
                    <a:pt x="9208" y="9249"/>
                    <a:pt x="8542" y="8329"/>
                    <a:pt x="7565" y="7989"/>
                  </a:cubicBezTo>
                  <a:lnTo>
                    <a:pt x="6078" y="7493"/>
                  </a:lnTo>
                  <a:cubicBezTo>
                    <a:pt x="5936" y="7436"/>
                    <a:pt x="5823" y="7337"/>
                    <a:pt x="5766" y="7224"/>
                  </a:cubicBezTo>
                  <a:cubicBezTo>
                    <a:pt x="5979" y="7167"/>
                    <a:pt x="6177" y="7068"/>
                    <a:pt x="6333" y="6926"/>
                  </a:cubicBezTo>
                  <a:lnTo>
                    <a:pt x="7494" y="5892"/>
                  </a:lnTo>
                  <a:cubicBezTo>
                    <a:pt x="7537" y="5850"/>
                    <a:pt x="7565" y="5793"/>
                    <a:pt x="7565" y="5737"/>
                  </a:cubicBezTo>
                  <a:cubicBezTo>
                    <a:pt x="8259" y="5453"/>
                    <a:pt x="8727" y="4802"/>
                    <a:pt x="8783" y="4065"/>
                  </a:cubicBezTo>
                  <a:cubicBezTo>
                    <a:pt x="8800" y="3808"/>
                    <a:pt x="8594" y="3649"/>
                    <a:pt x="8388" y="3649"/>
                  </a:cubicBezTo>
                  <a:cubicBezTo>
                    <a:pt x="8253" y="3649"/>
                    <a:pt x="8119" y="3716"/>
                    <a:pt x="8047" y="3867"/>
                  </a:cubicBezTo>
                  <a:cubicBezTo>
                    <a:pt x="7984" y="3784"/>
                    <a:pt x="7892" y="3731"/>
                    <a:pt x="7791" y="3731"/>
                  </a:cubicBezTo>
                  <a:cubicBezTo>
                    <a:pt x="7754" y="3731"/>
                    <a:pt x="7716" y="3738"/>
                    <a:pt x="7678" y="3753"/>
                  </a:cubicBezTo>
                  <a:cubicBezTo>
                    <a:pt x="7253" y="3938"/>
                    <a:pt x="6913" y="4263"/>
                    <a:pt x="6701" y="4674"/>
                  </a:cubicBezTo>
                  <a:cubicBezTo>
                    <a:pt x="6681" y="4664"/>
                    <a:pt x="6659" y="4659"/>
                    <a:pt x="6637" y="4659"/>
                  </a:cubicBezTo>
                  <a:cubicBezTo>
                    <a:pt x="6596" y="4659"/>
                    <a:pt x="6553" y="4675"/>
                    <a:pt x="6517" y="4703"/>
                  </a:cubicBezTo>
                  <a:lnTo>
                    <a:pt x="5766" y="5198"/>
                  </a:lnTo>
                  <a:lnTo>
                    <a:pt x="5766" y="4150"/>
                  </a:lnTo>
                  <a:cubicBezTo>
                    <a:pt x="5752" y="3895"/>
                    <a:pt x="5667" y="3640"/>
                    <a:pt x="5554" y="3399"/>
                  </a:cubicBezTo>
                  <a:cubicBezTo>
                    <a:pt x="5752" y="3314"/>
                    <a:pt x="5908" y="3116"/>
                    <a:pt x="5979" y="2904"/>
                  </a:cubicBezTo>
                  <a:lnTo>
                    <a:pt x="5979" y="2861"/>
                  </a:lnTo>
                  <a:lnTo>
                    <a:pt x="6035" y="2861"/>
                  </a:lnTo>
                  <a:cubicBezTo>
                    <a:pt x="6078" y="2861"/>
                    <a:pt x="6106" y="2847"/>
                    <a:pt x="6134" y="2833"/>
                  </a:cubicBezTo>
                  <a:cubicBezTo>
                    <a:pt x="6219" y="2804"/>
                    <a:pt x="6276" y="2719"/>
                    <a:pt x="6262" y="2620"/>
                  </a:cubicBezTo>
                  <a:lnTo>
                    <a:pt x="6219" y="1870"/>
                  </a:lnTo>
                  <a:cubicBezTo>
                    <a:pt x="6333" y="1700"/>
                    <a:pt x="6404" y="1487"/>
                    <a:pt x="6404" y="1275"/>
                  </a:cubicBezTo>
                  <a:cubicBezTo>
                    <a:pt x="6404" y="1218"/>
                    <a:pt x="6389" y="1161"/>
                    <a:pt x="6375" y="1105"/>
                  </a:cubicBezTo>
                  <a:cubicBezTo>
                    <a:pt x="6009" y="344"/>
                    <a:pt x="5325" y="0"/>
                    <a:pt x="4644" y="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11" name="Google Shape;991;p44">
              <a:extLst>
                <a:ext uri="{C4868129-7776-4C3A-A085-81664A758ABA}">
                  <a16:creationId xmlns:a16="http://schemas.microsoft.com/office/drawing/2010/main" id="{CE14A1DB-B391-444B-A802-FF335BD76AE9}"/>
                </a:ext>
              </a:extLst>
            </p:cNvPr>
            <p:cNvSpPr/>
            <p:nvPr/>
          </p:nvSpPr>
          <p:spPr>
            <a:xfrm rot="0">
              <a:off x="667800" y="4480199"/>
              <a:ext cx="12600" cy="10799"/>
            </a:xfrm>
            <a:custGeom>
              <a:avLst/>
              <a:gdLst/>
              <a:ahLst/>
              <a:cxnLst/>
              <a:rect b="b" l="0" r="r" t="0"/>
              <a:pathLst>
                <a:path h="450" w="525">
                  <a:moveTo>
                    <a:pt x="298" y="0"/>
                  </a:moveTo>
                  <a:cubicBezTo>
                    <a:pt x="100" y="0"/>
                    <a:pt x="0" y="241"/>
                    <a:pt x="142" y="383"/>
                  </a:cubicBezTo>
                  <a:cubicBezTo>
                    <a:pt x="188" y="429"/>
                    <a:pt x="245" y="449"/>
                    <a:pt x="300" y="449"/>
                  </a:cubicBezTo>
                  <a:cubicBezTo>
                    <a:pt x="415" y="449"/>
                    <a:pt x="524" y="361"/>
                    <a:pt x="524" y="227"/>
                  </a:cubicBezTo>
                  <a:cubicBezTo>
                    <a:pt x="524" y="99"/>
                    <a:pt x="425" y="0"/>
                    <a:pt x="298" y="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5399" rtlCol="0" tIns="5399"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12" name="">
            <a:extLst>
              <a:ext uri="{45F899BC-9D24-45F8-89CF-D2AF5E44EB9B}">
                <a16:creationId xmlns:a16="http://schemas.microsoft.com/office/drawing/2010/main" id="{B3EFD2D2-5E4D-4A62-9C16-DFCA988F5243}"/>
              </a:ext>
            </a:extLst>
          </p:cNvPr>
          <p:cNvSpPr txBox="1"/>
          <p:nvPr/>
        </p:nvSpPr>
        <p:spPr>
          <a:xfrm rot="0">
            <a:off x="1057322" y="776516"/>
            <a:ext cx="6858000" cy="366480"/>
          </a:xfrm>
          <a:prstGeom prst="rect">
            <a:avLst/>
          </a:prstGeom>
          <a:noFill/>
          <a:ln w="0">
            <a:noFill/>
          </a:ln>
        </p:spPr>
        <p:txBody>
          <a:bodyPr anchor="t" bIns="44999" lIns="89999" rIns="89999" rtlCol="0" tIns="44999" vert="horz">
            <a:noAutofit/>
          </a:bodyPr>
          <a:lstStyle/>
          <a:p>
            <a:pPr/>
            <a:r>
              <a:rPr b="0" dirty="0" lang="en" spc="-1" strike="noStrike" sz="1600">
                <a:solidFill>
                  <a:schemeClr val="dk1"/>
                </a:solidFill>
                <a:latin typeface="Cabin"/>
              </a:rPr>
              <a:t>Islam se zasniva na šest temeljnih vjerovanja i pet temeljnih dužnosti.</a:t>
            </a:r>
            <a:endParaRPr b="0" dirty="0" lang="en" spc="-1" strike="noStrike" sz="1600">
              <a:solidFill>
                <a:schemeClr val="dk1"/>
              </a:solidFill>
              <a:latin typeface="Cabin"/>
            </a:endParaRPr>
          </a:p>
        </p:txBody>
      </p:sp>
      <p:sp>
        <p:nvSpPr>
          <p:cNvPr id="13" name="">
            <a:extLst>
              <a:ext uri="{B17D5F2B-776C-4219-AC72-844664A79702}">
                <a16:creationId xmlns:a16="http://schemas.microsoft.com/office/drawing/2010/main" id="{466F1D07-DFF6-4280-BC27-A8CEC3E8CDC4}"/>
              </a:ext>
            </a:extLst>
          </p:cNvPr>
          <p:cNvSpPr txBox="1"/>
          <p:nvPr/>
        </p:nvSpPr>
        <p:spPr>
          <a:xfrm rot="0">
            <a:off x="517320" y="1371600"/>
            <a:ext cx="3368880" cy="2296440"/>
          </a:xfrm>
          <a:prstGeom prst="rect">
            <a:avLst/>
          </a:prstGeom>
          <a:noFill/>
          <a:ln w="0">
            <a:noFill/>
          </a:ln>
        </p:spPr>
        <p:txBody>
          <a:bodyPr anchor="t" bIns="44999" lIns="89999" rIns="89999" rtlCol="0" tIns="44999" vert="horz">
            <a:noAutofit/>
          </a:bodyPr>
          <a:lstStyle/>
          <a:p>
            <a:pPr/>
            <a:r>
              <a:rPr b="1" dirty="0" lang="en" spc="-1" strike="noStrike" sz="1600">
                <a:solidFill>
                  <a:schemeClr val="dk1"/>
                </a:solidFill>
                <a:latin typeface="Cabin"/>
              </a:rPr>
              <a:t>Šest temeljnih vjerovanja su:</a:t>
            </a:r>
          </a:p>
          <a:p>
            <a:pPr/>
            <a:r>
              <a:rPr b="0" dirty="0" lang="en-US" spc="-1" strike="noStrike" sz="1600">
                <a:solidFill>
                  <a:srgbClr val="000000"/>
                </a:solidFill>
                <a:latin typeface="Nimbus Sans"/>
              </a:rPr>
              <a:t/>
            </a:r>
          </a:p>
          <a:p>
            <a:pPr/>
            <a:r>
              <a:rPr b="0" dirty="0" lang="en" spc="-1" strike="noStrike" sz="1600">
                <a:solidFill>
                  <a:schemeClr val="dk1"/>
                </a:solidFill>
                <a:latin typeface="Cabin"/>
              </a:rPr>
              <a:t>1. vjerovanje u jednog Boga;</a:t>
            </a:r>
          </a:p>
          <a:p>
            <a:pPr/>
            <a:r>
              <a:rPr b="0" dirty="0" lang="en" spc="-1" strike="noStrike" sz="1600">
                <a:solidFill>
                  <a:schemeClr val="dk1"/>
                </a:solidFill>
                <a:latin typeface="Cabin"/>
              </a:rPr>
              <a:t>2. vjerovanje u anđele;</a:t>
            </a:r>
          </a:p>
          <a:p>
            <a:pPr/>
            <a:r>
              <a:rPr b="0" dirty="0" lang="en" spc="-1" strike="noStrike" sz="1600">
                <a:solidFill>
                  <a:schemeClr val="dk1"/>
                </a:solidFill>
                <a:latin typeface="Cabin"/>
              </a:rPr>
              <a:t>3. vjerovanje u božje poslanike;</a:t>
            </a:r>
          </a:p>
          <a:p>
            <a:pPr/>
            <a:r>
              <a:rPr b="0" dirty="0" lang="en" spc="-1" strike="noStrike" sz="1600">
                <a:solidFill>
                  <a:schemeClr val="dk1"/>
                </a:solidFill>
                <a:latin typeface="Cabin"/>
              </a:rPr>
              <a:t>4. vjerovanje u božje knjige;</a:t>
            </a:r>
          </a:p>
          <a:p>
            <a:pPr/>
            <a:r>
              <a:rPr b="0" dirty="0" lang="en" spc="-1" strike="noStrike" sz="1600">
                <a:solidFill>
                  <a:schemeClr val="dk1"/>
                </a:solidFill>
                <a:latin typeface="Cabin"/>
              </a:rPr>
              <a:t>5. vjerovanje u božje određenje;</a:t>
            </a:r>
          </a:p>
          <a:p>
            <a:pPr/>
            <a:r>
              <a:rPr b="0" dirty="0" lang="en" spc="-1" strike="noStrike" sz="1600">
                <a:solidFill>
                  <a:schemeClr val="dk1"/>
                </a:solidFill>
                <a:latin typeface="Cabin"/>
              </a:rPr>
              <a:t>6. vjerovanje u sudnji dan.</a:t>
            </a:r>
            <a:endParaRPr b="0" dirty="0" lang="en" spc="-1" strike="noStrike" sz="1600">
              <a:solidFill>
                <a:schemeClr val="dk1"/>
              </a:solidFill>
              <a:latin typeface="Cabin"/>
            </a:endParaRPr>
          </a:p>
        </p:txBody>
      </p:sp>
      <p:sp>
        <p:nvSpPr>
          <p:cNvPr id="14" name="">
            <a:extLst>
              <a:ext uri="{A5DDF2E9-6E5A-4750-8D1B-2BA4F679B371}">
                <a16:creationId xmlns:a16="http://schemas.microsoft.com/office/drawing/2010/main" id="{697B565E-5DF9-4D55-A721-75E8B1D261C9}"/>
              </a:ext>
            </a:extLst>
          </p:cNvPr>
          <p:cNvSpPr txBox="1"/>
          <p:nvPr/>
        </p:nvSpPr>
        <p:spPr>
          <a:xfrm rot="0">
            <a:off x="4343400" y="1371600"/>
            <a:ext cx="4343400" cy="2296440"/>
          </a:xfrm>
          <a:prstGeom prst="rect">
            <a:avLst/>
          </a:prstGeom>
          <a:noFill/>
          <a:ln w="0">
            <a:noFill/>
          </a:ln>
        </p:spPr>
        <p:txBody>
          <a:bodyPr anchor="t" bIns="44999" lIns="89999" rIns="89999" rtlCol="0" tIns="44999" vert="horz">
            <a:noAutofit/>
          </a:bodyPr>
          <a:lstStyle/>
          <a:p>
            <a:pPr/>
            <a:r>
              <a:rPr b="1" dirty="0" lang="en" spc="-1" strike="noStrike" sz="1600">
                <a:solidFill>
                  <a:schemeClr val="dk1"/>
                </a:solidFill>
                <a:latin typeface="Cabin"/>
              </a:rPr>
              <a:t>Pet temeljnih dužnosti su pak:</a:t>
            </a:r>
          </a:p>
          <a:p>
            <a:pPr/>
            <a:r>
              <a:rPr b="0" dirty="0" lang="en-US" spc="-1" strike="noStrike" sz="1600">
                <a:solidFill>
                  <a:srgbClr val="000000"/>
                </a:solidFill>
                <a:latin typeface="Nimbus Sans"/>
              </a:rPr>
              <a:t/>
            </a:r>
          </a:p>
          <a:p>
            <a:pPr/>
            <a:r>
              <a:rPr b="0" dirty="0" lang="en" spc="-1" strike="noStrike" sz="1600">
                <a:solidFill>
                  <a:schemeClr val="dk1"/>
                </a:solidFill>
                <a:latin typeface="Cabin"/>
              </a:rPr>
              <a:t>1. svjedočenje jednog Boga i njegovog poslanika Muhameda;</a:t>
            </a:r>
          </a:p>
          <a:p>
            <a:pPr/>
            <a:r>
              <a:rPr b="0" dirty="0" lang="en" spc="-1" strike="noStrike" sz="1600">
                <a:solidFill>
                  <a:schemeClr val="dk1"/>
                </a:solidFill>
                <a:latin typeface="Cabin"/>
              </a:rPr>
              <a:t>2. svakodnevna molitva – salat (namaz);</a:t>
            </a:r>
          </a:p>
          <a:p>
            <a:pPr/>
            <a:r>
              <a:rPr b="0" dirty="0" lang="en" spc="-1" strike="noStrike" sz="1600">
                <a:solidFill>
                  <a:schemeClr val="dk1"/>
                </a:solidFill>
                <a:latin typeface="Cabin"/>
              </a:rPr>
              <a:t>3. post mjeseca ramazana;</a:t>
            </a:r>
          </a:p>
          <a:p>
            <a:pPr/>
            <a:r>
              <a:rPr b="0" dirty="0" lang="en" spc="-1" strike="noStrike" sz="1600">
                <a:solidFill>
                  <a:schemeClr val="dk1"/>
                </a:solidFill>
                <a:latin typeface="Cabin"/>
              </a:rPr>
              <a:t>4. zekat (milosrđe, milostinja, milodar);</a:t>
            </a:r>
          </a:p>
          <a:p>
            <a:pPr/>
            <a:r>
              <a:rPr b="0" dirty="0" lang="en" spc="-1" strike="noStrike" sz="1600">
                <a:solidFill>
                  <a:schemeClr val="dk1"/>
                </a:solidFill>
                <a:latin typeface="Cabin"/>
              </a:rPr>
              <a:t>5. hadžiluk (hodočašće muslimana u Meku).</a:t>
            </a:r>
            <a:endParaRPr b="0" dirty="0" lang="en" spc="-1" strike="noStrike" sz="1600">
              <a:solidFill>
                <a:schemeClr val="dk1"/>
              </a:solidFill>
              <a:latin typeface="Cabin"/>
            </a:endParaRPr>
          </a:p>
        </p:txBody>
      </p:sp>
      <p:sp>
        <p:nvSpPr>
          <p:cNvPr id="15" name="">
            <a:extLst>
              <a:ext uri="{9AD4DD31-E006-4229-AE7A-42562A1B6CC4}">
                <a16:creationId xmlns:a16="http://schemas.microsoft.com/office/drawing/2010/main" id="{E86C6926-1A0D-49EF-BEF5-E81508A6278B}"/>
              </a:ext>
            </a:extLst>
          </p:cNvPr>
          <p:cNvSpPr/>
          <p:nvPr/>
        </p:nvSpPr>
        <p:spPr>
          <a:xfrm rot="0">
            <a:off x="517320" y="1371600"/>
            <a:ext cx="3368880" cy="2296440"/>
          </a:xfrm>
          <a:prstGeom prst="flowChartProcess">
            <a:avLst/>
          </a:prstGeom>
          <a:noFill/>
          <a:ln w="0">
            <a:solidFill>
              <a:srgbClr val="3465a4"/>
            </a:solidFill>
          </a:ln>
          <a:effectLst/>
        </p:spPr>
        <p:style>
          <a:lnRef idx="0">
            <a:schemeClr val="accent1"/>
          </a:lnRef>
          <a:fillRef idx="0">
            <a:schemeClr val="accent1"/>
          </a:fillRef>
          <a:effectRef idx="0">
            <a:schemeClr val="accent1"/>
          </a:effectRef>
          <a:fontRef idx="minor">
            <a:schemeClr val="tx1"/>
          </a:fontRef>
        </p:style>
        <p:txBody>
          <a:bodyPr anchor="ctr" bIns="44999" lIns="89999" rIns="89999" rtlCol="0" tIns="44999" vert="horz">
            <a:noAutofit/>
          </a:bodyPr>
          <a:lstStyle/>
          <a:p>
            <a:pPr/>
            <a:r>
              <a:rPr b="0" dirty="0" lang="en-US" spc="-1" strike="noStrike" sz="1800">
                <a:solidFill>
                  <a:srgbClr val="000000"/>
                </a:solidFill>
                <a:latin typeface="Nimbus Sans"/>
              </a:rPr>
              <a:t/>
            </a:r>
            <a:endParaRPr b="0" dirty="0" lang="en-US" spc="-1" strike="noStrike" sz="1800">
              <a:solidFill>
                <a:srgbClr val="000000"/>
              </a:solidFill>
              <a:latin typeface="Nimbus Sans"/>
            </a:endParaRPr>
          </a:p>
        </p:txBody>
      </p:sp>
      <p:sp>
        <p:nvSpPr>
          <p:cNvPr id="16" name="">
            <a:extLst>
              <a:ext uri="{1FF86DBC-6DC7-4E08-9025-D0CE07685BBD}">
                <a16:creationId xmlns:a16="http://schemas.microsoft.com/office/drawing/2010/main" id="{55EBF342-0C8A-49B8-A1A8-C646CB7CF52A}"/>
              </a:ext>
            </a:extLst>
          </p:cNvPr>
          <p:cNvSpPr/>
          <p:nvPr/>
        </p:nvSpPr>
        <p:spPr>
          <a:xfrm rot="0">
            <a:off x="4343400" y="1371600"/>
            <a:ext cx="4343400" cy="2296440"/>
          </a:xfrm>
          <a:prstGeom prst="flowChartProcess">
            <a:avLst/>
          </a:prstGeom>
          <a:noFill/>
          <a:ln w="0">
            <a:solidFill>
              <a:srgbClr val="3465a4"/>
            </a:solidFill>
          </a:ln>
          <a:effectLst/>
        </p:spPr>
        <p:style>
          <a:lnRef idx="0">
            <a:schemeClr val="accent1"/>
          </a:lnRef>
          <a:fillRef idx="0">
            <a:schemeClr val="accent1"/>
          </a:fillRef>
          <a:effectRef idx="0">
            <a:schemeClr val="accent1"/>
          </a:effectRef>
          <a:fontRef idx="minor">
            <a:schemeClr val="tx1"/>
          </a:fontRef>
        </p:style>
        <p:txBody>
          <a:bodyPr anchor="ctr" bIns="44999" lIns="89999" rIns="89999" rtlCol="0" tIns="44999" vert="horz">
            <a:noAutofit/>
          </a:bodyPr>
          <a:lstStyle/>
          <a:p>
            <a:pPr/>
            <a:r>
              <a:rPr b="0" dirty="0" lang="en-US" spc="-1" strike="noStrike" sz="1800">
                <a:solidFill>
                  <a:srgbClr val="000000"/>
                </a:solidFill>
                <a:latin typeface="Nimbus Sans"/>
              </a:rPr>
              <a:t/>
            </a:r>
            <a:endParaRPr b="0" dirty="0" lang="en-US" spc="-1" strike="noStrike" sz="1800">
              <a:solidFill>
                <a:srgbClr val="000000"/>
              </a:solidFill>
              <a:latin typeface="Nimbus Sans"/>
            </a:endParaRPr>
          </a:p>
        </p:txBody>
      </p:sp>
    </p:spTree>
    <p:extLst>
      <p:ext uri="{E71855C1-D155-48AB-9711-4C463557A3FC}">
        <p14:creationId xmlns:p14="http://schemas.microsoft.com/office/powerpoint/2010/main" val="1709109070299"/>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3"/>
                                        </p:tgtEl>
                                        <p:attrNameLst>
                                          <p:attrName>style.visibility</p:attrName>
                                        </p:attrNameLst>
                                      </p:cBhvr>
                                      <p:to>
                                        <p:strVal val="visible"/>
                                      </p:to>
                                    </p:set>
                                    <p:animEffect filter="fade" transition="in">
                                      <p:cBhvr>
                                        <p:cTn dur="500" id="7"/>
                                        <p:tgtEl>
                                          <p:spTgt spid="13"/>
                                        </p:tgtEl>
                                      </p:cBhvr>
                                    </p:animEffect>
                                  </p:childTnLst>
                                </p:cTn>
                              </p:par>
                              <p:par>
                                <p:cTn fill="hold" grpId="1" id="8" nodeType="withEffect" presetClass="entr" presetID="10" presetSubtype="0">
                                  <p:stCondLst>
                                    <p:cond delay="0"/>
                                  </p:stCondLst>
                                  <p:childTnLst>
                                    <p:set>
                                      <p:cBhvr>
                                        <p:cTn dur="1" fill="hold" id="9">
                                          <p:stCondLst>
                                            <p:cond delay="0"/>
                                          </p:stCondLst>
                                        </p:cTn>
                                        <p:tgtEl>
                                          <p:spTgt spid="14"/>
                                        </p:tgtEl>
                                        <p:attrNameLst>
                                          <p:attrName>style.visibility</p:attrName>
                                        </p:attrNameLst>
                                      </p:cBhvr>
                                      <p:to>
                                        <p:strVal val="visible"/>
                                      </p:to>
                                    </p:set>
                                    <p:animEffect filter="fade" transition="in">
                                      <p:cBhvr>
                                        <p:cTn dur="500" id="10"/>
                                        <p:tgtEl>
                                          <p:spTgt spid="14"/>
                                        </p:tgtEl>
                                      </p:cBhvr>
                                    </p:animEffect>
                                  </p:childTnLst>
                                </p:cTn>
                              </p:par>
                              <p:par>
                                <p:cTn fill="hold" grpId="2" id="11" nodeType="withEffect" presetClass="entr" presetID="10" presetSubtype="0">
                                  <p:stCondLst>
                                    <p:cond delay="0"/>
                                  </p:stCondLst>
                                  <p:childTnLst>
                                    <p:set>
                                      <p:cBhvr>
                                        <p:cTn dur="1" fill="hold" id="12">
                                          <p:stCondLst>
                                            <p:cond delay="0"/>
                                          </p:stCondLst>
                                        </p:cTn>
                                        <p:tgtEl>
                                          <p:spTgt spid="15"/>
                                        </p:tgtEl>
                                        <p:attrNameLst>
                                          <p:attrName>style.visibility</p:attrName>
                                        </p:attrNameLst>
                                      </p:cBhvr>
                                      <p:to>
                                        <p:strVal val="visible"/>
                                      </p:to>
                                    </p:set>
                                    <p:animEffect filter="fade" transition="in">
                                      <p:cBhvr>
                                        <p:cTn dur="1500" id="13"/>
                                        <p:tgtEl>
                                          <p:spTgt spid="15"/>
                                        </p:tgtEl>
                                      </p:cBhvr>
                                    </p:animEffect>
                                  </p:childTnLst>
                                </p:cTn>
                              </p:par>
                              <p:par>
                                <p:cTn fill="hold" grpId="3" id="14" nodeType="withEffect" presetClass="entr" presetID="10" presetSubtype="0">
                                  <p:stCondLst>
                                    <p:cond delay="0"/>
                                  </p:stCondLst>
                                  <p:childTnLst>
                                    <p:set>
                                      <p:cBhvr>
                                        <p:cTn dur="1" fill="hold" id="15">
                                          <p:stCondLst>
                                            <p:cond delay="0"/>
                                          </p:stCondLst>
                                        </p:cTn>
                                        <p:tgtEl>
                                          <p:spTgt spid="16"/>
                                        </p:tgtEl>
                                        <p:attrNameLst>
                                          <p:attrName>style.visibility</p:attrName>
                                        </p:attrNameLst>
                                      </p:cBhvr>
                                      <p:to>
                                        <p:strVal val="visible"/>
                                      </p:to>
                                    </p:set>
                                    <p:animEffect filter="fade" transition="in">
                                      <p:cBhvr>
                                        <p:cTn dur="1500" id="16"/>
                                        <p:tgtEl>
                                          <p:spTgt spid="16"/>
                                        </p:tgtEl>
                                      </p:cBhvr>
                                    </p:animEffect>
                                  </p:childTnLst>
                                </p:cTn>
                              </p:par>
                              <p:par>
                                <p:cTn fill="hold" grpId="4" id="17" nodeType="withEffect" presetClass="entr" presetID="2" presetSubtype="1">
                                  <p:stCondLst>
                                    <p:cond delay="0"/>
                                  </p:stCondLst>
                                  <p:childTnLst>
                                    <p:set>
                                      <p:cBhvr>
                                        <p:cTn dur="1" fill="hold" id="18">
                                          <p:stCondLst>
                                            <p:cond delay="0"/>
                                          </p:stCondLst>
                                        </p:cTn>
                                        <p:tgtEl>
                                          <p:spTgt spid="12"/>
                                        </p:tgtEl>
                                        <p:attrNameLst>
                                          <p:attrName>style.visibility</p:attrName>
                                        </p:attrNameLst>
                                      </p:cBhvr>
                                      <p:to>
                                        <p:strVal val="visible"/>
                                      </p:to>
                                    </p:set>
                                    <p:anim calcmode="lin" valueType="num">
                                      <p:cBhvr additive="base">
                                        <p:cTn dur="1500" id="19">
                                          <p:stCondLst>
                                            <p:cond delay="0"/>
                                          </p:stCondLst>
                                        </p:cTn>
                                        <p:tgtEl>
                                          <p:spTgt spid="12"/>
                                        </p:tgtEl>
                                        <p:attrNameLst>
                                          <p:attrName>ppt_x</p:attrName>
                                        </p:attrNameLst>
                                      </p:cBhvr>
                                      <p:tavLst>
                                        <p:tav tm="0">
                                          <p:val>
                                            <p:strVal val="#ppt_x"/>
                                          </p:val>
                                        </p:tav>
                                        <p:tav tm="100000">
                                          <p:val>
                                            <p:strVal val="#ppt_x"/>
                                          </p:val>
                                        </p:tav>
                                      </p:tavLst>
                                    </p:anim>
                                    <p:anim calcmode="lin" valueType="num">
                                      <p:cBhvr additive="base">
                                        <p:cTn dur="1500" id="20">
                                          <p:stCondLst>
                                            <p:cond delay="0"/>
                                          </p:stCondLst>
                                        </p:cTn>
                                        <p:tgtEl>
                                          <p:spTgt spid="12"/>
                                        </p:tgtEl>
                                        <p:attrNameLst>
                                          <p:attrName>ppt_y</p:attrName>
                                        </p:attrNameLst>
                                      </p:cBhvr>
                                      <p:tavLst>
                                        <p:tav tm="0">
                                          <p:val>
                                            <p:strVal val="0-#ppt_h/2"/>
                                          </p:val>
                                        </p:tav>
                                        <p:tav tm="100000">
                                          <p:val>
                                            <p:strVal val="#ppt_y"/>
                                          </p:val>
                                        </p:tav>
                                      </p:tavLst>
                                    </p:anim>
                                  </p:childTnLst>
                                </p:cTn>
                              </p:par>
                              <p:par>
                                <p:cTn fill="hold" grpId="5" id="21" nodeType="withEffect" presetClass="entr" presetID="2" presetSubtype="6">
                                  <p:stCondLst>
                                    <p:cond delay="0"/>
                                  </p:stCondLst>
                                  <p:childTnLst>
                                    <p:set>
                                      <p:cBhvr>
                                        <p:cTn dur="1" fill="hold" id="22">
                                          <p:stCondLst>
                                            <p:cond delay="0"/>
                                          </p:stCondLst>
                                        </p:cTn>
                                        <p:tgtEl>
                                          <p:spTgt spid="3"/>
                                        </p:tgtEl>
                                        <p:attrNameLst>
                                          <p:attrName>style.visibility</p:attrName>
                                        </p:attrNameLst>
                                      </p:cBhvr>
                                      <p:to>
                                        <p:strVal val="visible"/>
                                      </p:to>
                                    </p:set>
                                    <p:anim calcmode="lin" valueType="num">
                                      <p:cBhvr additive="base">
                                        <p:cTn dur="1500" id="23">
                                          <p:stCondLst>
                                            <p:cond delay="0"/>
                                          </p:stCondLst>
                                        </p:cTn>
                                        <p:tgtEl>
                                          <p:spTgt spid="3"/>
                                        </p:tgtEl>
                                        <p:attrNameLst>
                                          <p:attrName>ppt_x</p:attrName>
                                        </p:attrNameLst>
                                      </p:cBhvr>
                                      <p:tavLst>
                                        <p:tav tm="0">
                                          <p:val>
                                            <p:strVal val="1+#ppt_w/2"/>
                                          </p:val>
                                        </p:tav>
                                        <p:tav tm="100000">
                                          <p:val>
                                            <p:strVal val="#ppt_x"/>
                                          </p:val>
                                        </p:tav>
                                      </p:tavLst>
                                    </p:anim>
                                    <p:anim calcmode="lin" valueType="num">
                                      <p:cBhvr additive="base">
                                        <p:cTn dur="1500" id="24">
                                          <p:stCondLst>
                                            <p:cond delay="0"/>
                                          </p:stCondLst>
                                        </p:cTn>
                                        <p:tgtEl>
                                          <p:spTgt spid="3"/>
                                        </p:tgtEl>
                                        <p:attrNameLst>
                                          <p:attrName>ppt_y</p:attrName>
                                        </p:attrNameLst>
                                      </p:cBhvr>
                                      <p:tavLst>
                                        <p:tav tm="0">
                                          <p:val>
                                            <p:strVal val="1+#ppt_h/2"/>
                                          </p:val>
                                        </p:tav>
                                        <p:tav tm="100000">
                                          <p:val>
                                            <p:strVal val="#ppt_y"/>
                                          </p:val>
                                        </p:tav>
                                      </p:tavLst>
                                    </p:anim>
                                  </p:childTnLst>
                                </p:cTn>
                              </p:par>
                              <p:par>
                                <p:cTn fill="hold" grpId="6" id="25" nodeType="withEffect" presetClass="entr" presetID="2" presetSubtype="2">
                                  <p:stCondLst>
                                    <p:cond delay="0"/>
                                  </p:stCondLst>
                                  <p:childTnLst>
                                    <p:set>
                                      <p:cBhvr>
                                        <p:cTn dur="1" fill="hold" id="26">
                                          <p:stCondLst>
                                            <p:cond delay="0"/>
                                          </p:stCondLst>
                                        </p:cTn>
                                        <p:tgtEl>
                                          <p:spTgt spid="4"/>
                                        </p:tgtEl>
                                        <p:attrNameLst>
                                          <p:attrName>style.visibility</p:attrName>
                                        </p:attrNameLst>
                                      </p:cBhvr>
                                      <p:to>
                                        <p:strVal val="visible"/>
                                      </p:to>
                                    </p:set>
                                    <p:anim calcmode="lin" valueType="num">
                                      <p:cBhvr additive="base">
                                        <p:cTn dur="1500" id="27">
                                          <p:stCondLst>
                                            <p:cond delay="0"/>
                                          </p:stCondLst>
                                        </p:cTn>
                                        <p:tgtEl>
                                          <p:spTgt spid="4"/>
                                        </p:tgtEl>
                                        <p:attrNameLst>
                                          <p:attrName>ppt_x</p:attrName>
                                        </p:attrNameLst>
                                      </p:cBhvr>
                                      <p:tavLst>
                                        <p:tav tm="0">
                                          <p:val>
                                            <p:strVal val="1+#ppt_w/2"/>
                                          </p:val>
                                        </p:tav>
                                        <p:tav tm="100000">
                                          <p:val>
                                            <p:strVal val="#ppt_x"/>
                                          </p:val>
                                        </p:tav>
                                      </p:tavLst>
                                    </p:anim>
                                    <p:anim calcmode="lin" valueType="num">
                                      <p:cBhvr additive="base">
                                        <p:cTn dur="1500" id="28">
                                          <p:stCondLst>
                                            <p:cond delay="0"/>
                                          </p:stCondLst>
                                        </p:cTn>
                                        <p:tgtEl>
                                          <p:spTgt spid="4"/>
                                        </p:tgtEl>
                                        <p:attrNameLst>
                                          <p:attrName>ppt_y</p:attrName>
                                        </p:attrNameLst>
                                      </p:cBhvr>
                                      <p:tavLst>
                                        <p:tav tm="0">
                                          <p:val>
                                            <p:strVal val="#ppt_y"/>
                                          </p:val>
                                        </p:tav>
                                        <p:tav tm="100000">
                                          <p:val>
                                            <p:strVal val="#ppt_y"/>
                                          </p:val>
                                        </p:tav>
                                      </p:tavLst>
                                    </p:anim>
                                  </p:childTnLst>
                                </p:cTn>
                              </p:par>
                              <p:par>
                                <p:cTn fill="hold" grpId="7" id="29" nodeType="withEffect" presetClass="entr" presetID="2" presetSubtype="12">
                                  <p:stCondLst>
                                    <p:cond delay="0"/>
                                  </p:stCondLst>
                                  <p:childTnLst>
                                    <p:set>
                                      <p:cBhvr>
                                        <p:cTn dur="1" fill="hold" id="30">
                                          <p:stCondLst>
                                            <p:cond delay="0"/>
                                          </p:stCondLst>
                                        </p:cTn>
                                        <p:tgtEl>
                                          <p:spTgt spid="2"/>
                                        </p:tgtEl>
                                        <p:attrNameLst>
                                          <p:attrName>style.visibility</p:attrName>
                                        </p:attrNameLst>
                                      </p:cBhvr>
                                      <p:to>
                                        <p:strVal val="visible"/>
                                      </p:to>
                                    </p:set>
                                    <p:anim calcmode="lin" valueType="num">
                                      <p:cBhvr additive="base">
                                        <p:cTn dur="1500" id="31">
                                          <p:stCondLst>
                                            <p:cond delay="0"/>
                                          </p:stCondLst>
                                        </p:cTn>
                                        <p:tgtEl>
                                          <p:spTgt spid="2"/>
                                        </p:tgtEl>
                                        <p:attrNameLst>
                                          <p:attrName>ppt_x</p:attrName>
                                        </p:attrNameLst>
                                      </p:cBhvr>
                                      <p:tavLst>
                                        <p:tav tm="0">
                                          <p:val>
                                            <p:strVal val="0-#ppt_w/2"/>
                                          </p:val>
                                        </p:tav>
                                        <p:tav tm="100000">
                                          <p:val>
                                            <p:strVal val="#ppt_x"/>
                                          </p:val>
                                        </p:tav>
                                      </p:tavLst>
                                    </p:anim>
                                    <p:anim calcmode="lin" valueType="num">
                                      <p:cBhvr additive="base">
                                        <p:cTn dur="1500" id="32">
                                          <p:stCondLst>
                                            <p:cond delay="0"/>
                                          </p:stCondLst>
                                        </p:cTn>
                                        <p:tgtEl>
                                          <p:spTgt spid="2"/>
                                        </p:tgtEl>
                                        <p:attrNameLst>
                                          <p:attrName>ppt_y</p:attrName>
                                        </p:attrNameLst>
                                      </p:cBhvr>
                                      <p:tavLst>
                                        <p:tav tm="0">
                                          <p:val>
                                            <p:strVal val="1+#ppt_h/2"/>
                                          </p:val>
                                        </p:tav>
                                        <p:tav tm="100000">
                                          <p:val>
                                            <p:strVal val="#ppt_y"/>
                                          </p:val>
                                        </p:tav>
                                      </p:tavLst>
                                    </p:anim>
                                  </p:childTnLst>
                                </p:cTn>
                              </p:par>
                              <p:par>
                                <p:cTn fill="hold" grpId="8" id="33" nodeType="withEffect" presetClass="entr" presetID="2" presetSubtype="8">
                                  <p:stCondLst>
                                    <p:cond delay="0"/>
                                  </p:stCondLst>
                                  <p:childTnLst>
                                    <p:set>
                                      <p:cBhvr>
                                        <p:cTn dur="1" fill="hold" id="34">
                                          <p:stCondLst>
                                            <p:cond delay="0"/>
                                          </p:stCondLst>
                                        </p:cTn>
                                        <p:tgtEl>
                                          <p:spTgt spid="8"/>
                                        </p:tgtEl>
                                        <p:attrNameLst>
                                          <p:attrName>style.visibility</p:attrName>
                                        </p:attrNameLst>
                                      </p:cBhvr>
                                      <p:to>
                                        <p:strVal val="visible"/>
                                      </p:to>
                                    </p:set>
                                    <p:anim calcmode="lin" valueType="num">
                                      <p:cBhvr additive="base">
                                        <p:cTn dur="1500" id="35">
                                          <p:stCondLst>
                                            <p:cond delay="0"/>
                                          </p:stCondLst>
                                        </p:cTn>
                                        <p:tgtEl>
                                          <p:spTgt spid="8"/>
                                        </p:tgtEl>
                                        <p:attrNameLst>
                                          <p:attrName>ppt_x</p:attrName>
                                        </p:attrNameLst>
                                      </p:cBhvr>
                                      <p:tavLst>
                                        <p:tav tm="0">
                                          <p:val>
                                            <p:strVal val="0-#ppt_w/2"/>
                                          </p:val>
                                        </p:tav>
                                        <p:tav tm="100000">
                                          <p:val>
                                            <p:strVal val="#ppt_x"/>
                                          </p:val>
                                        </p:tav>
                                      </p:tavLst>
                                    </p:anim>
                                    <p:anim calcmode="lin" valueType="num">
                                      <p:cBhvr additive="base">
                                        <p:cTn dur="1500" id="36">
                                          <p:stCondLst>
                                            <p:cond delay="0"/>
                                          </p:stCondLst>
                                        </p:cTn>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grpId="0" spid="13"/>
      <p:bldP autoUpdateAnimBg="0" grpId="1" spid="14"/>
      <p:bldP animBg="1" grpId="2" spid="15"/>
      <p:bldP animBg="1" grpId="3" spid="16"/>
      <p:bldP autoUpdateAnimBg="0" grpId="4" spid="12"/>
      <p:bldP animBg="1" grpId="5" spid="3"/>
      <p:bldP animBg="1" grpId="6" spid="4"/>
      <p:bldP animBg="1" grpId="7" spid="2"/>
      <p:bldP animBg="1" grpId="8" spid="8"/>
    </p:bldLst>
  </p:timing>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Google Shape;1019;p47">
            <a:extLst>
              <a:ext uri="{F313912B-87BF-444B-AB5A-6FB0FC50EF7C}">
                <a16:creationId xmlns:a16="http://schemas.microsoft.com/office/drawing/2010/main" id="{70BFF306-4A92-458A-8B05-283B4C78FDE0}"/>
              </a:ext>
            </a:extLst>
          </p:cNvPr>
          <p:cNvGrpSpPr/>
          <p:nvPr/>
        </p:nvGrpSpPr>
        <p:grpSpPr>
          <a:xfrm rot="0">
            <a:off x="7234920" y="244800"/>
            <a:ext cx="503639" cy="1995840"/>
            <a:chOff x="7234920" y="244800"/>
            <a:chExt cx="503639" cy="1995840"/>
          </a:xfrm>
        </p:grpSpPr>
        <p:cxnSp>
          <p:nvCxnSpPr>
            <p:cNvPr id="3" name="Google Shape;1020;p47">
              <a:extLst>
                <a:ext uri="{AAFE02D0-A2B6-494F-AB03-7075FD0BC50A}">
                  <a16:creationId xmlns:a16="http://schemas.microsoft.com/office/drawing/2010/main" id="{0822A92B-9EF7-4066-B501-32517E76F1D8}"/>
                </a:ext>
              </a:extLst>
            </p:cNvPr>
            <p:cNvCxnSpPr/>
            <p:nvPr/>
          </p:nvCxnSpPr>
          <p:spPr>
            <a:xfrm flipH="true" rot="0">
              <a:off x="7487279" y="244800"/>
              <a:ext cx="11520" cy="1269360"/>
            </a:xfrm>
            <a:prstGeom prst="line">
              <a:avLst/>
            </a:prstGeom>
            <a:ln w="9525">
              <a:solidFill>
                <a:srgbClr val="000000"/>
              </a:solidFill>
              <a:round/>
            </a:ln>
          </p:spPr>
        </p:cxnSp>
        <p:sp>
          <p:nvSpPr>
            <p:cNvPr id="4" name="Google Shape;1021;p47">
              <a:extLst>
                <a:ext uri="{C86F57AC-50A9-48AE-8641-F9CDA39C79A3}">
                  <a16:creationId xmlns:a16="http://schemas.microsoft.com/office/drawing/2010/main" id="{7C550C2A-A465-4EE5-910B-0DE7D458ABE8}"/>
                </a:ext>
              </a:extLst>
            </p:cNvPr>
            <p:cNvSpPr/>
            <p:nvPr/>
          </p:nvSpPr>
          <p:spPr>
            <a:xfrm flipH="true" rot="0">
              <a:off x="7403400" y="14950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5" name="Google Shape;1022;p47">
              <a:extLst>
                <a:ext uri="{9CBE0C20-06E7-4999-A939-3BB42A1E63E8}">
                  <a16:creationId xmlns:a16="http://schemas.microsoft.com/office/drawing/2010/main" id="{4340E0CA-CE60-4EDE-89B7-FAC012808766}"/>
                </a:ext>
              </a:extLst>
            </p:cNvPr>
            <p:cNvGrpSpPr/>
            <p:nvPr/>
          </p:nvGrpSpPr>
          <p:grpSpPr>
            <a:xfrm rot="0">
              <a:off x="7234920" y="1230840"/>
              <a:ext cx="503639" cy="1009800"/>
              <a:chOff x="7234920" y="1230840"/>
              <a:chExt cx="503639" cy="1009800"/>
            </a:xfrm>
          </p:grpSpPr>
          <p:sp>
            <p:nvSpPr>
              <p:cNvPr id="6" name="Google Shape;1023;p47">
                <a:extLst>
                  <a:ext uri="{477BD734-F537-47B0-9B85-46AD8BB658DC}">
                    <a16:creationId xmlns:a16="http://schemas.microsoft.com/office/drawing/2010/main" id="{38BD2860-BE7A-4B3E-BE3D-7D412D0627CF}"/>
                  </a:ext>
                </a:extLst>
              </p:cNvPr>
              <p:cNvSpPr/>
              <p:nvPr/>
            </p:nvSpPr>
            <p:spPr>
              <a:xfrm flipH="true" rot="0">
                <a:off x="7295400" y="14950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7" name="Google Shape;1024;p47">
                <a:extLst>
                  <a:ext uri="{D928B2EF-9651-4D20-8162-F77F26B2AA76}">
                    <a16:creationId xmlns:a16="http://schemas.microsoft.com/office/drawing/2010/main" id="{C46A2240-39B7-4CCD-9A84-ACE8761FA105}"/>
                  </a:ext>
                </a:extLst>
              </p:cNvPr>
              <p:cNvSpPr/>
              <p:nvPr/>
            </p:nvSpPr>
            <p:spPr>
              <a:xfrm flipH="true" rot="0">
                <a:off x="7571520" y="14950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1025;p47">
                <a:extLst>
                  <a:ext uri="{75C8B88E-6A90-4FE4-9116-E105D46E21F1}">
                    <a16:creationId xmlns:a16="http://schemas.microsoft.com/office/drawing/2010/main" id="{65121299-62CA-4259-88C3-4647DF6D64C6}"/>
                  </a:ext>
                </a:extLst>
              </p:cNvPr>
              <p:cNvSpPr/>
              <p:nvPr/>
            </p:nvSpPr>
            <p:spPr>
              <a:xfrm flipH="true" rot="0">
                <a:off x="7234559" y="123084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1026;p47">
                <a:extLst>
                  <a:ext uri="{498E3CA4-1BF3-4638-B944-C4121F8B2D3E}">
                    <a16:creationId xmlns:a16="http://schemas.microsoft.com/office/drawing/2010/main" id="{80E5EB21-B04A-43BB-8DC8-E0267C943D3C}"/>
                  </a:ext>
                </a:extLst>
              </p:cNvPr>
              <p:cNvSpPr/>
              <p:nvPr/>
            </p:nvSpPr>
            <p:spPr>
              <a:xfrm flipH="true" rot="0">
                <a:off x="7266600" y="20548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1027;p47">
                <a:extLst>
                  <a:ext uri="{B66ECCF3-B70A-4443-AC60-A7A426F70A3B}">
                    <a16:creationId xmlns:a16="http://schemas.microsoft.com/office/drawing/2010/main" id="{9F4D2CEE-AD88-4FBE-9EC4-097F526ECF5C}"/>
                  </a:ext>
                </a:extLst>
              </p:cNvPr>
              <p:cNvSpPr/>
              <p:nvPr/>
            </p:nvSpPr>
            <p:spPr>
              <a:xfrm flipH="true" rot="0">
                <a:off x="7429320" y="155628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1028;p47">
                <a:extLst>
                  <a:ext uri="{D6A32C10-D6CC-4B22-89D1-CED874E49DB7}">
                    <a16:creationId xmlns:a16="http://schemas.microsoft.com/office/drawing/2010/main" id="{11EB12C3-3660-4674-B3EB-B7BD6021B7E0}"/>
                  </a:ext>
                </a:extLst>
              </p:cNvPr>
              <p:cNvSpPr/>
              <p:nvPr/>
            </p:nvSpPr>
            <p:spPr>
              <a:xfrm flipH="true" rot="0">
                <a:off x="7361280" y="2026799"/>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1029;p47">
                <a:extLst>
                  <a:ext uri="{B17A1602-E414-44E4-9281-4A514782226A}">
                    <a16:creationId xmlns:a16="http://schemas.microsoft.com/office/drawing/2010/main" id="{A7DE141D-AE6C-46F7-8128-3FCAA62E6A92}"/>
                  </a:ext>
                </a:extLst>
              </p:cNvPr>
              <p:cNvSpPr/>
              <p:nvPr/>
            </p:nvSpPr>
            <p:spPr>
              <a:xfrm flipH="true" rot="0">
                <a:off x="7592760" y="155628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1030;p47">
                <a:extLst>
                  <a:ext uri="{26B24704-CD36-4C31-BF3C-8AF6C711366F}">
                    <a16:creationId xmlns:a16="http://schemas.microsoft.com/office/drawing/2010/main" id="{E8233390-103B-4410-A270-F98AB181D1BE}"/>
                  </a:ext>
                </a:extLst>
              </p:cNvPr>
              <p:cNvSpPr/>
              <p:nvPr/>
            </p:nvSpPr>
            <p:spPr>
              <a:xfrm flipH="true" rot="0">
                <a:off x="7313400" y="155628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1031;p47">
                <a:extLst>
                  <a:ext uri="{AD66441C-D9AA-4F4D-B21C-F103CB8BC38C}">
                    <a16:creationId xmlns:a16="http://schemas.microsoft.com/office/drawing/2010/main" id="{F92CD686-6CD1-4B72-9B8C-E32A0E33F841}"/>
                  </a:ext>
                </a:extLst>
              </p:cNvPr>
              <p:cNvSpPr/>
              <p:nvPr/>
            </p:nvSpPr>
            <p:spPr>
              <a:xfrm flipH="true" rot="0">
                <a:off x="7370280" y="123084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1032;p47">
                <a:extLst>
                  <a:ext uri="{2618F3A4-737D-4ED4-9C4D-7AF069FFA4C6}">
                    <a16:creationId xmlns:a16="http://schemas.microsoft.com/office/drawing/2010/main" id="{AF9A2BD2-E4B1-4FC8-A026-8A69F7EDD1CE}"/>
                  </a:ext>
                </a:extLst>
              </p:cNvPr>
              <p:cNvSpPr/>
              <p:nvPr/>
            </p:nvSpPr>
            <p:spPr>
              <a:xfrm flipH="true" rot="0">
                <a:off x="7272360" y="14551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6" name="Google Shape;1033;p47">
                <a:extLst>
                  <a:ext uri="{4FA161C1-F5E1-4AFE-9C5B-8E0D07085AED}">
                    <a16:creationId xmlns:a16="http://schemas.microsoft.com/office/drawing/2010/main" id="{8FC4F970-9363-4E9F-BFC9-2830720A93D7}"/>
                  </a:ext>
                </a:extLst>
              </p:cNvPr>
              <p:cNvSpPr/>
              <p:nvPr/>
            </p:nvSpPr>
            <p:spPr>
              <a:xfrm flipH="true" rot="0">
                <a:off x="7279560" y="2014559"/>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17" name="Google Shape;1034;p47">
            <a:extLst>
              <a:ext uri="{3BECFA24-8B1F-4F43-B759-9460D441157A}">
                <a16:creationId xmlns:a16="http://schemas.microsoft.com/office/drawing/2010/main" id="{B7031544-D415-44AC-9EC8-6B72B0E1681D}"/>
              </a:ext>
            </a:extLst>
          </p:cNvPr>
          <p:cNvGrpSpPr/>
          <p:nvPr/>
        </p:nvGrpSpPr>
        <p:grpSpPr>
          <a:xfrm rot="0">
            <a:off x="8040600" y="241560"/>
            <a:ext cx="503639" cy="2820600"/>
            <a:chOff x="8040600" y="241560"/>
            <a:chExt cx="503639" cy="2820600"/>
          </a:xfrm>
        </p:grpSpPr>
        <p:cxnSp>
          <p:nvCxnSpPr>
            <p:cNvPr id="18" name="Google Shape;1035;p47">
              <a:extLst>
                <a:ext uri="{50F8CF6C-1D8B-414F-9A3A-D40B3F9BB5AB}">
                  <a16:creationId xmlns:a16="http://schemas.microsoft.com/office/drawing/2010/main" id="{726AE5BA-F9E7-4B14-8EAB-B4698337FB5B}"/>
                </a:ext>
              </a:extLst>
            </p:cNvPr>
            <p:cNvCxnSpPr/>
            <p:nvPr/>
          </p:nvCxnSpPr>
          <p:spPr>
            <a:xfrm rot="0">
              <a:off x="8292960" y="241560"/>
              <a:ext cx="360" cy="2091600"/>
            </a:xfrm>
            <a:prstGeom prst="line">
              <a:avLst/>
            </a:prstGeom>
            <a:ln w="9525">
              <a:solidFill>
                <a:srgbClr val="000000"/>
              </a:solidFill>
              <a:round/>
            </a:ln>
          </p:spPr>
        </p:cxnSp>
        <p:sp>
          <p:nvSpPr>
            <p:cNvPr id="19" name="Google Shape;1036;p47">
              <a:extLst>
                <a:ext uri="{B1FB5945-4420-46B6-98BD-7AF36182784B}">
                  <a16:creationId xmlns:a16="http://schemas.microsoft.com/office/drawing/2010/main" id="{A2512596-6663-4319-8DE3-9C215A9C7B1A}"/>
                </a:ext>
              </a:extLst>
            </p:cNvPr>
            <p:cNvSpPr/>
            <p:nvPr/>
          </p:nvSpPr>
          <p:spPr>
            <a:xfrm flipH="true" rot="0">
              <a:off x="8209080" y="2314080"/>
              <a:ext cx="167760" cy="52200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20" name="Google Shape;1037;p47">
              <a:extLst>
                <a:ext uri="{530C8BFD-47EA-4042-8B83-B83DF3E087D8}">
                  <a16:creationId xmlns:a16="http://schemas.microsoft.com/office/drawing/2010/main" id="{3E957208-8D75-41A5-8731-465D39BD5D89}"/>
                </a:ext>
              </a:extLst>
            </p:cNvPr>
            <p:cNvGrpSpPr/>
            <p:nvPr/>
          </p:nvGrpSpPr>
          <p:grpSpPr>
            <a:xfrm rot="0">
              <a:off x="8040600" y="2048760"/>
              <a:ext cx="503639" cy="1013399"/>
              <a:chOff x="8040600" y="2048760"/>
              <a:chExt cx="503639" cy="1013399"/>
            </a:xfrm>
          </p:grpSpPr>
          <p:sp>
            <p:nvSpPr>
              <p:cNvPr id="21" name="Google Shape;1038;p47">
                <a:extLst>
                  <a:ext uri="{B8F5BB5C-A562-439F-8266-0246EBA7EE7C}">
                    <a16:creationId xmlns:a16="http://schemas.microsoft.com/office/drawing/2010/main" id="{3E1CD1A5-270D-4E61-BD66-DC1E4993ED8F}"/>
                  </a:ext>
                </a:extLst>
              </p:cNvPr>
              <p:cNvSpPr/>
              <p:nvPr/>
            </p:nvSpPr>
            <p:spPr>
              <a:xfrm flipH="true" rot="0">
                <a:off x="8101080" y="2314080"/>
                <a:ext cx="107280" cy="52200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2" name="Google Shape;1039;p47">
                <a:extLst>
                  <a:ext uri="{6FA55FC4-B52E-4078-A0E9-E434972AA33F}">
                    <a16:creationId xmlns:a16="http://schemas.microsoft.com/office/drawing/2010/main" id="{99FE3464-6F89-498B-AC04-5AFABDD9EACF}"/>
                  </a:ext>
                </a:extLst>
              </p:cNvPr>
              <p:cNvSpPr/>
              <p:nvPr/>
            </p:nvSpPr>
            <p:spPr>
              <a:xfrm flipH="true" rot="0">
                <a:off x="8377200" y="2314080"/>
                <a:ext cx="108000" cy="52200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3" name="Google Shape;1040;p47">
                <a:extLst>
                  <a:ext uri="{2E0F201C-F81D-457C-946F-49C87B27AF98}">
                    <a16:creationId xmlns:a16="http://schemas.microsoft.com/office/drawing/2010/main" id="{85C7353F-AB8D-4D64-90B9-ECB8BF08878D}"/>
                  </a:ext>
                </a:extLst>
              </p:cNvPr>
              <p:cNvSpPr/>
              <p:nvPr/>
            </p:nvSpPr>
            <p:spPr>
              <a:xfrm flipH="true" rot="0">
                <a:off x="8040240" y="2048760"/>
                <a:ext cx="503639" cy="225000"/>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4" name="Google Shape;1041;p47">
                <a:extLst>
                  <a:ext uri="{9775BCDC-15B8-40B7-B176-EBD2E82763D4}">
                    <a16:creationId xmlns:a16="http://schemas.microsoft.com/office/drawing/2010/main" id="{922DE8F5-C3F2-41F2-864E-14D9C6866624}"/>
                  </a:ext>
                </a:extLst>
              </p:cNvPr>
              <p:cNvSpPr/>
              <p:nvPr/>
            </p:nvSpPr>
            <p:spPr>
              <a:xfrm flipH="true" rot="0">
                <a:off x="8072279" y="2876040"/>
                <a:ext cx="439560" cy="186120"/>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5" name="Google Shape;1042;p47">
                <a:extLst>
                  <a:ext uri="{C59A235E-D3FD-46FA-8EDA-5F13389D8280}">
                    <a16:creationId xmlns:a16="http://schemas.microsoft.com/office/drawing/2010/main" id="{BB0220A8-7EC4-4FCF-9482-85A64265A967}"/>
                  </a:ext>
                </a:extLst>
              </p:cNvPr>
              <p:cNvSpPr/>
              <p:nvPr/>
            </p:nvSpPr>
            <p:spPr>
              <a:xfrm flipH="true" rot="0">
                <a:off x="8235000" y="2375280"/>
                <a:ext cx="115920" cy="4608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6" name="Google Shape;1043;p47">
                <a:extLst>
                  <a:ext uri="{46EAB7F9-329A-426F-8354-9895D27FF5E6}">
                    <a16:creationId xmlns:a16="http://schemas.microsoft.com/office/drawing/2010/main" id="{3071B967-9ECF-473A-AD65-2BBBBD028538}"/>
                  </a:ext>
                </a:extLst>
              </p:cNvPr>
              <p:cNvSpPr/>
              <p:nvPr/>
            </p:nvSpPr>
            <p:spPr>
              <a:xfrm flipH="true" rot="0">
                <a:off x="8166959" y="2847600"/>
                <a:ext cx="251999" cy="21456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7" name="Google Shape;1044;p47">
                <a:extLst>
                  <a:ext uri="{39F35B58-5924-4F84-9DD6-431BC9C026CB}">
                    <a16:creationId xmlns:a16="http://schemas.microsoft.com/office/drawing/2010/main" id="{58465D6B-C8B4-405C-98D9-41AB47604F9A}"/>
                  </a:ext>
                </a:extLst>
              </p:cNvPr>
              <p:cNvSpPr/>
              <p:nvPr/>
            </p:nvSpPr>
            <p:spPr>
              <a:xfrm flipH="true" rot="0">
                <a:off x="8398440" y="2375280"/>
                <a:ext cx="66600" cy="4608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8" name="Google Shape;1045;p47">
                <a:extLst>
                  <a:ext uri="{B529FE6C-9BD2-40AE-BA6A-4D078334466B}">
                    <a16:creationId xmlns:a16="http://schemas.microsoft.com/office/drawing/2010/main" id="{4614BE7A-D733-45B8-8A89-42D44C692FBC}"/>
                  </a:ext>
                </a:extLst>
              </p:cNvPr>
              <p:cNvSpPr/>
              <p:nvPr/>
            </p:nvSpPr>
            <p:spPr>
              <a:xfrm flipH="true" rot="0">
                <a:off x="8119080" y="2375280"/>
                <a:ext cx="66600" cy="4608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9" name="Google Shape;1046;p47">
                <a:extLst>
                  <a:ext uri="{F339818E-7F6A-49F1-9E77-EF7985276951}">
                    <a16:creationId xmlns:a16="http://schemas.microsoft.com/office/drawing/2010/main" id="{F76A00AF-69A7-473B-9EB5-4FF8E4359CE3}"/>
                  </a:ext>
                </a:extLst>
              </p:cNvPr>
              <p:cNvSpPr/>
              <p:nvPr/>
            </p:nvSpPr>
            <p:spPr>
              <a:xfrm flipH="true" rot="0">
                <a:off x="8175960" y="2048760"/>
                <a:ext cx="234000" cy="26568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0" name="Google Shape;1047;p47">
                <a:extLst>
                  <a:ext uri="{0FB3C175-C58E-4551-A2D2-02ED6D7C2252}">
                    <a16:creationId xmlns:a16="http://schemas.microsoft.com/office/drawing/2010/main" id="{A11500B9-F234-44DE-B687-E9A91F6EF4FE}"/>
                  </a:ext>
                </a:extLst>
              </p:cNvPr>
              <p:cNvSpPr/>
              <p:nvPr/>
            </p:nvSpPr>
            <p:spPr>
              <a:xfrm flipH="true" rot="0">
                <a:off x="8078040" y="227376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1" name="Google Shape;1048;p47">
                <a:extLst>
                  <a:ext uri="{62AFBF31-0372-4538-9131-DFFCD8B3A27D}">
                    <a16:creationId xmlns:a16="http://schemas.microsoft.com/office/drawing/2010/main" id="{61D22313-A69E-4D81-BF84-E1A86B8C303A}"/>
                  </a:ext>
                </a:extLst>
              </p:cNvPr>
              <p:cNvSpPr/>
              <p:nvPr/>
            </p:nvSpPr>
            <p:spPr>
              <a:xfrm flipH="true" rot="0">
                <a:off x="8085240" y="2835360"/>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32" name="Google Shape;1049;p47">
            <a:extLst>
              <a:ext uri="{61EF9943-0ECA-45C9-AF94-418E4697A387}">
                <a16:creationId xmlns:a16="http://schemas.microsoft.com/office/drawing/2010/main" id="{8EF6626C-FFCD-4AC6-9AE6-34A983DB972D}"/>
              </a:ext>
            </a:extLst>
          </p:cNvPr>
          <p:cNvGrpSpPr/>
          <p:nvPr/>
        </p:nvGrpSpPr>
        <p:grpSpPr>
          <a:xfrm rot="0">
            <a:off x="430272" y="1988067"/>
            <a:ext cx="1807560" cy="2900520"/>
            <a:chOff x="414000" y="1996200"/>
            <a:chExt cx="1807560" cy="2900520"/>
          </a:xfrm>
        </p:grpSpPr>
        <p:sp>
          <p:nvSpPr>
            <p:cNvPr id="33" name="Google Shape;1050;p47">
              <a:extLst>
                <a:ext uri="{7F1E9391-13A4-4690-B9F4-130CBA13C17F}">
                  <a16:creationId xmlns:a16="http://schemas.microsoft.com/office/drawing/2010/main" id="{F89BB9C3-F887-4F87-83EC-EC3D0862DFD4}"/>
                </a:ext>
              </a:extLst>
            </p:cNvPr>
            <p:cNvSpPr/>
            <p:nvPr/>
          </p:nvSpPr>
          <p:spPr>
            <a:xfrm flipH="true" rot="0">
              <a:off x="413640" y="2872440"/>
              <a:ext cx="1807560" cy="2024280"/>
            </a:xfrm>
            <a:custGeom>
              <a:avLst/>
              <a:gdLst/>
              <a:ahLst/>
              <a:cxnLst/>
              <a:rect b="b" l="0" r="r" t="0"/>
              <a:pathLst>
                <a:path h="129728" w="115830">
                  <a:moveTo>
                    <a:pt x="109281" y="49892"/>
                  </a:moveTo>
                  <a:cubicBezTo>
                    <a:pt x="115830" y="31695"/>
                    <a:pt x="111181" y="14648"/>
                    <a:pt x="93034" y="5600"/>
                  </a:cubicBezTo>
                  <a:lnTo>
                    <a:pt x="93034" y="5600"/>
                  </a:lnTo>
                  <a:lnTo>
                    <a:pt x="92934" y="5550"/>
                  </a:lnTo>
                  <a:cubicBezTo>
                    <a:pt x="72937" y="1"/>
                    <a:pt x="55890" y="2700"/>
                    <a:pt x="40793" y="7149"/>
                  </a:cubicBezTo>
                  <a:cubicBezTo>
                    <a:pt x="34844" y="13298"/>
                    <a:pt x="28945" y="22847"/>
                    <a:pt x="27795" y="33545"/>
                  </a:cubicBezTo>
                  <a:lnTo>
                    <a:pt x="24546" y="33395"/>
                  </a:lnTo>
                  <a:cubicBezTo>
                    <a:pt x="24546" y="33395"/>
                    <a:pt x="22796" y="37444"/>
                    <a:pt x="20647" y="43393"/>
                  </a:cubicBezTo>
                  <a:cubicBezTo>
                    <a:pt x="19347" y="42243"/>
                    <a:pt x="18447" y="40243"/>
                    <a:pt x="17397" y="40893"/>
                  </a:cubicBezTo>
                  <a:cubicBezTo>
                    <a:pt x="12998" y="43793"/>
                    <a:pt x="0" y="74587"/>
                    <a:pt x="11398" y="82186"/>
                  </a:cubicBezTo>
                  <a:cubicBezTo>
                    <a:pt x="13448" y="83536"/>
                    <a:pt x="15847" y="84136"/>
                    <a:pt x="18297" y="83836"/>
                  </a:cubicBezTo>
                  <a:cubicBezTo>
                    <a:pt x="21546" y="83936"/>
                    <a:pt x="24796" y="83086"/>
                    <a:pt x="27645" y="81486"/>
                  </a:cubicBezTo>
                  <a:lnTo>
                    <a:pt x="20747" y="129727"/>
                  </a:lnTo>
                  <a:lnTo>
                    <a:pt x="105732" y="129727"/>
                  </a:lnTo>
                  <a:lnTo>
                    <a:pt x="96533" y="82036"/>
                  </a:lnTo>
                  <a:lnTo>
                    <a:pt x="96883" y="74137"/>
                  </a:lnTo>
                  <a:cubicBezTo>
                    <a:pt x="101632" y="66689"/>
                    <a:pt x="106232" y="58290"/>
                    <a:pt x="109281" y="49892"/>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4" name="Google Shape;1051;p47">
              <a:extLst>
                <a:ext uri="{D5A30FBD-9E21-40FD-B0F5-EC5C426047DF}">
                  <a16:creationId xmlns:a16="http://schemas.microsoft.com/office/drawing/2010/main" id="{E834AE03-9514-41C4-AC49-A6C9709DEDF1}"/>
                </a:ext>
              </a:extLst>
            </p:cNvPr>
            <p:cNvSpPr/>
            <p:nvPr/>
          </p:nvSpPr>
          <p:spPr>
            <a:xfrm flipH="true" rot="0">
              <a:off x="975240" y="2124000"/>
              <a:ext cx="581040" cy="946080"/>
            </a:xfrm>
            <a:custGeom>
              <a:avLst/>
              <a:gdLst/>
              <a:ahLst/>
              <a:cxnLst/>
              <a:rect b="b" l="0" r="r" t="0"/>
              <a:pathLst>
                <a:path h="60640" w="37245">
                  <a:moveTo>
                    <a:pt x="30745" y="26995"/>
                  </a:moveTo>
                  <a:cubicBezTo>
                    <a:pt x="33395" y="23496"/>
                    <a:pt x="37244" y="29095"/>
                    <a:pt x="34195" y="31845"/>
                  </a:cubicBezTo>
                  <a:cubicBezTo>
                    <a:pt x="33295" y="32544"/>
                    <a:pt x="32245" y="32994"/>
                    <a:pt x="31145" y="33144"/>
                  </a:cubicBezTo>
                  <a:cubicBezTo>
                    <a:pt x="31645" y="45292"/>
                    <a:pt x="7299" y="60639"/>
                    <a:pt x="3850" y="36794"/>
                  </a:cubicBezTo>
                  <a:cubicBezTo>
                    <a:pt x="2900" y="30195"/>
                    <a:pt x="2700" y="25496"/>
                    <a:pt x="2200" y="21147"/>
                  </a:cubicBezTo>
                  <a:cubicBezTo>
                    <a:pt x="1" y="2300"/>
                    <a:pt x="34695" y="0"/>
                    <a:pt x="30745" y="26995"/>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5" name="Google Shape;1052;p47">
              <a:extLst>
                <a:ext uri="{3BFE867B-8767-4723-B693-2FB39193F0EE}">
                  <a16:creationId xmlns:a16="http://schemas.microsoft.com/office/drawing/2010/main" id="{7A76D896-5AF6-43CC-91A0-A164F7E995BC}"/>
                </a:ext>
              </a:extLst>
            </p:cNvPr>
            <p:cNvSpPr/>
            <p:nvPr/>
          </p:nvSpPr>
          <p:spPr>
            <a:xfrm flipH="true" rot="0">
              <a:off x="473040" y="1996200"/>
              <a:ext cx="1368360" cy="1817640"/>
            </a:xfrm>
            <a:custGeom>
              <a:avLst/>
              <a:gdLst/>
              <a:ahLst/>
              <a:cxnLst/>
              <a:rect b="b" l="0" r="r" t="0"/>
              <a:pathLst>
                <a:path h="116480" w="87686">
                  <a:moveTo>
                    <a:pt x="49242" y="116480"/>
                  </a:moveTo>
                  <a:cubicBezTo>
                    <a:pt x="28796" y="96633"/>
                    <a:pt x="1" y="91934"/>
                    <a:pt x="5950" y="70538"/>
                  </a:cubicBezTo>
                  <a:cubicBezTo>
                    <a:pt x="13099" y="63639"/>
                    <a:pt x="19697" y="52441"/>
                    <a:pt x="18598" y="39344"/>
                  </a:cubicBezTo>
                  <a:cubicBezTo>
                    <a:pt x="15598" y="4050"/>
                    <a:pt x="50442" y="1"/>
                    <a:pt x="57291" y="24196"/>
                  </a:cubicBezTo>
                  <a:cubicBezTo>
                    <a:pt x="67339" y="59890"/>
                    <a:pt x="84886" y="69088"/>
                    <a:pt x="87686" y="85685"/>
                  </a:cubicBezTo>
                  <a:cubicBezTo>
                    <a:pt x="75338" y="83386"/>
                    <a:pt x="64740" y="84236"/>
                    <a:pt x="58391" y="97033"/>
                  </a:cubicBezTo>
                  <a:moveTo>
                    <a:pt x="21447" y="34495"/>
                  </a:moveTo>
                  <a:cubicBezTo>
                    <a:pt x="20647" y="46992"/>
                    <a:pt x="28846" y="53841"/>
                    <a:pt x="33795" y="55391"/>
                  </a:cubicBezTo>
                  <a:cubicBezTo>
                    <a:pt x="37494" y="54241"/>
                    <a:pt x="48043" y="50392"/>
                    <a:pt x="48492" y="37894"/>
                  </a:cubicBezTo>
                  <a:cubicBezTo>
                    <a:pt x="48942" y="27446"/>
                    <a:pt x="39644" y="21947"/>
                    <a:pt x="31095" y="19047"/>
                  </a:cubicBezTo>
                  <a:cubicBezTo>
                    <a:pt x="25446" y="22847"/>
                    <a:pt x="21997" y="25296"/>
                    <a:pt x="21447" y="34495"/>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36" name="Google Shape;1053;p47">
              <a:extLst>
                <a:ext uri="{752DB631-A462-4356-8408-D4D44E18C287}">
                  <a16:creationId xmlns:a16="http://schemas.microsoft.com/office/drawing/2010/main" id="{E6729460-57F5-4A4F-8098-110815F9E3AA}"/>
                </a:ext>
              </a:extLst>
            </p:cNvPr>
            <p:cNvSpPr/>
            <p:nvPr/>
          </p:nvSpPr>
          <p:spPr>
            <a:xfrm flipH="true" rot="0">
              <a:off x="1649520" y="2957400"/>
              <a:ext cx="374040" cy="620640"/>
            </a:xfrm>
            <a:custGeom>
              <a:avLst/>
              <a:gdLst/>
              <a:ahLst/>
              <a:cxnLst/>
              <a:rect b="b" l="0" r="r" t="0"/>
              <a:pathLst>
                <a:path h="39794" w="23997">
                  <a:moveTo>
                    <a:pt x="3650" y="14048"/>
                  </a:moveTo>
                  <a:cubicBezTo>
                    <a:pt x="2051" y="12848"/>
                    <a:pt x="1701" y="14198"/>
                    <a:pt x="2001" y="16698"/>
                  </a:cubicBezTo>
                  <a:cubicBezTo>
                    <a:pt x="2651" y="21647"/>
                    <a:pt x="4150" y="26496"/>
                    <a:pt x="6400" y="30945"/>
                  </a:cubicBezTo>
                  <a:lnTo>
                    <a:pt x="4950" y="35894"/>
                  </a:lnTo>
                  <a:cubicBezTo>
                    <a:pt x="9449" y="38994"/>
                    <a:pt x="9749" y="39144"/>
                    <a:pt x="15148" y="39794"/>
                  </a:cubicBezTo>
                  <a:lnTo>
                    <a:pt x="16148" y="33645"/>
                  </a:lnTo>
                  <a:cubicBezTo>
                    <a:pt x="21947" y="28946"/>
                    <a:pt x="23997" y="5650"/>
                    <a:pt x="19848" y="5650"/>
                  </a:cubicBezTo>
                  <a:cubicBezTo>
                    <a:pt x="17648" y="5650"/>
                    <a:pt x="17598" y="10799"/>
                    <a:pt x="17648" y="12399"/>
                  </a:cubicBezTo>
                  <a:cubicBezTo>
                    <a:pt x="16498" y="11699"/>
                    <a:pt x="12649" y="4400"/>
                    <a:pt x="11049" y="2400"/>
                  </a:cubicBezTo>
                  <a:cubicBezTo>
                    <a:pt x="9049" y="1"/>
                    <a:pt x="6950" y="901"/>
                    <a:pt x="8050" y="3700"/>
                  </a:cubicBezTo>
                  <a:cubicBezTo>
                    <a:pt x="7500" y="2900"/>
                    <a:pt x="7150" y="2650"/>
                    <a:pt x="6650" y="2000"/>
                  </a:cubicBezTo>
                  <a:cubicBezTo>
                    <a:pt x="5750" y="851"/>
                    <a:pt x="2900" y="351"/>
                    <a:pt x="4150" y="3500"/>
                  </a:cubicBezTo>
                  <a:cubicBezTo>
                    <a:pt x="4750" y="5150"/>
                    <a:pt x="5400" y="8249"/>
                    <a:pt x="5850" y="9099"/>
                  </a:cubicBezTo>
                  <a:cubicBezTo>
                    <a:pt x="5150" y="7949"/>
                    <a:pt x="4600" y="5950"/>
                    <a:pt x="3350" y="6100"/>
                  </a:cubicBezTo>
                  <a:cubicBezTo>
                    <a:pt x="1" y="6450"/>
                    <a:pt x="5900" y="16348"/>
                    <a:pt x="6900" y="17948"/>
                  </a:cubicBezTo>
                  <a:cubicBezTo>
                    <a:pt x="5150" y="15698"/>
                    <a:pt x="4800" y="14898"/>
                    <a:pt x="3650" y="14048"/>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7" name="Google Shape;1054;p47">
              <a:extLst>
                <a:ext uri="{85B55059-3279-414D-B68D-564D8E8C7671}">
                  <a16:creationId xmlns:a16="http://schemas.microsoft.com/office/drawing/2010/main" id="{75786121-EAB4-4C4B-91DD-B861BD9DFFC8}"/>
                </a:ext>
              </a:extLst>
            </p:cNvPr>
            <p:cNvSpPr/>
            <p:nvPr/>
          </p:nvSpPr>
          <p:spPr>
            <a:xfrm flipH="true" rot="0">
              <a:off x="1727640" y="3499560"/>
              <a:ext cx="235440" cy="655199"/>
            </a:xfrm>
            <a:custGeom>
              <a:avLst/>
              <a:gdLst/>
              <a:ahLst/>
              <a:cxnLst/>
              <a:rect b="b" l="0" r="r" t="0"/>
              <a:pathLst>
                <a:path h="41993" w="15098">
                  <a:moveTo>
                    <a:pt x="11448" y="41393"/>
                  </a:moveTo>
                  <a:cubicBezTo>
                    <a:pt x="11398" y="41993"/>
                    <a:pt x="10498" y="41843"/>
                    <a:pt x="10548" y="41293"/>
                  </a:cubicBezTo>
                  <a:cubicBezTo>
                    <a:pt x="12848" y="23496"/>
                    <a:pt x="13498" y="15398"/>
                    <a:pt x="13798" y="10799"/>
                  </a:cubicBezTo>
                  <a:cubicBezTo>
                    <a:pt x="13948" y="9149"/>
                    <a:pt x="14048" y="7949"/>
                    <a:pt x="14148" y="6899"/>
                  </a:cubicBezTo>
                  <a:cubicBezTo>
                    <a:pt x="14198" y="6649"/>
                    <a:pt x="14398" y="6499"/>
                    <a:pt x="14648" y="6499"/>
                  </a:cubicBezTo>
                  <a:cubicBezTo>
                    <a:pt x="14898" y="6549"/>
                    <a:pt x="15098" y="6749"/>
                    <a:pt x="15048" y="6999"/>
                  </a:cubicBezTo>
                  <a:cubicBezTo>
                    <a:pt x="14948" y="7999"/>
                    <a:pt x="14848" y="9199"/>
                    <a:pt x="14698" y="10849"/>
                  </a:cubicBezTo>
                  <a:cubicBezTo>
                    <a:pt x="14348" y="15398"/>
                    <a:pt x="13748" y="23546"/>
                    <a:pt x="11448" y="41393"/>
                  </a:cubicBezTo>
                  <a:close/>
                  <a:moveTo>
                    <a:pt x="13448" y="4900"/>
                  </a:moveTo>
                  <a:cubicBezTo>
                    <a:pt x="13898" y="5050"/>
                    <a:pt x="13798" y="5749"/>
                    <a:pt x="13348" y="5799"/>
                  </a:cubicBezTo>
                  <a:lnTo>
                    <a:pt x="12248" y="5649"/>
                  </a:lnTo>
                  <a:cubicBezTo>
                    <a:pt x="9049" y="5300"/>
                    <a:pt x="3700" y="4650"/>
                    <a:pt x="400" y="1050"/>
                  </a:cubicBezTo>
                  <a:cubicBezTo>
                    <a:pt x="0" y="600"/>
                    <a:pt x="650" y="0"/>
                    <a:pt x="1100" y="450"/>
                  </a:cubicBezTo>
                  <a:cubicBezTo>
                    <a:pt x="4150" y="3800"/>
                    <a:pt x="9299" y="4400"/>
                    <a:pt x="12348" y="47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38" name="Google Shape;1055;p47">
              <a:extLst>
                <a:ext uri="{3810343C-1B5F-405A-A1A2-7F46EEE75AB4}">
                  <a16:creationId xmlns:a16="http://schemas.microsoft.com/office/drawing/2010/main" id="{BA00F342-68CC-431A-A555-B11474713019}"/>
                </a:ext>
              </a:extLst>
            </p:cNvPr>
            <p:cNvSpPr/>
            <p:nvPr/>
          </p:nvSpPr>
          <p:spPr>
            <a:xfrm flipH="true" rot="0">
              <a:off x="1514520" y="2975400"/>
              <a:ext cx="467640" cy="705599"/>
            </a:xfrm>
            <a:custGeom>
              <a:avLst/>
              <a:gdLst/>
              <a:ahLst/>
              <a:cxnLst/>
              <a:rect b="b" l="0" r="r" t="0"/>
              <a:pathLst>
                <a:path h="45243" w="29996">
                  <a:moveTo>
                    <a:pt x="24396" y="28845"/>
                  </a:moveTo>
                  <a:cubicBezTo>
                    <a:pt x="24646" y="24496"/>
                    <a:pt x="26046" y="21197"/>
                    <a:pt x="24546" y="17147"/>
                  </a:cubicBezTo>
                  <a:cubicBezTo>
                    <a:pt x="23446" y="14148"/>
                    <a:pt x="21547" y="8349"/>
                    <a:pt x="21347" y="7249"/>
                  </a:cubicBezTo>
                  <a:cubicBezTo>
                    <a:pt x="20797" y="4900"/>
                    <a:pt x="17497" y="5899"/>
                    <a:pt x="18447" y="13448"/>
                  </a:cubicBezTo>
                  <a:lnTo>
                    <a:pt x="10999" y="2600"/>
                  </a:lnTo>
                  <a:cubicBezTo>
                    <a:pt x="9799" y="400"/>
                    <a:pt x="7049" y="850"/>
                    <a:pt x="7249" y="3250"/>
                  </a:cubicBezTo>
                  <a:lnTo>
                    <a:pt x="7249" y="3250"/>
                  </a:lnTo>
                  <a:cubicBezTo>
                    <a:pt x="5650" y="1"/>
                    <a:pt x="2500" y="800"/>
                    <a:pt x="3900" y="4900"/>
                  </a:cubicBezTo>
                  <a:cubicBezTo>
                    <a:pt x="2600" y="3800"/>
                    <a:pt x="750" y="5350"/>
                    <a:pt x="1850" y="9249"/>
                  </a:cubicBezTo>
                  <a:cubicBezTo>
                    <a:pt x="1850" y="9299"/>
                    <a:pt x="1950" y="9449"/>
                    <a:pt x="2000" y="9549"/>
                  </a:cubicBezTo>
                  <a:cubicBezTo>
                    <a:pt x="1600" y="9449"/>
                    <a:pt x="1250" y="9449"/>
                    <a:pt x="900" y="9649"/>
                  </a:cubicBezTo>
                  <a:cubicBezTo>
                    <a:pt x="1" y="10049"/>
                    <a:pt x="150" y="11348"/>
                    <a:pt x="600" y="12848"/>
                  </a:cubicBezTo>
                  <a:cubicBezTo>
                    <a:pt x="1750" y="16698"/>
                    <a:pt x="4300" y="24896"/>
                    <a:pt x="5999" y="28495"/>
                  </a:cubicBezTo>
                  <a:lnTo>
                    <a:pt x="5999" y="28495"/>
                  </a:lnTo>
                  <a:cubicBezTo>
                    <a:pt x="5999" y="28595"/>
                    <a:pt x="5999" y="28645"/>
                    <a:pt x="6049" y="28745"/>
                  </a:cubicBezTo>
                  <a:cubicBezTo>
                    <a:pt x="6999" y="31145"/>
                    <a:pt x="9299" y="35544"/>
                    <a:pt x="14098" y="38194"/>
                  </a:cubicBezTo>
                  <a:lnTo>
                    <a:pt x="20297" y="45242"/>
                  </a:lnTo>
                  <a:lnTo>
                    <a:pt x="29995" y="36644"/>
                  </a:lnTo>
                  <a:cubicBezTo>
                    <a:pt x="29995" y="36644"/>
                    <a:pt x="25696" y="31695"/>
                    <a:pt x="24396" y="28845"/>
                  </a:cubicBezTo>
                  <a:close/>
                  <a:moveTo>
                    <a:pt x="12298" y="20647"/>
                  </a:moveTo>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9" name="Google Shape;1056;p47">
              <a:extLst>
                <a:ext uri="{EE3759F9-D808-46AD-8189-50AB8BF68073}">
                  <a16:creationId xmlns:a16="http://schemas.microsoft.com/office/drawing/2010/main" id="{90687F9B-A481-4311-B0EA-D6A50616EB2D}"/>
                </a:ext>
              </a:extLst>
            </p:cNvPr>
            <p:cNvSpPr/>
            <p:nvPr/>
          </p:nvSpPr>
          <p:spPr>
            <a:xfrm flipH="true" rot="0">
              <a:off x="1629360" y="3172680"/>
              <a:ext cx="78480" cy="106560"/>
            </a:xfrm>
            <a:custGeom>
              <a:avLst/>
              <a:gdLst/>
              <a:ahLst/>
              <a:cxnLst/>
              <a:rect b="b" l="0" r="r" t="0"/>
              <a:pathLst>
                <a:path h="6850" w="5050">
                  <a:moveTo>
                    <a:pt x="4950" y="6099"/>
                  </a:moveTo>
                  <a:cubicBezTo>
                    <a:pt x="5050" y="6299"/>
                    <a:pt x="5000" y="6599"/>
                    <a:pt x="4800" y="6749"/>
                  </a:cubicBezTo>
                  <a:cubicBezTo>
                    <a:pt x="4600" y="6849"/>
                    <a:pt x="4350" y="6799"/>
                    <a:pt x="4200" y="6599"/>
                  </a:cubicBezTo>
                  <a:lnTo>
                    <a:pt x="450" y="1100"/>
                  </a:lnTo>
                  <a:cubicBezTo>
                    <a:pt x="0" y="600"/>
                    <a:pt x="850" y="0"/>
                    <a:pt x="1200" y="600"/>
                  </a:cubicBezTo>
                  <a:close/>
                </a:path>
              </a:pathLst>
            </a:custGeom>
            <a:solidFill>
              <a:srgbClr val="b36658"/>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53280" rtlCol="0" tIns="532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40" name="Google Shape;1057;p47">
              <a:extLst>
                <a:ext uri="{1FB96B49-6BF6-42C0-886B-991DDCF3807F}">
                  <a16:creationId xmlns:a16="http://schemas.microsoft.com/office/drawing/2010/main" id="{2B025DA3-0814-4FFE-9DE1-8C401EF87F77}"/>
                </a:ext>
              </a:extLst>
            </p:cNvPr>
            <p:cNvSpPr/>
            <p:nvPr/>
          </p:nvSpPr>
          <p:spPr>
            <a:xfrm flipH="true" rot="0">
              <a:off x="1730880" y="3014280"/>
              <a:ext cx="148680" cy="226800"/>
            </a:xfrm>
            <a:custGeom>
              <a:avLst/>
              <a:gdLst/>
              <a:ahLst/>
              <a:cxnLst/>
              <a:rect b="b" l="0" r="r" t="0"/>
              <a:pathLst>
                <a:path h="14548" w="9549">
                  <a:moveTo>
                    <a:pt x="9249" y="13598"/>
                  </a:moveTo>
                  <a:cubicBezTo>
                    <a:pt x="9549" y="14098"/>
                    <a:pt x="8799" y="14547"/>
                    <a:pt x="8499" y="14098"/>
                  </a:cubicBezTo>
                  <a:cubicBezTo>
                    <a:pt x="7599" y="12748"/>
                    <a:pt x="6799" y="11498"/>
                    <a:pt x="5999" y="10348"/>
                  </a:cubicBezTo>
                  <a:cubicBezTo>
                    <a:pt x="3850" y="7049"/>
                    <a:pt x="1800" y="3899"/>
                    <a:pt x="250" y="950"/>
                  </a:cubicBezTo>
                  <a:cubicBezTo>
                    <a:pt x="0" y="450"/>
                    <a:pt x="750" y="0"/>
                    <a:pt x="1050" y="550"/>
                  </a:cubicBezTo>
                  <a:cubicBezTo>
                    <a:pt x="2600" y="3449"/>
                    <a:pt x="4650" y="6599"/>
                    <a:pt x="6749" y="9848"/>
                  </a:cubicBezTo>
                  <a:cubicBezTo>
                    <a:pt x="7599" y="11098"/>
                    <a:pt x="8449" y="12398"/>
                    <a:pt x="9249" y="13598"/>
                  </a:cubicBezTo>
                  <a:close/>
                </a:path>
              </a:pathLst>
            </a:custGeom>
            <a:solidFill>
              <a:srgbClr val="b36658"/>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41" name="Google Shape;1058;p47">
              <a:extLst>
                <a:ext uri="{9F0E9409-AE9E-4F4D-8EC2-DA9BE57F583D}">
                  <a16:creationId xmlns:a16="http://schemas.microsoft.com/office/drawing/2010/main" id="{7A3DC30D-78D6-42BA-AF6E-9CFA74A27BEF}"/>
                </a:ext>
              </a:extLst>
            </p:cNvPr>
            <p:cNvSpPr/>
            <p:nvPr/>
          </p:nvSpPr>
          <p:spPr>
            <a:xfrm flipH="true" rot="0">
              <a:off x="1788480" y="3045600"/>
              <a:ext cx="139319" cy="247680"/>
            </a:xfrm>
            <a:custGeom>
              <a:avLst/>
              <a:gdLst/>
              <a:ahLst/>
              <a:cxnLst/>
              <a:rect b="b" l="0" r="r" t="0"/>
              <a:pathLst>
                <a:path h="15898" w="8950">
                  <a:moveTo>
                    <a:pt x="8749" y="15048"/>
                  </a:moveTo>
                  <a:cubicBezTo>
                    <a:pt x="8949" y="15548"/>
                    <a:pt x="8249" y="15898"/>
                    <a:pt x="7950" y="15448"/>
                  </a:cubicBezTo>
                  <a:lnTo>
                    <a:pt x="7000" y="13548"/>
                  </a:lnTo>
                  <a:cubicBezTo>
                    <a:pt x="4750" y="9149"/>
                    <a:pt x="901" y="1500"/>
                    <a:pt x="151" y="801"/>
                  </a:cubicBezTo>
                  <a:cubicBezTo>
                    <a:pt x="1" y="601"/>
                    <a:pt x="1" y="351"/>
                    <a:pt x="151" y="151"/>
                  </a:cubicBezTo>
                  <a:cubicBezTo>
                    <a:pt x="351" y="1"/>
                    <a:pt x="601" y="1"/>
                    <a:pt x="801" y="151"/>
                  </a:cubicBezTo>
                  <a:cubicBezTo>
                    <a:pt x="1651" y="1001"/>
                    <a:pt x="5550" y="8699"/>
                    <a:pt x="7800" y="13148"/>
                  </a:cubicBezTo>
                  <a:cubicBezTo>
                    <a:pt x="8099" y="13748"/>
                    <a:pt x="8349" y="14248"/>
                    <a:pt x="8749" y="15048"/>
                  </a:cubicBezTo>
                  <a:close/>
                </a:path>
              </a:pathLst>
            </a:custGeom>
            <a:solidFill>
              <a:srgbClr val="b36658"/>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42" name="Google Shape;1059;p47">
              <a:extLst>
                <a:ext uri="{32CD44A8-E7E4-4499-AD1F-9E7F84C77DD6}">
                  <a16:creationId xmlns:a16="http://schemas.microsoft.com/office/drawing/2010/main" id="{06F7DEBA-8931-47BE-BA38-B1E71A9CD610}"/>
                </a:ext>
              </a:extLst>
            </p:cNvPr>
            <p:cNvSpPr/>
            <p:nvPr/>
          </p:nvSpPr>
          <p:spPr>
            <a:xfrm flipH="true" rot="0">
              <a:off x="1842120" y="3115800"/>
              <a:ext cx="118080" cy="215640"/>
            </a:xfrm>
            <a:custGeom>
              <a:avLst/>
              <a:gdLst/>
              <a:ahLst/>
              <a:cxnLst/>
              <a:rect b="b" l="0" r="r" t="0"/>
              <a:pathLst>
                <a:path h="13849" w="7599">
                  <a:moveTo>
                    <a:pt x="7499" y="13149"/>
                  </a:moveTo>
                  <a:cubicBezTo>
                    <a:pt x="7599" y="13399"/>
                    <a:pt x="7499" y="13648"/>
                    <a:pt x="7299" y="13748"/>
                  </a:cubicBezTo>
                  <a:cubicBezTo>
                    <a:pt x="7049" y="13848"/>
                    <a:pt x="6799" y="13748"/>
                    <a:pt x="6699" y="13498"/>
                  </a:cubicBezTo>
                  <a:cubicBezTo>
                    <a:pt x="4699" y="9099"/>
                    <a:pt x="3300" y="6000"/>
                    <a:pt x="2300" y="4000"/>
                  </a:cubicBezTo>
                  <a:cubicBezTo>
                    <a:pt x="1300" y="2001"/>
                    <a:pt x="750" y="1151"/>
                    <a:pt x="350" y="951"/>
                  </a:cubicBezTo>
                  <a:cubicBezTo>
                    <a:pt x="100" y="801"/>
                    <a:pt x="0" y="551"/>
                    <a:pt x="150" y="301"/>
                  </a:cubicBezTo>
                  <a:cubicBezTo>
                    <a:pt x="250" y="101"/>
                    <a:pt x="550" y="1"/>
                    <a:pt x="800" y="151"/>
                  </a:cubicBezTo>
                  <a:cubicBezTo>
                    <a:pt x="1350" y="451"/>
                    <a:pt x="2050" y="1501"/>
                    <a:pt x="3100" y="3600"/>
                  </a:cubicBezTo>
                  <a:cubicBezTo>
                    <a:pt x="4200" y="5700"/>
                    <a:pt x="5499" y="8699"/>
                    <a:pt x="7499" y="13149"/>
                  </a:cubicBezTo>
                  <a:close/>
                </a:path>
              </a:pathLst>
            </a:custGeom>
            <a:solidFill>
              <a:srgbClr val="b36658"/>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43" name="Google Shape;1060;p47">
              <a:extLst>
                <a:ext uri="{75CBAF0A-7F91-4595-B56A-6D48109CA1A6}">
                  <a16:creationId xmlns:a16="http://schemas.microsoft.com/office/drawing/2010/main" id="{73717539-AA06-47C6-9C84-9102B2869F64}"/>
                </a:ext>
              </a:extLst>
            </p:cNvPr>
            <p:cNvSpPr/>
            <p:nvPr/>
          </p:nvSpPr>
          <p:spPr>
            <a:xfrm flipH="true" rot="0">
              <a:off x="699120" y="3511440"/>
              <a:ext cx="1009440" cy="840600"/>
            </a:xfrm>
            <a:custGeom>
              <a:avLst/>
              <a:gdLst/>
              <a:ahLst/>
              <a:cxnLst/>
              <a:rect b="b" l="0" r="r" t="0"/>
              <a:pathLst>
                <a:path h="53891" w="64690">
                  <a:moveTo>
                    <a:pt x="49692" y="28995"/>
                  </a:moveTo>
                  <a:cubicBezTo>
                    <a:pt x="49842" y="29195"/>
                    <a:pt x="49842" y="29445"/>
                    <a:pt x="49642" y="29595"/>
                  </a:cubicBezTo>
                  <a:cubicBezTo>
                    <a:pt x="49442" y="29745"/>
                    <a:pt x="49142" y="29695"/>
                    <a:pt x="48992" y="29545"/>
                  </a:cubicBezTo>
                  <a:cubicBezTo>
                    <a:pt x="45742" y="25196"/>
                    <a:pt x="41143" y="20647"/>
                    <a:pt x="36394" y="16547"/>
                  </a:cubicBezTo>
                  <a:cubicBezTo>
                    <a:pt x="31645" y="12448"/>
                    <a:pt x="26696" y="8699"/>
                    <a:pt x="21497" y="5249"/>
                  </a:cubicBezTo>
                  <a:cubicBezTo>
                    <a:pt x="17447" y="2550"/>
                    <a:pt x="14548" y="1000"/>
                    <a:pt x="14148" y="1200"/>
                  </a:cubicBezTo>
                  <a:cubicBezTo>
                    <a:pt x="12748" y="2850"/>
                    <a:pt x="11248" y="4450"/>
                    <a:pt x="9649" y="5899"/>
                  </a:cubicBezTo>
                  <a:cubicBezTo>
                    <a:pt x="7249" y="8099"/>
                    <a:pt x="4650" y="10099"/>
                    <a:pt x="1900" y="11798"/>
                  </a:cubicBezTo>
                  <a:cubicBezTo>
                    <a:pt x="1850" y="11848"/>
                    <a:pt x="1800" y="11848"/>
                    <a:pt x="1800" y="11898"/>
                  </a:cubicBezTo>
                  <a:cubicBezTo>
                    <a:pt x="1000" y="12698"/>
                    <a:pt x="1700" y="14848"/>
                    <a:pt x="3350" y="17747"/>
                  </a:cubicBezTo>
                  <a:cubicBezTo>
                    <a:pt x="5599" y="21496"/>
                    <a:pt x="8099" y="25096"/>
                    <a:pt x="10899" y="28495"/>
                  </a:cubicBezTo>
                  <a:cubicBezTo>
                    <a:pt x="16997" y="36194"/>
                    <a:pt x="24446" y="44192"/>
                    <a:pt x="27746" y="47142"/>
                  </a:cubicBezTo>
                  <a:cubicBezTo>
                    <a:pt x="31845" y="50791"/>
                    <a:pt x="36694" y="52991"/>
                    <a:pt x="41693" y="52791"/>
                  </a:cubicBezTo>
                  <a:cubicBezTo>
                    <a:pt x="45992" y="52641"/>
                    <a:pt x="50442" y="50641"/>
                    <a:pt x="54441" y="46142"/>
                  </a:cubicBezTo>
                  <a:cubicBezTo>
                    <a:pt x="56191" y="44192"/>
                    <a:pt x="57840" y="42093"/>
                    <a:pt x="59390" y="39943"/>
                  </a:cubicBezTo>
                  <a:cubicBezTo>
                    <a:pt x="60940" y="37744"/>
                    <a:pt x="62340" y="35394"/>
                    <a:pt x="63589" y="32994"/>
                  </a:cubicBezTo>
                  <a:cubicBezTo>
                    <a:pt x="63889" y="32495"/>
                    <a:pt x="64689" y="32894"/>
                    <a:pt x="64389" y="33444"/>
                  </a:cubicBezTo>
                  <a:cubicBezTo>
                    <a:pt x="63139" y="35844"/>
                    <a:pt x="61690" y="38193"/>
                    <a:pt x="60140" y="40443"/>
                  </a:cubicBezTo>
                  <a:cubicBezTo>
                    <a:pt x="58590" y="42643"/>
                    <a:pt x="56940" y="44742"/>
                    <a:pt x="55141" y="46692"/>
                  </a:cubicBezTo>
                  <a:cubicBezTo>
                    <a:pt x="50942" y="51441"/>
                    <a:pt x="46292" y="53541"/>
                    <a:pt x="41743" y="53691"/>
                  </a:cubicBezTo>
                  <a:cubicBezTo>
                    <a:pt x="36544" y="53891"/>
                    <a:pt x="31445" y="51591"/>
                    <a:pt x="27196" y="47792"/>
                  </a:cubicBezTo>
                  <a:cubicBezTo>
                    <a:pt x="23846" y="44842"/>
                    <a:pt x="16398" y="36794"/>
                    <a:pt x="10199" y="28995"/>
                  </a:cubicBezTo>
                  <a:cubicBezTo>
                    <a:pt x="7399" y="25596"/>
                    <a:pt x="4850" y="21946"/>
                    <a:pt x="2550" y="18147"/>
                  </a:cubicBezTo>
                  <a:cubicBezTo>
                    <a:pt x="700" y="14898"/>
                    <a:pt x="0" y="12348"/>
                    <a:pt x="1150" y="11298"/>
                  </a:cubicBezTo>
                  <a:cubicBezTo>
                    <a:pt x="1250" y="11198"/>
                    <a:pt x="1350" y="11098"/>
                    <a:pt x="1450" y="11048"/>
                  </a:cubicBezTo>
                  <a:cubicBezTo>
                    <a:pt x="4150" y="9349"/>
                    <a:pt x="6699" y="7399"/>
                    <a:pt x="9049" y="5249"/>
                  </a:cubicBezTo>
                  <a:cubicBezTo>
                    <a:pt x="10599" y="3800"/>
                    <a:pt x="12098" y="2200"/>
                    <a:pt x="13548" y="550"/>
                  </a:cubicBezTo>
                  <a:lnTo>
                    <a:pt x="13548" y="550"/>
                  </a:lnTo>
                  <a:lnTo>
                    <a:pt x="13598" y="500"/>
                  </a:lnTo>
                  <a:cubicBezTo>
                    <a:pt x="14248" y="0"/>
                    <a:pt x="17547" y="1600"/>
                    <a:pt x="21997" y="4500"/>
                  </a:cubicBezTo>
                  <a:cubicBezTo>
                    <a:pt x="27196" y="7949"/>
                    <a:pt x="32245" y="11748"/>
                    <a:pt x="36994" y="15897"/>
                  </a:cubicBezTo>
                  <a:cubicBezTo>
                    <a:pt x="41793" y="20047"/>
                    <a:pt x="46392" y="24596"/>
                    <a:pt x="49692" y="28995"/>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44" name="Google Shape;1061;p47">
              <a:extLst>
                <a:ext uri="{2015431A-27F3-4F36-858C-81F8FC9C698D}">
                  <a16:creationId xmlns:a16="http://schemas.microsoft.com/office/drawing/2010/main" id="{E5F657EF-E6FF-4196-8F5B-2ADC7CB2B1C2}"/>
                </a:ext>
              </a:extLst>
            </p:cNvPr>
            <p:cNvSpPr/>
            <p:nvPr/>
          </p:nvSpPr>
          <p:spPr>
            <a:xfrm flipH="true" rot="0">
              <a:off x="937800" y="2586600"/>
              <a:ext cx="609120" cy="286920"/>
            </a:xfrm>
            <a:custGeom>
              <a:avLst/>
              <a:gdLst/>
              <a:ahLst/>
              <a:cxnLst/>
              <a:rect b="b" l="0" r="r" t="0"/>
              <a:pathLst>
                <a:path h="18397" w="39044">
                  <a:moveTo>
                    <a:pt x="151" y="2899"/>
                  </a:moveTo>
                  <a:cubicBezTo>
                    <a:pt x="1" y="2300"/>
                    <a:pt x="900" y="2050"/>
                    <a:pt x="1050" y="2650"/>
                  </a:cubicBezTo>
                  <a:cubicBezTo>
                    <a:pt x="1050" y="2700"/>
                    <a:pt x="4450" y="14297"/>
                    <a:pt x="14798" y="17447"/>
                  </a:cubicBezTo>
                  <a:cubicBezTo>
                    <a:pt x="15048" y="17547"/>
                    <a:pt x="15148" y="17797"/>
                    <a:pt x="15098" y="17997"/>
                  </a:cubicBezTo>
                  <a:cubicBezTo>
                    <a:pt x="15048" y="18247"/>
                    <a:pt x="14798" y="18397"/>
                    <a:pt x="14548" y="18297"/>
                  </a:cubicBezTo>
                  <a:cubicBezTo>
                    <a:pt x="3700" y="14997"/>
                    <a:pt x="201" y="2949"/>
                    <a:pt x="151" y="2899"/>
                  </a:cubicBezTo>
                  <a:close/>
                  <a:moveTo>
                    <a:pt x="17947" y="18147"/>
                  </a:moveTo>
                  <a:cubicBezTo>
                    <a:pt x="17698" y="18147"/>
                    <a:pt x="17448" y="17997"/>
                    <a:pt x="17448" y="17747"/>
                  </a:cubicBezTo>
                  <a:cubicBezTo>
                    <a:pt x="17398" y="17497"/>
                    <a:pt x="17548" y="17297"/>
                    <a:pt x="17798" y="17247"/>
                  </a:cubicBezTo>
                  <a:cubicBezTo>
                    <a:pt x="22397" y="16647"/>
                    <a:pt x="26696" y="14747"/>
                    <a:pt x="30245" y="11798"/>
                  </a:cubicBezTo>
                  <a:cubicBezTo>
                    <a:pt x="33845" y="8748"/>
                    <a:pt x="36594" y="4799"/>
                    <a:pt x="38144" y="350"/>
                  </a:cubicBezTo>
                  <a:cubicBezTo>
                    <a:pt x="38194" y="100"/>
                    <a:pt x="38444" y="0"/>
                    <a:pt x="38694" y="50"/>
                  </a:cubicBezTo>
                  <a:cubicBezTo>
                    <a:pt x="38944" y="150"/>
                    <a:pt x="39044" y="400"/>
                    <a:pt x="38994" y="600"/>
                  </a:cubicBezTo>
                  <a:cubicBezTo>
                    <a:pt x="37394" y="5249"/>
                    <a:pt x="34545" y="9348"/>
                    <a:pt x="30795" y="12498"/>
                  </a:cubicBezTo>
                  <a:cubicBezTo>
                    <a:pt x="27146" y="15547"/>
                    <a:pt x="22647" y="17547"/>
                    <a:pt x="17947" y="18147"/>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45" name="Google Shape;1062;p47">
              <a:extLst>
                <a:ext uri="{35FFB4A9-2124-4D29-8A87-84D374129EE7}">
                  <a16:creationId xmlns:a16="http://schemas.microsoft.com/office/drawing/2010/main" id="{179E3368-ECEC-4234-A26A-ABB8962C1E49}"/>
                </a:ext>
              </a:extLst>
            </p:cNvPr>
            <p:cNvSpPr/>
            <p:nvPr/>
          </p:nvSpPr>
          <p:spPr>
            <a:xfrm flipH="true" rot="0">
              <a:off x="814680" y="3361319"/>
              <a:ext cx="260280" cy="464040"/>
            </a:xfrm>
            <a:custGeom>
              <a:avLst/>
              <a:gdLst/>
              <a:ahLst/>
              <a:cxnLst/>
              <a:rect b="b" l="0" r="r" t="0"/>
              <a:pathLst>
                <a:path h="29745" w="16698">
                  <a:moveTo>
                    <a:pt x="950" y="29395"/>
                  </a:moveTo>
                  <a:cubicBezTo>
                    <a:pt x="850" y="29645"/>
                    <a:pt x="550" y="29745"/>
                    <a:pt x="350" y="29595"/>
                  </a:cubicBezTo>
                  <a:cubicBezTo>
                    <a:pt x="100" y="29495"/>
                    <a:pt x="0" y="29245"/>
                    <a:pt x="100" y="28995"/>
                  </a:cubicBezTo>
                  <a:cubicBezTo>
                    <a:pt x="500" y="28195"/>
                    <a:pt x="1100" y="26795"/>
                    <a:pt x="1900" y="25046"/>
                  </a:cubicBezTo>
                  <a:cubicBezTo>
                    <a:pt x="5149" y="17547"/>
                    <a:pt x="11348" y="3549"/>
                    <a:pt x="15698" y="350"/>
                  </a:cubicBezTo>
                  <a:cubicBezTo>
                    <a:pt x="16198" y="0"/>
                    <a:pt x="16697" y="700"/>
                    <a:pt x="16248" y="1050"/>
                  </a:cubicBezTo>
                  <a:cubicBezTo>
                    <a:pt x="12048" y="4099"/>
                    <a:pt x="5949" y="17997"/>
                    <a:pt x="2700" y="25446"/>
                  </a:cubicBezTo>
                  <a:cubicBezTo>
                    <a:pt x="1950" y="27195"/>
                    <a:pt x="1350" y="28595"/>
                    <a:pt x="950" y="29395"/>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46" name="Google Shape;1063;p47">
              <a:extLst>
                <a:ext uri="{7FB82D15-5F7A-4831-AC52-014630B30500}">
                  <a16:creationId xmlns:a16="http://schemas.microsoft.com/office/drawing/2010/main" id="{DD051F15-3A41-4C8E-8388-B16DD230A55E}"/>
                </a:ext>
              </a:extLst>
            </p:cNvPr>
            <p:cNvSpPr/>
            <p:nvPr/>
          </p:nvSpPr>
          <p:spPr>
            <a:xfrm flipH="true" rot="0">
              <a:off x="1248479" y="2858400"/>
              <a:ext cx="126720" cy="502920"/>
            </a:xfrm>
            <a:custGeom>
              <a:avLst/>
              <a:gdLst/>
              <a:ahLst/>
              <a:cxnLst/>
              <a:rect b="b" l="0" r="r" t="0"/>
              <a:pathLst>
                <a:path h="32246" w="8150">
                  <a:moveTo>
                    <a:pt x="3200" y="601"/>
                  </a:moveTo>
                  <a:cubicBezTo>
                    <a:pt x="3100" y="351"/>
                    <a:pt x="3250" y="101"/>
                    <a:pt x="3500" y="51"/>
                  </a:cubicBezTo>
                  <a:cubicBezTo>
                    <a:pt x="3750" y="1"/>
                    <a:pt x="4000" y="151"/>
                    <a:pt x="4050" y="401"/>
                  </a:cubicBezTo>
                  <a:cubicBezTo>
                    <a:pt x="4050" y="451"/>
                    <a:pt x="8149" y="18448"/>
                    <a:pt x="1150" y="31645"/>
                  </a:cubicBezTo>
                  <a:cubicBezTo>
                    <a:pt x="901" y="32245"/>
                    <a:pt x="1" y="31745"/>
                    <a:pt x="351" y="31245"/>
                  </a:cubicBezTo>
                  <a:cubicBezTo>
                    <a:pt x="7249" y="18298"/>
                    <a:pt x="3200" y="651"/>
                    <a:pt x="3200" y="601"/>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47" name="Google Shape;1064;p47">
              <a:extLst>
                <a:ext uri="{D9A41A55-946A-4EA6-B271-0F03240050EB}">
                  <a16:creationId xmlns:a16="http://schemas.microsoft.com/office/drawing/2010/main" id="{4DEC1F2A-C6E1-409F-8048-5C125A3D2F83}"/>
                </a:ext>
              </a:extLst>
            </p:cNvPr>
            <p:cNvSpPr/>
            <p:nvPr/>
          </p:nvSpPr>
          <p:spPr>
            <a:xfrm flipH="true" rot="0">
              <a:off x="945000" y="3796199"/>
              <a:ext cx="128520" cy="38520"/>
            </a:xfrm>
            <a:custGeom>
              <a:avLst/>
              <a:gdLst/>
              <a:ahLst/>
              <a:cxnLst/>
              <a:rect b="b" l="0" r="r" t="0"/>
              <a:pathLst>
                <a:path h="2500" w="8249">
                  <a:moveTo>
                    <a:pt x="7699" y="1500"/>
                  </a:moveTo>
                  <a:cubicBezTo>
                    <a:pt x="8249" y="1650"/>
                    <a:pt x="7999" y="2500"/>
                    <a:pt x="7399" y="2350"/>
                  </a:cubicBezTo>
                  <a:cubicBezTo>
                    <a:pt x="3350" y="950"/>
                    <a:pt x="800" y="2200"/>
                    <a:pt x="750" y="2200"/>
                  </a:cubicBezTo>
                  <a:cubicBezTo>
                    <a:pt x="550" y="2350"/>
                    <a:pt x="250" y="2250"/>
                    <a:pt x="150" y="2000"/>
                  </a:cubicBezTo>
                  <a:cubicBezTo>
                    <a:pt x="0" y="1750"/>
                    <a:pt x="100" y="1500"/>
                    <a:pt x="350" y="1400"/>
                  </a:cubicBezTo>
                  <a:cubicBezTo>
                    <a:pt x="350" y="1400"/>
                    <a:pt x="3300" y="0"/>
                    <a:pt x="7699" y="150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19440" rtlCol="0" tIns="194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48" name="Google Shape;1065;p47">
              <a:extLst>
                <a:ext uri="{AB4C9491-8A80-4157-9D54-14E0F241FE2D}">
                  <a16:creationId xmlns:a16="http://schemas.microsoft.com/office/drawing/2010/main" id="{5DDC7E7D-D7E6-4F4D-992D-DEF53E0F63ED}"/>
                </a:ext>
              </a:extLst>
            </p:cNvPr>
            <p:cNvSpPr/>
            <p:nvPr/>
          </p:nvSpPr>
          <p:spPr>
            <a:xfrm flipH="true" rot="0">
              <a:off x="1251720" y="2657880"/>
              <a:ext cx="137160" cy="83880"/>
            </a:xfrm>
            <a:custGeom>
              <a:avLst/>
              <a:gdLst/>
              <a:ahLst/>
              <a:cxnLst/>
              <a:rect b="b" l="0" r="r" t="0"/>
              <a:pathLst>
                <a:path h="5400" w="8800">
                  <a:moveTo>
                    <a:pt x="8149" y="200"/>
                  </a:moveTo>
                  <a:cubicBezTo>
                    <a:pt x="8199" y="50"/>
                    <a:pt x="8399" y="0"/>
                    <a:pt x="8549" y="50"/>
                  </a:cubicBezTo>
                  <a:cubicBezTo>
                    <a:pt x="8699" y="150"/>
                    <a:pt x="8799" y="350"/>
                    <a:pt x="8699" y="500"/>
                  </a:cubicBezTo>
                  <a:cubicBezTo>
                    <a:pt x="7450" y="5249"/>
                    <a:pt x="4100" y="5399"/>
                    <a:pt x="2450" y="4549"/>
                  </a:cubicBezTo>
                  <a:cubicBezTo>
                    <a:pt x="551" y="3500"/>
                    <a:pt x="1" y="550"/>
                    <a:pt x="251" y="450"/>
                  </a:cubicBezTo>
                  <a:cubicBezTo>
                    <a:pt x="351" y="350"/>
                    <a:pt x="551" y="400"/>
                    <a:pt x="651" y="550"/>
                  </a:cubicBezTo>
                  <a:cubicBezTo>
                    <a:pt x="1051" y="1100"/>
                    <a:pt x="7700" y="1000"/>
                    <a:pt x="8149" y="20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42120" rtlCol="0" tIns="4212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49" name="Google Shape;1066;p47">
              <a:extLst>
                <a:ext uri="{44EC98A2-AE06-4D32-A067-54323C3A899B}">
                  <a16:creationId xmlns:a16="http://schemas.microsoft.com/office/drawing/2010/main" id="{4711656F-AB62-40FE-BE83-0C00C2C52985}"/>
                </a:ext>
              </a:extLst>
            </p:cNvPr>
            <p:cNvSpPr/>
            <p:nvPr/>
          </p:nvSpPr>
          <p:spPr>
            <a:xfrm flipH="true" rot="0">
              <a:off x="1338120" y="2472840"/>
              <a:ext cx="33120" cy="136079"/>
            </a:xfrm>
            <a:custGeom>
              <a:avLst/>
              <a:gdLst/>
              <a:ahLst/>
              <a:cxnLst/>
              <a:rect b="b" l="0" r="r" t="0"/>
              <a:pathLst>
                <a:path h="8749" w="2151">
                  <a:moveTo>
                    <a:pt x="1150" y="350"/>
                  </a:moveTo>
                  <a:cubicBezTo>
                    <a:pt x="1100" y="200"/>
                    <a:pt x="1250" y="50"/>
                    <a:pt x="1400" y="50"/>
                  </a:cubicBezTo>
                  <a:cubicBezTo>
                    <a:pt x="1600" y="0"/>
                    <a:pt x="1750" y="150"/>
                    <a:pt x="1750" y="300"/>
                  </a:cubicBezTo>
                  <a:cubicBezTo>
                    <a:pt x="2150" y="4150"/>
                    <a:pt x="651" y="8499"/>
                    <a:pt x="651" y="8499"/>
                  </a:cubicBezTo>
                  <a:cubicBezTo>
                    <a:pt x="601" y="8699"/>
                    <a:pt x="401" y="8749"/>
                    <a:pt x="251" y="8699"/>
                  </a:cubicBezTo>
                  <a:cubicBezTo>
                    <a:pt x="101" y="8649"/>
                    <a:pt x="1" y="8499"/>
                    <a:pt x="51" y="8299"/>
                  </a:cubicBezTo>
                  <a:cubicBezTo>
                    <a:pt x="51" y="8299"/>
                    <a:pt x="1500" y="4100"/>
                    <a:pt x="1150" y="3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68039" rtlCol="0" tIns="68039"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50" name="Google Shape;1067;p47">
              <a:extLst>
                <a:ext uri="{8B985E17-21E7-4B08-9D78-20CB6B55C406}">
                  <a16:creationId xmlns:a16="http://schemas.microsoft.com/office/drawing/2010/main" id="{08285356-939D-4CC1-8B1D-1C64156A8849}"/>
                </a:ext>
              </a:extLst>
            </p:cNvPr>
            <p:cNvSpPr/>
            <p:nvPr/>
          </p:nvSpPr>
          <p:spPr>
            <a:xfrm flipH="true" rot="0">
              <a:off x="1154160" y="2476800"/>
              <a:ext cx="320400" cy="70560"/>
            </a:xfrm>
            <a:custGeom>
              <a:avLst/>
              <a:gdLst/>
              <a:ahLst/>
              <a:cxnLst/>
              <a:rect b="b" l="0" r="r" t="0"/>
              <a:pathLst>
                <a:path h="4550" w="20548">
                  <a:moveTo>
                    <a:pt x="1201" y="2600"/>
                  </a:moveTo>
                  <a:cubicBezTo>
                    <a:pt x="1101" y="2600"/>
                    <a:pt x="1001" y="2550"/>
                    <a:pt x="901" y="2550"/>
                  </a:cubicBezTo>
                  <a:cubicBezTo>
                    <a:pt x="701" y="2400"/>
                    <a:pt x="501" y="2200"/>
                    <a:pt x="451" y="2000"/>
                  </a:cubicBezTo>
                  <a:cubicBezTo>
                    <a:pt x="351" y="1800"/>
                    <a:pt x="451" y="1600"/>
                    <a:pt x="651" y="1550"/>
                  </a:cubicBezTo>
                  <a:cubicBezTo>
                    <a:pt x="851" y="1450"/>
                    <a:pt x="1051" y="1550"/>
                    <a:pt x="1101" y="1750"/>
                  </a:cubicBezTo>
                  <a:cubicBezTo>
                    <a:pt x="1151" y="1800"/>
                    <a:pt x="1201" y="1850"/>
                    <a:pt x="1251" y="1900"/>
                  </a:cubicBezTo>
                  <a:cubicBezTo>
                    <a:pt x="1301" y="1900"/>
                    <a:pt x="1351" y="1900"/>
                    <a:pt x="1451" y="1900"/>
                  </a:cubicBezTo>
                  <a:cubicBezTo>
                    <a:pt x="1501" y="1950"/>
                    <a:pt x="1551" y="1950"/>
                    <a:pt x="1601" y="1900"/>
                  </a:cubicBezTo>
                  <a:cubicBezTo>
                    <a:pt x="1651" y="1900"/>
                    <a:pt x="1651" y="1900"/>
                    <a:pt x="1701" y="1850"/>
                  </a:cubicBezTo>
                  <a:cubicBezTo>
                    <a:pt x="1701" y="1800"/>
                    <a:pt x="1751" y="1750"/>
                    <a:pt x="1800" y="1750"/>
                  </a:cubicBezTo>
                  <a:cubicBezTo>
                    <a:pt x="2000" y="1200"/>
                    <a:pt x="2400" y="750"/>
                    <a:pt x="2900" y="450"/>
                  </a:cubicBezTo>
                  <a:cubicBezTo>
                    <a:pt x="3200" y="250"/>
                    <a:pt x="3600" y="200"/>
                    <a:pt x="3950" y="250"/>
                  </a:cubicBezTo>
                  <a:cubicBezTo>
                    <a:pt x="4300" y="350"/>
                    <a:pt x="4600" y="550"/>
                    <a:pt x="4850" y="800"/>
                  </a:cubicBezTo>
                  <a:cubicBezTo>
                    <a:pt x="5700" y="1650"/>
                    <a:pt x="5900" y="3050"/>
                    <a:pt x="5750" y="4200"/>
                  </a:cubicBezTo>
                  <a:cubicBezTo>
                    <a:pt x="5750" y="4399"/>
                    <a:pt x="5550" y="4549"/>
                    <a:pt x="5350" y="4499"/>
                  </a:cubicBezTo>
                  <a:cubicBezTo>
                    <a:pt x="5150" y="4499"/>
                    <a:pt x="5000" y="4300"/>
                    <a:pt x="5050" y="4100"/>
                  </a:cubicBezTo>
                  <a:cubicBezTo>
                    <a:pt x="5150" y="3200"/>
                    <a:pt x="5050" y="1950"/>
                    <a:pt x="4350" y="1300"/>
                  </a:cubicBezTo>
                  <a:cubicBezTo>
                    <a:pt x="4200" y="1100"/>
                    <a:pt x="4000" y="1000"/>
                    <a:pt x="3800" y="950"/>
                  </a:cubicBezTo>
                  <a:cubicBezTo>
                    <a:pt x="3600" y="950"/>
                    <a:pt x="3400" y="950"/>
                    <a:pt x="3250" y="1050"/>
                  </a:cubicBezTo>
                  <a:cubicBezTo>
                    <a:pt x="2450" y="1500"/>
                    <a:pt x="2100" y="2800"/>
                    <a:pt x="1950" y="3550"/>
                  </a:cubicBezTo>
                  <a:cubicBezTo>
                    <a:pt x="1900" y="3750"/>
                    <a:pt x="1701" y="3900"/>
                    <a:pt x="1501" y="3850"/>
                  </a:cubicBezTo>
                  <a:cubicBezTo>
                    <a:pt x="1351" y="3800"/>
                    <a:pt x="1201" y="3600"/>
                    <a:pt x="1251" y="3400"/>
                  </a:cubicBezTo>
                  <a:cubicBezTo>
                    <a:pt x="1251" y="3400"/>
                    <a:pt x="1251" y="3400"/>
                    <a:pt x="1251" y="3350"/>
                  </a:cubicBezTo>
                  <a:lnTo>
                    <a:pt x="1251" y="3350"/>
                  </a:lnTo>
                  <a:cubicBezTo>
                    <a:pt x="1101" y="3400"/>
                    <a:pt x="901" y="3400"/>
                    <a:pt x="751" y="3400"/>
                  </a:cubicBezTo>
                  <a:cubicBezTo>
                    <a:pt x="501" y="3350"/>
                    <a:pt x="301" y="3250"/>
                    <a:pt x="151" y="3050"/>
                  </a:cubicBezTo>
                  <a:cubicBezTo>
                    <a:pt x="1" y="2900"/>
                    <a:pt x="1" y="2700"/>
                    <a:pt x="151" y="2600"/>
                  </a:cubicBezTo>
                  <a:cubicBezTo>
                    <a:pt x="301" y="2450"/>
                    <a:pt x="551" y="2450"/>
                    <a:pt x="651" y="2650"/>
                  </a:cubicBezTo>
                  <a:cubicBezTo>
                    <a:pt x="701" y="2650"/>
                    <a:pt x="751" y="2700"/>
                    <a:pt x="851" y="2700"/>
                  </a:cubicBezTo>
                  <a:cubicBezTo>
                    <a:pt x="901" y="2700"/>
                    <a:pt x="951" y="2700"/>
                    <a:pt x="1001" y="2700"/>
                  </a:cubicBezTo>
                  <a:cubicBezTo>
                    <a:pt x="1101" y="2700"/>
                    <a:pt x="1151" y="2650"/>
                    <a:pt x="1151" y="2650"/>
                  </a:cubicBezTo>
                  <a:close/>
                  <a:moveTo>
                    <a:pt x="19397" y="2600"/>
                  </a:moveTo>
                  <a:lnTo>
                    <a:pt x="19397" y="2600"/>
                  </a:lnTo>
                  <a:cubicBezTo>
                    <a:pt x="19447" y="2600"/>
                    <a:pt x="19497" y="2650"/>
                    <a:pt x="19547" y="2650"/>
                  </a:cubicBezTo>
                  <a:cubicBezTo>
                    <a:pt x="19597" y="2650"/>
                    <a:pt x="19647" y="2650"/>
                    <a:pt x="19747" y="2650"/>
                  </a:cubicBezTo>
                  <a:cubicBezTo>
                    <a:pt x="19797" y="2650"/>
                    <a:pt x="19847" y="2650"/>
                    <a:pt x="19897" y="2600"/>
                  </a:cubicBezTo>
                  <a:cubicBezTo>
                    <a:pt x="20047" y="2450"/>
                    <a:pt x="20247" y="2450"/>
                    <a:pt x="20397" y="2600"/>
                  </a:cubicBezTo>
                  <a:cubicBezTo>
                    <a:pt x="20547" y="2700"/>
                    <a:pt x="20547" y="2950"/>
                    <a:pt x="20397" y="3100"/>
                  </a:cubicBezTo>
                  <a:cubicBezTo>
                    <a:pt x="20247" y="3300"/>
                    <a:pt x="19997" y="3400"/>
                    <a:pt x="19747" y="3400"/>
                  </a:cubicBezTo>
                  <a:cubicBezTo>
                    <a:pt x="19597" y="3400"/>
                    <a:pt x="19447" y="3400"/>
                    <a:pt x="19297" y="3350"/>
                  </a:cubicBezTo>
                  <a:lnTo>
                    <a:pt x="19297" y="3350"/>
                  </a:lnTo>
                  <a:lnTo>
                    <a:pt x="19297" y="3400"/>
                  </a:lnTo>
                  <a:cubicBezTo>
                    <a:pt x="19297" y="3600"/>
                    <a:pt x="19197" y="3800"/>
                    <a:pt x="18997" y="3800"/>
                  </a:cubicBezTo>
                  <a:cubicBezTo>
                    <a:pt x="18798" y="3850"/>
                    <a:pt x="18598" y="3700"/>
                    <a:pt x="18548" y="3500"/>
                  </a:cubicBezTo>
                  <a:cubicBezTo>
                    <a:pt x="18448" y="2700"/>
                    <a:pt x="18148" y="1400"/>
                    <a:pt x="17348" y="950"/>
                  </a:cubicBezTo>
                  <a:cubicBezTo>
                    <a:pt x="17198" y="800"/>
                    <a:pt x="16998" y="800"/>
                    <a:pt x="16798" y="800"/>
                  </a:cubicBezTo>
                  <a:cubicBezTo>
                    <a:pt x="16598" y="850"/>
                    <a:pt x="16398" y="950"/>
                    <a:pt x="16248" y="1100"/>
                  </a:cubicBezTo>
                  <a:cubicBezTo>
                    <a:pt x="15548" y="1750"/>
                    <a:pt x="15398" y="3000"/>
                    <a:pt x="15448" y="3900"/>
                  </a:cubicBezTo>
                  <a:cubicBezTo>
                    <a:pt x="15448" y="4100"/>
                    <a:pt x="15298" y="4250"/>
                    <a:pt x="15098" y="4250"/>
                  </a:cubicBezTo>
                  <a:cubicBezTo>
                    <a:pt x="14898" y="4300"/>
                    <a:pt x="14748" y="4150"/>
                    <a:pt x="14698" y="3950"/>
                  </a:cubicBezTo>
                  <a:cubicBezTo>
                    <a:pt x="14648" y="2800"/>
                    <a:pt x="14898" y="1400"/>
                    <a:pt x="15748" y="600"/>
                  </a:cubicBezTo>
                  <a:cubicBezTo>
                    <a:pt x="15998" y="300"/>
                    <a:pt x="16348" y="150"/>
                    <a:pt x="16748" y="100"/>
                  </a:cubicBezTo>
                  <a:cubicBezTo>
                    <a:pt x="17098" y="0"/>
                    <a:pt x="17448" y="100"/>
                    <a:pt x="17798" y="300"/>
                  </a:cubicBezTo>
                  <a:cubicBezTo>
                    <a:pt x="18248" y="600"/>
                    <a:pt x="18648" y="1100"/>
                    <a:pt x="18848" y="1650"/>
                  </a:cubicBezTo>
                  <a:cubicBezTo>
                    <a:pt x="18898" y="1650"/>
                    <a:pt x="18898" y="1700"/>
                    <a:pt x="18947" y="1750"/>
                  </a:cubicBezTo>
                  <a:cubicBezTo>
                    <a:pt x="18947" y="1800"/>
                    <a:pt x="18997" y="1800"/>
                    <a:pt x="18997" y="1850"/>
                  </a:cubicBezTo>
                  <a:cubicBezTo>
                    <a:pt x="19047" y="1850"/>
                    <a:pt x="19097" y="1850"/>
                    <a:pt x="19197" y="1850"/>
                  </a:cubicBezTo>
                  <a:cubicBezTo>
                    <a:pt x="19247" y="1850"/>
                    <a:pt x="19297" y="1800"/>
                    <a:pt x="19347" y="1800"/>
                  </a:cubicBezTo>
                  <a:cubicBezTo>
                    <a:pt x="19397" y="1750"/>
                    <a:pt x="19497" y="1700"/>
                    <a:pt x="19497" y="1650"/>
                  </a:cubicBezTo>
                  <a:cubicBezTo>
                    <a:pt x="19597" y="1250"/>
                    <a:pt x="20397" y="1600"/>
                    <a:pt x="20147" y="1950"/>
                  </a:cubicBezTo>
                  <a:cubicBezTo>
                    <a:pt x="20047" y="2200"/>
                    <a:pt x="19847" y="2350"/>
                    <a:pt x="19647" y="2450"/>
                  </a:cubicBezTo>
                  <a:cubicBezTo>
                    <a:pt x="19547" y="2500"/>
                    <a:pt x="19497" y="2550"/>
                    <a:pt x="19397" y="260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35280" rtlCol="0" tIns="3528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51" name="Google Shape;1068;p47">
              <a:extLst>
                <a:ext uri="{EE125F2A-AAB9-481A-9422-929E130740D5}">
                  <a16:creationId xmlns:a16="http://schemas.microsoft.com/office/drawing/2010/main" id="{F9C057FC-74E5-4E2B-B9BD-6BDF3ABA68ED}"/>
                </a:ext>
              </a:extLst>
            </p:cNvPr>
            <p:cNvSpPr/>
            <p:nvPr/>
          </p:nvSpPr>
          <p:spPr>
            <a:xfrm flipH="true" rot="0">
              <a:off x="1189080" y="2415960"/>
              <a:ext cx="53640" cy="27720"/>
            </a:xfrm>
            <a:custGeom>
              <a:avLst/>
              <a:gdLst/>
              <a:ahLst/>
              <a:cxnLst/>
              <a:rect b="b" l="0" r="r" t="0"/>
              <a:pathLst>
                <a:path h="1801" w="3450">
                  <a:moveTo>
                    <a:pt x="3050" y="651"/>
                  </a:moveTo>
                  <a:cubicBezTo>
                    <a:pt x="3450" y="801"/>
                    <a:pt x="3250" y="1351"/>
                    <a:pt x="2850" y="1251"/>
                  </a:cubicBezTo>
                  <a:cubicBezTo>
                    <a:pt x="1350" y="751"/>
                    <a:pt x="800" y="1451"/>
                    <a:pt x="800" y="1451"/>
                  </a:cubicBezTo>
                  <a:cubicBezTo>
                    <a:pt x="500" y="1801"/>
                    <a:pt x="0" y="1351"/>
                    <a:pt x="300" y="1051"/>
                  </a:cubicBezTo>
                  <a:cubicBezTo>
                    <a:pt x="300" y="1051"/>
                    <a:pt x="1150" y="1"/>
                    <a:pt x="3050" y="651"/>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14040" rtlCol="0" tIns="1404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52" name="Google Shape;1069;p47">
              <a:extLst>
                <a:ext uri="{2376A116-2211-4C16-8228-3AF76F1883A4}">
                  <a16:creationId xmlns:a16="http://schemas.microsoft.com/office/drawing/2010/main" id="{F871D0C5-84C1-4DDE-975F-CE299135D4E6}"/>
                </a:ext>
              </a:extLst>
            </p:cNvPr>
            <p:cNvSpPr/>
            <p:nvPr/>
          </p:nvSpPr>
          <p:spPr>
            <a:xfrm flipH="true" rot="0">
              <a:off x="1386720" y="2413439"/>
              <a:ext cx="59040" cy="33120"/>
            </a:xfrm>
            <a:custGeom>
              <a:avLst/>
              <a:gdLst/>
              <a:ahLst/>
              <a:cxnLst/>
              <a:rect b="b" l="0" r="r" t="0"/>
              <a:pathLst>
                <a:path h="2150" w="3800">
                  <a:moveTo>
                    <a:pt x="3550" y="850"/>
                  </a:moveTo>
                  <a:cubicBezTo>
                    <a:pt x="3750" y="950"/>
                    <a:pt x="3800" y="1150"/>
                    <a:pt x="3700" y="1350"/>
                  </a:cubicBezTo>
                  <a:cubicBezTo>
                    <a:pt x="3600" y="1550"/>
                    <a:pt x="3400" y="1600"/>
                    <a:pt x="3200" y="1500"/>
                  </a:cubicBezTo>
                  <a:cubicBezTo>
                    <a:pt x="2150" y="900"/>
                    <a:pt x="900" y="1850"/>
                    <a:pt x="900" y="1850"/>
                  </a:cubicBezTo>
                  <a:cubicBezTo>
                    <a:pt x="450" y="2150"/>
                    <a:pt x="0" y="1500"/>
                    <a:pt x="450" y="1200"/>
                  </a:cubicBezTo>
                  <a:cubicBezTo>
                    <a:pt x="450" y="1200"/>
                    <a:pt x="2050" y="0"/>
                    <a:pt x="3550" y="850"/>
                  </a:cubicBezTo>
                  <a:close/>
                </a:path>
              </a:pathLst>
            </a:custGeom>
            <a:solidFill>
              <a:schemeClr val="dk1"/>
            </a:solidFill>
            <a:ln w="0">
              <a:noFill/>
            </a:ln>
            <a:effectLst/>
          </p:spPr>
          <p:style>
            <a:lnRef idx="0">
              <a:schemeClr val="accent1"/>
            </a:lnRef>
            <a:fillRef idx="0">
              <a:schemeClr val="accent1"/>
            </a:fillRef>
            <a:effectRef idx="0">
              <a:schemeClr val="accent1"/>
            </a:effectRef>
            <a:fontRef idx="minor">
              <a:schemeClr val="tx1"/>
            </a:fontRef>
          </p:style>
          <p:txBody>
            <a:bodyPr anchor="ctr" bIns="16560" rtlCol="0" tIns="16560" vert="horz">
              <a:noAutofit/>
            </a:bodyPr>
            <a:lstStyle/>
            <a:p>
              <a:pPr>
                <a:lnSpc>
                  <a:spcPct val="100000"/>
                </a:lnSpc>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grpSp>
      <p:sp>
        <p:nvSpPr>
          <p:cNvPr id="53" name="">
            <a:extLst>
              <a:ext uri="{B6E63A18-660F-4242-9129-52AD497873C6}">
                <a16:creationId xmlns:a16="http://schemas.microsoft.com/office/drawing/2010/main" id="{894CF27E-05BA-4347-8FC3-BD4001115B17}"/>
              </a:ext>
            </a:extLst>
          </p:cNvPr>
          <p:cNvSpPr txBox="1"/>
          <p:nvPr/>
        </p:nvSpPr>
        <p:spPr>
          <a:xfrm rot="0">
            <a:off x="2074679" y="910080"/>
            <a:ext cx="5240520" cy="3433320"/>
          </a:xfrm>
          <a:prstGeom prst="rect">
            <a:avLst/>
          </a:prstGeom>
          <a:noFill/>
          <a:ln w="0">
            <a:noFill/>
          </a:ln>
        </p:spPr>
        <p:txBody>
          <a:bodyPr anchor="t" bIns="44999" lIns="89999" rIns="89999" rtlCol="0" tIns="44999" vert="horz">
            <a:noAutofit/>
          </a:bodyPr>
          <a:lstStyle/>
          <a:p>
            <a:pPr/>
            <a:r>
              <a:rPr b="0" dirty="0" lang="en" spc="-1" strike="noStrike" sz="1600">
                <a:solidFill>
                  <a:schemeClr val="dk1"/>
                </a:solidFill>
                <a:latin typeface="Cabin"/>
              </a:rPr>
              <a:t>Islam je objavljen preko Muhameda, koji je rođen u Meki oko 570. godine. Muhamed, sin Abdulahov, potiče iz uglednog plemena Kurejš, za čije pripadnike se vjeruje da su bili čuvari važnog arapskog predislamskog hrama – Kabe u Meki. Muhamed se najviše bavio trgovačkim poslovima i u svojoj 25. godini se ženi udovicom Hatidžom, sa kojom dobija djecu, pridržavajući se načela monogamije. Bio je posvećen meditaciji u vrijeme mjeseca ramazana (9. mjesec u islamskom kalendaru), i pri jednoj od njih počinje primati objave od Boga preko anđela (arhanđela Gavrila).</a:t>
            </a:r>
            <a:endParaRPr b="0" dirty="0" lang="en" spc="-1" strike="noStrike" sz="1600">
              <a:solidFill>
                <a:schemeClr val="dk1"/>
              </a:solidFill>
              <a:latin typeface="Cabin"/>
            </a:endParaRPr>
          </a:p>
        </p:txBody>
      </p:sp>
    </p:spTree>
    <p:extLst>
      <p:ext uri="{32F69B8B-2F16-46A1-939A-6599FDDA04EC}">
        <p14:creationId xmlns:p14="http://schemas.microsoft.com/office/powerpoint/2010/main" val="1709109070306"/>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2" presetSubtype="12">
                                  <p:stCondLst>
                                    <p:cond delay="0"/>
                                  </p:stCondLst>
                                  <p:childTnLst>
                                    <p:set>
                                      <p:cBhvr>
                                        <p:cTn dur="1" fill="hold" id="6">
                                          <p:stCondLst>
                                            <p:cond delay="0"/>
                                          </p:stCondLst>
                                        </p:cTn>
                                        <p:tgtEl>
                                          <p:spTgt spid="32"/>
                                        </p:tgtEl>
                                        <p:attrNameLst>
                                          <p:attrName>style.visibility</p:attrName>
                                        </p:attrNameLst>
                                      </p:cBhvr>
                                      <p:to>
                                        <p:strVal val="visible"/>
                                      </p:to>
                                    </p:set>
                                    <p:anim calcmode="lin" valueType="num">
                                      <p:cBhvr additive="base">
                                        <p:cTn dur="1500" id="7">
                                          <p:stCondLst>
                                            <p:cond delay="0"/>
                                          </p:stCondLst>
                                        </p:cTn>
                                        <p:tgtEl>
                                          <p:spTgt spid="32"/>
                                        </p:tgtEl>
                                        <p:attrNameLst>
                                          <p:attrName>ppt_x</p:attrName>
                                        </p:attrNameLst>
                                      </p:cBhvr>
                                      <p:tavLst>
                                        <p:tav tm="0">
                                          <p:val>
                                            <p:strVal val="0-#ppt_w/2"/>
                                          </p:val>
                                        </p:tav>
                                        <p:tav tm="100000">
                                          <p:val>
                                            <p:strVal val="#ppt_x"/>
                                          </p:val>
                                        </p:tav>
                                      </p:tavLst>
                                    </p:anim>
                                    <p:anim calcmode="lin" valueType="num">
                                      <p:cBhvr additive="base">
                                        <p:cTn dur="1500" id="8">
                                          <p:stCondLst>
                                            <p:cond delay="0"/>
                                          </p:stCondLst>
                                        </p:cTn>
                                        <p:tgtEl>
                                          <p:spTgt spid="32"/>
                                        </p:tgtEl>
                                        <p:attrNameLst>
                                          <p:attrName>ppt_y</p:attrName>
                                        </p:attrNameLst>
                                      </p:cBhvr>
                                      <p:tavLst>
                                        <p:tav tm="0">
                                          <p:val>
                                            <p:strVal val="1+#ppt_h/2"/>
                                          </p:val>
                                        </p:tav>
                                        <p:tav tm="100000">
                                          <p:val>
                                            <p:strVal val="#ppt_y"/>
                                          </p:val>
                                        </p:tav>
                                      </p:tavLst>
                                    </p:anim>
                                  </p:childTnLst>
                                </p:cTn>
                              </p:par>
                              <p:par>
                                <p:cTn fill="hold" grpId="1" id="9" nodeType="withEffect" presetClass="entr" presetID="2" presetSubtype="1">
                                  <p:stCondLst>
                                    <p:cond delay="0"/>
                                  </p:stCondLst>
                                  <p:childTnLst>
                                    <p:set>
                                      <p:cBhvr>
                                        <p:cTn dur="1" fill="hold" id="10">
                                          <p:stCondLst>
                                            <p:cond delay="0"/>
                                          </p:stCondLst>
                                        </p:cTn>
                                        <p:tgtEl>
                                          <p:spTgt spid="2"/>
                                        </p:tgtEl>
                                        <p:attrNameLst>
                                          <p:attrName>style.visibility</p:attrName>
                                        </p:attrNameLst>
                                      </p:cBhvr>
                                      <p:to>
                                        <p:strVal val="visible"/>
                                      </p:to>
                                    </p:set>
                                    <p:anim calcmode="lin" valueType="num">
                                      <p:cBhvr additive="base">
                                        <p:cTn dur="1500" id="11">
                                          <p:stCondLst>
                                            <p:cond delay="0"/>
                                          </p:stCondLst>
                                        </p:cTn>
                                        <p:tgtEl>
                                          <p:spTgt spid="2"/>
                                        </p:tgtEl>
                                        <p:attrNameLst>
                                          <p:attrName>ppt_x</p:attrName>
                                        </p:attrNameLst>
                                      </p:cBhvr>
                                      <p:tavLst>
                                        <p:tav tm="0">
                                          <p:val>
                                            <p:strVal val="#ppt_x"/>
                                          </p:val>
                                        </p:tav>
                                        <p:tav tm="100000">
                                          <p:val>
                                            <p:strVal val="#ppt_x"/>
                                          </p:val>
                                        </p:tav>
                                      </p:tavLst>
                                    </p:anim>
                                    <p:anim calcmode="lin" valueType="num">
                                      <p:cBhvr additive="base">
                                        <p:cTn dur="1500" id="12">
                                          <p:stCondLst>
                                            <p:cond delay="0"/>
                                          </p:stCondLst>
                                        </p:cTn>
                                        <p:tgtEl>
                                          <p:spTgt spid="2"/>
                                        </p:tgtEl>
                                        <p:attrNameLst>
                                          <p:attrName>ppt_y</p:attrName>
                                        </p:attrNameLst>
                                      </p:cBhvr>
                                      <p:tavLst>
                                        <p:tav tm="0">
                                          <p:val>
                                            <p:strVal val="0-#ppt_h/2"/>
                                          </p:val>
                                        </p:tav>
                                        <p:tav tm="100000">
                                          <p:val>
                                            <p:strVal val="#ppt_y"/>
                                          </p:val>
                                        </p:tav>
                                      </p:tavLst>
                                    </p:anim>
                                  </p:childTnLst>
                                </p:cTn>
                              </p:par>
                              <p:par>
                                <p:cTn fill="hold" grpId="2" id="13" nodeType="withEffect" presetClass="entr" presetID="2" presetSubtype="1">
                                  <p:stCondLst>
                                    <p:cond delay="0"/>
                                  </p:stCondLst>
                                  <p:childTnLst>
                                    <p:set>
                                      <p:cBhvr>
                                        <p:cTn dur="1" fill="hold" id="14">
                                          <p:stCondLst>
                                            <p:cond delay="0"/>
                                          </p:stCondLst>
                                        </p:cTn>
                                        <p:tgtEl>
                                          <p:spTgt spid="17"/>
                                        </p:tgtEl>
                                        <p:attrNameLst>
                                          <p:attrName>style.visibility</p:attrName>
                                        </p:attrNameLst>
                                      </p:cBhvr>
                                      <p:to>
                                        <p:strVal val="visible"/>
                                      </p:to>
                                    </p:set>
                                    <p:anim calcmode="lin" valueType="num">
                                      <p:cBhvr additive="base">
                                        <p:cTn dur="1500" id="15">
                                          <p:stCondLst>
                                            <p:cond delay="0"/>
                                          </p:stCondLst>
                                        </p:cTn>
                                        <p:tgtEl>
                                          <p:spTgt spid="17"/>
                                        </p:tgtEl>
                                        <p:attrNameLst>
                                          <p:attrName>ppt_x</p:attrName>
                                        </p:attrNameLst>
                                      </p:cBhvr>
                                      <p:tavLst>
                                        <p:tav tm="0">
                                          <p:val>
                                            <p:strVal val="#ppt_x"/>
                                          </p:val>
                                        </p:tav>
                                        <p:tav tm="100000">
                                          <p:val>
                                            <p:strVal val="#ppt_x"/>
                                          </p:val>
                                        </p:tav>
                                      </p:tavLst>
                                    </p:anim>
                                    <p:anim calcmode="lin" valueType="num">
                                      <p:cBhvr additive="base">
                                        <p:cTn dur="1500" id="16">
                                          <p:stCondLst>
                                            <p:cond delay="0"/>
                                          </p:stCondLst>
                                        </p:cTn>
                                        <p:tgtEl>
                                          <p:spTgt spid="17"/>
                                        </p:tgtEl>
                                        <p:attrNameLst>
                                          <p:attrName>ppt_y</p:attrName>
                                        </p:attrNameLst>
                                      </p:cBhvr>
                                      <p:tavLst>
                                        <p:tav tm="0">
                                          <p:val>
                                            <p:strVal val="0-#ppt_h/2"/>
                                          </p:val>
                                        </p:tav>
                                        <p:tav tm="100000">
                                          <p:val>
                                            <p:strVal val="#ppt_y"/>
                                          </p:val>
                                        </p:tav>
                                      </p:tavLst>
                                    </p:anim>
                                  </p:childTnLst>
                                </p:cTn>
                              </p:par>
                              <p:par>
                                <p:cTn fill="hold" grpId="3" id="17" nodeType="withEffect" presetClass="entr" presetID="10" presetSubtype="0">
                                  <p:stCondLst>
                                    <p:cond delay="0"/>
                                  </p:stCondLst>
                                  <p:childTnLst>
                                    <p:set>
                                      <p:cBhvr>
                                        <p:cTn dur="1" fill="hold" id="18">
                                          <p:stCondLst>
                                            <p:cond delay="0"/>
                                          </p:stCondLst>
                                        </p:cTn>
                                        <p:tgtEl>
                                          <p:spTgt spid="53"/>
                                        </p:tgtEl>
                                        <p:attrNameLst>
                                          <p:attrName>style.visibility</p:attrName>
                                        </p:attrNameLst>
                                      </p:cBhvr>
                                      <p:to>
                                        <p:strVal val="visible"/>
                                      </p:to>
                                    </p:set>
                                    <p:animEffect filter="fade" transition="in">
                                      <p:cBhvr>
                                        <p:cTn dur="1500" id="19"/>
                                        <p:tgtEl>
                                          <p:spTgt spid="5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32"/>
      <p:bldP animBg="1" grpId="1" spid="2"/>
      <p:bldP animBg="1" grpId="2" spid="17"/>
      <p:bldP autoUpdateAnimBg="0" grpId="3" spid="53"/>
    </p:bldLst>
  </p:timing>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PlaceHolder 1">
            <a:extLst>
              <a:ext uri="{DAF6626F-7043-4EEA-8CB3-307F7111C307}">
                <a16:creationId xmlns:a16="http://schemas.microsoft.com/office/drawing/2010/main" id="{BA9BDFAF-4751-4A8D-903E-06EAA12B2B8E}"/>
              </a:ext>
            </a:extLst>
          </p:cNvPr>
          <p:cNvSpPr>
            <a:spLocks noGrp="true"/>
          </p:cNvSpPr>
          <p:nvPr>
            <p:ph/>
          </p:nvPr>
        </p:nvSpPr>
        <p:spPr>
          <a:xfrm rot="0">
            <a:off x="966600" y="1371600"/>
            <a:ext cx="4748400" cy="2561759"/>
          </a:xfrm>
          <a:prstGeom prst="rect">
            <a:avLst/>
          </a:prstGeom>
          <a:noFill/>
          <a:ln w="0">
            <a:noFill/>
          </a:ln>
        </p:spPr>
        <p:txBody>
          <a:bodyPr anchor="ctr" bIns="91440" lIns="91440" rIns="91440" rtlCol="0" tIns="91440" vert="horz">
            <a:noAutofit/>
          </a:bodyPr>
          <a:lstStyle/>
          <a:p>
            <a:pPr indent="0">
              <a:lnSpc>
                <a:spcPct val="100000"/>
              </a:lnSpc>
              <a:buNone/>
            </a:pPr>
            <a:r>
              <a:rPr b="0" dirty="0" lang="en" spc="-1" strike="noStrike" sz="1600">
                <a:solidFill>
                  <a:schemeClr val="dk1"/>
                </a:solidFill>
                <a:latin typeface="Cabin"/>
              </a:rPr>
              <a:t>Prikupljene objave čine Kur’an, svetu knjigu islama. Kur’an je sastavljen od 114 sura ili poglavlja, koji sadrže ajete ili stihove. Muslimani drže da je islam ista ona vjera koju su vijekovima propovijedali božji poslanici još od Adama (Adema). </a:t>
            </a:r>
          </a:p>
          <a:p>
            <a:pPr indent="0">
              <a:lnSpc>
                <a:spcPct val="100000"/>
              </a:lnSpc>
              <a:buNone/>
            </a:pPr>
            <a:r>
              <a:rPr b="0" dirty="0" lang="en-US" spc="-1" strike="noStrike" sz="1600">
                <a:solidFill>
                  <a:srgbClr val="000000"/>
                </a:solidFill>
                <a:latin typeface="Arial"/>
              </a:rPr>
              <a:t/>
            </a:r>
          </a:p>
          <a:p>
            <a:pPr indent="0">
              <a:lnSpc>
                <a:spcPct val="100000"/>
              </a:lnSpc>
              <a:buNone/>
            </a:pPr>
            <a:r>
              <a:rPr b="0" dirty="0" lang="en" spc="-1" strike="noStrike" sz="1600">
                <a:solidFill>
                  <a:schemeClr val="dk1"/>
                </a:solidFill>
                <a:latin typeface="Cabin"/>
              </a:rPr>
              <a:t>Budući da su prethodne objave ljudima izmijenjene ili djelimično zaboravljene, Bog je poslao Kur’an preko Muhameda da bi ukazao čoviječanstvu na pravi put pobožnosti.</a:t>
            </a:r>
            <a:endParaRPr b="0" dirty="0" lang="en" spc="-1" strike="noStrike" sz="1600">
              <a:solidFill>
                <a:schemeClr val="dk1"/>
              </a:solidFill>
              <a:latin typeface="Cabin"/>
            </a:endParaRPr>
          </a:p>
        </p:txBody>
      </p:sp>
      <p:grpSp>
        <p:nvGrpSpPr>
          <p:cNvPr id="3" name="Google Shape;928;p 2">
            <a:extLst>
              <a:ext uri="{61BA0F4C-F376-4031-A278-8A1275BA956B}">
                <a16:creationId xmlns:a16="http://schemas.microsoft.com/office/drawing/2010/main" id="{DBBFA4FC-E55B-40C0-A200-F57B691A5FF4}"/>
              </a:ext>
            </a:extLst>
          </p:cNvPr>
          <p:cNvGrpSpPr/>
          <p:nvPr/>
        </p:nvGrpSpPr>
        <p:grpSpPr>
          <a:xfrm rot="0">
            <a:off x="8040960" y="244800"/>
            <a:ext cx="503639" cy="1995840"/>
            <a:chOff x="8040960" y="244800"/>
            <a:chExt cx="503639" cy="1995840"/>
          </a:xfrm>
        </p:grpSpPr>
        <p:cxnSp>
          <p:nvCxnSpPr>
            <p:cNvPr id="4" name="Google Shape;929;p 2">
              <a:extLst>
                <a:ext uri="{F6B24426-FC00-41B1-BAAC-400E3E364A86}">
                  <a16:creationId xmlns:a16="http://schemas.microsoft.com/office/drawing/2010/main" id="{6CA038A8-538B-47F4-9361-74E580521AD1}"/>
                </a:ext>
              </a:extLst>
            </p:cNvPr>
            <p:cNvCxnSpPr/>
            <p:nvPr/>
          </p:nvCxnSpPr>
          <p:spPr>
            <a:xfrm rot="0">
              <a:off x="8281800" y="244800"/>
              <a:ext cx="11520" cy="1269360"/>
            </a:xfrm>
            <a:prstGeom prst="line">
              <a:avLst/>
            </a:prstGeom>
            <a:ln w="9525">
              <a:solidFill>
                <a:srgbClr val="000000"/>
              </a:solidFill>
              <a:round/>
            </a:ln>
          </p:spPr>
        </p:cxnSp>
        <p:sp>
          <p:nvSpPr>
            <p:cNvPr id="5" name="Google Shape;930;p 2">
              <a:extLst>
                <a:ext uri="{C1749498-2225-427E-9749-E3C7434532E1}">
                  <a16:creationId xmlns:a16="http://schemas.microsoft.com/office/drawing/2010/main" id="{19F7B0C2-9605-4E19-ABA1-75E9A78A1D4F}"/>
                </a:ext>
              </a:extLst>
            </p:cNvPr>
            <p:cNvSpPr/>
            <p:nvPr/>
          </p:nvSpPr>
          <p:spPr>
            <a:xfrm rot="0">
              <a:off x="8208720" y="14950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6" name="Google Shape;931;p 2">
              <a:extLst>
                <a:ext uri="{0B1ACCCA-529A-4E67-A57A-E3D9DC61D4FE}">
                  <a16:creationId xmlns:a16="http://schemas.microsoft.com/office/drawing/2010/main" id="{0C455D33-A714-46CF-9D48-1A4AA615683F}"/>
                </a:ext>
              </a:extLst>
            </p:cNvPr>
            <p:cNvGrpSpPr/>
            <p:nvPr/>
          </p:nvGrpSpPr>
          <p:grpSpPr>
            <a:xfrm rot="0">
              <a:off x="8040960" y="1230840"/>
              <a:ext cx="503639" cy="1009800"/>
              <a:chOff x="8040960" y="1230840"/>
              <a:chExt cx="503639" cy="1009800"/>
            </a:xfrm>
          </p:grpSpPr>
          <p:sp>
            <p:nvSpPr>
              <p:cNvPr id="7" name="Google Shape;932;p 2">
                <a:extLst>
                  <a:ext uri="{26C3CBE5-D5DE-45AC-8B17-349F003FB30B}">
                    <a16:creationId xmlns:a16="http://schemas.microsoft.com/office/drawing/2010/main" id="{A568E281-2454-497B-B9C4-14B3762797C5}"/>
                  </a:ext>
                </a:extLst>
              </p:cNvPr>
              <p:cNvSpPr/>
              <p:nvPr/>
            </p:nvSpPr>
            <p:spPr>
              <a:xfrm rot="0">
                <a:off x="8377200" y="14950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933;p 2">
                <a:extLst>
                  <a:ext uri="{B82DDA74-9584-44AB-BAAA-14F0F5D18938}">
                    <a16:creationId xmlns:a16="http://schemas.microsoft.com/office/drawing/2010/main" id="{6FECC989-D93C-49D8-9A20-E819E3984C2F}"/>
                  </a:ext>
                </a:extLst>
              </p:cNvPr>
              <p:cNvSpPr/>
              <p:nvPr/>
            </p:nvSpPr>
            <p:spPr>
              <a:xfrm rot="0">
                <a:off x="8100720" y="14950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934;p 2">
                <a:extLst>
                  <a:ext uri="{E09CED30-BECF-490B-87C4-2515E103D746}">
                    <a16:creationId xmlns:a16="http://schemas.microsoft.com/office/drawing/2010/main" id="{095550D9-D1F6-4CD8-BC6F-E55807C0149C}"/>
                  </a:ext>
                </a:extLst>
              </p:cNvPr>
              <p:cNvSpPr/>
              <p:nvPr/>
            </p:nvSpPr>
            <p:spPr>
              <a:xfrm rot="0">
                <a:off x="8040960" y="123084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935;p 2">
                <a:extLst>
                  <a:ext uri="{51B72E41-AAC8-47FA-957E-579944DE1281}">
                    <a16:creationId xmlns:a16="http://schemas.microsoft.com/office/drawing/2010/main" id="{E7BDAD36-9934-4968-8F73-E15B6B5ACB97}"/>
                  </a:ext>
                </a:extLst>
              </p:cNvPr>
              <p:cNvSpPr/>
              <p:nvPr/>
            </p:nvSpPr>
            <p:spPr>
              <a:xfrm rot="0">
                <a:off x="8073360" y="20548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936;p 2">
                <a:extLst>
                  <a:ext uri="{B13EFF41-B1DE-4655-8DAC-B5D82F5B3C33}">
                    <a16:creationId xmlns:a16="http://schemas.microsoft.com/office/drawing/2010/main" id="{5298924A-EC2F-4C6D-997F-8BEE997D9F77}"/>
                  </a:ext>
                </a:extLst>
              </p:cNvPr>
              <p:cNvSpPr/>
              <p:nvPr/>
            </p:nvSpPr>
            <p:spPr>
              <a:xfrm rot="0">
                <a:off x="8234640" y="155628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937;p 2">
                <a:extLst>
                  <a:ext uri="{5A9B8F4C-CF88-43EF-804E-F206323AA784}">
                    <a16:creationId xmlns:a16="http://schemas.microsoft.com/office/drawing/2010/main" id="{4F597EB4-1187-4686-A879-B63E4360C9BC}"/>
                  </a:ext>
                </a:extLst>
              </p:cNvPr>
              <p:cNvSpPr/>
              <p:nvPr/>
            </p:nvSpPr>
            <p:spPr>
              <a:xfrm rot="0">
                <a:off x="8166959" y="2026799"/>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938;p 2">
                <a:extLst>
                  <a:ext uri="{77B85AEA-A634-4CCF-9C75-22C8408FD1D2}">
                    <a16:creationId xmlns:a16="http://schemas.microsoft.com/office/drawing/2010/main" id="{00CC0366-8AF7-4601-ACC6-382E6F0B14CA}"/>
                  </a:ext>
                </a:extLst>
              </p:cNvPr>
              <p:cNvSpPr/>
              <p:nvPr/>
            </p:nvSpPr>
            <p:spPr>
              <a:xfrm rot="0">
                <a:off x="8120160" y="155628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939;p 2">
                <a:extLst>
                  <a:ext uri="{647DEF0A-134C-4D23-83F0-3F75224CE891}">
                    <a16:creationId xmlns:a16="http://schemas.microsoft.com/office/drawing/2010/main" id="{803E0BF8-78C3-4FAE-9FDC-30445C916856}"/>
                  </a:ext>
                </a:extLst>
              </p:cNvPr>
              <p:cNvSpPr/>
              <p:nvPr/>
            </p:nvSpPr>
            <p:spPr>
              <a:xfrm rot="0">
                <a:off x="8399520" y="155628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940;p 2">
                <a:extLst>
                  <a:ext uri="{10F7F952-160F-4EF3-8B37-7F64D6504532}">
                    <a16:creationId xmlns:a16="http://schemas.microsoft.com/office/drawing/2010/main" id="{BF99A8B4-6A1B-490B-B08D-BF1B563F49CE}"/>
                  </a:ext>
                </a:extLst>
              </p:cNvPr>
              <p:cNvSpPr/>
              <p:nvPr/>
            </p:nvSpPr>
            <p:spPr>
              <a:xfrm rot="0">
                <a:off x="8175600" y="123084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6" name="Google Shape;941;p 2">
                <a:extLst>
                  <a:ext uri="{7AA62E38-F25E-41B5-ACD0-03186D53A647}">
                    <a16:creationId xmlns:a16="http://schemas.microsoft.com/office/drawing/2010/main" id="{F3A7D0BA-8594-414B-B368-7A6558FE11A1}"/>
                  </a:ext>
                </a:extLst>
              </p:cNvPr>
              <p:cNvSpPr/>
              <p:nvPr/>
            </p:nvSpPr>
            <p:spPr>
              <a:xfrm rot="0">
                <a:off x="8078760" y="14551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7" name="Google Shape;942;p 2">
                <a:extLst>
                  <a:ext uri="{35A46C05-17DE-496E-938E-CB3CD868C333}">
                    <a16:creationId xmlns:a16="http://schemas.microsoft.com/office/drawing/2010/main" id="{86796FF5-AB5F-4AAD-8D5B-786A25180ED7}"/>
                  </a:ext>
                </a:extLst>
              </p:cNvPr>
              <p:cNvSpPr/>
              <p:nvPr/>
            </p:nvSpPr>
            <p:spPr>
              <a:xfrm rot="0">
                <a:off x="8085960" y="2014559"/>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18" name="Google Shape;943;p 2">
            <a:extLst>
              <a:ext uri="{34FB0109-4B4A-4299-8BBB-8F8A93586532}">
                <a16:creationId xmlns:a16="http://schemas.microsoft.com/office/drawing/2010/main" id="{7B7C1699-F5BC-4776-9C24-330B776C039C}"/>
              </a:ext>
            </a:extLst>
          </p:cNvPr>
          <p:cNvGrpSpPr/>
          <p:nvPr/>
        </p:nvGrpSpPr>
        <p:grpSpPr>
          <a:xfrm rot="0">
            <a:off x="7235280" y="241560"/>
            <a:ext cx="503639" cy="2820600"/>
            <a:chOff x="7235280" y="241560"/>
            <a:chExt cx="503639" cy="2820600"/>
          </a:xfrm>
        </p:grpSpPr>
        <p:cxnSp>
          <p:nvCxnSpPr>
            <p:cNvPr id="19" name="Google Shape;944;p 2">
              <a:extLst>
                <a:ext uri="{F2999591-97E5-460A-A307-08F6A1BE3652}">
                  <a16:creationId xmlns:a16="http://schemas.microsoft.com/office/drawing/2010/main" id="{FB947CFE-DEF0-461F-87FB-46C34C0A0F4E}"/>
                </a:ext>
              </a:extLst>
            </p:cNvPr>
            <p:cNvCxnSpPr/>
            <p:nvPr/>
          </p:nvCxnSpPr>
          <p:spPr>
            <a:xfrm rot="0">
              <a:off x="7487279" y="241560"/>
              <a:ext cx="360" cy="2091600"/>
            </a:xfrm>
            <a:prstGeom prst="line">
              <a:avLst/>
            </a:prstGeom>
            <a:ln w="9525">
              <a:solidFill>
                <a:srgbClr val="000000"/>
              </a:solidFill>
              <a:round/>
            </a:ln>
          </p:spPr>
        </p:cxnSp>
        <p:sp>
          <p:nvSpPr>
            <p:cNvPr id="20" name="Google Shape;945;p 2">
              <a:extLst>
                <a:ext uri="{E6C04039-4573-4600-A0DC-8DB3BF061039}">
                  <a16:creationId xmlns:a16="http://schemas.microsoft.com/office/drawing/2010/main" id="{C9D2A06D-BC3D-44D1-B69F-81F3087B753F}"/>
                </a:ext>
              </a:extLst>
            </p:cNvPr>
            <p:cNvSpPr/>
            <p:nvPr/>
          </p:nvSpPr>
          <p:spPr>
            <a:xfrm rot="0">
              <a:off x="7403040" y="2314080"/>
              <a:ext cx="167760" cy="52200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21" name="Google Shape;946;p 2">
              <a:extLst>
                <a:ext uri="{406BD369-7B66-42EF-AA40-5FAB4B138A7B}">
                  <a16:creationId xmlns:a16="http://schemas.microsoft.com/office/drawing/2010/main" id="{B331547C-2CB2-423E-B867-65C557759418}"/>
                </a:ext>
              </a:extLst>
            </p:cNvPr>
            <p:cNvGrpSpPr/>
            <p:nvPr/>
          </p:nvGrpSpPr>
          <p:grpSpPr>
            <a:xfrm rot="0">
              <a:off x="7235280" y="2048760"/>
              <a:ext cx="503639" cy="1013399"/>
              <a:chOff x="7235280" y="2048760"/>
              <a:chExt cx="503639" cy="1013399"/>
            </a:xfrm>
          </p:grpSpPr>
          <p:sp>
            <p:nvSpPr>
              <p:cNvPr id="22" name="Google Shape;947;p 2">
                <a:extLst>
                  <a:ext uri="{41EF17A1-9088-4492-B6D9-2F1705C26E92}">
                    <a16:creationId xmlns:a16="http://schemas.microsoft.com/office/drawing/2010/main" id="{FED86B90-D9F1-4881-86BA-D6EC5FEFF244}"/>
                  </a:ext>
                </a:extLst>
              </p:cNvPr>
              <p:cNvSpPr/>
              <p:nvPr/>
            </p:nvSpPr>
            <p:spPr>
              <a:xfrm rot="0">
                <a:off x="7571520" y="2314080"/>
                <a:ext cx="107280" cy="52200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3" name="Google Shape;948;p 2">
                <a:extLst>
                  <a:ext uri="{AA79AF32-6D97-4D91-A7FC-C9F415A9349F}">
                    <a16:creationId xmlns:a16="http://schemas.microsoft.com/office/drawing/2010/main" id="{AD1265B9-D119-40FD-945E-A75D2BDE0080}"/>
                  </a:ext>
                </a:extLst>
              </p:cNvPr>
              <p:cNvSpPr/>
              <p:nvPr/>
            </p:nvSpPr>
            <p:spPr>
              <a:xfrm rot="0">
                <a:off x="7295040" y="2314080"/>
                <a:ext cx="108000" cy="52200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4" name="Google Shape;949;p 2">
                <a:extLst>
                  <a:ext uri="{2DDEFB6D-E14E-4C94-8C16-EAC1C64D10D5}">
                    <a16:creationId xmlns:a16="http://schemas.microsoft.com/office/drawing/2010/main" id="{D97572B6-1EFE-47C0-BA87-92A434F6BD2D}"/>
                  </a:ext>
                </a:extLst>
              </p:cNvPr>
              <p:cNvSpPr/>
              <p:nvPr/>
            </p:nvSpPr>
            <p:spPr>
              <a:xfrm rot="0">
                <a:off x="7235280" y="2048760"/>
                <a:ext cx="503639" cy="225000"/>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5" name="Google Shape;950;p 2">
                <a:extLst>
                  <a:ext uri="{C9C94821-ACEB-4982-BAA6-80EF25417292}">
                    <a16:creationId xmlns:a16="http://schemas.microsoft.com/office/drawing/2010/main" id="{21F63E63-480F-46B3-8CF3-612695D05311}"/>
                  </a:ext>
                </a:extLst>
              </p:cNvPr>
              <p:cNvSpPr/>
              <p:nvPr/>
            </p:nvSpPr>
            <p:spPr>
              <a:xfrm rot="0">
                <a:off x="7267679" y="2876040"/>
                <a:ext cx="439560" cy="186120"/>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6" name="Google Shape;951;p 2">
                <a:extLst>
                  <a:ext uri="{D8FFD5ED-60DC-4C99-8B1C-ECDDC39F0D16}">
                    <a16:creationId xmlns:a16="http://schemas.microsoft.com/office/drawing/2010/main" id="{5635375B-88F3-4A51-8377-8891BB122B4D}"/>
                  </a:ext>
                </a:extLst>
              </p:cNvPr>
              <p:cNvSpPr/>
              <p:nvPr/>
            </p:nvSpPr>
            <p:spPr>
              <a:xfrm rot="0">
                <a:off x="7428960" y="2375280"/>
                <a:ext cx="115920" cy="4608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7" name="Google Shape;952;p 2">
                <a:extLst>
                  <a:ext uri="{E1F8CC6B-3798-46FD-A2AF-DD9995978A3B}">
                    <a16:creationId xmlns:a16="http://schemas.microsoft.com/office/drawing/2010/main" id="{ACE1CA2D-FB2F-4E1B-9D7C-49FD94E981DA}"/>
                  </a:ext>
                </a:extLst>
              </p:cNvPr>
              <p:cNvSpPr/>
              <p:nvPr/>
            </p:nvSpPr>
            <p:spPr>
              <a:xfrm rot="0">
                <a:off x="7361280" y="2847600"/>
                <a:ext cx="251999" cy="21456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8" name="Google Shape;953;p 2">
                <a:extLst>
                  <a:ext uri="{21FF18BA-A128-4DAB-ADB9-37159F704D84}">
                    <a16:creationId xmlns:a16="http://schemas.microsoft.com/office/drawing/2010/main" id="{A13A8415-F200-4551-A42E-C58A26C35DCF}"/>
                  </a:ext>
                </a:extLst>
              </p:cNvPr>
              <p:cNvSpPr/>
              <p:nvPr/>
            </p:nvSpPr>
            <p:spPr>
              <a:xfrm rot="0">
                <a:off x="7314480" y="2375280"/>
                <a:ext cx="66600" cy="4608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9" name="Google Shape;954;p 2">
                <a:extLst>
                  <a:ext uri="{7A91F72E-6147-41EF-9A3D-C3B36ABB2ECC}">
                    <a16:creationId xmlns:a16="http://schemas.microsoft.com/office/drawing/2010/main" id="{472DE42F-C510-4446-ADB5-E80C89484BDF}"/>
                  </a:ext>
                </a:extLst>
              </p:cNvPr>
              <p:cNvSpPr/>
              <p:nvPr/>
            </p:nvSpPr>
            <p:spPr>
              <a:xfrm rot="0">
                <a:off x="7593840" y="2375280"/>
                <a:ext cx="66600" cy="4608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30" name="Google Shape;955;p 2">
                <a:extLst>
                  <a:ext uri="{0BD5C750-54DB-4603-9F2F-F9137E8727D5}">
                    <a16:creationId xmlns:a16="http://schemas.microsoft.com/office/drawing/2010/main" id="{CE6737E2-DD99-413D-8828-95425670B5AB}"/>
                  </a:ext>
                </a:extLst>
              </p:cNvPr>
              <p:cNvSpPr/>
              <p:nvPr/>
            </p:nvSpPr>
            <p:spPr>
              <a:xfrm rot="0">
                <a:off x="7369920" y="2048760"/>
                <a:ext cx="234000" cy="26568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1" name="Google Shape;956;p 2">
                <a:extLst>
                  <a:ext uri="{3D26C127-78ED-4848-9404-9C31E9BE6B68}">
                    <a16:creationId xmlns:a16="http://schemas.microsoft.com/office/drawing/2010/main" id="{F9EB69DD-9BA3-4C0B-BABB-4314E648A528}"/>
                  </a:ext>
                </a:extLst>
              </p:cNvPr>
              <p:cNvSpPr/>
              <p:nvPr/>
            </p:nvSpPr>
            <p:spPr>
              <a:xfrm rot="0">
                <a:off x="7273080" y="227376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2" name="Google Shape;957;p 2">
                <a:extLst>
                  <a:ext uri="{7B78D02D-4CD6-4E98-BB30-51112CB03B88}">
                    <a16:creationId xmlns:a16="http://schemas.microsoft.com/office/drawing/2010/main" id="{A78CE678-9A20-4B58-93BE-23B4BDE5A23B}"/>
                  </a:ext>
                </a:extLst>
              </p:cNvPr>
              <p:cNvSpPr/>
              <p:nvPr/>
            </p:nvSpPr>
            <p:spPr>
              <a:xfrm rot="0">
                <a:off x="7280280" y="2835360"/>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33" name="Google Shape;958;p 2">
            <a:extLst>
              <a:ext uri="{32FAFBD9-2071-44AB-AF8E-463AEBE71FA3}">
                <a16:creationId xmlns:a16="http://schemas.microsoft.com/office/drawing/2010/main" id="{B6E1EA3A-21DE-4D10-8380-0A4BC93E7190}"/>
              </a:ext>
            </a:extLst>
          </p:cNvPr>
          <p:cNvGrpSpPr/>
          <p:nvPr/>
        </p:nvGrpSpPr>
        <p:grpSpPr>
          <a:xfrm rot="0">
            <a:off x="6429960" y="241560"/>
            <a:ext cx="503639" cy="3797280"/>
            <a:chOff x="6429960" y="241560"/>
            <a:chExt cx="503639" cy="3797280"/>
          </a:xfrm>
        </p:grpSpPr>
        <p:cxnSp>
          <p:nvCxnSpPr>
            <p:cNvPr id="34" name="Google Shape;959;p 2">
              <a:extLst>
                <a:ext uri="{A13544D9-6CBA-4690-8C2E-59CCA2288972}">
                  <a16:creationId xmlns:a16="http://schemas.microsoft.com/office/drawing/2010/main" id="{E9283522-25B7-41CE-936F-8F64BC7DE4A8}"/>
                </a:ext>
              </a:extLst>
            </p:cNvPr>
            <p:cNvCxnSpPr/>
            <p:nvPr/>
          </p:nvCxnSpPr>
          <p:spPr>
            <a:xfrm rot="0">
              <a:off x="6681600" y="241560"/>
              <a:ext cx="360" cy="3070800"/>
            </a:xfrm>
            <a:prstGeom prst="line">
              <a:avLst/>
            </a:prstGeom>
            <a:ln w="9525">
              <a:solidFill>
                <a:srgbClr val="000000"/>
              </a:solidFill>
              <a:round/>
            </a:ln>
          </p:spPr>
        </p:cxnSp>
        <p:sp>
          <p:nvSpPr>
            <p:cNvPr id="35" name="Google Shape;960;p 2">
              <a:extLst>
                <a:ext uri="{7DF772E8-2FAF-4522-87D0-99B47170A9C4}">
                  <a16:creationId xmlns:a16="http://schemas.microsoft.com/office/drawing/2010/main" id="{2333DFFF-88CB-40CE-8292-2E8EF59F32DA}"/>
                </a:ext>
              </a:extLst>
            </p:cNvPr>
            <p:cNvSpPr/>
            <p:nvPr/>
          </p:nvSpPr>
          <p:spPr>
            <a:xfrm rot="0">
              <a:off x="6597360" y="32932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36" name="Google Shape;961;p 2">
              <a:extLst>
                <a:ext uri="{73B91B72-B43D-41C8-9D03-673F705CBA9E}">
                  <a16:creationId xmlns:a16="http://schemas.microsoft.com/office/drawing/2010/main" id="{9638F434-D164-429F-8C84-8D11FF602295}"/>
                </a:ext>
              </a:extLst>
            </p:cNvPr>
            <p:cNvGrpSpPr/>
            <p:nvPr/>
          </p:nvGrpSpPr>
          <p:grpSpPr>
            <a:xfrm rot="0">
              <a:off x="6429960" y="3028680"/>
              <a:ext cx="503639" cy="1010160"/>
              <a:chOff x="6429960" y="3028680"/>
              <a:chExt cx="503639" cy="1010160"/>
            </a:xfrm>
          </p:grpSpPr>
          <p:sp>
            <p:nvSpPr>
              <p:cNvPr id="37" name="Google Shape;962;p 2">
                <a:extLst>
                  <a:ext uri="{A7B6C016-AEC1-49F5-BCFF-24B65FDAC3AF}">
                    <a16:creationId xmlns:a16="http://schemas.microsoft.com/office/drawing/2010/main" id="{D8557C54-B140-4DBA-98B5-02392BBC7246}"/>
                  </a:ext>
                </a:extLst>
              </p:cNvPr>
              <p:cNvSpPr/>
              <p:nvPr/>
            </p:nvSpPr>
            <p:spPr>
              <a:xfrm rot="0">
                <a:off x="6765840" y="32932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8" name="Google Shape;963;p 2">
                <a:extLst>
                  <a:ext uri="{7B8BE769-1C5F-4D96-8183-40023B9E799A}">
                    <a16:creationId xmlns:a16="http://schemas.microsoft.com/office/drawing/2010/main" id="{BE35073C-ED47-4E92-BC92-F0F0F7D32F0F}"/>
                  </a:ext>
                </a:extLst>
              </p:cNvPr>
              <p:cNvSpPr/>
              <p:nvPr/>
            </p:nvSpPr>
            <p:spPr>
              <a:xfrm rot="0">
                <a:off x="6489360" y="32932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9" name="Google Shape;964;p 2">
                <a:extLst>
                  <a:ext uri="{186664EE-8F87-4072-89B8-B445CD965A0C}">
                    <a16:creationId xmlns:a16="http://schemas.microsoft.com/office/drawing/2010/main" id="{9CAAEC3F-F760-4DD2-B9C4-7722B29812A5}"/>
                  </a:ext>
                </a:extLst>
              </p:cNvPr>
              <p:cNvSpPr/>
              <p:nvPr/>
            </p:nvSpPr>
            <p:spPr>
              <a:xfrm rot="0">
                <a:off x="6429960" y="302868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0" name="Google Shape;965;p 2">
                <a:extLst>
                  <a:ext uri="{CB5441FD-5398-4963-AF67-843C831D9B2C}">
                    <a16:creationId xmlns:a16="http://schemas.microsoft.com/office/drawing/2010/main" id="{3AA6C38A-EB4D-4A49-ADEA-DB1499FCB7B6}"/>
                  </a:ext>
                </a:extLst>
              </p:cNvPr>
              <p:cNvSpPr/>
              <p:nvPr/>
            </p:nvSpPr>
            <p:spPr>
              <a:xfrm rot="0">
                <a:off x="6462000" y="38530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1" name="Google Shape;966;p 2">
                <a:extLst>
                  <a:ext uri="{18602684-18F2-484E-8320-EE9830F9F9B7}">
                    <a16:creationId xmlns:a16="http://schemas.microsoft.com/office/drawing/2010/main" id="{E6C15A0D-A856-464D-82B4-A4B55DF061E6}"/>
                  </a:ext>
                </a:extLst>
              </p:cNvPr>
              <p:cNvSpPr/>
              <p:nvPr/>
            </p:nvSpPr>
            <p:spPr>
              <a:xfrm rot="0">
                <a:off x="6623280" y="335412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2" name="Google Shape;967;p 2">
                <a:extLst>
                  <a:ext uri="{40C63488-D529-4C2E-9B5D-483AED67A6C5}">
                    <a16:creationId xmlns:a16="http://schemas.microsoft.com/office/drawing/2010/main" id="{38A6B90B-3C64-441F-81B1-AA05DB61A11C}"/>
                  </a:ext>
                </a:extLst>
              </p:cNvPr>
              <p:cNvSpPr/>
              <p:nvPr/>
            </p:nvSpPr>
            <p:spPr>
              <a:xfrm rot="0">
                <a:off x="6555600" y="3824999"/>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3" name="Google Shape;968;p 2">
                <a:extLst>
                  <a:ext uri="{009BA6FB-5450-4637-BA23-CD8B8A77C4A4}">
                    <a16:creationId xmlns:a16="http://schemas.microsoft.com/office/drawing/2010/main" id="{2B5A8C0C-E7DF-4FE6-A30E-D2D9AE79625C}"/>
                  </a:ext>
                </a:extLst>
              </p:cNvPr>
              <p:cNvSpPr/>
              <p:nvPr/>
            </p:nvSpPr>
            <p:spPr>
              <a:xfrm rot="0">
                <a:off x="6508800" y="335412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4" name="Google Shape;969;p 2">
                <a:extLst>
                  <a:ext uri="{E36C7585-DA31-4BB3-9A31-FB726B725B60}">
                    <a16:creationId xmlns:a16="http://schemas.microsoft.com/office/drawing/2010/main" id="{B6FE6361-31D3-4769-A7AF-C82BBCE88D73}"/>
                  </a:ext>
                </a:extLst>
              </p:cNvPr>
              <p:cNvSpPr/>
              <p:nvPr/>
            </p:nvSpPr>
            <p:spPr>
              <a:xfrm rot="0">
                <a:off x="6788160" y="335412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5" name="Google Shape;970;p 2">
                <a:extLst>
                  <a:ext uri="{B9264E33-EDE0-4133-9221-DE438A2AD802}">
                    <a16:creationId xmlns:a16="http://schemas.microsoft.com/office/drawing/2010/main" id="{8051BCD9-39F9-4A2E-B302-334E84C1EBA8}"/>
                  </a:ext>
                </a:extLst>
              </p:cNvPr>
              <p:cNvSpPr/>
              <p:nvPr/>
            </p:nvSpPr>
            <p:spPr>
              <a:xfrm rot="0">
                <a:off x="6564240" y="302868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6" name="Google Shape;971;p 2">
                <a:extLst>
                  <a:ext uri="{92D07A0D-58A6-4C8A-955C-7BB0FDE966A6}">
                    <a16:creationId xmlns:a16="http://schemas.microsoft.com/office/drawing/2010/main" id="{209FFBF5-89FE-4E45-8ACA-A539CD3555CF}"/>
                  </a:ext>
                </a:extLst>
              </p:cNvPr>
              <p:cNvSpPr/>
              <p:nvPr/>
            </p:nvSpPr>
            <p:spPr>
              <a:xfrm rot="0">
                <a:off x="6467400" y="32533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7" name="Google Shape;972;p 2">
                <a:extLst>
                  <a:ext uri="{A1DF1575-D126-4563-95C4-2A4C959E0155}">
                    <a16:creationId xmlns:a16="http://schemas.microsoft.com/office/drawing/2010/main" id="{02489B4B-1FA6-4E67-96B8-3D923B609C4C}"/>
                  </a:ext>
                </a:extLst>
              </p:cNvPr>
              <p:cNvSpPr/>
              <p:nvPr/>
            </p:nvSpPr>
            <p:spPr>
              <a:xfrm rot="0">
                <a:off x="6474600" y="3812759"/>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spTree>
    <p:extLst>
      <p:ext uri="{1560A3AF-7484-46BD-81F1-8F02CD096943}">
        <p14:creationId xmlns:p14="http://schemas.microsoft.com/office/powerpoint/2010/main" val="1709109070313"/>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2">
                                            <p:bg/>
                                          </p:spTgt>
                                        </p:tgtEl>
                                        <p:attrNameLst>
                                          <p:attrName>style.visibility</p:attrName>
                                        </p:attrNameLst>
                                      </p:cBhvr>
                                      <p:to>
                                        <p:strVal val="visible"/>
                                      </p:to>
                                    </p:set>
                                    <p:animEffect filter="fade" transition="in">
                                      <p:cBhvr>
                                        <p:cTn dur="1500" id="7"/>
                                        <p:tgtEl>
                                          <p:spTgt spid="2">
                                            <p:bg/>
                                          </p:spTgt>
                                        </p:tgtEl>
                                      </p:cBhvr>
                                    </p:animEffect>
                                  </p:childTnLst>
                                </p:cTn>
                              </p:par>
                              <p:par>
                                <p:cTn fill="hold" grpId="1" id="8" nodeType="withEffect" presetClass="entr" presetID="10" presetSubtype="0">
                                  <p:stCondLst>
                                    <p:cond delay="0"/>
                                  </p:stCondLst>
                                  <p:childTnLst>
                                    <p:set>
                                      <p:cBhvr>
                                        <p:cTn dur="1" fill="hold" id="9">
                                          <p:stCondLst>
                                            <p:cond delay="0"/>
                                          </p:stCondLst>
                                        </p:cTn>
                                        <p:tgtEl>
                                          <p:spTgt spid="2">
                                            <p:txEl>
                                              <p:pRg end="0" st="0"/>
                                            </p:txEl>
                                          </p:spTgt>
                                        </p:tgtEl>
                                        <p:attrNameLst>
                                          <p:attrName>style.visibility</p:attrName>
                                        </p:attrNameLst>
                                      </p:cBhvr>
                                      <p:to>
                                        <p:strVal val="visible"/>
                                      </p:to>
                                    </p:set>
                                    <p:animEffect filter="fade" transition="in">
                                      <p:cBhvr>
                                        <p:cTn dur="1500" id="10"/>
                                        <p:tgtEl>
                                          <p:spTgt spid="2">
                                            <p:txEl>
                                              <p:pRg end="0" st="0"/>
                                            </p:txEl>
                                          </p:spTgt>
                                        </p:tgtEl>
                                      </p:cBhvr>
                                    </p:animEffect>
                                  </p:childTnLst>
                                </p:cTn>
                              </p:par>
                              <p:par>
                                <p:cTn fill="hold" grpId="1" id="11" nodeType="withEffect" presetClass="entr" presetID="10" presetSubtype="0">
                                  <p:stCondLst>
                                    <p:cond delay="0"/>
                                  </p:stCondLst>
                                  <p:childTnLst>
                                    <p:set>
                                      <p:cBhvr>
                                        <p:cTn dur="1" fill="hold" id="12">
                                          <p:stCondLst>
                                            <p:cond delay="0"/>
                                          </p:stCondLst>
                                        </p:cTn>
                                        <p:tgtEl>
                                          <p:spTgt spid="2">
                                            <p:txEl>
                                              <p:pRg end="1" st="1"/>
                                            </p:txEl>
                                          </p:spTgt>
                                        </p:tgtEl>
                                        <p:attrNameLst>
                                          <p:attrName>style.visibility</p:attrName>
                                        </p:attrNameLst>
                                      </p:cBhvr>
                                      <p:to>
                                        <p:strVal val="visible"/>
                                      </p:to>
                                    </p:set>
                                    <p:animEffect filter="fade" transition="in">
                                      <p:cBhvr>
                                        <p:cTn dur="1500" id="13"/>
                                        <p:tgtEl>
                                          <p:spTgt spid="2">
                                            <p:txEl>
                                              <p:pRg end="1" st="1"/>
                                            </p:txEl>
                                          </p:spTgt>
                                        </p:tgtEl>
                                      </p:cBhvr>
                                    </p:animEffect>
                                  </p:childTnLst>
                                </p:cTn>
                              </p:par>
                              <p:par>
                                <p:cTn fill="hold" grpId="1" id="14" nodeType="withEffect" presetClass="entr" presetID="10" presetSubtype="0">
                                  <p:stCondLst>
                                    <p:cond delay="0"/>
                                  </p:stCondLst>
                                  <p:childTnLst>
                                    <p:set>
                                      <p:cBhvr>
                                        <p:cTn dur="1" fill="hold" id="15">
                                          <p:stCondLst>
                                            <p:cond delay="0"/>
                                          </p:stCondLst>
                                        </p:cTn>
                                        <p:tgtEl>
                                          <p:spTgt spid="2">
                                            <p:txEl>
                                              <p:pRg end="2" st="2"/>
                                            </p:txEl>
                                          </p:spTgt>
                                        </p:tgtEl>
                                        <p:attrNameLst>
                                          <p:attrName>style.visibility</p:attrName>
                                        </p:attrNameLst>
                                      </p:cBhvr>
                                      <p:to>
                                        <p:strVal val="visible"/>
                                      </p:to>
                                    </p:set>
                                    <p:animEffect filter="fade" transition="in">
                                      <p:cBhvr>
                                        <p:cTn dur="1500" id="16"/>
                                        <p:tgtEl>
                                          <p:spTgt spid="2">
                                            <p:txEl>
                                              <p:pRg end="2" st="2"/>
                                            </p:txEl>
                                          </p:spTgt>
                                        </p:tgtEl>
                                      </p:cBhvr>
                                    </p:animEffect>
                                  </p:childTnLst>
                                </p:cTn>
                              </p:par>
                              <p:par>
                                <p:cTn fill="hold" grpId="2" id="17" nodeType="withEffect" presetClass="entr" presetID="2" presetSubtype="1">
                                  <p:stCondLst>
                                    <p:cond delay="0"/>
                                  </p:stCondLst>
                                  <p:childTnLst>
                                    <p:set>
                                      <p:cBhvr>
                                        <p:cTn dur="1" fill="hold" id="18">
                                          <p:stCondLst>
                                            <p:cond delay="0"/>
                                          </p:stCondLst>
                                        </p:cTn>
                                        <p:tgtEl>
                                          <p:spTgt spid="3"/>
                                        </p:tgtEl>
                                        <p:attrNameLst>
                                          <p:attrName>style.visibility</p:attrName>
                                        </p:attrNameLst>
                                      </p:cBhvr>
                                      <p:to>
                                        <p:strVal val="visible"/>
                                      </p:to>
                                    </p:set>
                                    <p:anim calcmode="lin" valueType="num">
                                      <p:cBhvr additive="base">
                                        <p:cTn dur="1500" id="19">
                                          <p:stCondLst>
                                            <p:cond delay="0"/>
                                          </p:stCondLst>
                                        </p:cTn>
                                        <p:tgtEl>
                                          <p:spTgt spid="3"/>
                                        </p:tgtEl>
                                        <p:attrNameLst>
                                          <p:attrName>ppt_x</p:attrName>
                                        </p:attrNameLst>
                                      </p:cBhvr>
                                      <p:tavLst>
                                        <p:tav tm="0">
                                          <p:val>
                                            <p:strVal val="#ppt_x"/>
                                          </p:val>
                                        </p:tav>
                                        <p:tav tm="100000">
                                          <p:val>
                                            <p:strVal val="#ppt_x"/>
                                          </p:val>
                                        </p:tav>
                                      </p:tavLst>
                                    </p:anim>
                                    <p:anim calcmode="lin" valueType="num">
                                      <p:cBhvr additive="base">
                                        <p:cTn dur="1500" id="20">
                                          <p:stCondLst>
                                            <p:cond delay="0"/>
                                          </p:stCondLst>
                                        </p:cTn>
                                        <p:tgtEl>
                                          <p:spTgt spid="3"/>
                                        </p:tgtEl>
                                        <p:attrNameLst>
                                          <p:attrName>ppt_y</p:attrName>
                                        </p:attrNameLst>
                                      </p:cBhvr>
                                      <p:tavLst>
                                        <p:tav tm="0">
                                          <p:val>
                                            <p:strVal val="0-#ppt_h/2"/>
                                          </p:val>
                                        </p:tav>
                                        <p:tav tm="100000">
                                          <p:val>
                                            <p:strVal val="#ppt_y"/>
                                          </p:val>
                                        </p:tav>
                                      </p:tavLst>
                                    </p:anim>
                                  </p:childTnLst>
                                </p:cTn>
                              </p:par>
                              <p:par>
                                <p:cTn fill="hold" grpId="3" id="21" nodeType="withEffect" presetClass="entr" presetID="2" presetSubtype="1">
                                  <p:stCondLst>
                                    <p:cond delay="0"/>
                                  </p:stCondLst>
                                  <p:childTnLst>
                                    <p:set>
                                      <p:cBhvr>
                                        <p:cTn dur="1" fill="hold" id="22">
                                          <p:stCondLst>
                                            <p:cond delay="0"/>
                                          </p:stCondLst>
                                        </p:cTn>
                                        <p:tgtEl>
                                          <p:spTgt spid="18"/>
                                        </p:tgtEl>
                                        <p:attrNameLst>
                                          <p:attrName>style.visibility</p:attrName>
                                        </p:attrNameLst>
                                      </p:cBhvr>
                                      <p:to>
                                        <p:strVal val="visible"/>
                                      </p:to>
                                    </p:set>
                                    <p:anim calcmode="lin" valueType="num">
                                      <p:cBhvr additive="base">
                                        <p:cTn dur="1500" id="23">
                                          <p:stCondLst>
                                            <p:cond delay="0"/>
                                          </p:stCondLst>
                                        </p:cTn>
                                        <p:tgtEl>
                                          <p:spTgt spid="18"/>
                                        </p:tgtEl>
                                        <p:attrNameLst>
                                          <p:attrName>ppt_x</p:attrName>
                                        </p:attrNameLst>
                                      </p:cBhvr>
                                      <p:tavLst>
                                        <p:tav tm="0">
                                          <p:val>
                                            <p:strVal val="#ppt_x"/>
                                          </p:val>
                                        </p:tav>
                                        <p:tav tm="100000">
                                          <p:val>
                                            <p:strVal val="#ppt_x"/>
                                          </p:val>
                                        </p:tav>
                                      </p:tavLst>
                                    </p:anim>
                                    <p:anim calcmode="lin" valueType="num">
                                      <p:cBhvr additive="base">
                                        <p:cTn dur="1500" id="24">
                                          <p:stCondLst>
                                            <p:cond delay="0"/>
                                          </p:stCondLst>
                                        </p:cTn>
                                        <p:tgtEl>
                                          <p:spTgt spid="18"/>
                                        </p:tgtEl>
                                        <p:attrNameLst>
                                          <p:attrName>ppt_y</p:attrName>
                                        </p:attrNameLst>
                                      </p:cBhvr>
                                      <p:tavLst>
                                        <p:tav tm="0">
                                          <p:val>
                                            <p:strVal val="0-#ppt_h/2"/>
                                          </p:val>
                                        </p:tav>
                                        <p:tav tm="100000">
                                          <p:val>
                                            <p:strVal val="#ppt_y"/>
                                          </p:val>
                                        </p:tav>
                                      </p:tavLst>
                                    </p:anim>
                                  </p:childTnLst>
                                </p:cTn>
                              </p:par>
                              <p:par>
                                <p:cTn fill="hold" grpId="4" id="25" nodeType="withEffect" presetClass="entr" presetID="2" presetSubtype="1">
                                  <p:stCondLst>
                                    <p:cond delay="0"/>
                                  </p:stCondLst>
                                  <p:childTnLst>
                                    <p:set>
                                      <p:cBhvr>
                                        <p:cTn dur="1" fill="hold" id="26">
                                          <p:stCondLst>
                                            <p:cond delay="0"/>
                                          </p:stCondLst>
                                        </p:cTn>
                                        <p:tgtEl>
                                          <p:spTgt spid="33"/>
                                        </p:tgtEl>
                                        <p:attrNameLst>
                                          <p:attrName>style.visibility</p:attrName>
                                        </p:attrNameLst>
                                      </p:cBhvr>
                                      <p:to>
                                        <p:strVal val="visible"/>
                                      </p:to>
                                    </p:set>
                                    <p:anim calcmode="lin" valueType="num">
                                      <p:cBhvr additive="base">
                                        <p:cTn dur="1500" id="27">
                                          <p:stCondLst>
                                            <p:cond delay="0"/>
                                          </p:stCondLst>
                                        </p:cTn>
                                        <p:tgtEl>
                                          <p:spTgt spid="33"/>
                                        </p:tgtEl>
                                        <p:attrNameLst>
                                          <p:attrName>ppt_x</p:attrName>
                                        </p:attrNameLst>
                                      </p:cBhvr>
                                      <p:tavLst>
                                        <p:tav tm="0">
                                          <p:val>
                                            <p:strVal val="#ppt_x"/>
                                          </p:val>
                                        </p:tav>
                                        <p:tav tm="100000">
                                          <p:val>
                                            <p:strVal val="#ppt_x"/>
                                          </p:val>
                                        </p:tav>
                                      </p:tavLst>
                                    </p:anim>
                                    <p:anim calcmode="lin" valueType="num">
                                      <p:cBhvr additive="base">
                                        <p:cTn dur="1500" id="28">
                                          <p:stCondLst>
                                            <p:cond delay="0"/>
                                          </p:stCondLst>
                                        </p:cTn>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build="p" grpId="0" spid="2"/>
      <p:bldP animBg="1" grpId="2" spid="3"/>
      <p:bldP animBg="1" grpId="3" spid="18"/>
      <p:bldP animBg="1" grpId="4" spid="33"/>
    </p:bldLst>
  </p:timing>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PlaceHolder 1">
            <a:extLst>
              <a:ext uri="{5D247DEB-3EA2-4E54-9A71-2764A394C8A9}">
                <a16:creationId xmlns:a16="http://schemas.microsoft.com/office/drawing/2010/main" id="{6F41398F-7792-4CE6-84D0-3E00DA42549D}"/>
              </a:ext>
            </a:extLst>
          </p:cNvPr>
          <p:cNvSpPr>
            <a:spLocks noGrp="true"/>
          </p:cNvSpPr>
          <p:nvPr>
            <p:ph/>
          </p:nvPr>
        </p:nvSpPr>
        <p:spPr>
          <a:xfrm rot="0">
            <a:off x="966600" y="1371600"/>
            <a:ext cx="4748400" cy="2561759"/>
          </a:xfrm>
          <a:prstGeom prst="rect">
            <a:avLst/>
          </a:prstGeom>
          <a:noFill/>
          <a:ln w="0">
            <a:noFill/>
          </a:ln>
        </p:spPr>
        <p:txBody>
          <a:bodyPr anchor="ctr" bIns="91440" lIns="91440" rIns="91440" rtlCol="0" tIns="91440" vert="horz">
            <a:noAutofit/>
          </a:bodyPr>
          <a:lstStyle/>
          <a:p>
            <a:pPr indent="0">
              <a:lnSpc>
                <a:spcPct val="100000"/>
              </a:lnSpc>
              <a:buNone/>
            </a:pPr>
            <a:r>
              <a:rPr b="0" dirty="0" lang="en" spc="-1" strike="noStrike" sz="1600">
                <a:solidFill>
                  <a:schemeClr val="dk1"/>
                </a:solidFill>
                <a:latin typeface="Cabin"/>
              </a:rPr>
              <a:t>U Medini je Muhamed osnovao umu, prvu zajednicu muslimana koja je bila vjerski i kulturno nezavisna. U narednih desetak godina živeći u Medini nastavio je sa prenošenjem objave Kur’ana, koja je trajala 23 godine, i praktičkim prikazom vjerskih propisa kroz svoj postupak, što se naziva “Sunnet”. </a:t>
            </a:r>
          </a:p>
          <a:p>
            <a:pPr indent="0">
              <a:lnSpc>
                <a:spcPct val="100000"/>
              </a:lnSpc>
              <a:buNone/>
            </a:pPr>
            <a:r>
              <a:rPr b="0" dirty="0" lang="en-US" spc="-1" strike="noStrike" sz="1600">
                <a:solidFill>
                  <a:srgbClr val="000000"/>
                </a:solidFill>
                <a:latin typeface="Arial"/>
              </a:rPr>
              <a:t/>
            </a:r>
          </a:p>
          <a:p>
            <a:pPr indent="0">
              <a:lnSpc>
                <a:spcPct val="100000"/>
              </a:lnSpc>
              <a:buNone/>
            </a:pPr>
            <a:r>
              <a:rPr b="0" dirty="0" lang="en" spc="-1" strike="noStrike" sz="1600">
                <a:solidFill>
                  <a:schemeClr val="dk1"/>
                </a:solidFill>
                <a:latin typeface="Cabin"/>
              </a:rPr>
              <a:t>Prije svoje smrti, Muhamed se vratio u Meku, u kojoj su porušeni kipovi idola, a stanovništvo je prihvatilo islam, radi obavljanja hodočašća. </a:t>
            </a:r>
            <a:r>
              <a:rPr b="0" dirty="0" lang="en" spc="-1" strike="noStrike" sz="1600">
                <a:solidFill>
                  <a:schemeClr val="dk1"/>
                </a:solidFill>
                <a:latin typeface="Cabin"/>
              </a:rPr>
              <a:t>Pored Kur’ana temelji islamskog vjerskog zakona su Hadžis, odnosno Sunet i konsenzus učenjaka izveden iz Kur’ana i suneta.</a:t>
            </a:r>
            <a:endParaRPr b="0" dirty="0" lang="en" spc="-1" strike="noStrike" sz="1600">
              <a:solidFill>
                <a:schemeClr val="dk1"/>
              </a:solidFill>
              <a:latin typeface="Cabin"/>
            </a:endParaRPr>
          </a:p>
        </p:txBody>
      </p:sp>
      <p:grpSp>
        <p:nvGrpSpPr>
          <p:cNvPr id="3" name="Google Shape;928;p 1">
            <a:extLst>
              <a:ext uri="{B3A700D4-E078-4369-B7D0-17088EFC3A9F}">
                <a16:creationId xmlns:a16="http://schemas.microsoft.com/office/drawing/2010/main" id="{6EDF897B-5A27-4909-8534-A56BCFA3CA3F}"/>
              </a:ext>
            </a:extLst>
          </p:cNvPr>
          <p:cNvGrpSpPr/>
          <p:nvPr/>
        </p:nvGrpSpPr>
        <p:grpSpPr>
          <a:xfrm rot="0">
            <a:off x="8040960" y="244800"/>
            <a:ext cx="503639" cy="1995840"/>
            <a:chOff x="8040960" y="244800"/>
            <a:chExt cx="503639" cy="1995840"/>
          </a:xfrm>
        </p:grpSpPr>
        <p:cxnSp>
          <p:nvCxnSpPr>
            <p:cNvPr id="4" name="Google Shape;929;p 1">
              <a:extLst>
                <a:ext uri="{628A79F4-2060-48B0-8B25-8C16198EE08E}">
                  <a16:creationId xmlns:a16="http://schemas.microsoft.com/office/drawing/2010/main" id="{55072D3E-EF8B-4EC7-AD4B-1271B6F98A9F}"/>
                </a:ext>
              </a:extLst>
            </p:cNvPr>
            <p:cNvCxnSpPr/>
            <p:nvPr/>
          </p:nvCxnSpPr>
          <p:spPr>
            <a:xfrm rot="0">
              <a:off x="8281800" y="244800"/>
              <a:ext cx="11520" cy="1269360"/>
            </a:xfrm>
            <a:prstGeom prst="line">
              <a:avLst/>
            </a:prstGeom>
            <a:ln w="9525">
              <a:solidFill>
                <a:srgbClr val="000000"/>
              </a:solidFill>
              <a:round/>
            </a:ln>
          </p:spPr>
        </p:cxnSp>
        <p:sp>
          <p:nvSpPr>
            <p:cNvPr id="5" name="Google Shape;930;p 1">
              <a:extLst>
                <a:ext uri="{D31810B3-698F-4B4F-8296-89F8770739AF}">
                  <a16:creationId xmlns:a16="http://schemas.microsoft.com/office/drawing/2010/main" id="{E67C5EF2-C59D-4682-9923-0F6A1D013019}"/>
                </a:ext>
              </a:extLst>
            </p:cNvPr>
            <p:cNvSpPr/>
            <p:nvPr/>
          </p:nvSpPr>
          <p:spPr>
            <a:xfrm rot="0">
              <a:off x="8208720" y="14950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6" name="Google Shape;931;p 1">
              <a:extLst>
                <a:ext uri="{AECDECC3-1B9F-4C0C-9BFF-79279E07C123}">
                  <a16:creationId xmlns:a16="http://schemas.microsoft.com/office/drawing/2010/main" id="{5AB2BFC1-0F4C-4619-9EC2-A41C101EB63C}"/>
                </a:ext>
              </a:extLst>
            </p:cNvPr>
            <p:cNvGrpSpPr/>
            <p:nvPr/>
          </p:nvGrpSpPr>
          <p:grpSpPr>
            <a:xfrm rot="0">
              <a:off x="8040960" y="1230840"/>
              <a:ext cx="503639" cy="1009800"/>
              <a:chOff x="8040960" y="1230840"/>
              <a:chExt cx="503639" cy="1009800"/>
            </a:xfrm>
          </p:grpSpPr>
          <p:sp>
            <p:nvSpPr>
              <p:cNvPr id="7" name="Google Shape;932;p 1">
                <a:extLst>
                  <a:ext uri="{B8BA7F3D-38F5-4026-BA7F-04DAD3B38F8B}">
                    <a16:creationId xmlns:a16="http://schemas.microsoft.com/office/drawing/2010/main" id="{1DEC8BE8-2ED2-42A0-9CC1-2F2031EC01BE}"/>
                  </a:ext>
                </a:extLst>
              </p:cNvPr>
              <p:cNvSpPr/>
              <p:nvPr/>
            </p:nvSpPr>
            <p:spPr>
              <a:xfrm rot="0">
                <a:off x="8377200" y="14950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933;p 1">
                <a:extLst>
                  <a:ext uri="{E1C0D567-750E-40BA-A4D6-4663D0B4E970}">
                    <a16:creationId xmlns:a16="http://schemas.microsoft.com/office/drawing/2010/main" id="{2C8F2ED7-D3AC-40B1-B93C-11D0584A4658}"/>
                  </a:ext>
                </a:extLst>
              </p:cNvPr>
              <p:cNvSpPr/>
              <p:nvPr/>
            </p:nvSpPr>
            <p:spPr>
              <a:xfrm rot="0">
                <a:off x="8100720" y="14950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934;p 1">
                <a:extLst>
                  <a:ext uri="{6B71730C-7D23-441D-8920-D52E48284E3C}">
                    <a16:creationId xmlns:a16="http://schemas.microsoft.com/office/drawing/2010/main" id="{DD8346B4-EFE1-4D11-896F-FB58F0F651B9}"/>
                  </a:ext>
                </a:extLst>
              </p:cNvPr>
              <p:cNvSpPr/>
              <p:nvPr/>
            </p:nvSpPr>
            <p:spPr>
              <a:xfrm rot="0">
                <a:off x="8040960" y="123084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935;p 1">
                <a:extLst>
                  <a:ext uri="{B10B0B02-8711-4BC7-AD3B-8C76451EE0A8}">
                    <a16:creationId xmlns:a16="http://schemas.microsoft.com/office/drawing/2010/main" id="{DF6D04D0-3244-4669-A4A7-4F761608373F}"/>
                  </a:ext>
                </a:extLst>
              </p:cNvPr>
              <p:cNvSpPr/>
              <p:nvPr/>
            </p:nvSpPr>
            <p:spPr>
              <a:xfrm rot="0">
                <a:off x="8073360" y="20548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936;p 1">
                <a:extLst>
                  <a:ext uri="{528F59C4-9DA0-451B-9B28-8BBDD3E8164B}">
                    <a16:creationId xmlns:a16="http://schemas.microsoft.com/office/drawing/2010/main" id="{3644A93B-3663-40FC-A05A-0A756C821AC2}"/>
                  </a:ext>
                </a:extLst>
              </p:cNvPr>
              <p:cNvSpPr/>
              <p:nvPr/>
            </p:nvSpPr>
            <p:spPr>
              <a:xfrm rot="0">
                <a:off x="8234640" y="155628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937;p 1">
                <a:extLst>
                  <a:ext uri="{0B05D677-6942-4DA2-BF75-070957B75700}">
                    <a16:creationId xmlns:a16="http://schemas.microsoft.com/office/drawing/2010/main" id="{D92C6412-E257-4998-BD6A-8C465C867DBB}"/>
                  </a:ext>
                </a:extLst>
              </p:cNvPr>
              <p:cNvSpPr/>
              <p:nvPr/>
            </p:nvSpPr>
            <p:spPr>
              <a:xfrm rot="0">
                <a:off x="8166959" y="2026799"/>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938;p 1">
                <a:extLst>
                  <a:ext uri="{29AA8011-2EDD-444D-AB7D-70411988E5DB}">
                    <a16:creationId xmlns:a16="http://schemas.microsoft.com/office/drawing/2010/main" id="{868FD453-CFF4-43A3-8C70-48D9A9EC39C5}"/>
                  </a:ext>
                </a:extLst>
              </p:cNvPr>
              <p:cNvSpPr/>
              <p:nvPr/>
            </p:nvSpPr>
            <p:spPr>
              <a:xfrm rot="0">
                <a:off x="8120160" y="155628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939;p 1">
                <a:extLst>
                  <a:ext uri="{B42B53A9-E69E-49AA-A9B3-21AEF3318BC9}">
                    <a16:creationId xmlns:a16="http://schemas.microsoft.com/office/drawing/2010/main" id="{EBE2E3D2-C35D-45D7-AAC3-FE3B60372A77}"/>
                  </a:ext>
                </a:extLst>
              </p:cNvPr>
              <p:cNvSpPr/>
              <p:nvPr/>
            </p:nvSpPr>
            <p:spPr>
              <a:xfrm rot="0">
                <a:off x="8399520" y="155628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940;p 1">
                <a:extLst>
                  <a:ext uri="{13EFFAAC-E3F2-4A59-9CC6-18116045C42D}">
                    <a16:creationId xmlns:a16="http://schemas.microsoft.com/office/drawing/2010/main" id="{5B442AEF-2E8D-4F4F-854E-783D769A1CDD}"/>
                  </a:ext>
                </a:extLst>
              </p:cNvPr>
              <p:cNvSpPr/>
              <p:nvPr/>
            </p:nvSpPr>
            <p:spPr>
              <a:xfrm rot="0">
                <a:off x="8175600" y="123084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6" name="Google Shape;941;p 1">
                <a:extLst>
                  <a:ext uri="{F8E5BC41-D9E2-4CA3-A6FA-4417A5CFA846}">
                    <a16:creationId xmlns:a16="http://schemas.microsoft.com/office/drawing/2010/main" id="{B8AF327D-024A-4D31-8EEA-A746CD9076E4}"/>
                  </a:ext>
                </a:extLst>
              </p:cNvPr>
              <p:cNvSpPr/>
              <p:nvPr/>
            </p:nvSpPr>
            <p:spPr>
              <a:xfrm rot="0">
                <a:off x="8078760" y="14551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7" name="Google Shape;942;p 1">
                <a:extLst>
                  <a:ext uri="{0DDFE824-466E-4A23-B39B-DAAF59DDE090}">
                    <a16:creationId xmlns:a16="http://schemas.microsoft.com/office/drawing/2010/main" id="{59F21B71-C0AB-4933-BED6-EE3615F58A1D}"/>
                  </a:ext>
                </a:extLst>
              </p:cNvPr>
              <p:cNvSpPr/>
              <p:nvPr/>
            </p:nvSpPr>
            <p:spPr>
              <a:xfrm rot="0">
                <a:off x="8085960" y="2014559"/>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18" name="Google Shape;943;p 1">
            <a:extLst>
              <a:ext uri="{256ADDBC-9D9A-430A-AC30-25554E6A57BF}">
                <a16:creationId xmlns:a16="http://schemas.microsoft.com/office/drawing/2010/main" id="{CEC467D5-2EE4-4FB5-8448-C6201BD040AA}"/>
              </a:ext>
            </a:extLst>
          </p:cNvPr>
          <p:cNvGrpSpPr/>
          <p:nvPr/>
        </p:nvGrpSpPr>
        <p:grpSpPr>
          <a:xfrm rot="0">
            <a:off x="7235280" y="241560"/>
            <a:ext cx="503639" cy="2820600"/>
            <a:chOff x="7235280" y="241560"/>
            <a:chExt cx="503639" cy="2820600"/>
          </a:xfrm>
        </p:grpSpPr>
        <p:cxnSp>
          <p:nvCxnSpPr>
            <p:cNvPr id="19" name="Google Shape;944;p 1">
              <a:extLst>
                <a:ext uri="{C39FC240-3DE0-4D07-9D14-A1DE5941729E}">
                  <a16:creationId xmlns:a16="http://schemas.microsoft.com/office/drawing/2010/main" id="{94DFBD60-89E8-48B1-A287-195FE3A27193}"/>
                </a:ext>
              </a:extLst>
            </p:cNvPr>
            <p:cNvCxnSpPr/>
            <p:nvPr/>
          </p:nvCxnSpPr>
          <p:spPr>
            <a:xfrm rot="0">
              <a:off x="7487279" y="241560"/>
              <a:ext cx="360" cy="2091600"/>
            </a:xfrm>
            <a:prstGeom prst="line">
              <a:avLst/>
            </a:prstGeom>
            <a:ln w="9525">
              <a:solidFill>
                <a:srgbClr val="000000"/>
              </a:solidFill>
              <a:round/>
            </a:ln>
          </p:spPr>
        </p:cxnSp>
        <p:sp>
          <p:nvSpPr>
            <p:cNvPr id="20" name="Google Shape;945;p 1">
              <a:extLst>
                <a:ext uri="{1B8105AA-90B0-404A-899B-1115857CB60E}">
                  <a16:creationId xmlns:a16="http://schemas.microsoft.com/office/drawing/2010/main" id="{C7D74593-097A-4119-AED7-2466920C955C}"/>
                </a:ext>
              </a:extLst>
            </p:cNvPr>
            <p:cNvSpPr/>
            <p:nvPr/>
          </p:nvSpPr>
          <p:spPr>
            <a:xfrm rot="0">
              <a:off x="7403040" y="2314080"/>
              <a:ext cx="167760" cy="52200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21" name="Google Shape;946;p 1">
              <a:extLst>
                <a:ext uri="{4FF333FE-97F9-49A3-8857-AF3FB97D39F9}">
                  <a16:creationId xmlns:a16="http://schemas.microsoft.com/office/drawing/2010/main" id="{C7C91CB3-EC78-4103-B0F9-F165790471C2}"/>
                </a:ext>
              </a:extLst>
            </p:cNvPr>
            <p:cNvGrpSpPr/>
            <p:nvPr/>
          </p:nvGrpSpPr>
          <p:grpSpPr>
            <a:xfrm rot="0">
              <a:off x="7235280" y="2048760"/>
              <a:ext cx="503639" cy="1013399"/>
              <a:chOff x="7235280" y="2048760"/>
              <a:chExt cx="503639" cy="1013399"/>
            </a:xfrm>
          </p:grpSpPr>
          <p:sp>
            <p:nvSpPr>
              <p:cNvPr id="22" name="Google Shape;947;p 1">
                <a:extLst>
                  <a:ext uri="{792F5511-13E6-46C2-B668-7410A14F1873}">
                    <a16:creationId xmlns:a16="http://schemas.microsoft.com/office/drawing/2010/main" id="{2EE74AA4-88C2-4D4F-BEE6-A327D3B50C4D}"/>
                  </a:ext>
                </a:extLst>
              </p:cNvPr>
              <p:cNvSpPr/>
              <p:nvPr/>
            </p:nvSpPr>
            <p:spPr>
              <a:xfrm rot="0">
                <a:off x="7571520" y="2314080"/>
                <a:ext cx="107280" cy="52200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3" name="Google Shape;948;p 1">
                <a:extLst>
                  <a:ext uri="{26D4942D-4B2C-4E11-A2F6-E3D125E63A05}">
                    <a16:creationId xmlns:a16="http://schemas.microsoft.com/office/drawing/2010/main" id="{2CA6BCBB-806A-4149-BFA3-83779C6C108C}"/>
                  </a:ext>
                </a:extLst>
              </p:cNvPr>
              <p:cNvSpPr/>
              <p:nvPr/>
            </p:nvSpPr>
            <p:spPr>
              <a:xfrm rot="0">
                <a:off x="7295040" y="2314080"/>
                <a:ext cx="108000" cy="52200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4" name="Google Shape;949;p 1">
                <a:extLst>
                  <a:ext uri="{5F204891-266A-4257-877D-05F2BEBC2A7E}">
                    <a16:creationId xmlns:a16="http://schemas.microsoft.com/office/drawing/2010/main" id="{80860507-987D-4C44-BADF-F7D5190687F7}"/>
                  </a:ext>
                </a:extLst>
              </p:cNvPr>
              <p:cNvSpPr/>
              <p:nvPr/>
            </p:nvSpPr>
            <p:spPr>
              <a:xfrm rot="0">
                <a:off x="7235280" y="2048760"/>
                <a:ext cx="503639" cy="225000"/>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5" name="Google Shape;950;p 1">
                <a:extLst>
                  <a:ext uri="{E6ED1DA1-A2A1-4DD6-8C43-FE2865295447}">
                    <a16:creationId xmlns:a16="http://schemas.microsoft.com/office/drawing/2010/main" id="{DB94386F-1167-4B4C-9000-0A7EBEE4F60B}"/>
                  </a:ext>
                </a:extLst>
              </p:cNvPr>
              <p:cNvSpPr/>
              <p:nvPr/>
            </p:nvSpPr>
            <p:spPr>
              <a:xfrm rot="0">
                <a:off x="7267679" y="2876040"/>
                <a:ext cx="439560" cy="186120"/>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6" name="Google Shape;951;p 1">
                <a:extLst>
                  <a:ext uri="{52DA711D-0FE8-4EC9-BC87-6348637FDEFA}">
                    <a16:creationId xmlns:a16="http://schemas.microsoft.com/office/drawing/2010/main" id="{0B061129-0241-43D7-A336-39E250988FD9}"/>
                  </a:ext>
                </a:extLst>
              </p:cNvPr>
              <p:cNvSpPr/>
              <p:nvPr/>
            </p:nvSpPr>
            <p:spPr>
              <a:xfrm rot="0">
                <a:off x="7428960" y="2375280"/>
                <a:ext cx="115920" cy="4608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7" name="Google Shape;952;p 1">
                <a:extLst>
                  <a:ext uri="{9B7EC340-B06E-451D-9A21-3B09B0C787ED}">
                    <a16:creationId xmlns:a16="http://schemas.microsoft.com/office/drawing/2010/main" id="{90B6D267-A8DC-418F-ABC8-5F24CBE36EF5}"/>
                  </a:ext>
                </a:extLst>
              </p:cNvPr>
              <p:cNvSpPr/>
              <p:nvPr/>
            </p:nvSpPr>
            <p:spPr>
              <a:xfrm rot="0">
                <a:off x="7361280" y="2847600"/>
                <a:ext cx="251999" cy="21456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8" name="Google Shape;953;p 1">
                <a:extLst>
                  <a:ext uri="{B30F305A-6664-4FB4-A933-FE23244EC7EA}">
                    <a16:creationId xmlns:a16="http://schemas.microsoft.com/office/drawing/2010/main" id="{8C4963C0-DFB3-4484-9B72-FD9099625514}"/>
                  </a:ext>
                </a:extLst>
              </p:cNvPr>
              <p:cNvSpPr/>
              <p:nvPr/>
            </p:nvSpPr>
            <p:spPr>
              <a:xfrm rot="0">
                <a:off x="7314480" y="2375280"/>
                <a:ext cx="66600" cy="4608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9" name="Google Shape;954;p 1">
                <a:extLst>
                  <a:ext uri="{7B313A12-D545-4BD6-8280-B9310583FE22}">
                    <a16:creationId xmlns:a16="http://schemas.microsoft.com/office/drawing/2010/main" id="{1C49AACD-632C-45CA-B7C9-2D5943EAA775}"/>
                  </a:ext>
                </a:extLst>
              </p:cNvPr>
              <p:cNvSpPr/>
              <p:nvPr/>
            </p:nvSpPr>
            <p:spPr>
              <a:xfrm rot="0">
                <a:off x="7593840" y="2375280"/>
                <a:ext cx="66600" cy="4608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30" name="Google Shape;955;p 1">
                <a:extLst>
                  <a:ext uri="{52932B72-C483-463C-98A0-3EBFC3FD653C}">
                    <a16:creationId xmlns:a16="http://schemas.microsoft.com/office/drawing/2010/main" id="{0400E43F-6D25-42CA-861E-336B94CE25D0}"/>
                  </a:ext>
                </a:extLst>
              </p:cNvPr>
              <p:cNvSpPr/>
              <p:nvPr/>
            </p:nvSpPr>
            <p:spPr>
              <a:xfrm rot="0">
                <a:off x="7369920" y="2048760"/>
                <a:ext cx="234000" cy="26568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1" name="Google Shape;956;p 1">
                <a:extLst>
                  <a:ext uri="{7F4E7C46-DC4C-40E5-9B36-B2452EFA98D9}">
                    <a16:creationId xmlns:a16="http://schemas.microsoft.com/office/drawing/2010/main" id="{FD09771D-083D-4FE7-8DE1-90293B95EC0D}"/>
                  </a:ext>
                </a:extLst>
              </p:cNvPr>
              <p:cNvSpPr/>
              <p:nvPr/>
            </p:nvSpPr>
            <p:spPr>
              <a:xfrm rot="0">
                <a:off x="7273080" y="227376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2" name="Google Shape;957;p 1">
                <a:extLst>
                  <a:ext uri="{D8709283-E26D-4E6D-A28C-83F0AD26E303}">
                    <a16:creationId xmlns:a16="http://schemas.microsoft.com/office/drawing/2010/main" id="{A166962A-8044-4AFA-8719-316AC8D2DE40}"/>
                  </a:ext>
                </a:extLst>
              </p:cNvPr>
              <p:cNvSpPr/>
              <p:nvPr/>
            </p:nvSpPr>
            <p:spPr>
              <a:xfrm rot="0">
                <a:off x="7280280" y="2835360"/>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33" name="Google Shape;958;p 1">
            <a:extLst>
              <a:ext uri="{721A6E9A-FF15-4B50-8F53-3448214B0409}">
                <a16:creationId xmlns:a16="http://schemas.microsoft.com/office/drawing/2010/main" id="{AF25B568-D083-4FDF-9A75-DE2841FF80EB}"/>
              </a:ext>
            </a:extLst>
          </p:cNvPr>
          <p:cNvGrpSpPr/>
          <p:nvPr/>
        </p:nvGrpSpPr>
        <p:grpSpPr>
          <a:xfrm rot="0">
            <a:off x="6429960" y="241560"/>
            <a:ext cx="503639" cy="3797280"/>
            <a:chOff x="6429960" y="241560"/>
            <a:chExt cx="503639" cy="3797280"/>
          </a:xfrm>
        </p:grpSpPr>
        <p:cxnSp>
          <p:nvCxnSpPr>
            <p:cNvPr id="34" name="Google Shape;959;p 1">
              <a:extLst>
                <a:ext uri="{D4B3AB60-0938-4EEC-9F87-2BEA9EDA91F0}">
                  <a16:creationId xmlns:a16="http://schemas.microsoft.com/office/drawing/2010/main" id="{C7A52F87-9463-4383-81A7-5D8E405DE73C}"/>
                </a:ext>
              </a:extLst>
            </p:cNvPr>
            <p:cNvCxnSpPr/>
            <p:nvPr/>
          </p:nvCxnSpPr>
          <p:spPr>
            <a:xfrm rot="0">
              <a:off x="6681600" y="241560"/>
              <a:ext cx="360" cy="3070800"/>
            </a:xfrm>
            <a:prstGeom prst="line">
              <a:avLst/>
            </a:prstGeom>
            <a:ln w="9525">
              <a:solidFill>
                <a:srgbClr val="000000"/>
              </a:solidFill>
              <a:round/>
            </a:ln>
          </p:spPr>
        </p:cxnSp>
        <p:sp>
          <p:nvSpPr>
            <p:cNvPr id="35" name="Google Shape;960;p 1">
              <a:extLst>
                <a:ext uri="{6A1F4EE5-EA4B-4DE0-B2BA-BA1872CEA08C}">
                  <a16:creationId xmlns:a16="http://schemas.microsoft.com/office/drawing/2010/main" id="{1917B699-FE69-461C-BFC3-683C07474B82}"/>
                </a:ext>
              </a:extLst>
            </p:cNvPr>
            <p:cNvSpPr/>
            <p:nvPr/>
          </p:nvSpPr>
          <p:spPr>
            <a:xfrm rot="0">
              <a:off x="6597360" y="32932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36" name="Google Shape;961;p 1">
              <a:extLst>
                <a:ext uri="{59B5984F-4A62-45FF-9484-6BB2633808DB}">
                  <a16:creationId xmlns:a16="http://schemas.microsoft.com/office/drawing/2010/main" id="{D7184B6E-ADEB-41D6-899E-13314A6AADBA}"/>
                </a:ext>
              </a:extLst>
            </p:cNvPr>
            <p:cNvGrpSpPr/>
            <p:nvPr/>
          </p:nvGrpSpPr>
          <p:grpSpPr>
            <a:xfrm rot="0">
              <a:off x="6429960" y="3028680"/>
              <a:ext cx="503639" cy="1010160"/>
              <a:chOff x="6429960" y="3028680"/>
              <a:chExt cx="503639" cy="1010160"/>
            </a:xfrm>
          </p:grpSpPr>
          <p:sp>
            <p:nvSpPr>
              <p:cNvPr id="37" name="Google Shape;962;p 1">
                <a:extLst>
                  <a:ext uri="{708D1CF5-E71E-4510-ADA1-B4D3A6F3E916}">
                    <a16:creationId xmlns:a16="http://schemas.microsoft.com/office/drawing/2010/main" id="{DCE4FB72-FDEB-4E27-9ACC-CE5741C02F61}"/>
                  </a:ext>
                </a:extLst>
              </p:cNvPr>
              <p:cNvSpPr/>
              <p:nvPr/>
            </p:nvSpPr>
            <p:spPr>
              <a:xfrm rot="0">
                <a:off x="6765840" y="32932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8" name="Google Shape;963;p 1">
                <a:extLst>
                  <a:ext uri="{B74B9D98-AA6B-4CCE-9E99-024B1922B848}">
                    <a16:creationId xmlns:a16="http://schemas.microsoft.com/office/drawing/2010/main" id="{60E01F71-A42B-4D19-B535-665F40B7A52E}"/>
                  </a:ext>
                </a:extLst>
              </p:cNvPr>
              <p:cNvSpPr/>
              <p:nvPr/>
            </p:nvSpPr>
            <p:spPr>
              <a:xfrm rot="0">
                <a:off x="6489360" y="32932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9" name="Google Shape;964;p 1">
                <a:extLst>
                  <a:ext uri="{9D20B8D4-72EC-4AFC-AFB1-50EECB8F8559}">
                    <a16:creationId xmlns:a16="http://schemas.microsoft.com/office/drawing/2010/main" id="{126211EE-7828-4680-BE60-91A306B5E20C}"/>
                  </a:ext>
                </a:extLst>
              </p:cNvPr>
              <p:cNvSpPr/>
              <p:nvPr/>
            </p:nvSpPr>
            <p:spPr>
              <a:xfrm rot="0">
                <a:off x="6429960" y="302868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0" name="Google Shape;965;p 1">
                <a:extLst>
                  <a:ext uri="{A9EF3E1C-3F50-4CBB-9E03-97BAEA248810}">
                    <a16:creationId xmlns:a16="http://schemas.microsoft.com/office/drawing/2010/main" id="{A3AA69FF-1121-4798-A49B-8AD1E72B87E4}"/>
                  </a:ext>
                </a:extLst>
              </p:cNvPr>
              <p:cNvSpPr/>
              <p:nvPr/>
            </p:nvSpPr>
            <p:spPr>
              <a:xfrm rot="0">
                <a:off x="6462000" y="38530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1" name="Google Shape;966;p 1">
                <a:extLst>
                  <a:ext uri="{7F8A49F1-E1FB-460D-B450-4B5E743B5810}">
                    <a16:creationId xmlns:a16="http://schemas.microsoft.com/office/drawing/2010/main" id="{33A77AB9-45A9-4F82-91A2-E616EF510D5B}"/>
                  </a:ext>
                </a:extLst>
              </p:cNvPr>
              <p:cNvSpPr/>
              <p:nvPr/>
            </p:nvSpPr>
            <p:spPr>
              <a:xfrm rot="0">
                <a:off x="6623280" y="335412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2" name="Google Shape;967;p 1">
                <a:extLst>
                  <a:ext uri="{C9E5F279-4641-418A-9028-6EA58A5559CC}">
                    <a16:creationId xmlns:a16="http://schemas.microsoft.com/office/drawing/2010/main" id="{883E118E-7B0C-4CAD-9A24-8E58BC08DC87}"/>
                  </a:ext>
                </a:extLst>
              </p:cNvPr>
              <p:cNvSpPr/>
              <p:nvPr/>
            </p:nvSpPr>
            <p:spPr>
              <a:xfrm rot="0">
                <a:off x="6555600" y="3824999"/>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3" name="Google Shape;968;p 1">
                <a:extLst>
                  <a:ext uri="{99A8E5B1-96E5-43E4-8A50-40F039FB554E}">
                    <a16:creationId xmlns:a16="http://schemas.microsoft.com/office/drawing/2010/main" id="{7AA2BC22-F2D7-4FC9-B2B9-F86C8280B17E}"/>
                  </a:ext>
                </a:extLst>
              </p:cNvPr>
              <p:cNvSpPr/>
              <p:nvPr/>
            </p:nvSpPr>
            <p:spPr>
              <a:xfrm rot="0">
                <a:off x="6508800" y="335412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4" name="Google Shape;969;p 1">
                <a:extLst>
                  <a:ext uri="{4E4C2AB6-1178-4202-AEA9-E77DBA9E6439}">
                    <a16:creationId xmlns:a16="http://schemas.microsoft.com/office/drawing/2010/main" id="{A928ACDA-F629-453E-B45B-9E9255E92069}"/>
                  </a:ext>
                </a:extLst>
              </p:cNvPr>
              <p:cNvSpPr/>
              <p:nvPr/>
            </p:nvSpPr>
            <p:spPr>
              <a:xfrm rot="0">
                <a:off x="6788160" y="335412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5" name="Google Shape;970;p 1">
                <a:extLst>
                  <a:ext uri="{F4534D6F-210D-411A-8FD0-691AB3A43BCD}">
                    <a16:creationId xmlns:a16="http://schemas.microsoft.com/office/drawing/2010/main" id="{C9ECB840-097D-4E2C-BEEE-934707CF57B2}"/>
                  </a:ext>
                </a:extLst>
              </p:cNvPr>
              <p:cNvSpPr/>
              <p:nvPr/>
            </p:nvSpPr>
            <p:spPr>
              <a:xfrm rot="0">
                <a:off x="6564240" y="302868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6" name="Google Shape;971;p 1">
                <a:extLst>
                  <a:ext uri="{DFA61F52-A3FA-40A7-9C6D-C5691A7257B2}">
                    <a16:creationId xmlns:a16="http://schemas.microsoft.com/office/drawing/2010/main" id="{BCA638E0-19AB-463E-8DB3-5DF074694C57}"/>
                  </a:ext>
                </a:extLst>
              </p:cNvPr>
              <p:cNvSpPr/>
              <p:nvPr/>
            </p:nvSpPr>
            <p:spPr>
              <a:xfrm rot="0">
                <a:off x="6467400" y="32533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7" name="Google Shape;972;p 1">
                <a:extLst>
                  <a:ext uri="{85030003-8998-4EDE-A637-DA36332EE742}">
                    <a16:creationId xmlns:a16="http://schemas.microsoft.com/office/drawing/2010/main" id="{53EC0BBA-2187-420F-A81E-38868D5AF3BB}"/>
                  </a:ext>
                </a:extLst>
              </p:cNvPr>
              <p:cNvSpPr/>
              <p:nvPr/>
            </p:nvSpPr>
            <p:spPr>
              <a:xfrm rot="0">
                <a:off x="6474600" y="3812759"/>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spTree>
    <p:extLst>
      <p:ext uri="{83EBF7DA-496A-4A4C-8186-4853E9C85845}">
        <p14:creationId xmlns:p14="http://schemas.microsoft.com/office/powerpoint/2010/main" val="1709109070319"/>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2">
                                            <p:bg/>
                                          </p:spTgt>
                                        </p:tgtEl>
                                        <p:attrNameLst>
                                          <p:attrName>style.visibility</p:attrName>
                                        </p:attrNameLst>
                                      </p:cBhvr>
                                      <p:to>
                                        <p:strVal val="visible"/>
                                      </p:to>
                                    </p:set>
                                    <p:animEffect filter="fade" transition="in">
                                      <p:cBhvr>
                                        <p:cTn dur="1500" id="7"/>
                                        <p:tgtEl>
                                          <p:spTgt spid="2">
                                            <p:bg/>
                                          </p:spTgt>
                                        </p:tgtEl>
                                      </p:cBhvr>
                                    </p:animEffect>
                                  </p:childTnLst>
                                </p:cTn>
                              </p:par>
                              <p:par>
                                <p:cTn fill="hold" grpId="1" id="8" nodeType="withEffect" presetClass="entr" presetID="10" presetSubtype="0">
                                  <p:stCondLst>
                                    <p:cond delay="0"/>
                                  </p:stCondLst>
                                  <p:childTnLst>
                                    <p:set>
                                      <p:cBhvr>
                                        <p:cTn dur="1" fill="hold" id="9">
                                          <p:stCondLst>
                                            <p:cond delay="0"/>
                                          </p:stCondLst>
                                        </p:cTn>
                                        <p:tgtEl>
                                          <p:spTgt spid="2">
                                            <p:txEl>
                                              <p:pRg end="0" st="0"/>
                                            </p:txEl>
                                          </p:spTgt>
                                        </p:tgtEl>
                                        <p:attrNameLst>
                                          <p:attrName>style.visibility</p:attrName>
                                        </p:attrNameLst>
                                      </p:cBhvr>
                                      <p:to>
                                        <p:strVal val="visible"/>
                                      </p:to>
                                    </p:set>
                                    <p:animEffect filter="fade" transition="in">
                                      <p:cBhvr>
                                        <p:cTn dur="1500" id="10"/>
                                        <p:tgtEl>
                                          <p:spTgt spid="2">
                                            <p:txEl>
                                              <p:pRg end="0" st="0"/>
                                            </p:txEl>
                                          </p:spTgt>
                                        </p:tgtEl>
                                      </p:cBhvr>
                                    </p:animEffect>
                                  </p:childTnLst>
                                </p:cTn>
                              </p:par>
                              <p:par>
                                <p:cTn fill="hold" grpId="1" id="11" nodeType="withEffect" presetClass="entr" presetID="10" presetSubtype="0">
                                  <p:stCondLst>
                                    <p:cond delay="0"/>
                                  </p:stCondLst>
                                  <p:childTnLst>
                                    <p:set>
                                      <p:cBhvr>
                                        <p:cTn dur="1" fill="hold" id="12">
                                          <p:stCondLst>
                                            <p:cond delay="0"/>
                                          </p:stCondLst>
                                        </p:cTn>
                                        <p:tgtEl>
                                          <p:spTgt spid="2">
                                            <p:txEl>
                                              <p:pRg end="1" st="1"/>
                                            </p:txEl>
                                          </p:spTgt>
                                        </p:tgtEl>
                                        <p:attrNameLst>
                                          <p:attrName>style.visibility</p:attrName>
                                        </p:attrNameLst>
                                      </p:cBhvr>
                                      <p:to>
                                        <p:strVal val="visible"/>
                                      </p:to>
                                    </p:set>
                                    <p:animEffect filter="fade" transition="in">
                                      <p:cBhvr>
                                        <p:cTn dur="1500" id="13"/>
                                        <p:tgtEl>
                                          <p:spTgt spid="2">
                                            <p:txEl>
                                              <p:pRg end="1" st="1"/>
                                            </p:txEl>
                                          </p:spTgt>
                                        </p:tgtEl>
                                      </p:cBhvr>
                                    </p:animEffect>
                                  </p:childTnLst>
                                </p:cTn>
                              </p:par>
                              <p:par>
                                <p:cTn fill="hold" grpId="1" id="14" nodeType="withEffect" presetClass="entr" presetID="10" presetSubtype="0">
                                  <p:stCondLst>
                                    <p:cond delay="0"/>
                                  </p:stCondLst>
                                  <p:childTnLst>
                                    <p:set>
                                      <p:cBhvr>
                                        <p:cTn dur="1" fill="hold" id="15">
                                          <p:stCondLst>
                                            <p:cond delay="0"/>
                                          </p:stCondLst>
                                        </p:cTn>
                                        <p:tgtEl>
                                          <p:spTgt spid="2">
                                            <p:txEl>
                                              <p:pRg end="2" st="2"/>
                                            </p:txEl>
                                          </p:spTgt>
                                        </p:tgtEl>
                                        <p:attrNameLst>
                                          <p:attrName>style.visibility</p:attrName>
                                        </p:attrNameLst>
                                      </p:cBhvr>
                                      <p:to>
                                        <p:strVal val="visible"/>
                                      </p:to>
                                    </p:set>
                                    <p:animEffect filter="fade" transition="in">
                                      <p:cBhvr>
                                        <p:cTn dur="1500" id="16"/>
                                        <p:tgtEl>
                                          <p:spTgt spid="2">
                                            <p:txEl>
                                              <p:pRg end="2" st="2"/>
                                            </p:txEl>
                                          </p:spTgt>
                                        </p:tgtEl>
                                      </p:cBhvr>
                                    </p:animEffect>
                                  </p:childTnLst>
                                </p:cTn>
                              </p:par>
                              <p:par>
                                <p:cTn fill="hold" grpId="2" id="17" nodeType="withEffect" presetClass="entr" presetID="2" presetSubtype="1">
                                  <p:stCondLst>
                                    <p:cond delay="0"/>
                                  </p:stCondLst>
                                  <p:childTnLst>
                                    <p:set>
                                      <p:cBhvr>
                                        <p:cTn dur="1" fill="hold" id="18">
                                          <p:stCondLst>
                                            <p:cond delay="0"/>
                                          </p:stCondLst>
                                        </p:cTn>
                                        <p:tgtEl>
                                          <p:spTgt spid="3"/>
                                        </p:tgtEl>
                                        <p:attrNameLst>
                                          <p:attrName>style.visibility</p:attrName>
                                        </p:attrNameLst>
                                      </p:cBhvr>
                                      <p:to>
                                        <p:strVal val="visible"/>
                                      </p:to>
                                    </p:set>
                                    <p:anim calcmode="lin" valueType="num">
                                      <p:cBhvr additive="base">
                                        <p:cTn dur="1500" id="19">
                                          <p:stCondLst>
                                            <p:cond delay="0"/>
                                          </p:stCondLst>
                                        </p:cTn>
                                        <p:tgtEl>
                                          <p:spTgt spid="3"/>
                                        </p:tgtEl>
                                        <p:attrNameLst>
                                          <p:attrName>ppt_x</p:attrName>
                                        </p:attrNameLst>
                                      </p:cBhvr>
                                      <p:tavLst>
                                        <p:tav tm="0">
                                          <p:val>
                                            <p:strVal val="#ppt_x"/>
                                          </p:val>
                                        </p:tav>
                                        <p:tav tm="100000">
                                          <p:val>
                                            <p:strVal val="#ppt_x"/>
                                          </p:val>
                                        </p:tav>
                                      </p:tavLst>
                                    </p:anim>
                                    <p:anim calcmode="lin" valueType="num">
                                      <p:cBhvr additive="base">
                                        <p:cTn dur="1500" id="20">
                                          <p:stCondLst>
                                            <p:cond delay="0"/>
                                          </p:stCondLst>
                                        </p:cTn>
                                        <p:tgtEl>
                                          <p:spTgt spid="3"/>
                                        </p:tgtEl>
                                        <p:attrNameLst>
                                          <p:attrName>ppt_y</p:attrName>
                                        </p:attrNameLst>
                                      </p:cBhvr>
                                      <p:tavLst>
                                        <p:tav tm="0">
                                          <p:val>
                                            <p:strVal val="0-#ppt_h/2"/>
                                          </p:val>
                                        </p:tav>
                                        <p:tav tm="100000">
                                          <p:val>
                                            <p:strVal val="#ppt_y"/>
                                          </p:val>
                                        </p:tav>
                                      </p:tavLst>
                                    </p:anim>
                                  </p:childTnLst>
                                </p:cTn>
                              </p:par>
                              <p:par>
                                <p:cTn fill="hold" grpId="3" id="21" nodeType="withEffect" presetClass="entr" presetID="2" presetSubtype="1">
                                  <p:stCondLst>
                                    <p:cond delay="0"/>
                                  </p:stCondLst>
                                  <p:childTnLst>
                                    <p:set>
                                      <p:cBhvr>
                                        <p:cTn dur="1" fill="hold" id="22">
                                          <p:stCondLst>
                                            <p:cond delay="0"/>
                                          </p:stCondLst>
                                        </p:cTn>
                                        <p:tgtEl>
                                          <p:spTgt spid="18"/>
                                        </p:tgtEl>
                                        <p:attrNameLst>
                                          <p:attrName>style.visibility</p:attrName>
                                        </p:attrNameLst>
                                      </p:cBhvr>
                                      <p:to>
                                        <p:strVal val="visible"/>
                                      </p:to>
                                    </p:set>
                                    <p:anim calcmode="lin" valueType="num">
                                      <p:cBhvr additive="base">
                                        <p:cTn dur="1500" id="23">
                                          <p:stCondLst>
                                            <p:cond delay="0"/>
                                          </p:stCondLst>
                                        </p:cTn>
                                        <p:tgtEl>
                                          <p:spTgt spid="18"/>
                                        </p:tgtEl>
                                        <p:attrNameLst>
                                          <p:attrName>ppt_x</p:attrName>
                                        </p:attrNameLst>
                                      </p:cBhvr>
                                      <p:tavLst>
                                        <p:tav tm="0">
                                          <p:val>
                                            <p:strVal val="#ppt_x"/>
                                          </p:val>
                                        </p:tav>
                                        <p:tav tm="100000">
                                          <p:val>
                                            <p:strVal val="#ppt_x"/>
                                          </p:val>
                                        </p:tav>
                                      </p:tavLst>
                                    </p:anim>
                                    <p:anim calcmode="lin" valueType="num">
                                      <p:cBhvr additive="base">
                                        <p:cTn dur="1500" id="24">
                                          <p:stCondLst>
                                            <p:cond delay="0"/>
                                          </p:stCondLst>
                                        </p:cTn>
                                        <p:tgtEl>
                                          <p:spTgt spid="18"/>
                                        </p:tgtEl>
                                        <p:attrNameLst>
                                          <p:attrName>ppt_y</p:attrName>
                                        </p:attrNameLst>
                                      </p:cBhvr>
                                      <p:tavLst>
                                        <p:tav tm="0">
                                          <p:val>
                                            <p:strVal val="0-#ppt_h/2"/>
                                          </p:val>
                                        </p:tav>
                                        <p:tav tm="100000">
                                          <p:val>
                                            <p:strVal val="#ppt_y"/>
                                          </p:val>
                                        </p:tav>
                                      </p:tavLst>
                                    </p:anim>
                                  </p:childTnLst>
                                </p:cTn>
                              </p:par>
                              <p:par>
                                <p:cTn fill="hold" grpId="4" id="25" nodeType="withEffect" presetClass="entr" presetID="2" presetSubtype="1">
                                  <p:stCondLst>
                                    <p:cond delay="0"/>
                                  </p:stCondLst>
                                  <p:childTnLst>
                                    <p:set>
                                      <p:cBhvr>
                                        <p:cTn dur="1" fill="hold" id="26">
                                          <p:stCondLst>
                                            <p:cond delay="0"/>
                                          </p:stCondLst>
                                        </p:cTn>
                                        <p:tgtEl>
                                          <p:spTgt spid="33"/>
                                        </p:tgtEl>
                                        <p:attrNameLst>
                                          <p:attrName>style.visibility</p:attrName>
                                        </p:attrNameLst>
                                      </p:cBhvr>
                                      <p:to>
                                        <p:strVal val="visible"/>
                                      </p:to>
                                    </p:set>
                                    <p:anim calcmode="lin" valueType="num">
                                      <p:cBhvr additive="base">
                                        <p:cTn dur="1500" id="27">
                                          <p:stCondLst>
                                            <p:cond delay="0"/>
                                          </p:stCondLst>
                                        </p:cTn>
                                        <p:tgtEl>
                                          <p:spTgt spid="33"/>
                                        </p:tgtEl>
                                        <p:attrNameLst>
                                          <p:attrName>ppt_x</p:attrName>
                                        </p:attrNameLst>
                                      </p:cBhvr>
                                      <p:tavLst>
                                        <p:tav tm="0">
                                          <p:val>
                                            <p:strVal val="#ppt_x"/>
                                          </p:val>
                                        </p:tav>
                                        <p:tav tm="100000">
                                          <p:val>
                                            <p:strVal val="#ppt_x"/>
                                          </p:val>
                                        </p:tav>
                                      </p:tavLst>
                                    </p:anim>
                                    <p:anim calcmode="lin" valueType="num">
                                      <p:cBhvr additive="base">
                                        <p:cTn dur="1500" id="28">
                                          <p:stCondLst>
                                            <p:cond delay="0"/>
                                          </p:stCondLst>
                                        </p:cTn>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build="p" grpId="0" spid="2"/>
      <p:bldP animBg="1" grpId="2" spid="3"/>
      <p:bldP animBg="1" grpId="3" spid="18"/>
      <p:bldP animBg="1" grpId="4" spid="33"/>
    </p:bldLst>
  </p:timing>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PlaceHolder 1">
            <a:extLst>
              <a:ext uri="{E31F1AE5-8660-44E6-B571-5EB00CA65CBC}">
                <a16:creationId xmlns:a16="http://schemas.microsoft.com/office/drawing/2010/main" id="{51004903-FEFD-431B-875E-ED1E421D158C}"/>
              </a:ext>
            </a:extLst>
          </p:cNvPr>
          <p:cNvSpPr>
            <a:spLocks noGrp="true"/>
          </p:cNvSpPr>
          <p:nvPr>
            <p:ph/>
          </p:nvPr>
        </p:nvSpPr>
        <p:spPr>
          <a:xfrm rot="0">
            <a:off x="966600" y="1335600"/>
            <a:ext cx="4748400" cy="2561759"/>
          </a:xfrm>
          <a:prstGeom prst="rect">
            <a:avLst/>
          </a:prstGeom>
          <a:noFill/>
          <a:ln w="0">
            <a:noFill/>
          </a:ln>
        </p:spPr>
        <p:txBody>
          <a:bodyPr anchor="ctr" bIns="91440" lIns="91440" rIns="91440" rtlCol="0" tIns="91440" vert="horz">
            <a:noAutofit/>
          </a:bodyPr>
          <a:lstStyle/>
          <a:p>
            <a:pPr indent="0">
              <a:lnSpc>
                <a:spcPct val="100000"/>
              </a:lnSpc>
              <a:buNone/>
            </a:pPr>
            <a:r>
              <a:rPr b="0" dirty="0" lang="en" spc="-1" strike="noStrike" sz="1600">
                <a:solidFill>
                  <a:schemeClr val="dk1"/>
                </a:solidFill>
                <a:latin typeface="Cabin"/>
              </a:rPr>
              <a:t>U Islamu mjesto bogosluženja naziva se Džamija. Najvažnija mjesta u Džamiji jesu:</a:t>
            </a:r>
          </a:p>
          <a:p>
            <a:pPr indent="0">
              <a:lnSpc>
                <a:spcPct val="100000"/>
              </a:lnSpc>
              <a:buNone/>
            </a:pPr>
            <a:r>
              <a:rPr b="0" dirty="0" lang="en-US" spc="-1" strike="noStrike" sz="1600">
                <a:solidFill>
                  <a:srgbClr val="000000"/>
                </a:solidFill>
                <a:latin typeface="Arial"/>
              </a:rPr>
              <a:t/>
            </a:r>
          </a:p>
          <a:p>
            <a:pPr indent="0">
              <a:lnSpc>
                <a:spcPct val="100000"/>
              </a:lnSpc>
              <a:buNone/>
            </a:pPr>
            <a:r>
              <a:rPr b="0" dirty="0" lang="en" spc="-1" strike="noStrike" sz="1600">
                <a:solidFill>
                  <a:schemeClr val="dk1"/>
                </a:solidFill>
                <a:latin typeface="Cabin"/>
              </a:rPr>
              <a:t>- Mihrab </a:t>
            </a:r>
          </a:p>
          <a:p>
            <a:pPr indent="0">
              <a:lnSpc>
                <a:spcPct val="100000"/>
              </a:lnSpc>
              <a:buNone/>
            </a:pPr>
            <a:r>
              <a:rPr b="0" dirty="0" lang="en" spc="-1" strike="noStrike" sz="1600">
                <a:solidFill>
                  <a:schemeClr val="dk1"/>
                </a:solidFill>
                <a:latin typeface="Cabin"/>
              </a:rPr>
              <a:t>(mjesto odakle imam predvodi zajedničku molitvu obavezno je usmjereno ka Kabi u Meki.)</a:t>
            </a:r>
          </a:p>
          <a:p>
            <a:pPr indent="0">
              <a:lnSpc>
                <a:spcPct val="100000"/>
              </a:lnSpc>
              <a:buNone/>
            </a:pPr>
            <a:r>
              <a:rPr b="0" dirty="0" lang="en-US" spc="-1" strike="noStrike" sz="1600">
                <a:solidFill>
                  <a:srgbClr val="000000"/>
                </a:solidFill>
                <a:latin typeface="Arial"/>
              </a:rPr>
              <a:t/>
            </a:r>
          </a:p>
          <a:p>
            <a:pPr indent="0">
              <a:lnSpc>
                <a:spcPct val="100000"/>
              </a:lnSpc>
              <a:buNone/>
            </a:pPr>
            <a:r>
              <a:rPr b="0" dirty="0" lang="en" spc="-1" strike="noStrike" sz="1600">
                <a:solidFill>
                  <a:schemeClr val="dk1"/>
                </a:solidFill>
                <a:latin typeface="Cabin"/>
              </a:rPr>
              <a:t>- Minber </a:t>
            </a:r>
          </a:p>
          <a:p>
            <a:pPr indent="0">
              <a:lnSpc>
                <a:spcPct val="100000"/>
              </a:lnSpc>
              <a:buNone/>
            </a:pPr>
            <a:r>
              <a:rPr b="0" dirty="0" lang="en" spc="-1" strike="noStrike" sz="1600">
                <a:solidFill>
                  <a:schemeClr val="dk1"/>
                </a:solidFill>
                <a:latin typeface="Cabin"/>
              </a:rPr>
              <a:t>(mjesto odakle se drži propovijed na sabornoj molitvi petkom i praznicima; kao i prostor za obavljanje namaza, gdje se ulazi bez obuće.)</a:t>
            </a:r>
          </a:p>
          <a:p>
            <a:pPr indent="0">
              <a:lnSpc>
                <a:spcPct val="100000"/>
              </a:lnSpc>
              <a:buNone/>
            </a:pPr>
            <a:r>
              <a:rPr b="0" dirty="0" lang="en-US" spc="-1" strike="noStrike" sz="1600">
                <a:solidFill>
                  <a:srgbClr val="000000"/>
                </a:solidFill>
                <a:latin typeface="Arial"/>
              </a:rPr>
              <a:t/>
            </a:r>
            <a:endParaRPr b="0" dirty="0" lang="en-US" spc="-1" strike="noStrike" sz="1600">
              <a:solidFill>
                <a:srgbClr val="000000"/>
              </a:solidFill>
              <a:latin typeface="Arial"/>
            </a:endParaRPr>
          </a:p>
        </p:txBody>
      </p:sp>
      <p:grpSp>
        <p:nvGrpSpPr>
          <p:cNvPr id="3" name="Google Shape;928;p 3">
            <a:extLst>
              <a:ext uri="{FFBE25E5-0900-41F8-86B3-1E4E80DBD5AF}">
                <a16:creationId xmlns:a16="http://schemas.microsoft.com/office/drawing/2010/main" id="{B143C1F1-72DF-491D-AB96-1F76C099A52C}"/>
              </a:ext>
            </a:extLst>
          </p:cNvPr>
          <p:cNvGrpSpPr/>
          <p:nvPr/>
        </p:nvGrpSpPr>
        <p:grpSpPr>
          <a:xfrm rot="0">
            <a:off x="8040960" y="244800"/>
            <a:ext cx="503639" cy="1995840"/>
            <a:chOff x="8040960" y="244800"/>
            <a:chExt cx="503639" cy="1995840"/>
          </a:xfrm>
        </p:grpSpPr>
        <p:cxnSp>
          <p:nvCxnSpPr>
            <p:cNvPr id="4" name="Google Shape;929;p 3">
              <a:extLst>
                <a:ext uri="{6A08B6FA-407E-4801-83CF-C17533966523}">
                  <a16:creationId xmlns:a16="http://schemas.microsoft.com/office/drawing/2010/main" id="{1A7F1D72-6523-4117-9E57-982CE28B1468}"/>
                </a:ext>
              </a:extLst>
            </p:cNvPr>
            <p:cNvCxnSpPr/>
            <p:nvPr/>
          </p:nvCxnSpPr>
          <p:spPr>
            <a:xfrm rot="0">
              <a:off x="8281800" y="244800"/>
              <a:ext cx="11520" cy="1269360"/>
            </a:xfrm>
            <a:prstGeom prst="line">
              <a:avLst/>
            </a:prstGeom>
            <a:ln w="9525">
              <a:solidFill>
                <a:srgbClr val="000000"/>
              </a:solidFill>
              <a:round/>
            </a:ln>
          </p:spPr>
        </p:cxnSp>
        <p:sp>
          <p:nvSpPr>
            <p:cNvPr id="5" name="Google Shape;930;p 3">
              <a:extLst>
                <a:ext uri="{F6F2A5B7-D10D-4530-A645-06545FA1696B}">
                  <a16:creationId xmlns:a16="http://schemas.microsoft.com/office/drawing/2010/main" id="{8666D97C-5285-451D-AA57-DCF50BB87CBC}"/>
                </a:ext>
              </a:extLst>
            </p:cNvPr>
            <p:cNvSpPr/>
            <p:nvPr/>
          </p:nvSpPr>
          <p:spPr>
            <a:xfrm rot="0">
              <a:off x="8208720" y="14950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6" name="Google Shape;931;p 3">
              <a:extLst>
                <a:ext uri="{8DC8B667-5F76-4B87-9718-3240ADEDEF12}">
                  <a16:creationId xmlns:a16="http://schemas.microsoft.com/office/drawing/2010/main" id="{F77D14BC-0CA2-41DB-B501-DBFC742493CF}"/>
                </a:ext>
              </a:extLst>
            </p:cNvPr>
            <p:cNvGrpSpPr/>
            <p:nvPr/>
          </p:nvGrpSpPr>
          <p:grpSpPr>
            <a:xfrm rot="0">
              <a:off x="8040960" y="1230840"/>
              <a:ext cx="503639" cy="1009800"/>
              <a:chOff x="8040960" y="1230840"/>
              <a:chExt cx="503639" cy="1009800"/>
            </a:xfrm>
          </p:grpSpPr>
          <p:sp>
            <p:nvSpPr>
              <p:cNvPr id="7" name="Google Shape;932;p 3">
                <a:extLst>
                  <a:ext uri="{4051BA46-BB1F-4916-98CD-59B25F05F16B}">
                    <a16:creationId xmlns:a16="http://schemas.microsoft.com/office/drawing/2010/main" id="{0E6307D9-703D-4735-A0FF-79DA460C6086}"/>
                  </a:ext>
                </a:extLst>
              </p:cNvPr>
              <p:cNvSpPr/>
              <p:nvPr/>
            </p:nvSpPr>
            <p:spPr>
              <a:xfrm rot="0">
                <a:off x="8377200" y="14950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933;p 3">
                <a:extLst>
                  <a:ext uri="{D8A41E4B-822D-452E-9C8C-A16083205F77}">
                    <a16:creationId xmlns:a16="http://schemas.microsoft.com/office/drawing/2010/main" id="{55ECB20D-5CFC-4A2C-B381-E1DDF062C19D}"/>
                  </a:ext>
                </a:extLst>
              </p:cNvPr>
              <p:cNvSpPr/>
              <p:nvPr/>
            </p:nvSpPr>
            <p:spPr>
              <a:xfrm rot="0">
                <a:off x="8100720" y="14950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934;p 3">
                <a:extLst>
                  <a:ext uri="{23E562E1-072A-45BF-A90F-977380CD41B3}">
                    <a16:creationId xmlns:a16="http://schemas.microsoft.com/office/drawing/2010/main" id="{8F74B685-2FEA-4CA0-A149-04F005EA17B9}"/>
                  </a:ext>
                </a:extLst>
              </p:cNvPr>
              <p:cNvSpPr/>
              <p:nvPr/>
            </p:nvSpPr>
            <p:spPr>
              <a:xfrm rot="0">
                <a:off x="8040960" y="123084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935;p 3">
                <a:extLst>
                  <a:ext uri="{54B07B9B-8C8A-446A-ACAA-4AE833AA93F7}">
                    <a16:creationId xmlns:a16="http://schemas.microsoft.com/office/drawing/2010/main" id="{39345D05-0448-4A97-A685-DA8FBD002E5A}"/>
                  </a:ext>
                </a:extLst>
              </p:cNvPr>
              <p:cNvSpPr/>
              <p:nvPr/>
            </p:nvSpPr>
            <p:spPr>
              <a:xfrm rot="0">
                <a:off x="8073360" y="20548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936;p 3">
                <a:extLst>
                  <a:ext uri="{CF4F8220-373C-4125-809C-2326D74011C2}">
                    <a16:creationId xmlns:a16="http://schemas.microsoft.com/office/drawing/2010/main" id="{30042DB9-0414-4A09-969F-2E3BFC7F9DD5}"/>
                  </a:ext>
                </a:extLst>
              </p:cNvPr>
              <p:cNvSpPr/>
              <p:nvPr/>
            </p:nvSpPr>
            <p:spPr>
              <a:xfrm rot="0">
                <a:off x="8234640" y="155628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937;p 3">
                <a:extLst>
                  <a:ext uri="{7EDEC116-B7A8-478A-8531-DD8DD9CEA6F3}">
                    <a16:creationId xmlns:a16="http://schemas.microsoft.com/office/drawing/2010/main" id="{283ECCB6-9A9E-4E44-87E1-772C4544BB7E}"/>
                  </a:ext>
                </a:extLst>
              </p:cNvPr>
              <p:cNvSpPr/>
              <p:nvPr/>
            </p:nvSpPr>
            <p:spPr>
              <a:xfrm rot="0">
                <a:off x="8166959" y="2026799"/>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938;p 3">
                <a:extLst>
                  <a:ext uri="{54646E6D-AE3F-4182-8E0D-EA52C45CB883}">
                    <a16:creationId xmlns:a16="http://schemas.microsoft.com/office/drawing/2010/main" id="{F6CFA84A-CFDB-4274-A5AF-B518FFE5BFCD}"/>
                  </a:ext>
                </a:extLst>
              </p:cNvPr>
              <p:cNvSpPr/>
              <p:nvPr/>
            </p:nvSpPr>
            <p:spPr>
              <a:xfrm rot="0">
                <a:off x="8120160" y="155628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939;p 3">
                <a:extLst>
                  <a:ext uri="{55A4A41E-5B03-4DBD-82D2-F77440EA1B0C}">
                    <a16:creationId xmlns:a16="http://schemas.microsoft.com/office/drawing/2010/main" id="{788E16C5-A4D2-4253-A846-B7C5292B08BC}"/>
                  </a:ext>
                </a:extLst>
              </p:cNvPr>
              <p:cNvSpPr/>
              <p:nvPr/>
            </p:nvSpPr>
            <p:spPr>
              <a:xfrm rot="0">
                <a:off x="8399520" y="155628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940;p 3">
                <a:extLst>
                  <a:ext uri="{56438337-922E-4A41-B94A-7F57989C5898}">
                    <a16:creationId xmlns:a16="http://schemas.microsoft.com/office/drawing/2010/main" id="{7CE93CE5-0BF2-4CF0-BF3A-3D6AC095B365}"/>
                  </a:ext>
                </a:extLst>
              </p:cNvPr>
              <p:cNvSpPr/>
              <p:nvPr/>
            </p:nvSpPr>
            <p:spPr>
              <a:xfrm rot="0">
                <a:off x="8175600" y="123084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6" name="Google Shape;941;p 3">
                <a:extLst>
                  <a:ext uri="{73B96939-42E6-49B2-8F3E-A6A4D239B4BD}">
                    <a16:creationId xmlns:a16="http://schemas.microsoft.com/office/drawing/2010/main" id="{7357A5C5-EE8D-4451-B858-18FA44A4A696}"/>
                  </a:ext>
                </a:extLst>
              </p:cNvPr>
              <p:cNvSpPr/>
              <p:nvPr/>
            </p:nvSpPr>
            <p:spPr>
              <a:xfrm rot="0">
                <a:off x="8078760" y="14551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7" name="Google Shape;942;p 3">
                <a:extLst>
                  <a:ext uri="{520DE28E-9257-4873-B615-8644E57F4FE4}">
                    <a16:creationId xmlns:a16="http://schemas.microsoft.com/office/drawing/2010/main" id="{B9DE5378-445D-4A23-890C-A144F66CC1B2}"/>
                  </a:ext>
                </a:extLst>
              </p:cNvPr>
              <p:cNvSpPr/>
              <p:nvPr/>
            </p:nvSpPr>
            <p:spPr>
              <a:xfrm rot="0">
                <a:off x="8085960" y="2014559"/>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18" name="Google Shape;943;p 3">
            <a:extLst>
              <a:ext uri="{11F31A72-15FC-4723-B2C4-2C76D8A3D238}">
                <a16:creationId xmlns:a16="http://schemas.microsoft.com/office/drawing/2010/main" id="{00D039E4-51DC-4F1C-B36F-44D04A4BB61F}"/>
              </a:ext>
            </a:extLst>
          </p:cNvPr>
          <p:cNvGrpSpPr/>
          <p:nvPr/>
        </p:nvGrpSpPr>
        <p:grpSpPr>
          <a:xfrm rot="0">
            <a:off x="7235280" y="241560"/>
            <a:ext cx="503639" cy="2820600"/>
            <a:chOff x="7235280" y="241560"/>
            <a:chExt cx="503639" cy="2820600"/>
          </a:xfrm>
        </p:grpSpPr>
        <p:cxnSp>
          <p:nvCxnSpPr>
            <p:cNvPr id="19" name="Google Shape;944;p 3">
              <a:extLst>
                <a:ext uri="{55129B5B-294F-4BF4-9767-4024B468B8D5}">
                  <a16:creationId xmlns:a16="http://schemas.microsoft.com/office/drawing/2010/main" id="{FA6B41A2-56F3-4A4B-907D-D67F715CC9A0}"/>
                </a:ext>
              </a:extLst>
            </p:cNvPr>
            <p:cNvCxnSpPr/>
            <p:nvPr/>
          </p:nvCxnSpPr>
          <p:spPr>
            <a:xfrm rot="0">
              <a:off x="7487279" y="241560"/>
              <a:ext cx="360" cy="2091600"/>
            </a:xfrm>
            <a:prstGeom prst="line">
              <a:avLst/>
            </a:prstGeom>
            <a:ln w="9525">
              <a:solidFill>
                <a:srgbClr val="000000"/>
              </a:solidFill>
              <a:round/>
            </a:ln>
          </p:spPr>
        </p:cxnSp>
        <p:sp>
          <p:nvSpPr>
            <p:cNvPr id="20" name="Google Shape;945;p 3">
              <a:extLst>
                <a:ext uri="{0C8D5E6D-4CAE-4C4A-8DEA-9F9AE9258330}">
                  <a16:creationId xmlns:a16="http://schemas.microsoft.com/office/drawing/2010/main" id="{D0509950-0C0A-42CA-B3C1-94D2A7EFADD4}"/>
                </a:ext>
              </a:extLst>
            </p:cNvPr>
            <p:cNvSpPr/>
            <p:nvPr/>
          </p:nvSpPr>
          <p:spPr>
            <a:xfrm rot="0">
              <a:off x="7403040" y="2314080"/>
              <a:ext cx="167760" cy="52200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21" name="Google Shape;946;p 3">
              <a:extLst>
                <a:ext uri="{A62899A8-9DDB-4F46-BAD3-81D057F82944}">
                  <a16:creationId xmlns:a16="http://schemas.microsoft.com/office/drawing/2010/main" id="{A18DB2D0-668F-478D-A37A-15667A7DF9DA}"/>
                </a:ext>
              </a:extLst>
            </p:cNvPr>
            <p:cNvGrpSpPr/>
            <p:nvPr/>
          </p:nvGrpSpPr>
          <p:grpSpPr>
            <a:xfrm rot="0">
              <a:off x="7235280" y="2048760"/>
              <a:ext cx="503639" cy="1013399"/>
              <a:chOff x="7235280" y="2048760"/>
              <a:chExt cx="503639" cy="1013399"/>
            </a:xfrm>
          </p:grpSpPr>
          <p:sp>
            <p:nvSpPr>
              <p:cNvPr id="22" name="Google Shape;947;p 3">
                <a:extLst>
                  <a:ext uri="{3B06436B-E92A-432D-BDEE-EE2102E192BC}">
                    <a16:creationId xmlns:a16="http://schemas.microsoft.com/office/drawing/2010/main" id="{DABAA309-DF62-4FB3-B0BF-982ED9FCE80B}"/>
                  </a:ext>
                </a:extLst>
              </p:cNvPr>
              <p:cNvSpPr/>
              <p:nvPr/>
            </p:nvSpPr>
            <p:spPr>
              <a:xfrm rot="0">
                <a:off x="7571520" y="2314080"/>
                <a:ext cx="107280" cy="52200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3" name="Google Shape;948;p 3">
                <a:extLst>
                  <a:ext uri="{92E6A0D0-3AAB-4A41-B6A0-4DA386FBF4E0}">
                    <a16:creationId xmlns:a16="http://schemas.microsoft.com/office/drawing/2010/main" id="{FAAB4424-5E9F-44D0-860B-21767E2187BE}"/>
                  </a:ext>
                </a:extLst>
              </p:cNvPr>
              <p:cNvSpPr/>
              <p:nvPr/>
            </p:nvSpPr>
            <p:spPr>
              <a:xfrm rot="0">
                <a:off x="7295040" y="2314080"/>
                <a:ext cx="108000" cy="52200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4" name="Google Shape;949;p 3">
                <a:extLst>
                  <a:ext uri="{3554B916-8348-446C-A7B8-C608EA3B3CCE}">
                    <a16:creationId xmlns:a16="http://schemas.microsoft.com/office/drawing/2010/main" id="{E1E3C82F-A3EA-492F-929A-27CC6C6337B4}"/>
                  </a:ext>
                </a:extLst>
              </p:cNvPr>
              <p:cNvSpPr/>
              <p:nvPr/>
            </p:nvSpPr>
            <p:spPr>
              <a:xfrm rot="0">
                <a:off x="7235280" y="2048760"/>
                <a:ext cx="503639" cy="225000"/>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5" name="Google Shape;950;p 3">
                <a:extLst>
                  <a:ext uri="{655F5BF3-5A14-4ECF-878E-131C8621AA94}">
                    <a16:creationId xmlns:a16="http://schemas.microsoft.com/office/drawing/2010/main" id="{2543639B-2CD4-4968-933F-4E582C2D0AA0}"/>
                  </a:ext>
                </a:extLst>
              </p:cNvPr>
              <p:cNvSpPr/>
              <p:nvPr/>
            </p:nvSpPr>
            <p:spPr>
              <a:xfrm rot="0">
                <a:off x="7267679" y="2876040"/>
                <a:ext cx="439560" cy="186120"/>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6" name="Google Shape;951;p 3">
                <a:extLst>
                  <a:ext uri="{A27FE756-EB38-4B98-8E5C-237B8F47FA5F}">
                    <a16:creationId xmlns:a16="http://schemas.microsoft.com/office/drawing/2010/main" id="{5FEECE31-E121-44E5-A43F-8ED94D2FDF3F}"/>
                  </a:ext>
                </a:extLst>
              </p:cNvPr>
              <p:cNvSpPr/>
              <p:nvPr/>
            </p:nvSpPr>
            <p:spPr>
              <a:xfrm rot="0">
                <a:off x="7428960" y="2375280"/>
                <a:ext cx="115920" cy="4608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7" name="Google Shape;952;p 3">
                <a:extLst>
                  <a:ext uri="{207D00E8-C200-47C4-B94B-879B4A46BB1B}">
                    <a16:creationId xmlns:a16="http://schemas.microsoft.com/office/drawing/2010/main" id="{05E229B8-5599-4ADF-A29E-48E0CE6039A9}"/>
                  </a:ext>
                </a:extLst>
              </p:cNvPr>
              <p:cNvSpPr/>
              <p:nvPr/>
            </p:nvSpPr>
            <p:spPr>
              <a:xfrm rot="0">
                <a:off x="7361280" y="2847600"/>
                <a:ext cx="251999" cy="21456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8" name="Google Shape;953;p 3">
                <a:extLst>
                  <a:ext uri="{4DBEA9BF-314D-4EBF-8E46-0907A3D5815E}">
                    <a16:creationId xmlns:a16="http://schemas.microsoft.com/office/drawing/2010/main" id="{16A91773-DE05-4E52-AADE-13B49DEC91D4}"/>
                  </a:ext>
                </a:extLst>
              </p:cNvPr>
              <p:cNvSpPr/>
              <p:nvPr/>
            </p:nvSpPr>
            <p:spPr>
              <a:xfrm rot="0">
                <a:off x="7314480" y="2375280"/>
                <a:ext cx="66600" cy="4608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9" name="Google Shape;954;p 3">
                <a:extLst>
                  <a:ext uri="{8C1F48EE-D41D-4227-9779-3DE37A4BCD05}">
                    <a16:creationId xmlns:a16="http://schemas.microsoft.com/office/drawing/2010/main" id="{96783F6E-AAC0-475D-9416-E9D58FC12AD2}"/>
                  </a:ext>
                </a:extLst>
              </p:cNvPr>
              <p:cNvSpPr/>
              <p:nvPr/>
            </p:nvSpPr>
            <p:spPr>
              <a:xfrm rot="0">
                <a:off x="7593840" y="2375280"/>
                <a:ext cx="66600" cy="4608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30" name="Google Shape;955;p 3">
                <a:extLst>
                  <a:ext uri="{CC3EC7D5-2084-43C4-ADE0-AF71820BCE14}">
                    <a16:creationId xmlns:a16="http://schemas.microsoft.com/office/drawing/2010/main" id="{A8B8D62F-2C0A-42A7-855D-35EBC7C2348C}"/>
                  </a:ext>
                </a:extLst>
              </p:cNvPr>
              <p:cNvSpPr/>
              <p:nvPr/>
            </p:nvSpPr>
            <p:spPr>
              <a:xfrm rot="0">
                <a:off x="7369920" y="2048760"/>
                <a:ext cx="234000" cy="26568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1" name="Google Shape;956;p 3">
                <a:extLst>
                  <a:ext uri="{F940D688-F128-4717-B635-2C34F72FD714}">
                    <a16:creationId xmlns:a16="http://schemas.microsoft.com/office/drawing/2010/main" id="{AAFB99B4-4E98-4C4B-A157-7AA2E23B5CE9}"/>
                  </a:ext>
                </a:extLst>
              </p:cNvPr>
              <p:cNvSpPr/>
              <p:nvPr/>
            </p:nvSpPr>
            <p:spPr>
              <a:xfrm rot="0">
                <a:off x="7273080" y="227376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2" name="Google Shape;957;p 3">
                <a:extLst>
                  <a:ext uri="{766AE811-2C7B-4BA3-BC3B-3707608E2622}">
                    <a16:creationId xmlns:a16="http://schemas.microsoft.com/office/drawing/2010/main" id="{2FD08ED7-6CB8-4BA9-B60E-E4F052F1DA93}"/>
                  </a:ext>
                </a:extLst>
              </p:cNvPr>
              <p:cNvSpPr/>
              <p:nvPr/>
            </p:nvSpPr>
            <p:spPr>
              <a:xfrm rot="0">
                <a:off x="7280280" y="2835360"/>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33" name="Google Shape;958;p 3">
            <a:extLst>
              <a:ext uri="{B3A7997E-FFFD-41B6-81C4-A45C9B227984}">
                <a16:creationId xmlns:a16="http://schemas.microsoft.com/office/drawing/2010/main" id="{02B884A3-9967-42A0-A7E7-77B55742599C}"/>
              </a:ext>
            </a:extLst>
          </p:cNvPr>
          <p:cNvGrpSpPr/>
          <p:nvPr/>
        </p:nvGrpSpPr>
        <p:grpSpPr>
          <a:xfrm rot="0">
            <a:off x="6429960" y="241560"/>
            <a:ext cx="503639" cy="3797280"/>
            <a:chOff x="6429960" y="241560"/>
            <a:chExt cx="503639" cy="3797280"/>
          </a:xfrm>
        </p:grpSpPr>
        <p:cxnSp>
          <p:nvCxnSpPr>
            <p:cNvPr id="34" name="Google Shape;959;p 3">
              <a:extLst>
                <a:ext uri="{2A4D9831-7E01-490B-9279-1416B36E159A}">
                  <a16:creationId xmlns:a16="http://schemas.microsoft.com/office/drawing/2010/main" id="{045602C6-8DFF-432A-A0A3-A2663BC9DFD0}"/>
                </a:ext>
              </a:extLst>
            </p:cNvPr>
            <p:cNvCxnSpPr/>
            <p:nvPr/>
          </p:nvCxnSpPr>
          <p:spPr>
            <a:xfrm rot="0">
              <a:off x="6681600" y="241560"/>
              <a:ext cx="360" cy="3070800"/>
            </a:xfrm>
            <a:prstGeom prst="line">
              <a:avLst/>
            </a:prstGeom>
            <a:ln w="9525">
              <a:solidFill>
                <a:srgbClr val="000000"/>
              </a:solidFill>
              <a:round/>
            </a:ln>
          </p:spPr>
        </p:cxnSp>
        <p:sp>
          <p:nvSpPr>
            <p:cNvPr id="35" name="Google Shape;960;p 3">
              <a:extLst>
                <a:ext uri="{8A8711CB-2F32-4AD5-AB17-D1B0A18A2976}">
                  <a16:creationId xmlns:a16="http://schemas.microsoft.com/office/drawing/2010/main" id="{8A148569-360D-491F-AE0F-48E12B005194}"/>
                </a:ext>
              </a:extLst>
            </p:cNvPr>
            <p:cNvSpPr/>
            <p:nvPr/>
          </p:nvSpPr>
          <p:spPr>
            <a:xfrm rot="0">
              <a:off x="6597360" y="32932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36" name="Google Shape;961;p 3">
              <a:extLst>
                <a:ext uri="{140EC244-9922-4F44-BAFB-148223832D58}">
                  <a16:creationId xmlns:a16="http://schemas.microsoft.com/office/drawing/2010/main" id="{AC58FF01-FEE9-4DF4-85D2-BCA4CAA6C59A}"/>
                </a:ext>
              </a:extLst>
            </p:cNvPr>
            <p:cNvGrpSpPr/>
            <p:nvPr/>
          </p:nvGrpSpPr>
          <p:grpSpPr>
            <a:xfrm rot="0">
              <a:off x="6429960" y="3028680"/>
              <a:ext cx="503639" cy="1010160"/>
              <a:chOff x="6429960" y="3028680"/>
              <a:chExt cx="503639" cy="1010160"/>
            </a:xfrm>
          </p:grpSpPr>
          <p:sp>
            <p:nvSpPr>
              <p:cNvPr id="37" name="Google Shape;962;p 3">
                <a:extLst>
                  <a:ext uri="{8BA2C63C-8F4D-4E15-82E4-11A40363A289}">
                    <a16:creationId xmlns:a16="http://schemas.microsoft.com/office/drawing/2010/main" id="{E6540669-6B06-42B1-BC60-3F9308082FC6}"/>
                  </a:ext>
                </a:extLst>
              </p:cNvPr>
              <p:cNvSpPr/>
              <p:nvPr/>
            </p:nvSpPr>
            <p:spPr>
              <a:xfrm rot="0">
                <a:off x="6765840" y="32932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8" name="Google Shape;963;p 3">
                <a:extLst>
                  <a:ext uri="{A000229C-32CE-4644-B8FA-A080CE64D2B0}">
                    <a16:creationId xmlns:a16="http://schemas.microsoft.com/office/drawing/2010/main" id="{6DA5597B-1303-4634-A92C-3423B001F69D}"/>
                  </a:ext>
                </a:extLst>
              </p:cNvPr>
              <p:cNvSpPr/>
              <p:nvPr/>
            </p:nvSpPr>
            <p:spPr>
              <a:xfrm rot="0">
                <a:off x="6489360" y="32932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9" name="Google Shape;964;p 3">
                <a:extLst>
                  <a:ext uri="{9FC37407-7958-4DA8-83EA-AA8CDB9FDFEE}">
                    <a16:creationId xmlns:a16="http://schemas.microsoft.com/office/drawing/2010/main" id="{FE84B6B9-E654-4A4C-9FD3-C84405FC28A0}"/>
                  </a:ext>
                </a:extLst>
              </p:cNvPr>
              <p:cNvSpPr/>
              <p:nvPr/>
            </p:nvSpPr>
            <p:spPr>
              <a:xfrm rot="0">
                <a:off x="6429960" y="302868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0" name="Google Shape;965;p 3">
                <a:extLst>
                  <a:ext uri="{66B844DD-5A1A-4040-BDF0-63D2B91FC47D}">
                    <a16:creationId xmlns:a16="http://schemas.microsoft.com/office/drawing/2010/main" id="{D80D88DC-D6C5-4E82-89C1-76CA1702B081}"/>
                  </a:ext>
                </a:extLst>
              </p:cNvPr>
              <p:cNvSpPr/>
              <p:nvPr/>
            </p:nvSpPr>
            <p:spPr>
              <a:xfrm rot="0">
                <a:off x="6462000" y="38530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1" name="Google Shape;966;p 3">
                <a:extLst>
                  <a:ext uri="{7DEC6C72-8AF3-404D-95E6-5D4CFA74FAF9}">
                    <a16:creationId xmlns:a16="http://schemas.microsoft.com/office/drawing/2010/main" id="{B8D26911-9C30-4337-BDF6-E005FD402045}"/>
                  </a:ext>
                </a:extLst>
              </p:cNvPr>
              <p:cNvSpPr/>
              <p:nvPr/>
            </p:nvSpPr>
            <p:spPr>
              <a:xfrm rot="0">
                <a:off x="6623280" y="335412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2" name="Google Shape;967;p 3">
                <a:extLst>
                  <a:ext uri="{9FD94D02-8C3D-454D-881E-1059EDF826A0}">
                    <a16:creationId xmlns:a16="http://schemas.microsoft.com/office/drawing/2010/main" id="{61115598-5A2F-46ED-B5E9-D5E9F6B29080}"/>
                  </a:ext>
                </a:extLst>
              </p:cNvPr>
              <p:cNvSpPr/>
              <p:nvPr/>
            </p:nvSpPr>
            <p:spPr>
              <a:xfrm rot="0">
                <a:off x="6555600" y="3824999"/>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3" name="Google Shape;968;p 3">
                <a:extLst>
                  <a:ext uri="{D1392B77-C7FD-42E0-A834-56C815F57E3B}">
                    <a16:creationId xmlns:a16="http://schemas.microsoft.com/office/drawing/2010/main" id="{9AD85384-C66C-475E-BF6B-7B9D7E5C7217}"/>
                  </a:ext>
                </a:extLst>
              </p:cNvPr>
              <p:cNvSpPr/>
              <p:nvPr/>
            </p:nvSpPr>
            <p:spPr>
              <a:xfrm rot="0">
                <a:off x="6508800" y="335412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4" name="Google Shape;969;p 3">
                <a:extLst>
                  <a:ext uri="{7388957C-238F-43CE-AF71-18C822F01BD9}">
                    <a16:creationId xmlns:a16="http://schemas.microsoft.com/office/drawing/2010/main" id="{6C2C0CA7-D274-4E2B-86E8-7EB25DFCA683}"/>
                  </a:ext>
                </a:extLst>
              </p:cNvPr>
              <p:cNvSpPr/>
              <p:nvPr/>
            </p:nvSpPr>
            <p:spPr>
              <a:xfrm rot="0">
                <a:off x="6788160" y="335412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5" name="Google Shape;970;p 3">
                <a:extLst>
                  <a:ext uri="{BA23ECC2-BFEB-4F12-8575-9143670591A8}">
                    <a16:creationId xmlns:a16="http://schemas.microsoft.com/office/drawing/2010/main" id="{63AFF981-218F-4D02-8CEE-E80ED4CB16B5}"/>
                  </a:ext>
                </a:extLst>
              </p:cNvPr>
              <p:cNvSpPr/>
              <p:nvPr/>
            </p:nvSpPr>
            <p:spPr>
              <a:xfrm rot="0">
                <a:off x="6564240" y="302868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6" name="Google Shape;971;p 3">
                <a:extLst>
                  <a:ext uri="{124D8CE0-DA0C-4B1F-B9CB-7FEAE0B1BCBF}">
                    <a16:creationId xmlns:a16="http://schemas.microsoft.com/office/drawing/2010/main" id="{EF13049B-5998-4C34-AA9A-839607EBEC4C}"/>
                  </a:ext>
                </a:extLst>
              </p:cNvPr>
              <p:cNvSpPr/>
              <p:nvPr/>
            </p:nvSpPr>
            <p:spPr>
              <a:xfrm rot="0">
                <a:off x="6467400" y="32533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7" name="Google Shape;972;p 3">
                <a:extLst>
                  <a:ext uri="{1A0F9054-B0B5-4F74-B522-05DAC2124250}">
                    <a16:creationId xmlns:a16="http://schemas.microsoft.com/office/drawing/2010/main" id="{882DAF55-3E82-4901-B830-BE934FD5AC0A}"/>
                  </a:ext>
                </a:extLst>
              </p:cNvPr>
              <p:cNvSpPr/>
              <p:nvPr/>
            </p:nvSpPr>
            <p:spPr>
              <a:xfrm rot="0">
                <a:off x="6474600" y="3812759"/>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spTree>
    <p:extLst>
      <p:ext uri="{3E7DF803-6637-4A69-ACBF-F6A267BF1ABC}">
        <p14:creationId xmlns:p14="http://schemas.microsoft.com/office/powerpoint/2010/main" val="1709109070325"/>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2">
                                            <p:bg/>
                                          </p:spTgt>
                                        </p:tgtEl>
                                        <p:attrNameLst>
                                          <p:attrName>style.visibility</p:attrName>
                                        </p:attrNameLst>
                                      </p:cBhvr>
                                      <p:to>
                                        <p:strVal val="visible"/>
                                      </p:to>
                                    </p:set>
                                    <p:animEffect filter="fade" transition="in">
                                      <p:cBhvr>
                                        <p:cTn dur="500" id="7"/>
                                        <p:tgtEl>
                                          <p:spTgt spid="2">
                                            <p:bg/>
                                          </p:spTgt>
                                        </p:tgtEl>
                                      </p:cBhvr>
                                    </p:animEffect>
                                  </p:childTnLst>
                                </p:cTn>
                              </p:par>
                              <p:par>
                                <p:cTn fill="hold" grpId="1" id="8" nodeType="withEffect" presetClass="entr" presetID="10" presetSubtype="0">
                                  <p:stCondLst>
                                    <p:cond delay="0"/>
                                  </p:stCondLst>
                                  <p:childTnLst>
                                    <p:set>
                                      <p:cBhvr>
                                        <p:cTn dur="1" fill="hold" id="9">
                                          <p:stCondLst>
                                            <p:cond delay="0"/>
                                          </p:stCondLst>
                                        </p:cTn>
                                        <p:tgtEl>
                                          <p:spTgt spid="2">
                                            <p:txEl>
                                              <p:pRg end="0" st="0"/>
                                            </p:txEl>
                                          </p:spTgt>
                                        </p:tgtEl>
                                        <p:attrNameLst>
                                          <p:attrName>style.visibility</p:attrName>
                                        </p:attrNameLst>
                                      </p:cBhvr>
                                      <p:to>
                                        <p:strVal val="visible"/>
                                      </p:to>
                                    </p:set>
                                    <p:animEffect filter="fade" transition="in">
                                      <p:cBhvr>
                                        <p:cTn dur="500" id="10"/>
                                        <p:tgtEl>
                                          <p:spTgt spid="2">
                                            <p:txEl>
                                              <p:pRg end="0" st="0"/>
                                            </p:txEl>
                                          </p:spTgt>
                                        </p:tgtEl>
                                      </p:cBhvr>
                                    </p:animEffect>
                                  </p:childTnLst>
                                </p:cTn>
                              </p:par>
                              <p:par>
                                <p:cTn fill="hold" grpId="1" id="11" nodeType="withEffect" presetClass="entr" presetID="10" presetSubtype="0">
                                  <p:stCondLst>
                                    <p:cond delay="0"/>
                                  </p:stCondLst>
                                  <p:childTnLst>
                                    <p:set>
                                      <p:cBhvr>
                                        <p:cTn dur="1" fill="hold" id="12">
                                          <p:stCondLst>
                                            <p:cond delay="0"/>
                                          </p:stCondLst>
                                        </p:cTn>
                                        <p:tgtEl>
                                          <p:spTgt spid="2">
                                            <p:txEl>
                                              <p:pRg end="1" st="1"/>
                                            </p:txEl>
                                          </p:spTgt>
                                        </p:tgtEl>
                                        <p:attrNameLst>
                                          <p:attrName>style.visibility</p:attrName>
                                        </p:attrNameLst>
                                      </p:cBhvr>
                                      <p:to>
                                        <p:strVal val="visible"/>
                                      </p:to>
                                    </p:set>
                                    <p:animEffect filter="fade" transition="in">
                                      <p:cBhvr>
                                        <p:cTn dur="500" id="13"/>
                                        <p:tgtEl>
                                          <p:spTgt spid="2">
                                            <p:txEl>
                                              <p:pRg end="1" st="1"/>
                                            </p:txEl>
                                          </p:spTgt>
                                        </p:tgtEl>
                                      </p:cBhvr>
                                    </p:animEffect>
                                  </p:childTnLst>
                                </p:cTn>
                              </p:par>
                              <p:par>
                                <p:cTn fill="hold" grpId="1" id="14" nodeType="withEffect" presetClass="entr" presetID="10" presetSubtype="0">
                                  <p:stCondLst>
                                    <p:cond delay="0"/>
                                  </p:stCondLst>
                                  <p:childTnLst>
                                    <p:set>
                                      <p:cBhvr>
                                        <p:cTn dur="1" fill="hold" id="15">
                                          <p:stCondLst>
                                            <p:cond delay="0"/>
                                          </p:stCondLst>
                                        </p:cTn>
                                        <p:tgtEl>
                                          <p:spTgt spid="2">
                                            <p:txEl>
                                              <p:pRg end="2" st="2"/>
                                            </p:txEl>
                                          </p:spTgt>
                                        </p:tgtEl>
                                        <p:attrNameLst>
                                          <p:attrName>style.visibility</p:attrName>
                                        </p:attrNameLst>
                                      </p:cBhvr>
                                      <p:to>
                                        <p:strVal val="visible"/>
                                      </p:to>
                                    </p:set>
                                    <p:animEffect filter="fade" transition="in">
                                      <p:cBhvr>
                                        <p:cTn dur="500" id="16"/>
                                        <p:tgtEl>
                                          <p:spTgt spid="2">
                                            <p:txEl>
                                              <p:pRg end="2" st="2"/>
                                            </p:txEl>
                                          </p:spTgt>
                                        </p:tgtEl>
                                      </p:cBhvr>
                                    </p:animEffect>
                                  </p:childTnLst>
                                </p:cTn>
                              </p:par>
                              <p:par>
                                <p:cTn fill="hold" grpId="1" id="17" nodeType="withEffect" presetClass="entr" presetID="10" presetSubtype="0">
                                  <p:stCondLst>
                                    <p:cond delay="0"/>
                                  </p:stCondLst>
                                  <p:childTnLst>
                                    <p:set>
                                      <p:cBhvr>
                                        <p:cTn dur="1" fill="hold" id="18">
                                          <p:stCondLst>
                                            <p:cond delay="0"/>
                                          </p:stCondLst>
                                        </p:cTn>
                                        <p:tgtEl>
                                          <p:spTgt spid="2">
                                            <p:txEl>
                                              <p:pRg end="3" st="3"/>
                                            </p:txEl>
                                          </p:spTgt>
                                        </p:tgtEl>
                                        <p:attrNameLst>
                                          <p:attrName>style.visibility</p:attrName>
                                        </p:attrNameLst>
                                      </p:cBhvr>
                                      <p:to>
                                        <p:strVal val="visible"/>
                                      </p:to>
                                    </p:set>
                                    <p:animEffect filter="fade" transition="in">
                                      <p:cBhvr>
                                        <p:cTn dur="500" id="19"/>
                                        <p:tgtEl>
                                          <p:spTgt spid="2">
                                            <p:txEl>
                                              <p:pRg end="3" st="3"/>
                                            </p:txEl>
                                          </p:spTgt>
                                        </p:tgtEl>
                                      </p:cBhvr>
                                    </p:animEffect>
                                  </p:childTnLst>
                                </p:cTn>
                              </p:par>
                              <p:par>
                                <p:cTn fill="hold" grpId="1" id="20" nodeType="withEffect" presetClass="entr" presetID="10" presetSubtype="0">
                                  <p:stCondLst>
                                    <p:cond delay="0"/>
                                  </p:stCondLst>
                                  <p:childTnLst>
                                    <p:set>
                                      <p:cBhvr>
                                        <p:cTn dur="1" fill="hold" id="21">
                                          <p:stCondLst>
                                            <p:cond delay="0"/>
                                          </p:stCondLst>
                                        </p:cTn>
                                        <p:tgtEl>
                                          <p:spTgt spid="2">
                                            <p:txEl>
                                              <p:pRg end="4" st="4"/>
                                            </p:txEl>
                                          </p:spTgt>
                                        </p:tgtEl>
                                        <p:attrNameLst>
                                          <p:attrName>style.visibility</p:attrName>
                                        </p:attrNameLst>
                                      </p:cBhvr>
                                      <p:to>
                                        <p:strVal val="visible"/>
                                      </p:to>
                                    </p:set>
                                    <p:animEffect filter="fade" transition="in">
                                      <p:cBhvr>
                                        <p:cTn dur="500" id="22"/>
                                        <p:tgtEl>
                                          <p:spTgt spid="2">
                                            <p:txEl>
                                              <p:pRg end="4" st="4"/>
                                            </p:txEl>
                                          </p:spTgt>
                                        </p:tgtEl>
                                      </p:cBhvr>
                                    </p:animEffect>
                                  </p:childTnLst>
                                </p:cTn>
                              </p:par>
                              <p:par>
                                <p:cTn fill="hold" grpId="1" id="23" nodeType="withEffect" presetClass="entr" presetID="10" presetSubtype="0">
                                  <p:stCondLst>
                                    <p:cond delay="0"/>
                                  </p:stCondLst>
                                  <p:childTnLst>
                                    <p:set>
                                      <p:cBhvr>
                                        <p:cTn dur="1" fill="hold" id="24">
                                          <p:stCondLst>
                                            <p:cond delay="0"/>
                                          </p:stCondLst>
                                        </p:cTn>
                                        <p:tgtEl>
                                          <p:spTgt spid="2">
                                            <p:txEl>
                                              <p:pRg end="5" st="5"/>
                                            </p:txEl>
                                          </p:spTgt>
                                        </p:tgtEl>
                                        <p:attrNameLst>
                                          <p:attrName>style.visibility</p:attrName>
                                        </p:attrNameLst>
                                      </p:cBhvr>
                                      <p:to>
                                        <p:strVal val="visible"/>
                                      </p:to>
                                    </p:set>
                                    <p:animEffect filter="fade" transition="in">
                                      <p:cBhvr>
                                        <p:cTn dur="500" id="25"/>
                                        <p:tgtEl>
                                          <p:spTgt spid="2">
                                            <p:txEl>
                                              <p:pRg end="5" st="5"/>
                                            </p:txEl>
                                          </p:spTgt>
                                        </p:tgtEl>
                                      </p:cBhvr>
                                    </p:animEffect>
                                  </p:childTnLst>
                                </p:cTn>
                              </p:par>
                              <p:par>
                                <p:cTn fill="hold" grpId="1" id="26" nodeType="withEffect" presetClass="entr" presetID="10" presetSubtype="0">
                                  <p:stCondLst>
                                    <p:cond delay="0"/>
                                  </p:stCondLst>
                                  <p:childTnLst>
                                    <p:set>
                                      <p:cBhvr>
                                        <p:cTn dur="1" fill="hold" id="27">
                                          <p:stCondLst>
                                            <p:cond delay="0"/>
                                          </p:stCondLst>
                                        </p:cTn>
                                        <p:tgtEl>
                                          <p:spTgt spid="2">
                                            <p:txEl>
                                              <p:pRg end="6" st="6"/>
                                            </p:txEl>
                                          </p:spTgt>
                                        </p:tgtEl>
                                        <p:attrNameLst>
                                          <p:attrName>style.visibility</p:attrName>
                                        </p:attrNameLst>
                                      </p:cBhvr>
                                      <p:to>
                                        <p:strVal val="visible"/>
                                      </p:to>
                                    </p:set>
                                    <p:animEffect filter="fade" transition="in">
                                      <p:cBhvr>
                                        <p:cTn dur="500" id="28"/>
                                        <p:tgtEl>
                                          <p:spTgt spid="2">
                                            <p:txEl>
                                              <p:pRg end="6" st="6"/>
                                            </p:txEl>
                                          </p:spTgt>
                                        </p:tgtEl>
                                      </p:cBhvr>
                                    </p:animEffect>
                                  </p:childTnLst>
                                </p:cTn>
                              </p:par>
                              <p:par>
                                <p:cTn fill="hold" grpId="1" id="29" nodeType="withEffect" presetClass="entr" presetID="10" presetSubtype="0">
                                  <p:stCondLst>
                                    <p:cond delay="0"/>
                                  </p:stCondLst>
                                  <p:childTnLst>
                                    <p:set>
                                      <p:cBhvr>
                                        <p:cTn dur="1" fill="hold" id="30">
                                          <p:stCondLst>
                                            <p:cond delay="0"/>
                                          </p:stCondLst>
                                        </p:cTn>
                                        <p:tgtEl>
                                          <p:spTgt spid="2">
                                            <p:txEl>
                                              <p:pRg end="7" st="7"/>
                                            </p:txEl>
                                          </p:spTgt>
                                        </p:tgtEl>
                                        <p:attrNameLst>
                                          <p:attrName>style.visibility</p:attrName>
                                        </p:attrNameLst>
                                      </p:cBhvr>
                                      <p:to>
                                        <p:strVal val="visible"/>
                                      </p:to>
                                    </p:set>
                                    <p:animEffect filter="fade" transition="in">
                                      <p:cBhvr>
                                        <p:cTn dur="500" id="31"/>
                                        <p:tgtEl>
                                          <p:spTgt spid="2">
                                            <p:txEl>
                                              <p:pRg end="7" st="7"/>
                                            </p:txEl>
                                          </p:spTgt>
                                        </p:tgtEl>
                                      </p:cBhvr>
                                    </p:animEffect>
                                  </p:childTnLst>
                                </p:cTn>
                              </p:par>
                              <p:par>
                                <p:cTn fill="hold" grpId="2" id="32" nodeType="withEffect" presetClass="entr" presetID="2" presetSubtype="1">
                                  <p:stCondLst>
                                    <p:cond delay="0"/>
                                  </p:stCondLst>
                                  <p:childTnLst>
                                    <p:set>
                                      <p:cBhvr>
                                        <p:cTn dur="1" fill="hold" id="33">
                                          <p:stCondLst>
                                            <p:cond delay="0"/>
                                          </p:stCondLst>
                                        </p:cTn>
                                        <p:tgtEl>
                                          <p:spTgt spid="3"/>
                                        </p:tgtEl>
                                        <p:attrNameLst>
                                          <p:attrName>style.visibility</p:attrName>
                                        </p:attrNameLst>
                                      </p:cBhvr>
                                      <p:to>
                                        <p:strVal val="visible"/>
                                      </p:to>
                                    </p:set>
                                    <p:anim calcmode="lin" valueType="num">
                                      <p:cBhvr additive="base">
                                        <p:cTn dur="1500" id="34">
                                          <p:stCondLst>
                                            <p:cond delay="0"/>
                                          </p:stCondLst>
                                        </p:cTn>
                                        <p:tgtEl>
                                          <p:spTgt spid="3"/>
                                        </p:tgtEl>
                                        <p:attrNameLst>
                                          <p:attrName>ppt_x</p:attrName>
                                        </p:attrNameLst>
                                      </p:cBhvr>
                                      <p:tavLst>
                                        <p:tav tm="0">
                                          <p:val>
                                            <p:strVal val="#ppt_x"/>
                                          </p:val>
                                        </p:tav>
                                        <p:tav tm="100000">
                                          <p:val>
                                            <p:strVal val="#ppt_x"/>
                                          </p:val>
                                        </p:tav>
                                      </p:tavLst>
                                    </p:anim>
                                    <p:anim calcmode="lin" valueType="num">
                                      <p:cBhvr additive="base">
                                        <p:cTn dur="1500" id="35">
                                          <p:stCondLst>
                                            <p:cond delay="0"/>
                                          </p:stCondLst>
                                        </p:cTn>
                                        <p:tgtEl>
                                          <p:spTgt spid="3"/>
                                        </p:tgtEl>
                                        <p:attrNameLst>
                                          <p:attrName>ppt_y</p:attrName>
                                        </p:attrNameLst>
                                      </p:cBhvr>
                                      <p:tavLst>
                                        <p:tav tm="0">
                                          <p:val>
                                            <p:strVal val="0-#ppt_h/2"/>
                                          </p:val>
                                        </p:tav>
                                        <p:tav tm="100000">
                                          <p:val>
                                            <p:strVal val="#ppt_y"/>
                                          </p:val>
                                        </p:tav>
                                      </p:tavLst>
                                    </p:anim>
                                  </p:childTnLst>
                                </p:cTn>
                              </p:par>
                              <p:par>
                                <p:cTn fill="hold" grpId="3" id="36" nodeType="withEffect" presetClass="entr" presetID="2" presetSubtype="1">
                                  <p:stCondLst>
                                    <p:cond delay="0"/>
                                  </p:stCondLst>
                                  <p:childTnLst>
                                    <p:set>
                                      <p:cBhvr>
                                        <p:cTn dur="1" fill="hold" id="37">
                                          <p:stCondLst>
                                            <p:cond delay="0"/>
                                          </p:stCondLst>
                                        </p:cTn>
                                        <p:tgtEl>
                                          <p:spTgt spid="18"/>
                                        </p:tgtEl>
                                        <p:attrNameLst>
                                          <p:attrName>style.visibility</p:attrName>
                                        </p:attrNameLst>
                                      </p:cBhvr>
                                      <p:to>
                                        <p:strVal val="visible"/>
                                      </p:to>
                                    </p:set>
                                    <p:anim calcmode="lin" valueType="num">
                                      <p:cBhvr additive="base">
                                        <p:cTn dur="1500" id="38">
                                          <p:stCondLst>
                                            <p:cond delay="0"/>
                                          </p:stCondLst>
                                        </p:cTn>
                                        <p:tgtEl>
                                          <p:spTgt spid="18"/>
                                        </p:tgtEl>
                                        <p:attrNameLst>
                                          <p:attrName>ppt_x</p:attrName>
                                        </p:attrNameLst>
                                      </p:cBhvr>
                                      <p:tavLst>
                                        <p:tav tm="0">
                                          <p:val>
                                            <p:strVal val="#ppt_x"/>
                                          </p:val>
                                        </p:tav>
                                        <p:tav tm="100000">
                                          <p:val>
                                            <p:strVal val="#ppt_x"/>
                                          </p:val>
                                        </p:tav>
                                      </p:tavLst>
                                    </p:anim>
                                    <p:anim calcmode="lin" valueType="num">
                                      <p:cBhvr additive="base">
                                        <p:cTn dur="1500" id="39">
                                          <p:stCondLst>
                                            <p:cond delay="0"/>
                                          </p:stCondLst>
                                        </p:cTn>
                                        <p:tgtEl>
                                          <p:spTgt spid="18"/>
                                        </p:tgtEl>
                                        <p:attrNameLst>
                                          <p:attrName>ppt_y</p:attrName>
                                        </p:attrNameLst>
                                      </p:cBhvr>
                                      <p:tavLst>
                                        <p:tav tm="0">
                                          <p:val>
                                            <p:strVal val="0-#ppt_h/2"/>
                                          </p:val>
                                        </p:tav>
                                        <p:tav tm="100000">
                                          <p:val>
                                            <p:strVal val="#ppt_y"/>
                                          </p:val>
                                        </p:tav>
                                      </p:tavLst>
                                    </p:anim>
                                  </p:childTnLst>
                                </p:cTn>
                              </p:par>
                              <p:par>
                                <p:cTn fill="hold" grpId="4" id="40" nodeType="withEffect" presetClass="entr" presetID="2" presetSubtype="1">
                                  <p:stCondLst>
                                    <p:cond delay="0"/>
                                  </p:stCondLst>
                                  <p:childTnLst>
                                    <p:set>
                                      <p:cBhvr>
                                        <p:cTn dur="1" fill="hold" id="41">
                                          <p:stCondLst>
                                            <p:cond delay="0"/>
                                          </p:stCondLst>
                                        </p:cTn>
                                        <p:tgtEl>
                                          <p:spTgt spid="33"/>
                                        </p:tgtEl>
                                        <p:attrNameLst>
                                          <p:attrName>style.visibility</p:attrName>
                                        </p:attrNameLst>
                                      </p:cBhvr>
                                      <p:to>
                                        <p:strVal val="visible"/>
                                      </p:to>
                                    </p:set>
                                    <p:anim calcmode="lin" valueType="num">
                                      <p:cBhvr additive="base">
                                        <p:cTn dur="1500" id="42">
                                          <p:stCondLst>
                                            <p:cond delay="0"/>
                                          </p:stCondLst>
                                        </p:cTn>
                                        <p:tgtEl>
                                          <p:spTgt spid="33"/>
                                        </p:tgtEl>
                                        <p:attrNameLst>
                                          <p:attrName>ppt_x</p:attrName>
                                        </p:attrNameLst>
                                      </p:cBhvr>
                                      <p:tavLst>
                                        <p:tav tm="0">
                                          <p:val>
                                            <p:strVal val="#ppt_x"/>
                                          </p:val>
                                        </p:tav>
                                        <p:tav tm="100000">
                                          <p:val>
                                            <p:strVal val="#ppt_x"/>
                                          </p:val>
                                        </p:tav>
                                      </p:tavLst>
                                    </p:anim>
                                    <p:anim calcmode="lin" valueType="num">
                                      <p:cBhvr additive="base">
                                        <p:cTn dur="1500" id="43">
                                          <p:stCondLst>
                                            <p:cond delay="0"/>
                                          </p:stCondLst>
                                        </p:cTn>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build="p" grpId="0" spid="2"/>
      <p:bldP animBg="1" grpId="2" spid="3"/>
      <p:bldP animBg="1" grpId="3" spid="18"/>
      <p:bldP animBg="1" grpId="4" spid="33"/>
    </p:bldLst>
  </p:timing>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PlaceHolder 1">
            <a:extLst>
              <a:ext uri="{B17E4864-69F8-457C-9B31-4E02814D02E8}">
                <a16:creationId xmlns:a16="http://schemas.microsoft.com/office/drawing/2010/main" id="{C0F8810C-0B92-4B39-9FA8-4A65034C845A}"/>
              </a:ext>
            </a:extLst>
          </p:cNvPr>
          <p:cNvSpPr>
            <a:spLocks noGrp="true"/>
          </p:cNvSpPr>
          <p:nvPr>
            <p:ph/>
          </p:nvPr>
        </p:nvSpPr>
        <p:spPr>
          <a:xfrm rot="0">
            <a:off x="966600" y="1371600"/>
            <a:ext cx="4748400" cy="2561759"/>
          </a:xfrm>
          <a:prstGeom prst="rect">
            <a:avLst/>
          </a:prstGeom>
          <a:noFill/>
          <a:ln w="0">
            <a:noFill/>
          </a:ln>
        </p:spPr>
        <p:txBody>
          <a:bodyPr anchor="ctr" bIns="91440" lIns="91440" rIns="91440" rtlCol="0" tIns="91440" vert="horz">
            <a:noAutofit/>
          </a:bodyPr>
          <a:lstStyle/>
          <a:p>
            <a:pPr indent="0">
              <a:lnSpc>
                <a:spcPct val="100000"/>
              </a:lnSpc>
              <a:buNone/>
            </a:pPr>
            <a:r>
              <a:rPr b="0" dirty="0" lang="en" spc="-1" strike="noStrike" sz="1600">
                <a:solidFill>
                  <a:schemeClr val="dk1"/>
                </a:solidFill>
                <a:latin typeface="Cabin"/>
              </a:rPr>
              <a:t>Pokrivanje od pupka do koljena je minimalna odjeća u ekstremnim situacijama, dok je inače za obavljanje molitve neophodno pokrivanje tijela kako za muškarce tako i za žene, sa razlikom pokrivanja glave kod žena.</a:t>
            </a:r>
          </a:p>
          <a:p>
            <a:pPr indent="0">
              <a:lnSpc>
                <a:spcPct val="100000"/>
              </a:lnSpc>
              <a:buNone/>
            </a:pPr>
            <a:r>
              <a:rPr b="0" dirty="0" lang="en-US" spc="-1" strike="noStrike" sz="1600">
                <a:solidFill>
                  <a:srgbClr val="000000"/>
                </a:solidFill>
                <a:latin typeface="Arial"/>
              </a:rPr>
              <a:t/>
            </a:r>
          </a:p>
          <a:p>
            <a:pPr indent="0">
              <a:lnSpc>
                <a:spcPct val="100000"/>
              </a:lnSpc>
              <a:buNone/>
            </a:pPr>
            <a:r>
              <a:rPr b="0" dirty="0" lang="en" spc="-1" strike="noStrike" sz="1600">
                <a:solidFill>
                  <a:schemeClr val="dk1"/>
                </a:solidFill>
                <a:latin typeface="Cabin"/>
              </a:rPr>
              <a:t>Islam se sastoji od većeg broja vjerskih denominacija, koje su u suštini slične po vjerovanjima, ali među njima postoje značajne teološke i pravne razlike.</a:t>
            </a:r>
            <a:endParaRPr b="0" dirty="0" lang="en" spc="-1" strike="noStrike" sz="1600">
              <a:solidFill>
                <a:schemeClr val="dk1"/>
              </a:solidFill>
              <a:latin typeface="Cabin"/>
            </a:endParaRPr>
          </a:p>
        </p:txBody>
      </p:sp>
      <p:grpSp>
        <p:nvGrpSpPr>
          <p:cNvPr id="3" name="Google Shape;928;p 4">
            <a:extLst>
              <a:ext uri="{6CB1E90C-225C-4234-937E-24DF8F64D35A}">
                <a16:creationId xmlns:a16="http://schemas.microsoft.com/office/drawing/2010/main" id="{3C507D98-4FA1-444C-8C70-79AFF8AB333E}"/>
              </a:ext>
            </a:extLst>
          </p:cNvPr>
          <p:cNvGrpSpPr/>
          <p:nvPr/>
        </p:nvGrpSpPr>
        <p:grpSpPr>
          <a:xfrm rot="0">
            <a:off x="8040960" y="244800"/>
            <a:ext cx="503639" cy="1995840"/>
            <a:chOff x="8040960" y="244800"/>
            <a:chExt cx="503639" cy="1995840"/>
          </a:xfrm>
        </p:grpSpPr>
        <p:cxnSp>
          <p:nvCxnSpPr>
            <p:cNvPr id="4" name="Google Shape;929;p 4">
              <a:extLst>
                <a:ext uri="{B256AB41-05CF-48B1-9B2F-1BE9C97F01D3}">
                  <a16:creationId xmlns:a16="http://schemas.microsoft.com/office/drawing/2010/main" id="{17EC3E0F-CEB2-419E-B0F3-2ED486D1E846}"/>
                </a:ext>
              </a:extLst>
            </p:cNvPr>
            <p:cNvCxnSpPr/>
            <p:nvPr/>
          </p:nvCxnSpPr>
          <p:spPr>
            <a:xfrm rot="0">
              <a:off x="8281800" y="244800"/>
              <a:ext cx="11520" cy="1269360"/>
            </a:xfrm>
            <a:prstGeom prst="line">
              <a:avLst/>
            </a:prstGeom>
            <a:ln w="9525">
              <a:solidFill>
                <a:srgbClr val="000000"/>
              </a:solidFill>
              <a:round/>
            </a:ln>
          </p:spPr>
        </p:cxnSp>
        <p:sp>
          <p:nvSpPr>
            <p:cNvPr id="5" name="Google Shape;930;p 4">
              <a:extLst>
                <a:ext uri="{26764DF6-9E71-4FA3-B968-ECBAA6E10021}">
                  <a16:creationId xmlns:a16="http://schemas.microsoft.com/office/drawing/2010/main" id="{64680660-0E6F-48F2-9350-BE1CF3B2DA4B}"/>
                </a:ext>
              </a:extLst>
            </p:cNvPr>
            <p:cNvSpPr/>
            <p:nvPr/>
          </p:nvSpPr>
          <p:spPr>
            <a:xfrm rot="0">
              <a:off x="8208720" y="14950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6" name="Google Shape;931;p 4">
              <a:extLst>
                <a:ext uri="{3B2433D1-E087-40D7-855A-9489E01A75FB}">
                  <a16:creationId xmlns:a16="http://schemas.microsoft.com/office/drawing/2010/main" id="{2B9A09BB-423A-424E-96DC-B2FC0984DDD7}"/>
                </a:ext>
              </a:extLst>
            </p:cNvPr>
            <p:cNvGrpSpPr/>
            <p:nvPr/>
          </p:nvGrpSpPr>
          <p:grpSpPr>
            <a:xfrm rot="0">
              <a:off x="8040960" y="1230840"/>
              <a:ext cx="503639" cy="1009800"/>
              <a:chOff x="8040960" y="1230840"/>
              <a:chExt cx="503639" cy="1009800"/>
            </a:xfrm>
          </p:grpSpPr>
          <p:sp>
            <p:nvSpPr>
              <p:cNvPr id="7" name="Google Shape;932;p 4">
                <a:extLst>
                  <a:ext uri="{8252EBB8-7A15-4A48-8568-BC299A68B8AE}">
                    <a16:creationId xmlns:a16="http://schemas.microsoft.com/office/drawing/2010/main" id="{998845BB-76E3-44C9-A785-5C64C1787FFC}"/>
                  </a:ext>
                </a:extLst>
              </p:cNvPr>
              <p:cNvSpPr/>
              <p:nvPr/>
            </p:nvSpPr>
            <p:spPr>
              <a:xfrm rot="0">
                <a:off x="8377200" y="14950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8" name="Google Shape;933;p 4">
                <a:extLst>
                  <a:ext uri="{7AFD79DD-6B2B-489A-AED5-DE6E6DA6DDBB}">
                    <a16:creationId xmlns:a16="http://schemas.microsoft.com/office/drawing/2010/main" id="{035A8977-4B7E-4296-9152-8486DC9097FA}"/>
                  </a:ext>
                </a:extLst>
              </p:cNvPr>
              <p:cNvSpPr/>
              <p:nvPr/>
            </p:nvSpPr>
            <p:spPr>
              <a:xfrm rot="0">
                <a:off x="8100720" y="14950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9" name="Google Shape;934;p 4">
                <a:extLst>
                  <a:ext uri="{F18B7EAB-6F33-459B-93A1-D7D244EA396B}">
                    <a16:creationId xmlns:a16="http://schemas.microsoft.com/office/drawing/2010/main" id="{0D781EB7-5DD8-4979-9D12-5B10DCF7BFD3}"/>
                  </a:ext>
                </a:extLst>
              </p:cNvPr>
              <p:cNvSpPr/>
              <p:nvPr/>
            </p:nvSpPr>
            <p:spPr>
              <a:xfrm rot="0">
                <a:off x="8040960" y="123084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0" name="Google Shape;935;p 4">
                <a:extLst>
                  <a:ext uri="{2CD08939-A8DD-40AB-A28E-BF220FE82FC8}">
                    <a16:creationId xmlns:a16="http://schemas.microsoft.com/office/drawing/2010/main" id="{6C627704-303D-4971-AF48-C4FC62765A6B}"/>
                  </a:ext>
                </a:extLst>
              </p:cNvPr>
              <p:cNvSpPr/>
              <p:nvPr/>
            </p:nvSpPr>
            <p:spPr>
              <a:xfrm rot="0">
                <a:off x="8073360" y="20548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1" name="Google Shape;936;p 4">
                <a:extLst>
                  <a:ext uri="{5D7B6B84-8980-4AA6-AABC-C64F3EE0449F}">
                    <a16:creationId xmlns:a16="http://schemas.microsoft.com/office/drawing/2010/main" id="{0E76D6FD-8103-42AC-A8E0-91463481C4E1}"/>
                  </a:ext>
                </a:extLst>
              </p:cNvPr>
              <p:cNvSpPr/>
              <p:nvPr/>
            </p:nvSpPr>
            <p:spPr>
              <a:xfrm rot="0">
                <a:off x="8234640" y="155628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2" name="Google Shape;937;p 4">
                <a:extLst>
                  <a:ext uri="{3DCF46AA-EFA0-42C4-A7B7-370EF210FF74}">
                    <a16:creationId xmlns:a16="http://schemas.microsoft.com/office/drawing/2010/main" id="{8D8B449C-6F12-42BD-B2F2-F5AA27899A35}"/>
                  </a:ext>
                </a:extLst>
              </p:cNvPr>
              <p:cNvSpPr/>
              <p:nvPr/>
            </p:nvSpPr>
            <p:spPr>
              <a:xfrm rot="0">
                <a:off x="8166959" y="2026799"/>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3" name="Google Shape;938;p 4">
                <a:extLst>
                  <a:ext uri="{FFF25261-5849-4825-83D0-935E0905DAAC}">
                    <a16:creationId xmlns:a16="http://schemas.microsoft.com/office/drawing/2010/main" id="{52C53A75-9073-45A2-B835-055E70E33546}"/>
                  </a:ext>
                </a:extLst>
              </p:cNvPr>
              <p:cNvSpPr/>
              <p:nvPr/>
            </p:nvSpPr>
            <p:spPr>
              <a:xfrm rot="0">
                <a:off x="8120160" y="155628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4" name="Google Shape;939;p 4">
                <a:extLst>
                  <a:ext uri="{6258DA03-71C2-4AD6-AE43-4F5CE1ED3DAB}">
                    <a16:creationId xmlns:a16="http://schemas.microsoft.com/office/drawing/2010/main" id="{CF3F7F44-6FDE-44A0-AAD2-034453E3B923}"/>
                  </a:ext>
                </a:extLst>
              </p:cNvPr>
              <p:cNvSpPr/>
              <p:nvPr/>
            </p:nvSpPr>
            <p:spPr>
              <a:xfrm rot="0">
                <a:off x="8399520" y="155628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chemeClr val="accent1"/>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5" name="Google Shape;940;p 4">
                <a:extLst>
                  <a:ext uri="{4AA932C4-01F7-4162-84E0-3E84986DDCB5}">
                    <a16:creationId xmlns:a16="http://schemas.microsoft.com/office/drawing/2010/main" id="{78D359BE-2378-4834-BF4F-344470087FDB}"/>
                  </a:ext>
                </a:extLst>
              </p:cNvPr>
              <p:cNvSpPr/>
              <p:nvPr/>
            </p:nvSpPr>
            <p:spPr>
              <a:xfrm rot="0">
                <a:off x="8175600" y="123084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6" name="Google Shape;941;p 4">
                <a:extLst>
                  <a:ext uri="{46DA8728-19BD-49F8-A0B0-98733F54D59E}">
                    <a16:creationId xmlns:a16="http://schemas.microsoft.com/office/drawing/2010/main" id="{FE84E3FD-3883-4DDA-ABEF-F9CB25DBDE21}"/>
                  </a:ext>
                </a:extLst>
              </p:cNvPr>
              <p:cNvSpPr/>
              <p:nvPr/>
            </p:nvSpPr>
            <p:spPr>
              <a:xfrm rot="0">
                <a:off x="8078760" y="14551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17" name="Google Shape;942;p 4">
                <a:extLst>
                  <a:ext uri="{859F1CBA-63C1-4644-8C6B-D80DB9B9504D}">
                    <a16:creationId xmlns:a16="http://schemas.microsoft.com/office/drawing/2010/main" id="{DCBF109D-299A-4ACB-A75B-3592B41E637A}"/>
                  </a:ext>
                </a:extLst>
              </p:cNvPr>
              <p:cNvSpPr/>
              <p:nvPr/>
            </p:nvSpPr>
            <p:spPr>
              <a:xfrm rot="0">
                <a:off x="8085960" y="2014559"/>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18" name="Google Shape;943;p 4">
            <a:extLst>
              <a:ext uri="{C4FC79C2-9FBD-422E-BF4E-332468FB275C}">
                <a16:creationId xmlns:a16="http://schemas.microsoft.com/office/drawing/2010/main" id="{EBC646EF-EFDF-4636-9E2E-49AD9F9854AB}"/>
              </a:ext>
            </a:extLst>
          </p:cNvPr>
          <p:cNvGrpSpPr/>
          <p:nvPr/>
        </p:nvGrpSpPr>
        <p:grpSpPr>
          <a:xfrm rot="0">
            <a:off x="7235280" y="241560"/>
            <a:ext cx="503639" cy="2820600"/>
            <a:chOff x="7235280" y="241560"/>
            <a:chExt cx="503639" cy="2820600"/>
          </a:xfrm>
        </p:grpSpPr>
        <p:cxnSp>
          <p:nvCxnSpPr>
            <p:cNvPr id="19" name="Google Shape;944;p 4">
              <a:extLst>
                <a:ext uri="{B1C5DE88-54F6-454D-9FC2-D37E7D762D83}">
                  <a16:creationId xmlns:a16="http://schemas.microsoft.com/office/drawing/2010/main" id="{39AF009F-C15A-4EE4-A759-C5E49AB4F83C}"/>
                </a:ext>
              </a:extLst>
            </p:cNvPr>
            <p:cNvCxnSpPr/>
            <p:nvPr/>
          </p:nvCxnSpPr>
          <p:spPr>
            <a:xfrm rot="0">
              <a:off x="7487279" y="241560"/>
              <a:ext cx="360" cy="2091600"/>
            </a:xfrm>
            <a:prstGeom prst="line">
              <a:avLst/>
            </a:prstGeom>
            <a:ln w="9525">
              <a:solidFill>
                <a:srgbClr val="000000"/>
              </a:solidFill>
              <a:round/>
            </a:ln>
          </p:spPr>
        </p:cxnSp>
        <p:sp>
          <p:nvSpPr>
            <p:cNvPr id="20" name="Google Shape;945;p 4">
              <a:extLst>
                <a:ext uri="{BFBC76D6-9E4E-46E2-92A6-5949EDB45DCD}">
                  <a16:creationId xmlns:a16="http://schemas.microsoft.com/office/drawing/2010/main" id="{BBF480BE-C31E-4A24-AC57-EB5C778F5A8F}"/>
                </a:ext>
              </a:extLst>
            </p:cNvPr>
            <p:cNvSpPr/>
            <p:nvPr/>
          </p:nvSpPr>
          <p:spPr>
            <a:xfrm rot="0">
              <a:off x="7403040" y="2314080"/>
              <a:ext cx="167760" cy="52200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21" name="Google Shape;946;p 4">
              <a:extLst>
                <a:ext uri="{CD0F991F-22E8-42FB-BE50-A4CE384849DA}">
                  <a16:creationId xmlns:a16="http://schemas.microsoft.com/office/drawing/2010/main" id="{DA9B8720-F13C-4D89-83C3-6EF6F811FAFF}"/>
                </a:ext>
              </a:extLst>
            </p:cNvPr>
            <p:cNvGrpSpPr/>
            <p:nvPr/>
          </p:nvGrpSpPr>
          <p:grpSpPr>
            <a:xfrm rot="0">
              <a:off x="7235280" y="2048760"/>
              <a:ext cx="503639" cy="1013399"/>
              <a:chOff x="7235280" y="2048760"/>
              <a:chExt cx="503639" cy="1013399"/>
            </a:xfrm>
          </p:grpSpPr>
          <p:sp>
            <p:nvSpPr>
              <p:cNvPr id="22" name="Google Shape;947;p 4">
                <a:extLst>
                  <a:ext uri="{719B2FFC-A100-4FCE-BDD0-F534F72E0BC9}">
                    <a16:creationId xmlns:a16="http://schemas.microsoft.com/office/drawing/2010/main" id="{69C70704-1CF9-4AAB-B9B7-FE0B343477F7}"/>
                  </a:ext>
                </a:extLst>
              </p:cNvPr>
              <p:cNvSpPr/>
              <p:nvPr/>
            </p:nvSpPr>
            <p:spPr>
              <a:xfrm rot="0">
                <a:off x="7571520" y="2314080"/>
                <a:ext cx="107280" cy="52200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3" name="Google Shape;948;p 4">
                <a:extLst>
                  <a:ext uri="{A3250736-7DD4-48A1-8A35-14A1C30B591E}">
                    <a16:creationId xmlns:a16="http://schemas.microsoft.com/office/drawing/2010/main" id="{82F3CF3C-3350-416E-878E-97EBF3B48F16}"/>
                  </a:ext>
                </a:extLst>
              </p:cNvPr>
              <p:cNvSpPr/>
              <p:nvPr/>
            </p:nvSpPr>
            <p:spPr>
              <a:xfrm rot="0">
                <a:off x="7295040" y="2314080"/>
                <a:ext cx="108000" cy="52200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4" name="Google Shape;949;p 4">
                <a:extLst>
                  <a:ext uri="{5D338E1D-9CA9-428B-A194-CC0C99D36897}">
                    <a16:creationId xmlns:a16="http://schemas.microsoft.com/office/drawing/2010/main" id="{94F47E24-FA59-45C7-978D-25FAE80887F7}"/>
                  </a:ext>
                </a:extLst>
              </p:cNvPr>
              <p:cNvSpPr/>
              <p:nvPr/>
            </p:nvSpPr>
            <p:spPr>
              <a:xfrm rot="0">
                <a:off x="7235280" y="2048760"/>
                <a:ext cx="503639" cy="225000"/>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5" name="Google Shape;950;p 4">
                <a:extLst>
                  <a:ext uri="{F7B65387-9F06-4E90-A772-B0A19EA486D6}">
                    <a16:creationId xmlns:a16="http://schemas.microsoft.com/office/drawing/2010/main" id="{41898C70-BE04-4CAC-A0A4-B8FCF95EA133}"/>
                  </a:ext>
                </a:extLst>
              </p:cNvPr>
              <p:cNvSpPr/>
              <p:nvPr/>
            </p:nvSpPr>
            <p:spPr>
              <a:xfrm rot="0">
                <a:off x="7267679" y="2876040"/>
                <a:ext cx="439560" cy="186120"/>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6" name="Google Shape;951;p 4">
                <a:extLst>
                  <a:ext uri="{604710BC-D0DC-4945-9EF4-D208B96E98AA}">
                    <a16:creationId xmlns:a16="http://schemas.microsoft.com/office/drawing/2010/main" id="{5ECA2E35-47FE-492B-B4AA-698E66046981}"/>
                  </a:ext>
                </a:extLst>
              </p:cNvPr>
              <p:cNvSpPr/>
              <p:nvPr/>
            </p:nvSpPr>
            <p:spPr>
              <a:xfrm rot="0">
                <a:off x="7428960" y="2375280"/>
                <a:ext cx="115920" cy="4608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7" name="Google Shape;952;p 4">
                <a:extLst>
                  <a:ext uri="{965E6435-A313-4650-AFF0-CE34D19F39E1}">
                    <a16:creationId xmlns:a16="http://schemas.microsoft.com/office/drawing/2010/main" id="{C468F3D5-CD8A-4D78-874C-E93B6EB81BE7}"/>
                  </a:ext>
                </a:extLst>
              </p:cNvPr>
              <p:cNvSpPr/>
              <p:nvPr/>
            </p:nvSpPr>
            <p:spPr>
              <a:xfrm rot="0">
                <a:off x="7361280" y="2847600"/>
                <a:ext cx="251999" cy="21456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28" name="Google Shape;953;p 4">
                <a:extLst>
                  <a:ext uri="{0F29153D-81FD-4A72-A810-046553E7415A}">
                    <a16:creationId xmlns:a16="http://schemas.microsoft.com/office/drawing/2010/main" id="{61CB3FF3-E1FF-4B14-9889-57FF06734119}"/>
                  </a:ext>
                </a:extLst>
              </p:cNvPr>
              <p:cNvSpPr/>
              <p:nvPr/>
            </p:nvSpPr>
            <p:spPr>
              <a:xfrm rot="0">
                <a:off x="7314480" y="2375280"/>
                <a:ext cx="66600" cy="4608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29" name="Google Shape;954;p 4">
                <a:extLst>
                  <a:ext uri="{6F7FA5A9-F92D-4357-8F5D-27F68FBF4F93}">
                    <a16:creationId xmlns:a16="http://schemas.microsoft.com/office/drawing/2010/main" id="{F84F66A3-4A70-4B4F-999C-05B37A38D24E}"/>
                  </a:ext>
                </a:extLst>
              </p:cNvPr>
              <p:cNvSpPr/>
              <p:nvPr/>
            </p:nvSpPr>
            <p:spPr>
              <a:xfrm rot="0">
                <a:off x="7593840" y="2375280"/>
                <a:ext cx="66600" cy="4608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8a81f4"/>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ffffff"/>
                    </a:solidFill>
                    <a:latin typeface="Nimbus Sans"/>
                  </a:rPr>
                  <a:t/>
                </a:r>
                <a:endParaRPr b="0" dirty="0" lang="en-US" spc="-1" strike="noStrike" sz="1400">
                  <a:solidFill>
                    <a:srgbClr val="ffffff"/>
                  </a:solidFill>
                  <a:latin typeface="Nimbus Sans"/>
                </a:endParaRPr>
              </a:p>
            </p:txBody>
          </p:sp>
          <p:sp>
            <p:nvSpPr>
              <p:cNvPr id="30" name="Google Shape;955;p 4">
                <a:extLst>
                  <a:ext uri="{9A43E863-8CB5-4276-BFA3-2D09A2BFF6D7}">
                    <a16:creationId xmlns:a16="http://schemas.microsoft.com/office/drawing/2010/main" id="{BC32D338-AA93-4E8D-A9B5-951979E38AE8}"/>
                  </a:ext>
                </a:extLst>
              </p:cNvPr>
              <p:cNvSpPr/>
              <p:nvPr/>
            </p:nvSpPr>
            <p:spPr>
              <a:xfrm rot="0">
                <a:off x="7369920" y="2048760"/>
                <a:ext cx="234000" cy="26568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1" name="Google Shape;956;p 4">
                <a:extLst>
                  <a:ext uri="{18FEEA0B-F6A1-4D46-93D6-14C46AC5A255}">
                    <a16:creationId xmlns:a16="http://schemas.microsoft.com/office/drawing/2010/main" id="{56029A79-D9BD-4B16-94AA-9C7400AA0211}"/>
                  </a:ext>
                </a:extLst>
              </p:cNvPr>
              <p:cNvSpPr/>
              <p:nvPr/>
            </p:nvSpPr>
            <p:spPr>
              <a:xfrm rot="0">
                <a:off x="7273080" y="227376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2" name="Google Shape;957;p 4">
                <a:extLst>
                  <a:ext uri="{6A8E5A26-347E-43BA-A1E1-855CAD9046EB}">
                    <a16:creationId xmlns:a16="http://schemas.microsoft.com/office/drawing/2010/main" id="{E9414444-38F8-4462-8FE5-B7C45D9D04F8}"/>
                  </a:ext>
                </a:extLst>
              </p:cNvPr>
              <p:cNvSpPr/>
              <p:nvPr/>
            </p:nvSpPr>
            <p:spPr>
              <a:xfrm rot="0">
                <a:off x="7280280" y="2835360"/>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grpSp>
        <p:nvGrpSpPr>
          <p:cNvPr id="33" name="Google Shape;958;p 4">
            <a:extLst>
              <a:ext uri="{A801FBCD-AC4D-4137-83C0-BE43C6228618}">
                <a16:creationId xmlns:a16="http://schemas.microsoft.com/office/drawing/2010/main" id="{830583ED-19FF-4CCB-9E85-771B3E9FEA46}"/>
              </a:ext>
            </a:extLst>
          </p:cNvPr>
          <p:cNvGrpSpPr/>
          <p:nvPr/>
        </p:nvGrpSpPr>
        <p:grpSpPr>
          <a:xfrm rot="0">
            <a:off x="6429960" y="241560"/>
            <a:ext cx="503639" cy="3797280"/>
            <a:chOff x="6429960" y="241560"/>
            <a:chExt cx="503639" cy="3797280"/>
          </a:xfrm>
        </p:grpSpPr>
        <p:cxnSp>
          <p:nvCxnSpPr>
            <p:cNvPr id="34" name="Google Shape;959;p 4">
              <a:extLst>
                <a:ext uri="{4DF3FF2D-9BD4-4C45-911A-F2B188032AF9}">
                  <a16:creationId xmlns:a16="http://schemas.microsoft.com/office/drawing/2010/main" id="{0E53F284-8C4D-4CCE-8BF6-1C5D9EDD0710}"/>
                </a:ext>
              </a:extLst>
            </p:cNvPr>
            <p:cNvCxnSpPr/>
            <p:nvPr/>
          </p:nvCxnSpPr>
          <p:spPr>
            <a:xfrm rot="0">
              <a:off x="6681600" y="241560"/>
              <a:ext cx="360" cy="3070800"/>
            </a:xfrm>
            <a:prstGeom prst="line">
              <a:avLst/>
            </a:prstGeom>
            <a:ln w="9525">
              <a:solidFill>
                <a:srgbClr val="000000"/>
              </a:solidFill>
              <a:round/>
            </a:ln>
          </p:spPr>
        </p:cxnSp>
        <p:sp>
          <p:nvSpPr>
            <p:cNvPr id="35" name="Google Shape;960;p 4">
              <a:extLst>
                <a:ext uri="{F46C1DC8-6399-41A5-A0E5-2160DB8289D8}">
                  <a16:creationId xmlns:a16="http://schemas.microsoft.com/office/drawing/2010/main" id="{657002A8-B4A9-49F3-9B6C-6445582FE543}"/>
                </a:ext>
              </a:extLst>
            </p:cNvPr>
            <p:cNvSpPr/>
            <p:nvPr/>
          </p:nvSpPr>
          <p:spPr>
            <a:xfrm rot="0">
              <a:off x="6597360" y="3293280"/>
              <a:ext cx="167760" cy="519840"/>
            </a:xfrm>
            <a:custGeom>
              <a:avLst/>
              <a:gdLst/>
              <a:ahLst/>
              <a:cxnLst/>
              <a:rect b="b" l="0" r="r" t="0"/>
              <a:pathLst>
                <a:path h="7707" w="2492">
                  <a:moveTo>
                    <a:pt x="1" y="0"/>
                  </a:moveTo>
                  <a:lnTo>
                    <a:pt x="1" y="7707"/>
                  </a:lnTo>
                  <a:lnTo>
                    <a:pt x="2491" y="7707"/>
                  </a:lnTo>
                  <a:lnTo>
                    <a:pt x="2491"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nvGrpSpPr>
            <p:cNvPr id="36" name="Google Shape;961;p 4">
              <a:extLst>
                <a:ext uri="{DD9DADE6-E561-4C0B-BAF0-1AE8E3FFA222}">
                  <a16:creationId xmlns:a16="http://schemas.microsoft.com/office/drawing/2010/main" id="{FE814CD5-56F9-48F7-AD1E-DCBA78CFFA7C}"/>
                </a:ext>
              </a:extLst>
            </p:cNvPr>
            <p:cNvGrpSpPr/>
            <p:nvPr/>
          </p:nvGrpSpPr>
          <p:grpSpPr>
            <a:xfrm rot="0">
              <a:off x="6429960" y="3028680"/>
              <a:ext cx="503639" cy="1010160"/>
              <a:chOff x="6429960" y="3028680"/>
              <a:chExt cx="503639" cy="1010160"/>
            </a:xfrm>
          </p:grpSpPr>
          <p:sp>
            <p:nvSpPr>
              <p:cNvPr id="37" name="Google Shape;962;p 4">
                <a:extLst>
                  <a:ext uri="{DDF8B51F-4DB7-49AB-9BB3-7C5A383577CA}">
                    <a16:creationId xmlns:a16="http://schemas.microsoft.com/office/drawing/2010/main" id="{B093BAD7-BEFA-49FD-8FBE-09D8A2E4C6CC}"/>
                  </a:ext>
                </a:extLst>
              </p:cNvPr>
              <p:cNvSpPr/>
              <p:nvPr/>
            </p:nvSpPr>
            <p:spPr>
              <a:xfrm rot="0">
                <a:off x="6765840" y="3293280"/>
                <a:ext cx="107280" cy="519840"/>
              </a:xfrm>
              <a:custGeom>
                <a:avLst/>
                <a:gdLst/>
                <a:ahLst/>
                <a:cxnLst/>
                <a:rect b="b" l="0" r="r" t="0"/>
                <a:pathLst>
                  <a:path h="7707" w="1596">
                    <a:moveTo>
                      <a:pt x="1" y="0"/>
                    </a:moveTo>
                    <a:lnTo>
                      <a:pt x="1" y="7707"/>
                    </a:lnTo>
                    <a:lnTo>
                      <a:pt x="1596" y="7707"/>
                    </a:lnTo>
                    <a:lnTo>
                      <a:pt x="1596"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8" name="Google Shape;963;p 4">
                <a:extLst>
                  <a:ext uri="{8953C566-5352-40C8-840D-89863ABA6858}">
                    <a16:creationId xmlns:a16="http://schemas.microsoft.com/office/drawing/2010/main" id="{0D73FFA5-CB19-4E54-8B57-DB0911626498}"/>
                  </a:ext>
                </a:extLst>
              </p:cNvPr>
              <p:cNvSpPr/>
              <p:nvPr/>
            </p:nvSpPr>
            <p:spPr>
              <a:xfrm rot="0">
                <a:off x="6489360" y="3293280"/>
                <a:ext cx="108000" cy="519840"/>
              </a:xfrm>
              <a:custGeom>
                <a:avLst/>
                <a:gdLst/>
                <a:ahLst/>
                <a:cxnLst/>
                <a:rect b="b" l="0" r="r" t="0"/>
                <a:pathLst>
                  <a:path h="7707" w="1603">
                    <a:moveTo>
                      <a:pt x="1" y="0"/>
                    </a:moveTo>
                    <a:lnTo>
                      <a:pt x="1" y="7707"/>
                    </a:lnTo>
                    <a:lnTo>
                      <a:pt x="1603" y="7707"/>
                    </a:lnTo>
                    <a:lnTo>
                      <a:pt x="1603"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39" name="Google Shape;964;p 4">
                <a:extLst>
                  <a:ext uri="{094BEA7B-3B8E-401B-B8D4-205108FB1002}">
                    <a16:creationId xmlns:a16="http://schemas.microsoft.com/office/drawing/2010/main" id="{939EEFD1-978F-4653-8704-31612632B4CC}"/>
                  </a:ext>
                </a:extLst>
              </p:cNvPr>
              <p:cNvSpPr/>
              <p:nvPr/>
            </p:nvSpPr>
            <p:spPr>
              <a:xfrm rot="0">
                <a:off x="6429960" y="3028680"/>
                <a:ext cx="503639" cy="224279"/>
              </a:xfrm>
              <a:custGeom>
                <a:avLst/>
                <a:gdLst/>
                <a:ahLst/>
                <a:cxnLst/>
                <a:rect b="b" l="0" r="r" t="0"/>
                <a:pathLst>
                  <a:path h="3326" w="7465">
                    <a:moveTo>
                      <a:pt x="909" y="3326"/>
                    </a:moveTo>
                    <a:cubicBezTo>
                      <a:pt x="559" y="3326"/>
                      <a:pt x="0" y="1980"/>
                      <a:pt x="936" y="1347"/>
                    </a:cubicBezTo>
                    <a:cubicBezTo>
                      <a:pt x="1871" y="708"/>
                      <a:pt x="3352" y="559"/>
                      <a:pt x="3729" y="1"/>
                    </a:cubicBezTo>
                    <a:cubicBezTo>
                      <a:pt x="4113" y="553"/>
                      <a:pt x="5587" y="701"/>
                      <a:pt x="6522" y="1347"/>
                    </a:cubicBezTo>
                    <a:cubicBezTo>
                      <a:pt x="7464" y="1986"/>
                      <a:pt x="6906" y="3326"/>
                      <a:pt x="65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0" name="Google Shape;965;p 4">
                <a:extLst>
                  <a:ext uri="{20225AEF-D66E-4918-A12F-5ADA0CAD21D0}">
                    <a16:creationId xmlns:a16="http://schemas.microsoft.com/office/drawing/2010/main" id="{56A685A0-0904-407C-B400-A8227DA96A00}"/>
                  </a:ext>
                </a:extLst>
              </p:cNvPr>
              <p:cNvSpPr/>
              <p:nvPr/>
            </p:nvSpPr>
            <p:spPr>
              <a:xfrm rot="0">
                <a:off x="6462000" y="3853080"/>
                <a:ext cx="439560" cy="185399"/>
              </a:xfrm>
              <a:custGeom>
                <a:avLst/>
                <a:gdLst/>
                <a:ahLst/>
                <a:cxnLst/>
                <a:rect b="b" l="0" r="r" t="0"/>
                <a:pathLst>
                  <a:path h="2754" w="6517">
                    <a:moveTo>
                      <a:pt x="788" y="0"/>
                    </a:moveTo>
                    <a:cubicBezTo>
                      <a:pt x="486" y="0"/>
                      <a:pt x="1" y="1111"/>
                      <a:pt x="815" y="1643"/>
                    </a:cubicBezTo>
                    <a:cubicBezTo>
                      <a:pt x="1630" y="2168"/>
                      <a:pt x="2915" y="2296"/>
                      <a:pt x="3252" y="2753"/>
                    </a:cubicBezTo>
                    <a:cubicBezTo>
                      <a:pt x="3588" y="2296"/>
                      <a:pt x="4874" y="2168"/>
                      <a:pt x="5695" y="1643"/>
                    </a:cubicBezTo>
                    <a:cubicBezTo>
                      <a:pt x="6516" y="1111"/>
                      <a:pt x="6025" y="0"/>
                      <a:pt x="5715" y="0"/>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1" name="Google Shape;966;p 4">
                <a:extLst>
                  <a:ext uri="{6D2EB885-4F0B-41C3-99D0-310282056B41}">
                    <a16:creationId xmlns:a16="http://schemas.microsoft.com/office/drawing/2010/main" id="{B5660F52-8E55-4400-BBA9-BF5FF27EF9B5}"/>
                  </a:ext>
                </a:extLst>
              </p:cNvPr>
              <p:cNvSpPr/>
              <p:nvPr/>
            </p:nvSpPr>
            <p:spPr>
              <a:xfrm rot="0">
                <a:off x="6623280" y="3354120"/>
                <a:ext cx="115920" cy="459000"/>
              </a:xfrm>
              <a:custGeom>
                <a:avLst/>
                <a:gdLst/>
                <a:ahLst/>
                <a:cxnLst/>
                <a:rect b="b" l="0" r="r" t="0"/>
                <a:pathLst>
                  <a:path h="6805" w="1724">
                    <a:moveTo>
                      <a:pt x="862" y="0"/>
                    </a:moveTo>
                    <a:cubicBezTo>
                      <a:pt x="862" y="0"/>
                      <a:pt x="95" y="565"/>
                      <a:pt x="0" y="1434"/>
                    </a:cubicBezTo>
                    <a:lnTo>
                      <a:pt x="0" y="6805"/>
                    </a:lnTo>
                    <a:lnTo>
                      <a:pt x="1723" y="6805"/>
                    </a:lnTo>
                    <a:lnTo>
                      <a:pt x="1723" y="1434"/>
                    </a:lnTo>
                    <a:cubicBezTo>
                      <a:pt x="1636" y="565"/>
                      <a:pt x="862" y="0"/>
                      <a:pt x="862"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2" name="Google Shape;967;p 4">
                <a:extLst>
                  <a:ext uri="{793FD573-D4B1-40D1-8DED-03F911AFDC6B}">
                    <a16:creationId xmlns:a16="http://schemas.microsoft.com/office/drawing/2010/main" id="{75480CF9-9DA8-413E-BA71-9F5011C3106E}"/>
                  </a:ext>
                </a:extLst>
              </p:cNvPr>
              <p:cNvSpPr/>
              <p:nvPr/>
            </p:nvSpPr>
            <p:spPr>
              <a:xfrm rot="0">
                <a:off x="6555600" y="3824999"/>
                <a:ext cx="251999" cy="213840"/>
              </a:xfrm>
              <a:custGeom>
                <a:avLst/>
                <a:gdLst/>
                <a:ahLst/>
                <a:cxnLst/>
                <a:rect b="b" l="0" r="r" t="0"/>
                <a:pathLst>
                  <a:path h="3171" w="3737">
                    <a:moveTo>
                      <a:pt x="3278" y="417"/>
                    </a:moveTo>
                    <a:cubicBezTo>
                      <a:pt x="3426" y="518"/>
                      <a:pt x="3736" y="1528"/>
                      <a:pt x="3265" y="2060"/>
                    </a:cubicBezTo>
                    <a:cubicBezTo>
                      <a:pt x="2794" y="2585"/>
                      <a:pt x="2060" y="2706"/>
                      <a:pt x="1865" y="3170"/>
                    </a:cubicBezTo>
                    <a:cubicBezTo>
                      <a:pt x="1676" y="2713"/>
                      <a:pt x="936" y="2585"/>
                      <a:pt x="465" y="2060"/>
                    </a:cubicBezTo>
                    <a:cubicBezTo>
                      <a:pt x="0" y="1528"/>
                      <a:pt x="297" y="505"/>
                      <a:pt x="451" y="417"/>
                    </a:cubicBezTo>
                    <a:cubicBezTo>
                      <a:pt x="1098" y="47"/>
                      <a:pt x="2673" y="0"/>
                      <a:pt x="3278" y="417"/>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3" name="Google Shape;968;p 4">
                <a:extLst>
                  <a:ext uri="{3E5D08C9-6C04-4DCB-8F90-6C286D63C5D0}">
                    <a16:creationId xmlns:a16="http://schemas.microsoft.com/office/drawing/2010/main" id="{7ADADF08-D150-4F50-8C5A-32BE593507B5}"/>
                  </a:ext>
                </a:extLst>
              </p:cNvPr>
              <p:cNvSpPr/>
              <p:nvPr/>
            </p:nvSpPr>
            <p:spPr>
              <a:xfrm rot="0">
                <a:off x="6508800" y="3354120"/>
                <a:ext cx="66600" cy="459000"/>
              </a:xfrm>
              <a:custGeom>
                <a:avLst/>
                <a:gdLst/>
                <a:ahLst/>
                <a:cxnLst/>
                <a:rect b="b" l="0" r="r" t="0"/>
                <a:pathLst>
                  <a:path h="6805" w="990">
                    <a:moveTo>
                      <a:pt x="498" y="0"/>
                    </a:moveTo>
                    <a:cubicBezTo>
                      <a:pt x="202" y="424"/>
                      <a:pt x="34" y="915"/>
                      <a:pt x="0" y="1434"/>
                    </a:cubicBezTo>
                    <a:lnTo>
                      <a:pt x="0" y="6805"/>
                    </a:lnTo>
                    <a:lnTo>
                      <a:pt x="990" y="6805"/>
                    </a:lnTo>
                    <a:lnTo>
                      <a:pt x="990" y="1434"/>
                    </a:lnTo>
                    <a:cubicBezTo>
                      <a:pt x="963" y="915"/>
                      <a:pt x="788" y="424"/>
                      <a:pt x="498"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4" name="Google Shape;969;p 4">
                <a:extLst>
                  <a:ext uri="{E4A71949-07E0-4964-9E0C-7FB89C35C692}">
                    <a16:creationId xmlns:a16="http://schemas.microsoft.com/office/drawing/2010/main" id="{EFE8E511-61B1-4A10-B3FB-90A6455A4EEB}"/>
                  </a:ext>
                </a:extLst>
              </p:cNvPr>
              <p:cNvSpPr/>
              <p:nvPr/>
            </p:nvSpPr>
            <p:spPr>
              <a:xfrm rot="0">
                <a:off x="6788160" y="3354120"/>
                <a:ext cx="66600" cy="459000"/>
              </a:xfrm>
              <a:custGeom>
                <a:avLst/>
                <a:gdLst/>
                <a:ahLst/>
                <a:cxnLst/>
                <a:rect b="b" l="0" r="r" t="0"/>
                <a:pathLst>
                  <a:path h="6805" w="991">
                    <a:moveTo>
                      <a:pt x="499" y="0"/>
                    </a:moveTo>
                    <a:cubicBezTo>
                      <a:pt x="788" y="424"/>
                      <a:pt x="963" y="915"/>
                      <a:pt x="990" y="1434"/>
                    </a:cubicBezTo>
                    <a:lnTo>
                      <a:pt x="990" y="6805"/>
                    </a:lnTo>
                    <a:lnTo>
                      <a:pt x="1" y="6805"/>
                    </a:lnTo>
                    <a:lnTo>
                      <a:pt x="1" y="1434"/>
                    </a:lnTo>
                    <a:cubicBezTo>
                      <a:pt x="34" y="915"/>
                      <a:pt x="203" y="424"/>
                      <a:pt x="499" y="0"/>
                    </a:cubicBezTo>
                    <a:close/>
                  </a:path>
                </a:pathLst>
              </a:custGeom>
              <a:solidFill>
                <a:srgbClr val="d0fe3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5" name="Google Shape;970;p 4">
                <a:extLst>
                  <a:ext uri="{3ED5E9F7-9AF5-4958-841D-9181F773A0E6}">
                    <a16:creationId xmlns:a16="http://schemas.microsoft.com/office/drawing/2010/main" id="{49D33612-7ABA-422F-BA72-F96BA17C3137}"/>
                  </a:ext>
                </a:extLst>
              </p:cNvPr>
              <p:cNvSpPr/>
              <p:nvPr/>
            </p:nvSpPr>
            <p:spPr>
              <a:xfrm rot="0">
                <a:off x="6564240" y="3028680"/>
                <a:ext cx="234000" cy="264600"/>
              </a:xfrm>
              <a:custGeom>
                <a:avLst/>
                <a:gdLst/>
                <a:ahLst/>
                <a:cxnLst/>
                <a:rect b="b" l="0" r="r" t="0"/>
                <a:pathLst>
                  <a:path h="3925" w="3474">
                    <a:moveTo>
                      <a:pt x="3049" y="3326"/>
                    </a:moveTo>
                    <a:cubicBezTo>
                      <a:pt x="3224" y="3225"/>
                      <a:pt x="3473" y="2296"/>
                      <a:pt x="3036" y="1657"/>
                    </a:cubicBezTo>
                    <a:cubicBezTo>
                      <a:pt x="2605" y="1017"/>
                      <a:pt x="1912" y="559"/>
                      <a:pt x="1737" y="1"/>
                    </a:cubicBezTo>
                    <a:cubicBezTo>
                      <a:pt x="1562" y="559"/>
                      <a:pt x="875" y="1017"/>
                      <a:pt x="438" y="1657"/>
                    </a:cubicBezTo>
                    <a:cubicBezTo>
                      <a:pt x="0" y="2296"/>
                      <a:pt x="243" y="3218"/>
                      <a:pt x="424" y="3326"/>
                    </a:cubicBezTo>
                    <a:cubicBezTo>
                      <a:pt x="613" y="3434"/>
                      <a:pt x="1737" y="3925"/>
                      <a:pt x="3049" y="3326"/>
                    </a:cubicBez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91440" rtlCol="0" tIns="9144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6" name="Google Shape;971;p 4">
                <a:extLst>
                  <a:ext uri="{0E325897-DFDE-4B45-BA10-AE2268A66993}">
                    <a16:creationId xmlns:a16="http://schemas.microsoft.com/office/drawing/2010/main" id="{1DB20F67-F04B-4B99-A3A9-4EE74C75F799}"/>
                  </a:ext>
                </a:extLst>
              </p:cNvPr>
              <p:cNvSpPr/>
              <p:nvPr/>
            </p:nvSpPr>
            <p:spPr>
              <a:xfrm rot="0">
                <a:off x="6467400" y="3253320"/>
                <a:ext cx="428040" cy="40320"/>
              </a:xfrm>
              <a:custGeom>
                <a:avLst/>
                <a:gdLst/>
                <a:ahLst/>
                <a:cxnLst/>
                <a:rect b="b" l="0" r="r" t="0"/>
                <a:pathLst>
                  <a:path h="600" w="6348">
                    <a:moveTo>
                      <a:pt x="1" y="1"/>
                    </a:moveTo>
                    <a:lnTo>
                      <a:pt x="1" y="600"/>
                    </a:lnTo>
                    <a:lnTo>
                      <a:pt x="6348" y="600"/>
                    </a:lnTo>
                    <a:lnTo>
                      <a:pt x="6348" y="1"/>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sp>
            <p:nvSpPr>
              <p:cNvPr id="47" name="Google Shape;972;p 4">
                <a:extLst>
                  <a:ext uri="{CCA98554-7C4A-404A-AF74-629ECECDBAAE}">
                    <a16:creationId xmlns:a16="http://schemas.microsoft.com/office/drawing/2010/main" id="{27EA3A7A-BF68-4FE3-9447-7807F355C5DC}"/>
                  </a:ext>
                </a:extLst>
              </p:cNvPr>
              <p:cNvSpPr/>
              <p:nvPr/>
            </p:nvSpPr>
            <p:spPr>
              <a:xfrm rot="0">
                <a:off x="6474600" y="3812759"/>
                <a:ext cx="413640" cy="40320"/>
              </a:xfrm>
              <a:custGeom>
                <a:avLst/>
                <a:gdLst/>
                <a:ahLst/>
                <a:cxnLst/>
                <a:rect b="b" l="0" r="r" t="0"/>
                <a:pathLst>
                  <a:path h="600" w="6133">
                    <a:moveTo>
                      <a:pt x="0" y="0"/>
                    </a:moveTo>
                    <a:lnTo>
                      <a:pt x="0" y="599"/>
                    </a:lnTo>
                    <a:lnTo>
                      <a:pt x="6132" y="599"/>
                    </a:lnTo>
                    <a:lnTo>
                      <a:pt x="6132" y="0"/>
                    </a:lnTo>
                    <a:close/>
                  </a:path>
                </a:pathLst>
              </a:custGeom>
              <a:solidFill>
                <a:srgbClr val="fff4ec"/>
              </a:solidFill>
              <a:ln w="9525">
                <a:solidFill>
                  <a:srgbClr val="000000"/>
                </a:solidFill>
                <a:round/>
              </a:ln>
              <a:effectLst/>
            </p:spPr>
            <p:style>
              <a:lnRef idx="0">
                <a:schemeClr val="accent1"/>
              </a:lnRef>
              <a:fillRef idx="0">
                <a:schemeClr val="accent1"/>
              </a:fillRef>
              <a:effectRef idx="0">
                <a:schemeClr val="accent1"/>
              </a:effectRef>
              <a:fontRef idx="minor">
                <a:schemeClr val="tx1"/>
              </a:fontRef>
            </p:style>
            <p:txBody>
              <a:bodyPr anchor="ctr" bIns="20160" rtlCol="0" tIns="20160" vert="horz">
                <a:noAutofit/>
              </a:bodyPr>
              <a:lstStyle/>
              <a:p>
                <a:pPr/>
                <a:r>
                  <a:rPr b="0" dirty="0" lang="en-US" spc="-1" strike="noStrike" sz="1400">
                    <a:solidFill>
                      <a:srgbClr val="000000"/>
                    </a:solidFill>
                    <a:latin typeface="Nimbus Sans"/>
                  </a:rPr>
                  <a:t/>
                </a:r>
                <a:endParaRPr b="0" dirty="0" lang="en-US" spc="-1" strike="noStrike" sz="1400">
                  <a:solidFill>
                    <a:srgbClr val="000000"/>
                  </a:solidFill>
                  <a:latin typeface="Nimbus Sans"/>
                </a:endParaRPr>
              </a:p>
            </p:txBody>
          </p:sp>
        </p:grpSp>
      </p:grpSp>
    </p:spTree>
    <p:extLst>
      <p:ext uri="{637D12F3-9B47-482A-A2A6-18C80D3706C5}">
        <p14:creationId xmlns:p14="http://schemas.microsoft.com/office/powerpoint/2010/main" val="1709109070331"/>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2">
                                            <p:bg/>
                                          </p:spTgt>
                                        </p:tgtEl>
                                        <p:attrNameLst>
                                          <p:attrName>style.visibility</p:attrName>
                                        </p:attrNameLst>
                                      </p:cBhvr>
                                      <p:to>
                                        <p:strVal val="visible"/>
                                      </p:to>
                                    </p:set>
                                    <p:animEffect filter="fade" transition="in">
                                      <p:cBhvr>
                                        <p:cTn dur="500" id="7"/>
                                        <p:tgtEl>
                                          <p:spTgt spid="2">
                                            <p:bg/>
                                          </p:spTgt>
                                        </p:tgtEl>
                                      </p:cBhvr>
                                    </p:animEffect>
                                  </p:childTnLst>
                                </p:cTn>
                              </p:par>
                              <p:par>
                                <p:cTn fill="hold" grpId="1" id="8" nodeType="withEffect" presetClass="entr" presetID="10" presetSubtype="0">
                                  <p:stCondLst>
                                    <p:cond delay="0"/>
                                  </p:stCondLst>
                                  <p:childTnLst>
                                    <p:set>
                                      <p:cBhvr>
                                        <p:cTn dur="1" fill="hold" id="9">
                                          <p:stCondLst>
                                            <p:cond delay="0"/>
                                          </p:stCondLst>
                                        </p:cTn>
                                        <p:tgtEl>
                                          <p:spTgt spid="2">
                                            <p:txEl>
                                              <p:pRg end="0" st="0"/>
                                            </p:txEl>
                                          </p:spTgt>
                                        </p:tgtEl>
                                        <p:attrNameLst>
                                          <p:attrName>style.visibility</p:attrName>
                                        </p:attrNameLst>
                                      </p:cBhvr>
                                      <p:to>
                                        <p:strVal val="visible"/>
                                      </p:to>
                                    </p:set>
                                    <p:animEffect filter="fade" transition="in">
                                      <p:cBhvr>
                                        <p:cTn dur="500" id="10"/>
                                        <p:tgtEl>
                                          <p:spTgt spid="2">
                                            <p:txEl>
                                              <p:pRg end="0" st="0"/>
                                            </p:txEl>
                                          </p:spTgt>
                                        </p:tgtEl>
                                      </p:cBhvr>
                                    </p:animEffect>
                                  </p:childTnLst>
                                </p:cTn>
                              </p:par>
                              <p:par>
                                <p:cTn fill="hold" grpId="1" id="11" nodeType="withEffect" presetClass="entr" presetID="10" presetSubtype="0">
                                  <p:stCondLst>
                                    <p:cond delay="0"/>
                                  </p:stCondLst>
                                  <p:childTnLst>
                                    <p:set>
                                      <p:cBhvr>
                                        <p:cTn dur="1" fill="hold" id="12">
                                          <p:stCondLst>
                                            <p:cond delay="0"/>
                                          </p:stCondLst>
                                        </p:cTn>
                                        <p:tgtEl>
                                          <p:spTgt spid="2">
                                            <p:txEl>
                                              <p:pRg end="1" st="1"/>
                                            </p:txEl>
                                          </p:spTgt>
                                        </p:tgtEl>
                                        <p:attrNameLst>
                                          <p:attrName>style.visibility</p:attrName>
                                        </p:attrNameLst>
                                      </p:cBhvr>
                                      <p:to>
                                        <p:strVal val="visible"/>
                                      </p:to>
                                    </p:set>
                                    <p:animEffect filter="fade" transition="in">
                                      <p:cBhvr>
                                        <p:cTn dur="500" id="13"/>
                                        <p:tgtEl>
                                          <p:spTgt spid="2">
                                            <p:txEl>
                                              <p:pRg end="1" st="1"/>
                                            </p:txEl>
                                          </p:spTgt>
                                        </p:tgtEl>
                                      </p:cBhvr>
                                    </p:animEffect>
                                  </p:childTnLst>
                                </p:cTn>
                              </p:par>
                              <p:par>
                                <p:cTn fill="hold" grpId="1" id="14" nodeType="withEffect" presetClass="entr" presetID="10" presetSubtype="0">
                                  <p:stCondLst>
                                    <p:cond delay="0"/>
                                  </p:stCondLst>
                                  <p:childTnLst>
                                    <p:set>
                                      <p:cBhvr>
                                        <p:cTn dur="1" fill="hold" id="15">
                                          <p:stCondLst>
                                            <p:cond delay="0"/>
                                          </p:stCondLst>
                                        </p:cTn>
                                        <p:tgtEl>
                                          <p:spTgt spid="2">
                                            <p:txEl>
                                              <p:pRg end="2" st="2"/>
                                            </p:txEl>
                                          </p:spTgt>
                                        </p:tgtEl>
                                        <p:attrNameLst>
                                          <p:attrName>style.visibility</p:attrName>
                                        </p:attrNameLst>
                                      </p:cBhvr>
                                      <p:to>
                                        <p:strVal val="visible"/>
                                      </p:to>
                                    </p:set>
                                    <p:animEffect filter="fade" transition="in">
                                      <p:cBhvr>
                                        <p:cTn dur="500" id="16"/>
                                        <p:tgtEl>
                                          <p:spTgt spid="2">
                                            <p:txEl>
                                              <p:pRg end="2" st="2"/>
                                            </p:txEl>
                                          </p:spTgt>
                                        </p:tgtEl>
                                      </p:cBhvr>
                                    </p:animEffect>
                                  </p:childTnLst>
                                </p:cTn>
                              </p:par>
                              <p:par>
                                <p:cTn fill="hold" grpId="2" id="17" nodeType="withEffect" presetClass="entr" presetID="2" presetSubtype="1">
                                  <p:stCondLst>
                                    <p:cond delay="0"/>
                                  </p:stCondLst>
                                  <p:childTnLst>
                                    <p:set>
                                      <p:cBhvr>
                                        <p:cTn dur="1" fill="hold" id="18">
                                          <p:stCondLst>
                                            <p:cond delay="0"/>
                                          </p:stCondLst>
                                        </p:cTn>
                                        <p:tgtEl>
                                          <p:spTgt spid="3"/>
                                        </p:tgtEl>
                                        <p:attrNameLst>
                                          <p:attrName>style.visibility</p:attrName>
                                        </p:attrNameLst>
                                      </p:cBhvr>
                                      <p:to>
                                        <p:strVal val="visible"/>
                                      </p:to>
                                    </p:set>
                                    <p:anim calcmode="lin" valueType="num">
                                      <p:cBhvr additive="base">
                                        <p:cTn dur="1500" id="19">
                                          <p:stCondLst>
                                            <p:cond delay="0"/>
                                          </p:stCondLst>
                                        </p:cTn>
                                        <p:tgtEl>
                                          <p:spTgt spid="3"/>
                                        </p:tgtEl>
                                        <p:attrNameLst>
                                          <p:attrName>ppt_x</p:attrName>
                                        </p:attrNameLst>
                                      </p:cBhvr>
                                      <p:tavLst>
                                        <p:tav tm="0">
                                          <p:val>
                                            <p:strVal val="#ppt_x"/>
                                          </p:val>
                                        </p:tav>
                                        <p:tav tm="100000">
                                          <p:val>
                                            <p:strVal val="#ppt_x"/>
                                          </p:val>
                                        </p:tav>
                                      </p:tavLst>
                                    </p:anim>
                                    <p:anim calcmode="lin" valueType="num">
                                      <p:cBhvr additive="base">
                                        <p:cTn dur="1500" id="20">
                                          <p:stCondLst>
                                            <p:cond delay="0"/>
                                          </p:stCondLst>
                                        </p:cTn>
                                        <p:tgtEl>
                                          <p:spTgt spid="3"/>
                                        </p:tgtEl>
                                        <p:attrNameLst>
                                          <p:attrName>ppt_y</p:attrName>
                                        </p:attrNameLst>
                                      </p:cBhvr>
                                      <p:tavLst>
                                        <p:tav tm="0">
                                          <p:val>
                                            <p:strVal val="0-#ppt_h/2"/>
                                          </p:val>
                                        </p:tav>
                                        <p:tav tm="100000">
                                          <p:val>
                                            <p:strVal val="#ppt_y"/>
                                          </p:val>
                                        </p:tav>
                                      </p:tavLst>
                                    </p:anim>
                                  </p:childTnLst>
                                </p:cTn>
                              </p:par>
                              <p:par>
                                <p:cTn fill="hold" grpId="3" id="21" nodeType="withEffect" presetClass="entr" presetID="2" presetSubtype="1">
                                  <p:stCondLst>
                                    <p:cond delay="0"/>
                                  </p:stCondLst>
                                  <p:childTnLst>
                                    <p:set>
                                      <p:cBhvr>
                                        <p:cTn dur="1" fill="hold" id="22">
                                          <p:stCondLst>
                                            <p:cond delay="0"/>
                                          </p:stCondLst>
                                        </p:cTn>
                                        <p:tgtEl>
                                          <p:spTgt spid="18"/>
                                        </p:tgtEl>
                                        <p:attrNameLst>
                                          <p:attrName>style.visibility</p:attrName>
                                        </p:attrNameLst>
                                      </p:cBhvr>
                                      <p:to>
                                        <p:strVal val="visible"/>
                                      </p:to>
                                    </p:set>
                                    <p:anim calcmode="lin" valueType="num">
                                      <p:cBhvr additive="base">
                                        <p:cTn dur="1500" id="23">
                                          <p:stCondLst>
                                            <p:cond delay="0"/>
                                          </p:stCondLst>
                                        </p:cTn>
                                        <p:tgtEl>
                                          <p:spTgt spid="18"/>
                                        </p:tgtEl>
                                        <p:attrNameLst>
                                          <p:attrName>ppt_x</p:attrName>
                                        </p:attrNameLst>
                                      </p:cBhvr>
                                      <p:tavLst>
                                        <p:tav tm="0">
                                          <p:val>
                                            <p:strVal val="#ppt_x"/>
                                          </p:val>
                                        </p:tav>
                                        <p:tav tm="100000">
                                          <p:val>
                                            <p:strVal val="#ppt_x"/>
                                          </p:val>
                                        </p:tav>
                                      </p:tavLst>
                                    </p:anim>
                                    <p:anim calcmode="lin" valueType="num">
                                      <p:cBhvr additive="base">
                                        <p:cTn dur="1500" id="24">
                                          <p:stCondLst>
                                            <p:cond delay="0"/>
                                          </p:stCondLst>
                                        </p:cTn>
                                        <p:tgtEl>
                                          <p:spTgt spid="18"/>
                                        </p:tgtEl>
                                        <p:attrNameLst>
                                          <p:attrName>ppt_y</p:attrName>
                                        </p:attrNameLst>
                                      </p:cBhvr>
                                      <p:tavLst>
                                        <p:tav tm="0">
                                          <p:val>
                                            <p:strVal val="0-#ppt_h/2"/>
                                          </p:val>
                                        </p:tav>
                                        <p:tav tm="100000">
                                          <p:val>
                                            <p:strVal val="#ppt_y"/>
                                          </p:val>
                                        </p:tav>
                                      </p:tavLst>
                                    </p:anim>
                                  </p:childTnLst>
                                </p:cTn>
                              </p:par>
                              <p:par>
                                <p:cTn fill="hold" grpId="4" id="25" nodeType="withEffect" presetClass="entr" presetID="2" presetSubtype="1">
                                  <p:stCondLst>
                                    <p:cond delay="0"/>
                                  </p:stCondLst>
                                  <p:childTnLst>
                                    <p:set>
                                      <p:cBhvr>
                                        <p:cTn dur="1" fill="hold" id="26">
                                          <p:stCondLst>
                                            <p:cond delay="0"/>
                                          </p:stCondLst>
                                        </p:cTn>
                                        <p:tgtEl>
                                          <p:spTgt spid="33"/>
                                        </p:tgtEl>
                                        <p:attrNameLst>
                                          <p:attrName>style.visibility</p:attrName>
                                        </p:attrNameLst>
                                      </p:cBhvr>
                                      <p:to>
                                        <p:strVal val="visible"/>
                                      </p:to>
                                    </p:set>
                                    <p:anim calcmode="lin" valueType="num">
                                      <p:cBhvr additive="base">
                                        <p:cTn dur="1500" id="27">
                                          <p:stCondLst>
                                            <p:cond delay="0"/>
                                          </p:stCondLst>
                                        </p:cTn>
                                        <p:tgtEl>
                                          <p:spTgt spid="33"/>
                                        </p:tgtEl>
                                        <p:attrNameLst>
                                          <p:attrName>ppt_x</p:attrName>
                                        </p:attrNameLst>
                                      </p:cBhvr>
                                      <p:tavLst>
                                        <p:tav tm="0">
                                          <p:val>
                                            <p:strVal val="#ppt_x"/>
                                          </p:val>
                                        </p:tav>
                                        <p:tav tm="100000">
                                          <p:val>
                                            <p:strVal val="#ppt_x"/>
                                          </p:val>
                                        </p:tav>
                                      </p:tavLst>
                                    </p:anim>
                                    <p:anim calcmode="lin" valueType="num">
                                      <p:cBhvr additive="base">
                                        <p:cTn dur="1500" id="28">
                                          <p:stCondLst>
                                            <p:cond delay="0"/>
                                          </p:stCondLst>
                                        </p:cTn>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build="p" grpId="0" spid="2"/>
      <p:bldP animBg="1" grpId="2" spid="3"/>
      <p:bldP animBg="1" grpId="3" spid="18"/>
      <p:bldP animBg="1" grpId="4" spid="33"/>
    </p:bldLst>
  </p:timing>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10.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1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1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13.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14.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15.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16.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17.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18.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19.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20.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2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2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23.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24.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25.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26.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27.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28.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29.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3.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30.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3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3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33.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34.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35.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36.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37.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4.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5.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6.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7.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8.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ppt/theme/theme9.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Happy Muharram: Islamic New Year by Slidesgo">
  <a:themeElements>
    <a:clrScheme name="Simple Light">
      <a:dk1>
        <a:srgbClr val="000000"/>
      </a:dk1>
      <a:lt1>
        <a:srgbClr val="fff4ec"/>
      </a:lt1>
      <a:dk2>
        <a:srgbClr val="d0fe3c"/>
      </a:dk2>
      <a:lt2>
        <a:srgbClr val="8a81f4"/>
      </a:lt2>
      <a:accent1>
        <a:srgbClr val="fa9397"/>
      </a:accent1>
      <a:accent2>
        <a:srgbClr val="f4e5d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rotWithShape="1">
          <a:gsLst>
            <a:gs pos="0">
              <a:schemeClr val="phClr">
                <a:tint val="50000"/>
              </a:schemeClr>
            </a:gs>
            <a:gs pos="35000">
              <a:schemeClr val="phClr">
                <a:tint val="37000"/>
              </a:schemeClr>
            </a:gs>
            <a:gs pos="100000">
              <a:schemeClr val="phClr">
                <a:tint val="15000"/>
              </a:schemeClr>
            </a:gs>
          </a:gsLst>
          <a:lin ang="16200000" scaled="0"/>
        </a:gradFill>
        <a:gradFill rotWithShape="1">
          <a:gsLst>
            <a:gs pos="0">
              <a:schemeClr val="phClr">
                <a:tint val="100000"/>
                <a:shade val="100000"/>
              </a:schemeClr>
            </a:gs>
            <a:gs pos="100000">
              <a:schemeClr val="phClr">
                <a:tint val="50000"/>
                <a:shade val="100000"/>
              </a:schemeClr>
            </a:gs>
          </a:gsLst>
          <a:lin ang="16200000" scaled="0"/>
        </a:gradFill>
      </a:fillStyleLst>
      <a:lnStyleLst>
        <a:ln cap="flat" w="9525">
          <a:prstDash val="solid"/>
        </a:ln>
        <a:ln cap="flat" w="25400">
          <a:prstDash val="solid"/>
        </a:ln>
        <a:ln cap="flat" w="38100">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chemeClr>
            </a:gs>
            <a:gs pos="40000">
              <a:schemeClr val="phClr">
                <a:tint val="45000"/>
                <a:shade val="99000"/>
              </a:schemeClr>
            </a:gs>
            <a:gs pos="100000">
              <a:schemeClr val="phClr">
                <a:shade val="20000"/>
              </a:schemeClr>
            </a:gs>
          </a:gsLst>
          <a:path path="circle">
            <a:fillToRect b="180000" l="50000" r="50000" t="-80000"/>
          </a:path>
          <a:tileRect b="0" l="0" r="0" t="0"/>
        </a:gradFill>
        <a:gradFill rotWithShape="1">
          <a:gsLst>
            <a:gs pos="0">
              <a:schemeClr val="phClr">
                <a:tint val="80000"/>
              </a:schemeClr>
            </a:gs>
            <a:gs pos="100000">
              <a:schemeClr val="phClr">
                <a:shade val="30000"/>
              </a:schemeClr>
            </a:gs>
          </a:gsLst>
          <a:path path="circle">
            <a:fillToRect b="50000" l="50000" r="50000" t="50000"/>
          </a:path>
          <a:tileRect b="0" l="0" r="0" t="0"/>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2024-02-28T09:11:11Z</dcterms:created>
  <dcterms:modified xsi:type="dcterms:W3CDTF">2024-02-28T09:29:57Z</dcterms:modified>
</cp:coreProperties>
</file>