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jpeg" ContentType="image/jpeg"/>
  <Override PartName="/ppt/media/image3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5B42D43-E1CE-413B-B92A-49475983F18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1. Table of contents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2. Introduction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3. Our company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4. Our team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5. Problem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6. Them vs. us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7. Solution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8. SWOT analysis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9. Product overview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10. Our plans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11. Product demo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12. Traction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13. Case study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14. Reviews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15. Awards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16. Market size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17. Target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18. Competitors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19. Business model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20. Timing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21. Predicted growth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850" spc="-1" strike="noStrike">
                <a:solidFill>
                  <a:srgbClr val="5f7d96"/>
                </a:solidFill>
                <a:latin typeface="Arial"/>
              </a:rPr>
              <a:t>22. Investment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57360" y="2300760"/>
            <a:ext cx="41662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257360" y="2300760"/>
            <a:ext cx="41662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257360" y="2300760"/>
            <a:ext cx="41662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257360" y="2300760"/>
            <a:ext cx="41662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106160" y="1614960"/>
            <a:ext cx="4313520" cy="115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101520" y="1837080"/>
            <a:ext cx="3749040" cy="3156120"/>
            <a:chOff x="101520" y="1837080"/>
            <a:chExt cx="3749040" cy="3156120"/>
          </a:xfrm>
        </p:grpSpPr>
        <p:sp>
          <p:nvSpPr>
            <p:cNvPr id="2" name="Google Shape;12;p2"/>
            <p:cNvSpPr/>
            <p:nvPr/>
          </p:nvSpPr>
          <p:spPr>
            <a:xfrm flipH="1">
              <a:off x="1383840" y="4707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flipH="1">
              <a:off x="1211400" y="4568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flipH="1">
              <a:off x="89532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706680" y="4316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 flipH="1">
              <a:off x="332640" y="47239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 flipH="1">
              <a:off x="895320" y="3542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 flipH="1">
              <a:off x="502200" y="3195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 flipH="1">
              <a:off x="101160" y="42159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 flipH="1">
              <a:off x="433440" y="3721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 flipH="1">
              <a:off x="11736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Google Shape;22;p2"/>
            <p:cNvSpPr/>
            <p:nvPr/>
          </p:nvSpPr>
          <p:spPr>
            <a:xfrm flipH="1">
              <a:off x="1525680" y="4096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23;p2"/>
            <p:cNvSpPr/>
            <p:nvPr/>
          </p:nvSpPr>
          <p:spPr>
            <a:xfrm flipH="1">
              <a:off x="213120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 flipH="1">
              <a:off x="895320" y="4096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 flipH="1">
              <a:off x="1026000" y="33584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6;p2"/>
            <p:cNvSpPr/>
            <p:nvPr/>
          </p:nvSpPr>
          <p:spPr>
            <a:xfrm flipH="1">
              <a:off x="154080" y="28260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27;p2"/>
            <p:cNvSpPr/>
            <p:nvPr/>
          </p:nvSpPr>
          <p:spPr>
            <a:xfrm flipH="1">
              <a:off x="117360" y="3458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 flipH="1">
              <a:off x="2341800" y="47394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 flipH="1">
              <a:off x="1719360" y="4568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Google Shape;30;p2"/>
            <p:cNvSpPr/>
            <p:nvPr/>
          </p:nvSpPr>
          <p:spPr>
            <a:xfrm flipH="1">
              <a:off x="3367080" y="482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Google Shape;31;p2"/>
            <p:cNvSpPr/>
            <p:nvPr/>
          </p:nvSpPr>
          <p:spPr>
            <a:xfrm flipH="1">
              <a:off x="2131200" y="42159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 flipH="1">
              <a:off x="518400" y="2138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Google Shape;33;p2"/>
            <p:cNvSpPr/>
            <p:nvPr/>
          </p:nvSpPr>
          <p:spPr>
            <a:xfrm flipH="1">
              <a:off x="3239280" y="4707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34;p2"/>
            <p:cNvSpPr/>
            <p:nvPr/>
          </p:nvSpPr>
          <p:spPr>
            <a:xfrm flipH="1">
              <a:off x="2149560" y="47412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35;p2"/>
            <p:cNvSpPr/>
            <p:nvPr/>
          </p:nvSpPr>
          <p:spPr>
            <a:xfrm flipH="1">
              <a:off x="2098440" y="3927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36;p2"/>
            <p:cNvSpPr/>
            <p:nvPr/>
          </p:nvSpPr>
          <p:spPr>
            <a:xfrm flipH="1">
              <a:off x="570240" y="4707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37;p2"/>
            <p:cNvSpPr/>
            <p:nvPr/>
          </p:nvSpPr>
          <p:spPr>
            <a:xfrm flipH="1">
              <a:off x="690120" y="30607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8;p2"/>
            <p:cNvSpPr/>
            <p:nvPr/>
          </p:nvSpPr>
          <p:spPr>
            <a:xfrm flipH="1">
              <a:off x="300600" y="18370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9;p2"/>
            <p:cNvSpPr/>
            <p:nvPr/>
          </p:nvSpPr>
          <p:spPr>
            <a:xfrm flipH="1">
              <a:off x="3818160" y="4942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0" name="Google Shape;40;p2"/>
          <p:cNvGrpSpPr/>
          <p:nvPr/>
        </p:nvGrpSpPr>
        <p:grpSpPr>
          <a:xfrm>
            <a:off x="101520" y="93240"/>
            <a:ext cx="3749040" cy="3156120"/>
            <a:chOff x="101520" y="93240"/>
            <a:chExt cx="3749040" cy="3156120"/>
          </a:xfrm>
        </p:grpSpPr>
        <p:sp>
          <p:nvSpPr>
            <p:cNvPr id="31" name="Google Shape;41;p2"/>
            <p:cNvSpPr/>
            <p:nvPr/>
          </p:nvSpPr>
          <p:spPr>
            <a:xfrm flipH="1" flipV="1">
              <a:off x="1383840" y="27828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42;p2"/>
            <p:cNvSpPr/>
            <p:nvPr/>
          </p:nvSpPr>
          <p:spPr>
            <a:xfrm flipH="1" flipV="1">
              <a:off x="1211400" y="4485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43;p2"/>
            <p:cNvSpPr/>
            <p:nvPr/>
          </p:nvSpPr>
          <p:spPr>
            <a:xfrm flipH="1" flipV="1">
              <a:off x="895320" y="93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2"/>
            <p:cNvSpPr/>
            <p:nvPr/>
          </p:nvSpPr>
          <p:spPr>
            <a:xfrm flipH="1" flipV="1">
              <a:off x="706680" y="701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Google Shape;45;p2"/>
            <p:cNvSpPr/>
            <p:nvPr/>
          </p:nvSpPr>
          <p:spPr>
            <a:xfrm flipH="1" flipV="1">
              <a:off x="332640" y="26208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46;p2"/>
            <p:cNvSpPr/>
            <p:nvPr/>
          </p:nvSpPr>
          <p:spPr>
            <a:xfrm flipH="1" flipV="1">
              <a:off x="895320" y="1474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Google Shape;47;p2"/>
            <p:cNvSpPr/>
            <p:nvPr/>
          </p:nvSpPr>
          <p:spPr>
            <a:xfrm flipH="1" flipV="1">
              <a:off x="502200" y="179028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Google Shape;48;p2"/>
            <p:cNvSpPr/>
            <p:nvPr/>
          </p:nvSpPr>
          <p:spPr>
            <a:xfrm flipH="1" flipV="1">
              <a:off x="101160" y="7700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Google Shape;49;p2"/>
            <p:cNvSpPr/>
            <p:nvPr/>
          </p:nvSpPr>
          <p:spPr>
            <a:xfrm flipH="1" flipV="1">
              <a:off x="433440" y="1296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Google Shape;50;p2"/>
            <p:cNvSpPr/>
            <p:nvPr/>
          </p:nvSpPr>
          <p:spPr>
            <a:xfrm flipH="1" flipV="1">
              <a:off x="117360" y="93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Google Shape;51;p2"/>
            <p:cNvSpPr/>
            <p:nvPr/>
          </p:nvSpPr>
          <p:spPr>
            <a:xfrm flipH="1" flipV="1">
              <a:off x="1525680" y="921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Google Shape;52;p2"/>
            <p:cNvSpPr/>
            <p:nvPr/>
          </p:nvSpPr>
          <p:spPr>
            <a:xfrm flipH="1" flipV="1">
              <a:off x="2131200" y="93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Google Shape;53;p2"/>
            <p:cNvSpPr/>
            <p:nvPr/>
          </p:nvSpPr>
          <p:spPr>
            <a:xfrm flipH="1" flipV="1">
              <a:off x="895320" y="921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Google Shape;54;p2"/>
            <p:cNvSpPr/>
            <p:nvPr/>
          </p:nvSpPr>
          <p:spPr>
            <a:xfrm flipH="1" flipV="1">
              <a:off x="1026000" y="16275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Google Shape;55;p2"/>
            <p:cNvSpPr/>
            <p:nvPr/>
          </p:nvSpPr>
          <p:spPr>
            <a:xfrm flipH="1" flipV="1">
              <a:off x="154080" y="22280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Google Shape;56;p2"/>
            <p:cNvSpPr/>
            <p:nvPr/>
          </p:nvSpPr>
          <p:spPr>
            <a:xfrm flipH="1" flipV="1">
              <a:off x="117360" y="15588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Google Shape;57;p2"/>
            <p:cNvSpPr/>
            <p:nvPr/>
          </p:nvSpPr>
          <p:spPr>
            <a:xfrm flipH="1" flipV="1">
              <a:off x="2341800" y="278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Google Shape;58;p2"/>
            <p:cNvSpPr/>
            <p:nvPr/>
          </p:nvSpPr>
          <p:spPr>
            <a:xfrm flipH="1" flipV="1">
              <a:off x="1719360" y="4485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Google Shape;59;p2"/>
            <p:cNvSpPr/>
            <p:nvPr/>
          </p:nvSpPr>
          <p:spPr>
            <a:xfrm flipH="1" flipV="1">
              <a:off x="3367080" y="193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Google Shape;60;p2"/>
            <p:cNvSpPr/>
            <p:nvPr/>
          </p:nvSpPr>
          <p:spPr>
            <a:xfrm flipH="1" flipV="1">
              <a:off x="2131200" y="80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Google Shape;61;p2"/>
            <p:cNvSpPr/>
            <p:nvPr/>
          </p:nvSpPr>
          <p:spPr>
            <a:xfrm flipH="1" flipV="1">
              <a:off x="518400" y="2879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Google Shape;62;p2"/>
            <p:cNvSpPr/>
            <p:nvPr/>
          </p:nvSpPr>
          <p:spPr>
            <a:xfrm flipH="1" flipV="1">
              <a:off x="3239280" y="346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Google Shape;63;p2"/>
            <p:cNvSpPr/>
            <p:nvPr/>
          </p:nvSpPr>
          <p:spPr>
            <a:xfrm flipH="1" flipV="1">
              <a:off x="2149560" y="3128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Google Shape;64;p2"/>
            <p:cNvSpPr/>
            <p:nvPr/>
          </p:nvSpPr>
          <p:spPr>
            <a:xfrm flipH="1" flipV="1">
              <a:off x="2098440" y="1126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Google Shape;65;p2"/>
            <p:cNvSpPr/>
            <p:nvPr/>
          </p:nvSpPr>
          <p:spPr>
            <a:xfrm flipH="1" flipV="1">
              <a:off x="570240" y="346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Google Shape;66;p2"/>
            <p:cNvSpPr/>
            <p:nvPr/>
          </p:nvSpPr>
          <p:spPr>
            <a:xfrm flipH="1" flipV="1">
              <a:off x="690120" y="1993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Google Shape;67;p2"/>
            <p:cNvSpPr/>
            <p:nvPr/>
          </p:nvSpPr>
          <p:spPr>
            <a:xfrm flipH="1" flipV="1">
              <a:off x="300600" y="32169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Google Shape;68;p2"/>
            <p:cNvSpPr/>
            <p:nvPr/>
          </p:nvSpPr>
          <p:spPr>
            <a:xfrm flipH="1" flipV="1">
              <a:off x="3818160" y="111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355;p19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1900080"/>
            <a:ext cx="2236320" cy="11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369;p20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title"/>
          </p:nvPr>
        </p:nvSpPr>
        <p:spPr>
          <a:xfrm>
            <a:off x="3453480" y="1900080"/>
            <a:ext cx="2236320" cy="11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title"/>
          </p:nvPr>
        </p:nvSpPr>
        <p:spPr>
          <a:xfrm>
            <a:off x="6187320" y="1900080"/>
            <a:ext cx="2236320" cy="11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50320" y="1841400"/>
            <a:ext cx="254952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71;p3"/>
          <p:cNvSpPr/>
          <p:nvPr/>
        </p:nvSpPr>
        <p:spPr>
          <a:xfrm flipH="1" rot="16200000">
            <a:off x="191160" y="742680"/>
            <a:ext cx="2290320" cy="773280"/>
          </a:xfrm>
          <a:custGeom>
            <a:avLst/>
            <a:gdLst>
              <a:gd name="textAreaLeft" fmla="*/ 360 w 2290320"/>
              <a:gd name="textAreaRight" fmla="*/ 229104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72;p3"/>
          <p:cNvSpPr/>
          <p:nvPr/>
        </p:nvSpPr>
        <p:spPr>
          <a:xfrm rot="16200000">
            <a:off x="191160" y="3623760"/>
            <a:ext cx="2290320" cy="77328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8" name="Google Shape;73;p3"/>
          <p:cNvCxnSpPr/>
          <p:nvPr/>
        </p:nvCxnSpPr>
        <p:spPr>
          <a:xfrm>
            <a:off x="365040" y="-11520"/>
            <a:ext cx="360" cy="517104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cxnSp>
        <p:nvCxnSpPr>
          <p:cNvPr id="159" name="Google Shape;74;p3"/>
          <p:cNvCxnSpPr/>
          <p:nvPr/>
        </p:nvCxnSpPr>
        <p:spPr>
          <a:xfrm>
            <a:off x="357480" y="2569320"/>
            <a:ext cx="1815120" cy="108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160" name="Google Shape;75;p3"/>
          <p:cNvGrpSpPr/>
          <p:nvPr/>
        </p:nvGrpSpPr>
        <p:grpSpPr>
          <a:xfrm>
            <a:off x="94680" y="1912320"/>
            <a:ext cx="3749040" cy="3156480"/>
            <a:chOff x="94680" y="1912320"/>
            <a:chExt cx="3749040" cy="3156480"/>
          </a:xfrm>
        </p:grpSpPr>
        <p:sp>
          <p:nvSpPr>
            <p:cNvPr id="161" name="Google Shape;76;p3"/>
            <p:cNvSpPr/>
            <p:nvPr/>
          </p:nvSpPr>
          <p:spPr>
            <a:xfrm flipH="1">
              <a:off x="1377000" y="47826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Google Shape;77;p3"/>
            <p:cNvSpPr/>
            <p:nvPr/>
          </p:nvSpPr>
          <p:spPr>
            <a:xfrm flipH="1">
              <a:off x="1204560" y="464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Google Shape;78;p3"/>
            <p:cNvSpPr/>
            <p:nvPr/>
          </p:nvSpPr>
          <p:spPr>
            <a:xfrm flipH="1">
              <a:off x="88848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79;p3"/>
            <p:cNvSpPr/>
            <p:nvPr/>
          </p:nvSpPr>
          <p:spPr>
            <a:xfrm flipH="1">
              <a:off x="699840" y="4391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80;p3"/>
            <p:cNvSpPr/>
            <p:nvPr/>
          </p:nvSpPr>
          <p:spPr>
            <a:xfrm flipH="1">
              <a:off x="318240" y="47991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Google Shape;81;p3"/>
            <p:cNvSpPr/>
            <p:nvPr/>
          </p:nvSpPr>
          <p:spPr>
            <a:xfrm flipH="1">
              <a:off x="495360" y="32709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Google Shape;82;p3"/>
            <p:cNvSpPr/>
            <p:nvPr/>
          </p:nvSpPr>
          <p:spPr>
            <a:xfrm flipH="1">
              <a:off x="94320" y="42912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Google Shape;83;p3"/>
            <p:cNvSpPr/>
            <p:nvPr/>
          </p:nvSpPr>
          <p:spPr>
            <a:xfrm flipH="1">
              <a:off x="426600" y="37965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Google Shape;84;p3"/>
            <p:cNvSpPr/>
            <p:nvPr/>
          </p:nvSpPr>
          <p:spPr>
            <a:xfrm flipH="1">
              <a:off x="11052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Google Shape;85;p3"/>
            <p:cNvSpPr/>
            <p:nvPr/>
          </p:nvSpPr>
          <p:spPr>
            <a:xfrm flipH="1">
              <a:off x="212436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Google Shape;86;p3"/>
            <p:cNvSpPr/>
            <p:nvPr/>
          </p:nvSpPr>
          <p:spPr>
            <a:xfrm flipH="1">
              <a:off x="147240" y="29012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Google Shape;87;p3"/>
            <p:cNvSpPr/>
            <p:nvPr/>
          </p:nvSpPr>
          <p:spPr>
            <a:xfrm flipH="1">
              <a:off x="110520" y="3533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88;p3"/>
            <p:cNvSpPr/>
            <p:nvPr/>
          </p:nvSpPr>
          <p:spPr>
            <a:xfrm flipH="1">
              <a:off x="2334960" y="4814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Google Shape;89;p3"/>
            <p:cNvSpPr/>
            <p:nvPr/>
          </p:nvSpPr>
          <p:spPr>
            <a:xfrm flipH="1">
              <a:off x="1712520" y="464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90;p3"/>
            <p:cNvSpPr/>
            <p:nvPr/>
          </p:nvSpPr>
          <p:spPr>
            <a:xfrm flipH="1">
              <a:off x="3359880" y="4899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Google Shape;91;p3"/>
            <p:cNvSpPr/>
            <p:nvPr/>
          </p:nvSpPr>
          <p:spPr>
            <a:xfrm flipH="1">
              <a:off x="511560" y="2213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92;p3"/>
            <p:cNvSpPr/>
            <p:nvPr/>
          </p:nvSpPr>
          <p:spPr>
            <a:xfrm flipH="1">
              <a:off x="3232440" y="4782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93;p3"/>
            <p:cNvSpPr/>
            <p:nvPr/>
          </p:nvSpPr>
          <p:spPr>
            <a:xfrm flipH="1">
              <a:off x="2142720" y="4816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Google Shape;94;p3"/>
            <p:cNvSpPr/>
            <p:nvPr/>
          </p:nvSpPr>
          <p:spPr>
            <a:xfrm flipH="1">
              <a:off x="563400" y="4782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Google Shape;95;p3"/>
            <p:cNvSpPr/>
            <p:nvPr/>
          </p:nvSpPr>
          <p:spPr>
            <a:xfrm flipH="1">
              <a:off x="683280" y="31359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Google Shape;96;p3"/>
            <p:cNvSpPr/>
            <p:nvPr/>
          </p:nvSpPr>
          <p:spPr>
            <a:xfrm flipH="1">
              <a:off x="293760" y="1912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Google Shape;97;p3"/>
            <p:cNvSpPr/>
            <p:nvPr/>
          </p:nvSpPr>
          <p:spPr>
            <a:xfrm flipH="1">
              <a:off x="3811320" y="5017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3" name="Google Shape;98;p3"/>
          <p:cNvGrpSpPr/>
          <p:nvPr/>
        </p:nvGrpSpPr>
        <p:grpSpPr>
          <a:xfrm>
            <a:off x="5317560" y="81720"/>
            <a:ext cx="3748320" cy="3156120"/>
            <a:chOff x="5317560" y="81720"/>
            <a:chExt cx="3748320" cy="3156120"/>
          </a:xfrm>
        </p:grpSpPr>
        <p:sp>
          <p:nvSpPr>
            <p:cNvPr id="184" name="Google Shape;99;p3"/>
            <p:cNvSpPr/>
            <p:nvPr/>
          </p:nvSpPr>
          <p:spPr>
            <a:xfrm flipV="1">
              <a:off x="7683480" y="2667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100;p3"/>
            <p:cNvSpPr/>
            <p:nvPr/>
          </p:nvSpPr>
          <p:spPr>
            <a:xfrm flipV="1">
              <a:off x="7887600" y="437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Google Shape;101;p3"/>
            <p:cNvSpPr/>
            <p:nvPr/>
          </p:nvSpPr>
          <p:spPr>
            <a:xfrm flipV="1">
              <a:off x="8203680" y="8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Google Shape;102;p3"/>
            <p:cNvSpPr/>
            <p:nvPr/>
          </p:nvSpPr>
          <p:spPr>
            <a:xfrm flipV="1">
              <a:off x="8392320" y="689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103;p3"/>
            <p:cNvSpPr/>
            <p:nvPr/>
          </p:nvSpPr>
          <p:spPr>
            <a:xfrm flipV="1">
              <a:off x="8734680" y="2505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Google Shape;104;p3"/>
            <p:cNvSpPr/>
            <p:nvPr/>
          </p:nvSpPr>
          <p:spPr>
            <a:xfrm flipV="1">
              <a:off x="8565120" y="17787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Google Shape;105;p3"/>
            <p:cNvSpPr/>
            <p:nvPr/>
          </p:nvSpPr>
          <p:spPr>
            <a:xfrm flipV="1">
              <a:off x="8966160" y="7585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Google Shape;106;p3"/>
            <p:cNvSpPr/>
            <p:nvPr/>
          </p:nvSpPr>
          <p:spPr>
            <a:xfrm flipV="1">
              <a:off x="8665560" y="12844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Google Shape;107;p3"/>
            <p:cNvSpPr/>
            <p:nvPr/>
          </p:nvSpPr>
          <p:spPr>
            <a:xfrm flipV="1">
              <a:off x="8981640" y="8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Google Shape;108;p3"/>
            <p:cNvSpPr/>
            <p:nvPr/>
          </p:nvSpPr>
          <p:spPr>
            <a:xfrm flipV="1">
              <a:off x="6967800" y="8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Google Shape;109;p3"/>
            <p:cNvSpPr/>
            <p:nvPr/>
          </p:nvSpPr>
          <p:spPr>
            <a:xfrm flipV="1">
              <a:off x="8981640" y="22165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Google Shape;110;p3"/>
            <p:cNvSpPr/>
            <p:nvPr/>
          </p:nvSpPr>
          <p:spPr>
            <a:xfrm flipV="1">
              <a:off x="8981640" y="1547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Google Shape;111;p3"/>
            <p:cNvSpPr/>
            <p:nvPr/>
          </p:nvSpPr>
          <p:spPr>
            <a:xfrm flipV="1">
              <a:off x="6757200" y="266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112;p3"/>
            <p:cNvSpPr/>
            <p:nvPr/>
          </p:nvSpPr>
          <p:spPr>
            <a:xfrm flipV="1">
              <a:off x="7379640" y="437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113;p3"/>
            <p:cNvSpPr/>
            <p:nvPr/>
          </p:nvSpPr>
          <p:spPr>
            <a:xfrm flipV="1">
              <a:off x="5731920" y="1818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Google Shape;114;p3"/>
            <p:cNvSpPr/>
            <p:nvPr/>
          </p:nvSpPr>
          <p:spPr>
            <a:xfrm flipV="1">
              <a:off x="8580600" y="2867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Google Shape;115;p3"/>
            <p:cNvSpPr/>
            <p:nvPr/>
          </p:nvSpPr>
          <p:spPr>
            <a:xfrm flipV="1">
              <a:off x="5896440" y="3351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Google Shape;116;p3"/>
            <p:cNvSpPr/>
            <p:nvPr/>
          </p:nvSpPr>
          <p:spPr>
            <a:xfrm flipV="1">
              <a:off x="6986160" y="301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Google Shape;117;p3"/>
            <p:cNvSpPr/>
            <p:nvPr/>
          </p:nvSpPr>
          <p:spPr>
            <a:xfrm flipV="1">
              <a:off x="8565120" y="3351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Google Shape;118;p3"/>
            <p:cNvSpPr/>
            <p:nvPr/>
          </p:nvSpPr>
          <p:spPr>
            <a:xfrm flipV="1">
              <a:off x="8445240" y="19818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Google Shape;119;p3"/>
            <p:cNvSpPr/>
            <p:nvPr/>
          </p:nvSpPr>
          <p:spPr>
            <a:xfrm flipV="1">
              <a:off x="8834760" y="3205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Google Shape;120;p3"/>
            <p:cNvSpPr/>
            <p:nvPr/>
          </p:nvSpPr>
          <p:spPr>
            <a:xfrm flipV="1">
              <a:off x="5317560" y="1000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2179440" y="1841400"/>
            <a:ext cx="2077560" cy="1340280"/>
          </a:xfrm>
          <a:prstGeom prst="rect">
            <a:avLst/>
          </a:prstGeom>
          <a:noFill/>
          <a:ln w="0">
            <a:noFill/>
          </a:ln>
          <a:effectLst>
            <a:outerShdw dist="0" dir="0" blurRad="572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5000" spc="-1" strike="noStrike">
                <a:solidFill>
                  <a:srgbClr val="775ef5"/>
                </a:solidFill>
                <a:latin typeface="Squada One"/>
                <a:ea typeface="Squada One"/>
              </a:rPr>
              <a:t>xx%</a:t>
            </a:r>
            <a:endParaRPr b="0" lang="en-US" sz="1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4450320" y="2643840"/>
            <a:ext cx="2549520" cy="6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380;p21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271960" y="1208160"/>
            <a:ext cx="4591080" cy="22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388;p22"/>
          <p:cNvSpPr/>
          <p:nvPr/>
        </p:nvSpPr>
        <p:spPr>
          <a:xfrm flipH="1" rot="5400000">
            <a:off x="6679800" y="3623760"/>
            <a:ext cx="2290320" cy="773280"/>
          </a:xfrm>
          <a:custGeom>
            <a:avLst/>
            <a:gdLst>
              <a:gd name="textAreaLeft" fmla="*/ 360 w 2290320"/>
              <a:gd name="textAreaRight" fmla="*/ 229104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Google Shape;389;p22"/>
          <p:cNvSpPr/>
          <p:nvPr/>
        </p:nvSpPr>
        <p:spPr>
          <a:xfrm rot="5400000">
            <a:off x="6680160" y="742680"/>
            <a:ext cx="2290320" cy="77328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5" name="Google Shape;390;p22"/>
          <p:cNvCxnSpPr/>
          <p:nvPr/>
        </p:nvCxnSpPr>
        <p:spPr>
          <a:xfrm flipH="1" flipV="1">
            <a:off x="6989040" y="2569680"/>
            <a:ext cx="1814760" cy="72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216" name="Google Shape;391;p22"/>
          <p:cNvGrpSpPr/>
          <p:nvPr/>
        </p:nvGrpSpPr>
        <p:grpSpPr>
          <a:xfrm>
            <a:off x="82080" y="1916280"/>
            <a:ext cx="3749040" cy="3156480"/>
            <a:chOff x="82080" y="1916280"/>
            <a:chExt cx="3749040" cy="3156480"/>
          </a:xfrm>
        </p:grpSpPr>
        <p:sp>
          <p:nvSpPr>
            <p:cNvPr id="217" name="Google Shape;392;p22"/>
            <p:cNvSpPr/>
            <p:nvPr/>
          </p:nvSpPr>
          <p:spPr>
            <a:xfrm flipH="1">
              <a:off x="1364400" y="47865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Google Shape;393;p22"/>
            <p:cNvSpPr/>
            <p:nvPr/>
          </p:nvSpPr>
          <p:spPr>
            <a:xfrm flipH="1">
              <a:off x="1191960" y="46479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Google Shape;394;p22"/>
            <p:cNvSpPr/>
            <p:nvPr/>
          </p:nvSpPr>
          <p:spPr>
            <a:xfrm flipH="1">
              <a:off x="875880" y="5003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Google Shape;395;p22"/>
            <p:cNvSpPr/>
            <p:nvPr/>
          </p:nvSpPr>
          <p:spPr>
            <a:xfrm flipH="1">
              <a:off x="687240" y="4395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Google Shape;396;p22"/>
            <p:cNvSpPr/>
            <p:nvPr/>
          </p:nvSpPr>
          <p:spPr>
            <a:xfrm flipH="1">
              <a:off x="313200" y="48031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Google Shape;397;p22"/>
            <p:cNvSpPr/>
            <p:nvPr/>
          </p:nvSpPr>
          <p:spPr>
            <a:xfrm flipH="1">
              <a:off x="482760" y="32749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Google Shape;398;p22"/>
            <p:cNvSpPr/>
            <p:nvPr/>
          </p:nvSpPr>
          <p:spPr>
            <a:xfrm flipH="1">
              <a:off x="81720" y="42951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Google Shape;399;p22"/>
            <p:cNvSpPr/>
            <p:nvPr/>
          </p:nvSpPr>
          <p:spPr>
            <a:xfrm flipH="1">
              <a:off x="414000" y="3800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400;p22"/>
            <p:cNvSpPr/>
            <p:nvPr/>
          </p:nvSpPr>
          <p:spPr>
            <a:xfrm flipH="1">
              <a:off x="97920" y="5003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Google Shape;401;p22"/>
            <p:cNvSpPr/>
            <p:nvPr/>
          </p:nvSpPr>
          <p:spPr>
            <a:xfrm flipH="1">
              <a:off x="2111760" y="5003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Google Shape;402;p22"/>
            <p:cNvSpPr/>
            <p:nvPr/>
          </p:nvSpPr>
          <p:spPr>
            <a:xfrm flipH="1">
              <a:off x="134640" y="29052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Google Shape;403;p22"/>
            <p:cNvSpPr/>
            <p:nvPr/>
          </p:nvSpPr>
          <p:spPr>
            <a:xfrm flipH="1">
              <a:off x="97920" y="3537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" name="Google Shape;404;p22"/>
            <p:cNvSpPr/>
            <p:nvPr/>
          </p:nvSpPr>
          <p:spPr>
            <a:xfrm flipH="1">
              <a:off x="2322360" y="4818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" name="Google Shape;405;p22"/>
            <p:cNvSpPr/>
            <p:nvPr/>
          </p:nvSpPr>
          <p:spPr>
            <a:xfrm flipH="1">
              <a:off x="1699920" y="46479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406;p22"/>
            <p:cNvSpPr/>
            <p:nvPr/>
          </p:nvSpPr>
          <p:spPr>
            <a:xfrm flipH="1">
              <a:off x="3347640" y="49032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Google Shape;407;p22"/>
            <p:cNvSpPr/>
            <p:nvPr/>
          </p:nvSpPr>
          <p:spPr>
            <a:xfrm flipH="1">
              <a:off x="498960" y="2217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Google Shape;408;p22"/>
            <p:cNvSpPr/>
            <p:nvPr/>
          </p:nvSpPr>
          <p:spPr>
            <a:xfrm flipH="1">
              <a:off x="3219840" y="47865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Google Shape;409;p22"/>
            <p:cNvSpPr/>
            <p:nvPr/>
          </p:nvSpPr>
          <p:spPr>
            <a:xfrm flipH="1">
              <a:off x="2130120" y="48204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Google Shape;410;p22"/>
            <p:cNvSpPr/>
            <p:nvPr/>
          </p:nvSpPr>
          <p:spPr>
            <a:xfrm flipH="1">
              <a:off x="550800" y="47865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Google Shape;411;p22"/>
            <p:cNvSpPr/>
            <p:nvPr/>
          </p:nvSpPr>
          <p:spPr>
            <a:xfrm flipH="1">
              <a:off x="670680" y="31399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Google Shape;412;p22"/>
            <p:cNvSpPr/>
            <p:nvPr/>
          </p:nvSpPr>
          <p:spPr>
            <a:xfrm flipH="1">
              <a:off x="281160" y="19162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Google Shape;413;p22"/>
            <p:cNvSpPr/>
            <p:nvPr/>
          </p:nvSpPr>
          <p:spPr>
            <a:xfrm flipH="1">
              <a:off x="3798720" y="50216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9" name="Google Shape;414;p22"/>
          <p:cNvSpPr/>
          <p:nvPr/>
        </p:nvSpPr>
        <p:spPr>
          <a:xfrm rot="16200000">
            <a:off x="156600" y="3623760"/>
            <a:ext cx="2290320" cy="77328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Google Shape;415;p22"/>
          <p:cNvSpPr/>
          <p:nvPr/>
        </p:nvSpPr>
        <p:spPr>
          <a:xfrm flipH="1" rot="16200000">
            <a:off x="156600" y="742680"/>
            <a:ext cx="2290320" cy="773280"/>
          </a:xfrm>
          <a:custGeom>
            <a:avLst/>
            <a:gdLst>
              <a:gd name="textAreaLeft" fmla="*/ 360 w 2290320"/>
              <a:gd name="textAreaRight" fmla="*/ 229104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1" name="Google Shape;416;p22"/>
          <p:cNvCxnSpPr/>
          <p:nvPr/>
        </p:nvCxnSpPr>
        <p:spPr>
          <a:xfrm flipV="1">
            <a:off x="322920" y="2569680"/>
            <a:ext cx="1815120" cy="72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242" name="Google Shape;417;p22"/>
          <p:cNvGrpSpPr/>
          <p:nvPr/>
        </p:nvGrpSpPr>
        <p:grpSpPr>
          <a:xfrm>
            <a:off x="5317560" y="70920"/>
            <a:ext cx="3748320" cy="3156120"/>
            <a:chOff x="5317560" y="70920"/>
            <a:chExt cx="3748320" cy="3156120"/>
          </a:xfrm>
        </p:grpSpPr>
        <p:sp>
          <p:nvSpPr>
            <p:cNvPr id="243" name="Google Shape;418;p22"/>
            <p:cNvSpPr/>
            <p:nvPr/>
          </p:nvSpPr>
          <p:spPr>
            <a:xfrm flipV="1">
              <a:off x="7683480" y="2563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Google Shape;419;p22"/>
            <p:cNvSpPr/>
            <p:nvPr/>
          </p:nvSpPr>
          <p:spPr>
            <a:xfrm flipV="1">
              <a:off x="7887600" y="426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Google Shape;420;p22"/>
            <p:cNvSpPr/>
            <p:nvPr/>
          </p:nvSpPr>
          <p:spPr>
            <a:xfrm flipV="1">
              <a:off x="8203680" y="70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Google Shape;421;p22"/>
            <p:cNvSpPr/>
            <p:nvPr/>
          </p:nvSpPr>
          <p:spPr>
            <a:xfrm flipV="1">
              <a:off x="8392320" y="679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Google Shape;422;p22"/>
            <p:cNvSpPr/>
            <p:nvPr/>
          </p:nvSpPr>
          <p:spPr>
            <a:xfrm flipV="1">
              <a:off x="8734680" y="2397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Google Shape;423;p22"/>
            <p:cNvSpPr/>
            <p:nvPr/>
          </p:nvSpPr>
          <p:spPr>
            <a:xfrm flipV="1">
              <a:off x="8565120" y="17683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Google Shape;424;p22"/>
            <p:cNvSpPr/>
            <p:nvPr/>
          </p:nvSpPr>
          <p:spPr>
            <a:xfrm flipV="1">
              <a:off x="8966160" y="7477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Google Shape;425;p22"/>
            <p:cNvSpPr/>
            <p:nvPr/>
          </p:nvSpPr>
          <p:spPr>
            <a:xfrm flipV="1">
              <a:off x="8665560" y="1274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426;p22"/>
            <p:cNvSpPr/>
            <p:nvPr/>
          </p:nvSpPr>
          <p:spPr>
            <a:xfrm flipV="1">
              <a:off x="8981640" y="70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" name="Google Shape;427;p22"/>
            <p:cNvSpPr/>
            <p:nvPr/>
          </p:nvSpPr>
          <p:spPr>
            <a:xfrm flipV="1">
              <a:off x="6967800" y="70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" name="Google Shape;428;p22"/>
            <p:cNvSpPr/>
            <p:nvPr/>
          </p:nvSpPr>
          <p:spPr>
            <a:xfrm flipV="1">
              <a:off x="8981640" y="22060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" name="Google Shape;429;p22"/>
            <p:cNvSpPr/>
            <p:nvPr/>
          </p:nvSpPr>
          <p:spPr>
            <a:xfrm flipV="1">
              <a:off x="8981640" y="15368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Google Shape;430;p22"/>
            <p:cNvSpPr/>
            <p:nvPr/>
          </p:nvSpPr>
          <p:spPr>
            <a:xfrm flipV="1">
              <a:off x="6757200" y="2559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6" name="Google Shape;431;p22"/>
            <p:cNvSpPr/>
            <p:nvPr/>
          </p:nvSpPr>
          <p:spPr>
            <a:xfrm flipV="1">
              <a:off x="7379640" y="426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432;p22"/>
            <p:cNvSpPr/>
            <p:nvPr/>
          </p:nvSpPr>
          <p:spPr>
            <a:xfrm flipV="1">
              <a:off x="5731920" y="1713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Google Shape;433;p22"/>
            <p:cNvSpPr/>
            <p:nvPr/>
          </p:nvSpPr>
          <p:spPr>
            <a:xfrm flipV="1">
              <a:off x="8580600" y="2857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" name="Google Shape;434;p22"/>
            <p:cNvSpPr/>
            <p:nvPr/>
          </p:nvSpPr>
          <p:spPr>
            <a:xfrm flipV="1">
              <a:off x="5896440" y="324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" name="Google Shape;435;p22"/>
            <p:cNvSpPr/>
            <p:nvPr/>
          </p:nvSpPr>
          <p:spPr>
            <a:xfrm flipV="1">
              <a:off x="6986160" y="2905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" name="Google Shape;436;p22"/>
            <p:cNvSpPr/>
            <p:nvPr/>
          </p:nvSpPr>
          <p:spPr>
            <a:xfrm flipV="1">
              <a:off x="8565120" y="324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" name="Google Shape;437;p22"/>
            <p:cNvSpPr/>
            <p:nvPr/>
          </p:nvSpPr>
          <p:spPr>
            <a:xfrm flipV="1">
              <a:off x="8445240" y="19710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Google Shape;438;p22"/>
            <p:cNvSpPr/>
            <p:nvPr/>
          </p:nvSpPr>
          <p:spPr>
            <a:xfrm flipV="1">
              <a:off x="8834760" y="31946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Google Shape;439;p22"/>
            <p:cNvSpPr/>
            <p:nvPr/>
          </p:nvSpPr>
          <p:spPr>
            <a:xfrm flipV="1">
              <a:off x="5317560" y="892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265" name="Google Shape;440;p22"/>
          <p:cNvCxnSpPr/>
          <p:nvPr/>
        </p:nvCxnSpPr>
        <p:spPr>
          <a:xfrm>
            <a:off x="8795880" y="-11520"/>
            <a:ext cx="360" cy="517104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cxnSp>
        <p:nvCxnSpPr>
          <p:cNvPr id="266" name="Google Shape;441;p22"/>
          <p:cNvCxnSpPr/>
          <p:nvPr/>
        </p:nvCxnSpPr>
        <p:spPr>
          <a:xfrm>
            <a:off x="330480" y="-11520"/>
            <a:ext cx="360" cy="517104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444;p23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title"/>
          </p:nvPr>
        </p:nvSpPr>
        <p:spPr>
          <a:xfrm>
            <a:off x="720000" y="1900080"/>
            <a:ext cx="2236320" cy="11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title"/>
          </p:nvPr>
        </p:nvSpPr>
        <p:spPr>
          <a:xfrm>
            <a:off x="6187320" y="1900080"/>
            <a:ext cx="2236320" cy="11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Google Shape;453;p24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456;p25"/>
          <p:cNvSpPr/>
          <p:nvPr/>
        </p:nvSpPr>
        <p:spPr>
          <a:xfrm flipH="1" rot="16200000">
            <a:off x="191160" y="742680"/>
            <a:ext cx="2290320" cy="773280"/>
          </a:xfrm>
          <a:custGeom>
            <a:avLst/>
            <a:gdLst>
              <a:gd name="textAreaLeft" fmla="*/ 360 w 2290320"/>
              <a:gd name="textAreaRight" fmla="*/ 229104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Google Shape;457;p25"/>
          <p:cNvSpPr/>
          <p:nvPr/>
        </p:nvSpPr>
        <p:spPr>
          <a:xfrm rot="16200000">
            <a:off x="191160" y="3623760"/>
            <a:ext cx="2290320" cy="77328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8" name="Google Shape;458;p25"/>
          <p:cNvCxnSpPr/>
          <p:nvPr/>
        </p:nvCxnSpPr>
        <p:spPr>
          <a:xfrm>
            <a:off x="365040" y="-11520"/>
            <a:ext cx="360" cy="517104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cxnSp>
        <p:nvCxnSpPr>
          <p:cNvPr id="279" name="Google Shape;459;p25"/>
          <p:cNvCxnSpPr/>
          <p:nvPr/>
        </p:nvCxnSpPr>
        <p:spPr>
          <a:xfrm>
            <a:off x="357480" y="2569320"/>
            <a:ext cx="2699280" cy="288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280" name="Google Shape;460;p25"/>
          <p:cNvGrpSpPr/>
          <p:nvPr/>
        </p:nvGrpSpPr>
        <p:grpSpPr>
          <a:xfrm>
            <a:off x="94680" y="1912320"/>
            <a:ext cx="3749040" cy="3156480"/>
            <a:chOff x="94680" y="1912320"/>
            <a:chExt cx="3749040" cy="3156480"/>
          </a:xfrm>
        </p:grpSpPr>
        <p:sp>
          <p:nvSpPr>
            <p:cNvPr id="281" name="Google Shape;461;p25"/>
            <p:cNvSpPr/>
            <p:nvPr/>
          </p:nvSpPr>
          <p:spPr>
            <a:xfrm flipH="1">
              <a:off x="1377000" y="47826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Google Shape;462;p25"/>
            <p:cNvSpPr/>
            <p:nvPr/>
          </p:nvSpPr>
          <p:spPr>
            <a:xfrm flipH="1">
              <a:off x="1204560" y="464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Google Shape;463;p25"/>
            <p:cNvSpPr/>
            <p:nvPr/>
          </p:nvSpPr>
          <p:spPr>
            <a:xfrm flipH="1">
              <a:off x="88848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4" name="Google Shape;464;p25"/>
            <p:cNvSpPr/>
            <p:nvPr/>
          </p:nvSpPr>
          <p:spPr>
            <a:xfrm flipH="1">
              <a:off x="699840" y="4391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" name="Google Shape;465;p25"/>
            <p:cNvSpPr/>
            <p:nvPr/>
          </p:nvSpPr>
          <p:spPr>
            <a:xfrm flipH="1">
              <a:off x="325800" y="47991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" name="Google Shape;466;p25"/>
            <p:cNvSpPr/>
            <p:nvPr/>
          </p:nvSpPr>
          <p:spPr>
            <a:xfrm flipH="1">
              <a:off x="495360" y="32709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" name="Google Shape;467;p25"/>
            <p:cNvSpPr/>
            <p:nvPr/>
          </p:nvSpPr>
          <p:spPr>
            <a:xfrm flipH="1">
              <a:off x="94320" y="42912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" name="Google Shape;468;p25"/>
            <p:cNvSpPr/>
            <p:nvPr/>
          </p:nvSpPr>
          <p:spPr>
            <a:xfrm flipH="1">
              <a:off x="426600" y="37965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" name="Google Shape;469;p25"/>
            <p:cNvSpPr/>
            <p:nvPr/>
          </p:nvSpPr>
          <p:spPr>
            <a:xfrm flipH="1">
              <a:off x="11052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Google Shape;470;p25"/>
            <p:cNvSpPr/>
            <p:nvPr/>
          </p:nvSpPr>
          <p:spPr>
            <a:xfrm flipH="1">
              <a:off x="212436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1" name="Google Shape;471;p25"/>
            <p:cNvSpPr/>
            <p:nvPr/>
          </p:nvSpPr>
          <p:spPr>
            <a:xfrm flipH="1">
              <a:off x="147240" y="29012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2" name="Google Shape;472;p25"/>
            <p:cNvSpPr/>
            <p:nvPr/>
          </p:nvSpPr>
          <p:spPr>
            <a:xfrm flipH="1">
              <a:off x="110520" y="3533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3" name="Google Shape;473;p25"/>
            <p:cNvSpPr/>
            <p:nvPr/>
          </p:nvSpPr>
          <p:spPr>
            <a:xfrm flipH="1">
              <a:off x="2334960" y="4814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4" name="Google Shape;474;p25"/>
            <p:cNvSpPr/>
            <p:nvPr/>
          </p:nvSpPr>
          <p:spPr>
            <a:xfrm flipH="1">
              <a:off x="1712520" y="464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5" name="Google Shape;475;p25"/>
            <p:cNvSpPr/>
            <p:nvPr/>
          </p:nvSpPr>
          <p:spPr>
            <a:xfrm flipH="1">
              <a:off x="3359880" y="4899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6" name="Google Shape;476;p25"/>
            <p:cNvSpPr/>
            <p:nvPr/>
          </p:nvSpPr>
          <p:spPr>
            <a:xfrm flipH="1">
              <a:off x="511560" y="2213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Google Shape;477;p25"/>
            <p:cNvSpPr/>
            <p:nvPr/>
          </p:nvSpPr>
          <p:spPr>
            <a:xfrm flipH="1">
              <a:off x="3232440" y="4782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8" name="Google Shape;478;p25"/>
            <p:cNvSpPr/>
            <p:nvPr/>
          </p:nvSpPr>
          <p:spPr>
            <a:xfrm flipH="1">
              <a:off x="2142720" y="4816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Google Shape;479;p25"/>
            <p:cNvSpPr/>
            <p:nvPr/>
          </p:nvSpPr>
          <p:spPr>
            <a:xfrm flipH="1">
              <a:off x="563400" y="4782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Google Shape;480;p25"/>
            <p:cNvSpPr/>
            <p:nvPr/>
          </p:nvSpPr>
          <p:spPr>
            <a:xfrm flipH="1">
              <a:off x="683280" y="31359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Google Shape;481;p25"/>
            <p:cNvSpPr/>
            <p:nvPr/>
          </p:nvSpPr>
          <p:spPr>
            <a:xfrm flipH="1">
              <a:off x="293760" y="1912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Google Shape;482;p25"/>
            <p:cNvSpPr/>
            <p:nvPr/>
          </p:nvSpPr>
          <p:spPr>
            <a:xfrm flipH="1">
              <a:off x="3811320" y="5017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03" name="Google Shape;483;p25"/>
          <p:cNvGrpSpPr/>
          <p:nvPr/>
        </p:nvGrpSpPr>
        <p:grpSpPr>
          <a:xfrm>
            <a:off x="5317560" y="81720"/>
            <a:ext cx="3748320" cy="3156120"/>
            <a:chOff x="5317560" y="81720"/>
            <a:chExt cx="3748320" cy="3156120"/>
          </a:xfrm>
        </p:grpSpPr>
        <p:sp>
          <p:nvSpPr>
            <p:cNvPr id="304" name="Google Shape;484;p25"/>
            <p:cNvSpPr/>
            <p:nvPr/>
          </p:nvSpPr>
          <p:spPr>
            <a:xfrm flipV="1">
              <a:off x="7683480" y="2667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Google Shape;485;p25"/>
            <p:cNvSpPr/>
            <p:nvPr/>
          </p:nvSpPr>
          <p:spPr>
            <a:xfrm flipV="1">
              <a:off x="7887600" y="437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Google Shape;486;p25"/>
            <p:cNvSpPr/>
            <p:nvPr/>
          </p:nvSpPr>
          <p:spPr>
            <a:xfrm flipV="1">
              <a:off x="8203680" y="8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487;p25"/>
            <p:cNvSpPr/>
            <p:nvPr/>
          </p:nvSpPr>
          <p:spPr>
            <a:xfrm flipV="1">
              <a:off x="8392320" y="689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Google Shape;488;p25"/>
            <p:cNvSpPr/>
            <p:nvPr/>
          </p:nvSpPr>
          <p:spPr>
            <a:xfrm flipV="1">
              <a:off x="8734680" y="2505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Google Shape;489;p25"/>
            <p:cNvSpPr/>
            <p:nvPr/>
          </p:nvSpPr>
          <p:spPr>
            <a:xfrm flipV="1">
              <a:off x="8565120" y="17787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490;p25"/>
            <p:cNvSpPr/>
            <p:nvPr/>
          </p:nvSpPr>
          <p:spPr>
            <a:xfrm flipV="1">
              <a:off x="8966160" y="7585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Google Shape;491;p25"/>
            <p:cNvSpPr/>
            <p:nvPr/>
          </p:nvSpPr>
          <p:spPr>
            <a:xfrm flipV="1">
              <a:off x="8665560" y="12844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Google Shape;492;p25"/>
            <p:cNvSpPr/>
            <p:nvPr/>
          </p:nvSpPr>
          <p:spPr>
            <a:xfrm flipV="1">
              <a:off x="8981640" y="8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Google Shape;493;p25"/>
            <p:cNvSpPr/>
            <p:nvPr/>
          </p:nvSpPr>
          <p:spPr>
            <a:xfrm flipV="1">
              <a:off x="6967800" y="8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Google Shape;494;p25"/>
            <p:cNvSpPr/>
            <p:nvPr/>
          </p:nvSpPr>
          <p:spPr>
            <a:xfrm flipV="1">
              <a:off x="8981640" y="22165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Google Shape;495;p25"/>
            <p:cNvSpPr/>
            <p:nvPr/>
          </p:nvSpPr>
          <p:spPr>
            <a:xfrm flipV="1">
              <a:off x="8981640" y="1547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Google Shape;496;p25"/>
            <p:cNvSpPr/>
            <p:nvPr/>
          </p:nvSpPr>
          <p:spPr>
            <a:xfrm flipV="1">
              <a:off x="6757200" y="266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Google Shape;497;p25"/>
            <p:cNvSpPr/>
            <p:nvPr/>
          </p:nvSpPr>
          <p:spPr>
            <a:xfrm flipV="1">
              <a:off x="7379640" y="437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8" name="Google Shape;498;p25"/>
            <p:cNvSpPr/>
            <p:nvPr/>
          </p:nvSpPr>
          <p:spPr>
            <a:xfrm flipV="1">
              <a:off x="5731920" y="1818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Google Shape;499;p25"/>
            <p:cNvSpPr/>
            <p:nvPr/>
          </p:nvSpPr>
          <p:spPr>
            <a:xfrm flipV="1">
              <a:off x="8580600" y="2867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Google Shape;500;p25"/>
            <p:cNvSpPr/>
            <p:nvPr/>
          </p:nvSpPr>
          <p:spPr>
            <a:xfrm flipV="1">
              <a:off x="5896440" y="3351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Google Shape;501;p25"/>
            <p:cNvSpPr/>
            <p:nvPr/>
          </p:nvSpPr>
          <p:spPr>
            <a:xfrm flipV="1">
              <a:off x="6986160" y="301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2" name="Google Shape;502;p25"/>
            <p:cNvSpPr/>
            <p:nvPr/>
          </p:nvSpPr>
          <p:spPr>
            <a:xfrm flipV="1">
              <a:off x="8565120" y="3351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503;p25"/>
            <p:cNvSpPr/>
            <p:nvPr/>
          </p:nvSpPr>
          <p:spPr>
            <a:xfrm flipV="1">
              <a:off x="8445240" y="19818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Google Shape;504;p25"/>
            <p:cNvSpPr/>
            <p:nvPr/>
          </p:nvSpPr>
          <p:spPr>
            <a:xfrm flipV="1">
              <a:off x="8834760" y="3205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Google Shape;505;p25"/>
            <p:cNvSpPr/>
            <p:nvPr/>
          </p:nvSpPr>
          <p:spPr>
            <a:xfrm flipV="1">
              <a:off x="5317560" y="1000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257360" y="2300760"/>
            <a:ext cx="4166280" cy="6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507;p25"/>
          <p:cNvSpPr/>
          <p:nvPr/>
        </p:nvSpPr>
        <p:spPr>
          <a:xfrm>
            <a:off x="4257360" y="3714120"/>
            <a:ext cx="4166280" cy="6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CREDITS:</a:t>
            </a:r>
            <a:r>
              <a:rPr b="0" lang="en" sz="1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 This presentation template was created by </a:t>
            </a:r>
            <a:r>
              <a:rPr b="1" lang="en" sz="1000" spc="-1" strike="noStrike" u="sng">
                <a:solidFill>
                  <a:srgbClr val="8e8bd8"/>
                </a:solidFill>
                <a:uFillTx/>
                <a:latin typeface="Titillium Web"/>
                <a:ea typeface="Titillium Web"/>
                <a:hlinkClick r:id="rId2"/>
              </a:rPr>
              <a:t>Slidesgo</a:t>
            </a:r>
            <a:r>
              <a:rPr b="0" lang="en" sz="1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, including icons by </a:t>
            </a:r>
            <a:r>
              <a:rPr b="1" lang="en" sz="1000" spc="-1" strike="noStrike" u="sng">
                <a:solidFill>
                  <a:srgbClr val="8e8bd8"/>
                </a:solidFill>
                <a:uFillTx/>
                <a:latin typeface="Titillium Web"/>
                <a:ea typeface="Titillium Web"/>
                <a:hlinkClick r:id="rId3"/>
              </a:rPr>
              <a:t>Flaticon</a:t>
            </a:r>
            <a:r>
              <a:rPr b="0" lang="en" sz="1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, infographics &amp; images by </a:t>
            </a:r>
            <a:r>
              <a:rPr b="1" lang="en" sz="1000" spc="-1" strike="noStrike" u="sng">
                <a:solidFill>
                  <a:srgbClr val="8e8bd8"/>
                </a:solidFill>
                <a:uFillTx/>
                <a:latin typeface="Titillium Web"/>
                <a:ea typeface="Titillium Web"/>
                <a:hlinkClick r:id="rId4"/>
              </a:rPr>
              <a:t>Freepik</a:t>
            </a:r>
            <a:r>
              <a:rPr b="0" lang="en" sz="1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title"/>
          </p:nvPr>
        </p:nvSpPr>
        <p:spPr>
          <a:xfrm>
            <a:off x="3442320" y="540000"/>
            <a:ext cx="4981320" cy="1095120"/>
          </a:xfrm>
          <a:prstGeom prst="rect">
            <a:avLst/>
          </a:prstGeom>
          <a:noFill/>
          <a:ln w="0">
            <a:noFill/>
          </a:ln>
          <a:effectLst>
            <a:outerShdw dist="0" dir="0" blurRad="572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9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512;p27"/>
          <p:cNvGrpSpPr/>
          <p:nvPr/>
        </p:nvGrpSpPr>
        <p:grpSpPr>
          <a:xfrm>
            <a:off x="101520" y="1837080"/>
            <a:ext cx="3749040" cy="3156120"/>
            <a:chOff x="101520" y="1837080"/>
            <a:chExt cx="3749040" cy="3156120"/>
          </a:xfrm>
        </p:grpSpPr>
        <p:sp>
          <p:nvSpPr>
            <p:cNvPr id="331" name="Google Shape;513;p27"/>
            <p:cNvSpPr/>
            <p:nvPr/>
          </p:nvSpPr>
          <p:spPr>
            <a:xfrm flipH="1">
              <a:off x="1383840" y="4707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Google Shape;514;p27"/>
            <p:cNvSpPr/>
            <p:nvPr/>
          </p:nvSpPr>
          <p:spPr>
            <a:xfrm flipH="1">
              <a:off x="1211400" y="4568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Google Shape;515;p27"/>
            <p:cNvSpPr/>
            <p:nvPr/>
          </p:nvSpPr>
          <p:spPr>
            <a:xfrm flipH="1">
              <a:off x="89532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4" name="Google Shape;516;p27"/>
            <p:cNvSpPr/>
            <p:nvPr/>
          </p:nvSpPr>
          <p:spPr>
            <a:xfrm flipH="1">
              <a:off x="706680" y="4316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5" name="Google Shape;517;p27"/>
            <p:cNvSpPr/>
            <p:nvPr/>
          </p:nvSpPr>
          <p:spPr>
            <a:xfrm flipH="1">
              <a:off x="332640" y="47239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Google Shape;518;p27"/>
            <p:cNvSpPr/>
            <p:nvPr/>
          </p:nvSpPr>
          <p:spPr>
            <a:xfrm flipH="1">
              <a:off x="895320" y="3542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7" name="Google Shape;519;p27"/>
            <p:cNvSpPr/>
            <p:nvPr/>
          </p:nvSpPr>
          <p:spPr>
            <a:xfrm flipH="1">
              <a:off x="502200" y="3195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Google Shape;520;p27"/>
            <p:cNvSpPr/>
            <p:nvPr/>
          </p:nvSpPr>
          <p:spPr>
            <a:xfrm flipH="1">
              <a:off x="101160" y="42159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Google Shape;521;p27"/>
            <p:cNvSpPr/>
            <p:nvPr/>
          </p:nvSpPr>
          <p:spPr>
            <a:xfrm flipH="1">
              <a:off x="433440" y="3721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0" name="Google Shape;522;p27"/>
            <p:cNvSpPr/>
            <p:nvPr/>
          </p:nvSpPr>
          <p:spPr>
            <a:xfrm flipH="1">
              <a:off x="11736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Google Shape;523;p27"/>
            <p:cNvSpPr/>
            <p:nvPr/>
          </p:nvSpPr>
          <p:spPr>
            <a:xfrm flipH="1">
              <a:off x="1525680" y="4096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Google Shape;524;p27"/>
            <p:cNvSpPr/>
            <p:nvPr/>
          </p:nvSpPr>
          <p:spPr>
            <a:xfrm flipH="1">
              <a:off x="213120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3" name="Google Shape;525;p27"/>
            <p:cNvSpPr/>
            <p:nvPr/>
          </p:nvSpPr>
          <p:spPr>
            <a:xfrm flipH="1">
              <a:off x="895320" y="4096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4" name="Google Shape;526;p27"/>
            <p:cNvSpPr/>
            <p:nvPr/>
          </p:nvSpPr>
          <p:spPr>
            <a:xfrm flipH="1">
              <a:off x="1026000" y="33584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Google Shape;527;p27"/>
            <p:cNvSpPr/>
            <p:nvPr/>
          </p:nvSpPr>
          <p:spPr>
            <a:xfrm flipH="1">
              <a:off x="154080" y="28260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6" name="Google Shape;528;p27"/>
            <p:cNvSpPr/>
            <p:nvPr/>
          </p:nvSpPr>
          <p:spPr>
            <a:xfrm flipH="1">
              <a:off x="117360" y="3458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7" name="Google Shape;529;p27"/>
            <p:cNvSpPr/>
            <p:nvPr/>
          </p:nvSpPr>
          <p:spPr>
            <a:xfrm flipH="1">
              <a:off x="2341800" y="47394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8" name="Google Shape;530;p27"/>
            <p:cNvSpPr/>
            <p:nvPr/>
          </p:nvSpPr>
          <p:spPr>
            <a:xfrm flipH="1">
              <a:off x="1719360" y="4568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Google Shape;531;p27"/>
            <p:cNvSpPr/>
            <p:nvPr/>
          </p:nvSpPr>
          <p:spPr>
            <a:xfrm flipH="1">
              <a:off x="3367080" y="482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0" name="Google Shape;532;p27"/>
            <p:cNvSpPr/>
            <p:nvPr/>
          </p:nvSpPr>
          <p:spPr>
            <a:xfrm flipH="1">
              <a:off x="2131200" y="42159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Google Shape;533;p27"/>
            <p:cNvSpPr/>
            <p:nvPr/>
          </p:nvSpPr>
          <p:spPr>
            <a:xfrm flipH="1">
              <a:off x="518400" y="2138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2" name="Google Shape;534;p27"/>
            <p:cNvSpPr/>
            <p:nvPr/>
          </p:nvSpPr>
          <p:spPr>
            <a:xfrm flipH="1">
              <a:off x="3239280" y="4707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Google Shape;535;p27"/>
            <p:cNvSpPr/>
            <p:nvPr/>
          </p:nvSpPr>
          <p:spPr>
            <a:xfrm flipH="1">
              <a:off x="2149560" y="47412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4" name="Google Shape;536;p27"/>
            <p:cNvSpPr/>
            <p:nvPr/>
          </p:nvSpPr>
          <p:spPr>
            <a:xfrm flipH="1">
              <a:off x="2098440" y="3927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5" name="Google Shape;537;p27"/>
            <p:cNvSpPr/>
            <p:nvPr/>
          </p:nvSpPr>
          <p:spPr>
            <a:xfrm flipH="1">
              <a:off x="570240" y="4707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6" name="Google Shape;538;p27"/>
            <p:cNvSpPr/>
            <p:nvPr/>
          </p:nvSpPr>
          <p:spPr>
            <a:xfrm flipH="1">
              <a:off x="690120" y="30607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Google Shape;539;p27"/>
            <p:cNvSpPr/>
            <p:nvPr/>
          </p:nvSpPr>
          <p:spPr>
            <a:xfrm flipH="1">
              <a:off x="300600" y="18370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Google Shape;540;p27"/>
            <p:cNvSpPr/>
            <p:nvPr/>
          </p:nvSpPr>
          <p:spPr>
            <a:xfrm flipH="1">
              <a:off x="3818160" y="4942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59" name="Google Shape;541;p27"/>
          <p:cNvGrpSpPr/>
          <p:nvPr/>
        </p:nvGrpSpPr>
        <p:grpSpPr>
          <a:xfrm>
            <a:off x="5296680" y="93240"/>
            <a:ext cx="3748320" cy="3156480"/>
            <a:chOff x="5296680" y="93240"/>
            <a:chExt cx="3748320" cy="3156480"/>
          </a:xfrm>
        </p:grpSpPr>
        <p:sp>
          <p:nvSpPr>
            <p:cNvPr id="360" name="Google Shape;542;p27"/>
            <p:cNvSpPr/>
            <p:nvPr/>
          </p:nvSpPr>
          <p:spPr>
            <a:xfrm flipH="1" rot="10800000">
              <a:off x="7662240" y="2797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1" name="Google Shape;543;p27"/>
            <p:cNvSpPr/>
            <p:nvPr/>
          </p:nvSpPr>
          <p:spPr>
            <a:xfrm flipH="1" rot="10800000">
              <a:off x="7866720" y="448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2" name="Google Shape;544;p27"/>
            <p:cNvSpPr/>
            <p:nvPr/>
          </p:nvSpPr>
          <p:spPr>
            <a:xfrm flipH="1" rot="10800000">
              <a:off x="8182800" y="93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Google Shape;545;p27"/>
            <p:cNvSpPr/>
            <p:nvPr/>
          </p:nvSpPr>
          <p:spPr>
            <a:xfrm flipH="1" rot="10800000">
              <a:off x="8371440" y="701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Google Shape;546;p27"/>
            <p:cNvSpPr/>
            <p:nvPr/>
          </p:nvSpPr>
          <p:spPr>
            <a:xfrm flipH="1" rot="10800000">
              <a:off x="8713440" y="2631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5" name="Google Shape;547;p27"/>
            <p:cNvSpPr/>
            <p:nvPr/>
          </p:nvSpPr>
          <p:spPr>
            <a:xfrm flipH="1" rot="10800000">
              <a:off x="8182800" y="1474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Google Shape;548;p27"/>
            <p:cNvSpPr/>
            <p:nvPr/>
          </p:nvSpPr>
          <p:spPr>
            <a:xfrm flipH="1" rot="10800000">
              <a:off x="8543880" y="1791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7" name="Google Shape;549;p27"/>
            <p:cNvSpPr/>
            <p:nvPr/>
          </p:nvSpPr>
          <p:spPr>
            <a:xfrm flipH="1" rot="10800000">
              <a:off x="8944920" y="7711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8" name="Google Shape;550;p27"/>
            <p:cNvSpPr/>
            <p:nvPr/>
          </p:nvSpPr>
          <p:spPr>
            <a:xfrm flipH="1" rot="10800000">
              <a:off x="8644680" y="12963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Google Shape;551;p27"/>
            <p:cNvSpPr/>
            <p:nvPr/>
          </p:nvSpPr>
          <p:spPr>
            <a:xfrm flipH="1" rot="10800000">
              <a:off x="8960760" y="93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0" name="Google Shape;552;p27"/>
            <p:cNvSpPr/>
            <p:nvPr/>
          </p:nvSpPr>
          <p:spPr>
            <a:xfrm flipH="1" rot="10800000">
              <a:off x="7552440" y="921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Google Shape;553;p27"/>
            <p:cNvSpPr/>
            <p:nvPr/>
          </p:nvSpPr>
          <p:spPr>
            <a:xfrm flipH="1" rot="10800000">
              <a:off x="6946920" y="93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Google Shape;554;p27"/>
            <p:cNvSpPr/>
            <p:nvPr/>
          </p:nvSpPr>
          <p:spPr>
            <a:xfrm flipH="1" rot="10800000">
              <a:off x="8182800" y="921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3" name="Google Shape;555;p27"/>
            <p:cNvSpPr/>
            <p:nvPr/>
          </p:nvSpPr>
          <p:spPr>
            <a:xfrm flipH="1" rot="10800000">
              <a:off x="8020080" y="16286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556;p27"/>
            <p:cNvSpPr/>
            <p:nvPr/>
          </p:nvSpPr>
          <p:spPr>
            <a:xfrm flipH="1" rot="10800000">
              <a:off x="8960760" y="22284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Google Shape;557;p27"/>
            <p:cNvSpPr/>
            <p:nvPr/>
          </p:nvSpPr>
          <p:spPr>
            <a:xfrm flipH="1" rot="10800000">
              <a:off x="8960760" y="15591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Google Shape;558;p27"/>
            <p:cNvSpPr/>
            <p:nvPr/>
          </p:nvSpPr>
          <p:spPr>
            <a:xfrm flipH="1" rot="10800000">
              <a:off x="6736320" y="278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Google Shape;559;p27"/>
            <p:cNvSpPr/>
            <p:nvPr/>
          </p:nvSpPr>
          <p:spPr>
            <a:xfrm flipH="1" rot="10800000">
              <a:off x="7358760" y="4489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Google Shape;560;p27"/>
            <p:cNvSpPr/>
            <p:nvPr/>
          </p:nvSpPr>
          <p:spPr>
            <a:xfrm flipH="1" rot="10800000">
              <a:off x="5711400" y="193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Google Shape;561;p27"/>
            <p:cNvSpPr/>
            <p:nvPr/>
          </p:nvSpPr>
          <p:spPr>
            <a:xfrm flipH="1" rot="10800000">
              <a:off x="6946920" y="801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Google Shape;562;p27"/>
            <p:cNvSpPr/>
            <p:nvPr/>
          </p:nvSpPr>
          <p:spPr>
            <a:xfrm flipH="1" rot="10800000">
              <a:off x="8559720" y="2879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Google Shape;563;p27"/>
            <p:cNvSpPr/>
            <p:nvPr/>
          </p:nvSpPr>
          <p:spPr>
            <a:xfrm flipH="1" rot="10800000">
              <a:off x="5875920" y="3470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Google Shape;564;p27"/>
            <p:cNvSpPr/>
            <p:nvPr/>
          </p:nvSpPr>
          <p:spPr>
            <a:xfrm flipH="1" rot="10800000">
              <a:off x="6965280" y="3132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Google Shape;565;p27"/>
            <p:cNvSpPr/>
            <p:nvPr/>
          </p:nvSpPr>
          <p:spPr>
            <a:xfrm flipH="1" rot="10800000">
              <a:off x="7016400" y="11268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Google Shape;566;p27"/>
            <p:cNvSpPr/>
            <p:nvPr/>
          </p:nvSpPr>
          <p:spPr>
            <a:xfrm flipH="1" rot="10800000">
              <a:off x="8544600" y="3470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Google Shape;567;p27"/>
            <p:cNvSpPr/>
            <p:nvPr/>
          </p:nvSpPr>
          <p:spPr>
            <a:xfrm flipH="1" rot="10800000">
              <a:off x="8424720" y="1993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6" name="Google Shape;568;p27"/>
            <p:cNvSpPr/>
            <p:nvPr/>
          </p:nvSpPr>
          <p:spPr>
            <a:xfrm flipH="1" rot="10800000">
              <a:off x="8814240" y="3217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Google Shape;569;p27"/>
            <p:cNvSpPr/>
            <p:nvPr/>
          </p:nvSpPr>
          <p:spPr>
            <a:xfrm flipH="1" rot="10800000">
              <a:off x="5296680" y="1119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20487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rgbClr val="ffffff"/>
                </a:solidFill>
                <a:latin typeface="Squada One"/>
                <a:ea typeface="Squada One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228;p11"/>
          <p:cNvSpPr/>
          <p:nvPr/>
        </p:nvSpPr>
        <p:spPr>
          <a:xfrm>
            <a:off x="-720" y="826200"/>
            <a:ext cx="4049640" cy="773280"/>
          </a:xfrm>
          <a:custGeom>
            <a:avLst/>
            <a:gdLst>
              <a:gd name="textAreaLeft" fmla="*/ 0 w 4049640"/>
              <a:gd name="textAreaRight" fmla="*/ 4050000 w 404964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Google Shape;229;p11"/>
          <p:cNvSpPr/>
          <p:nvPr/>
        </p:nvSpPr>
        <p:spPr>
          <a:xfrm flipH="1">
            <a:off x="5093280" y="826200"/>
            <a:ext cx="4049640" cy="773280"/>
          </a:xfrm>
          <a:custGeom>
            <a:avLst/>
            <a:gdLst>
              <a:gd name="textAreaLeft" fmla="*/ -360 w 4049640"/>
              <a:gd name="textAreaRight" fmla="*/ 4049640 w 404964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5" name="Google Shape;230;p11"/>
          <p:cNvCxnSpPr/>
          <p:nvPr/>
        </p:nvCxnSpPr>
        <p:spPr>
          <a:xfrm>
            <a:off x="6120" y="241560"/>
            <a:ext cx="9144360" cy="36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cxnSp>
        <p:nvCxnSpPr>
          <p:cNvPr id="66" name="Google Shape;231;p11"/>
          <p:cNvCxnSpPr>
            <a:endCxn id="62" idx="0"/>
          </p:cNvCxnSpPr>
          <p:nvPr/>
        </p:nvCxnSpPr>
        <p:spPr>
          <a:xfrm>
            <a:off x="4570560" y="234000"/>
            <a:ext cx="1440" cy="181512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67" name="Google Shape;233;p11"/>
          <p:cNvGrpSpPr/>
          <p:nvPr/>
        </p:nvGrpSpPr>
        <p:grpSpPr>
          <a:xfrm>
            <a:off x="5279760" y="97200"/>
            <a:ext cx="3748320" cy="3156120"/>
            <a:chOff x="5279760" y="97200"/>
            <a:chExt cx="3748320" cy="3156120"/>
          </a:xfrm>
        </p:grpSpPr>
        <p:sp>
          <p:nvSpPr>
            <p:cNvPr id="68" name="Google Shape;234;p11"/>
            <p:cNvSpPr/>
            <p:nvPr/>
          </p:nvSpPr>
          <p:spPr>
            <a:xfrm flipV="1">
              <a:off x="7646040" y="2822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Google Shape;235;p11"/>
            <p:cNvSpPr/>
            <p:nvPr/>
          </p:nvSpPr>
          <p:spPr>
            <a:xfrm flipV="1">
              <a:off x="7849800" y="452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236;p11"/>
            <p:cNvSpPr/>
            <p:nvPr/>
          </p:nvSpPr>
          <p:spPr>
            <a:xfrm flipV="1">
              <a:off x="8165880" y="972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237;p11"/>
            <p:cNvSpPr/>
            <p:nvPr/>
          </p:nvSpPr>
          <p:spPr>
            <a:xfrm flipV="1">
              <a:off x="8354880" y="705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Google Shape;238;p11"/>
            <p:cNvSpPr/>
            <p:nvPr/>
          </p:nvSpPr>
          <p:spPr>
            <a:xfrm flipV="1">
              <a:off x="8696880" y="2660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Google Shape;239;p11"/>
            <p:cNvSpPr/>
            <p:nvPr/>
          </p:nvSpPr>
          <p:spPr>
            <a:xfrm flipV="1">
              <a:off x="8527680" y="17942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Google Shape;240;p11"/>
            <p:cNvSpPr/>
            <p:nvPr/>
          </p:nvSpPr>
          <p:spPr>
            <a:xfrm flipV="1">
              <a:off x="8928360" y="7740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241;p11"/>
            <p:cNvSpPr/>
            <p:nvPr/>
          </p:nvSpPr>
          <p:spPr>
            <a:xfrm flipV="1">
              <a:off x="8627760" y="1300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Google Shape;242;p11"/>
            <p:cNvSpPr/>
            <p:nvPr/>
          </p:nvSpPr>
          <p:spPr>
            <a:xfrm flipV="1">
              <a:off x="8943840" y="972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Google Shape;243;p11"/>
            <p:cNvSpPr/>
            <p:nvPr/>
          </p:nvSpPr>
          <p:spPr>
            <a:xfrm flipV="1">
              <a:off x="6930000" y="972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Google Shape;244;p11"/>
            <p:cNvSpPr/>
            <p:nvPr/>
          </p:nvSpPr>
          <p:spPr>
            <a:xfrm flipV="1">
              <a:off x="8943840" y="2232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Google Shape;245;p11"/>
            <p:cNvSpPr/>
            <p:nvPr/>
          </p:nvSpPr>
          <p:spPr>
            <a:xfrm flipV="1">
              <a:off x="8943840" y="1562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Google Shape;246;p11"/>
            <p:cNvSpPr/>
            <p:nvPr/>
          </p:nvSpPr>
          <p:spPr>
            <a:xfrm flipV="1">
              <a:off x="6719400" y="282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247;p11"/>
            <p:cNvSpPr/>
            <p:nvPr/>
          </p:nvSpPr>
          <p:spPr>
            <a:xfrm flipV="1">
              <a:off x="7342200" y="452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Google Shape;248;p11"/>
            <p:cNvSpPr/>
            <p:nvPr/>
          </p:nvSpPr>
          <p:spPr>
            <a:xfrm flipV="1">
              <a:off x="5694480" y="197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Google Shape;249;p11"/>
            <p:cNvSpPr/>
            <p:nvPr/>
          </p:nvSpPr>
          <p:spPr>
            <a:xfrm flipV="1">
              <a:off x="8543160" y="28836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Google Shape;250;p11"/>
            <p:cNvSpPr/>
            <p:nvPr/>
          </p:nvSpPr>
          <p:spPr>
            <a:xfrm flipV="1">
              <a:off x="5858640" y="3506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Google Shape;251;p11"/>
            <p:cNvSpPr/>
            <p:nvPr/>
          </p:nvSpPr>
          <p:spPr>
            <a:xfrm flipV="1">
              <a:off x="6948360" y="3168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Google Shape;252;p11"/>
            <p:cNvSpPr/>
            <p:nvPr/>
          </p:nvSpPr>
          <p:spPr>
            <a:xfrm flipV="1">
              <a:off x="8527680" y="3506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Google Shape;253;p11"/>
            <p:cNvSpPr/>
            <p:nvPr/>
          </p:nvSpPr>
          <p:spPr>
            <a:xfrm flipV="1">
              <a:off x="8407800" y="19972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Google Shape;254;p11"/>
            <p:cNvSpPr/>
            <p:nvPr/>
          </p:nvSpPr>
          <p:spPr>
            <a:xfrm flipV="1">
              <a:off x="8797320" y="32209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Google Shape;255;p11"/>
            <p:cNvSpPr/>
            <p:nvPr/>
          </p:nvSpPr>
          <p:spPr>
            <a:xfrm flipV="1">
              <a:off x="5279760" y="1155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20000" y="1212840"/>
            <a:ext cx="7703640" cy="339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0" name="Google Shape;126;p4"/>
          <p:cNvGrpSpPr/>
          <p:nvPr/>
        </p:nvGrpSpPr>
        <p:grpSpPr>
          <a:xfrm>
            <a:off x="5279760" y="1837080"/>
            <a:ext cx="3748320" cy="3156120"/>
            <a:chOff x="5279760" y="1837080"/>
            <a:chExt cx="3748320" cy="3156120"/>
          </a:xfrm>
        </p:grpSpPr>
        <p:sp>
          <p:nvSpPr>
            <p:cNvPr id="391" name="Google Shape;127;p4"/>
            <p:cNvSpPr/>
            <p:nvPr/>
          </p:nvSpPr>
          <p:spPr>
            <a:xfrm>
              <a:off x="7646040" y="4707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Google Shape;128;p4"/>
            <p:cNvSpPr/>
            <p:nvPr/>
          </p:nvSpPr>
          <p:spPr>
            <a:xfrm>
              <a:off x="7849800" y="4568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Google Shape;129;p4"/>
            <p:cNvSpPr/>
            <p:nvPr/>
          </p:nvSpPr>
          <p:spPr>
            <a:xfrm>
              <a:off x="816588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4" name="Google Shape;130;p4"/>
            <p:cNvSpPr/>
            <p:nvPr/>
          </p:nvSpPr>
          <p:spPr>
            <a:xfrm>
              <a:off x="8354880" y="4316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5" name="Google Shape;131;p4"/>
            <p:cNvSpPr/>
            <p:nvPr/>
          </p:nvSpPr>
          <p:spPr>
            <a:xfrm>
              <a:off x="8696880" y="472392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Google Shape;132;p4"/>
            <p:cNvSpPr/>
            <p:nvPr/>
          </p:nvSpPr>
          <p:spPr>
            <a:xfrm>
              <a:off x="8527680" y="31953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7" name="Google Shape;133;p4"/>
            <p:cNvSpPr/>
            <p:nvPr/>
          </p:nvSpPr>
          <p:spPr>
            <a:xfrm>
              <a:off x="8928360" y="42159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8" name="Google Shape;134;p4"/>
            <p:cNvSpPr/>
            <p:nvPr/>
          </p:nvSpPr>
          <p:spPr>
            <a:xfrm>
              <a:off x="8627760" y="3721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Google Shape;135;p4"/>
            <p:cNvSpPr/>
            <p:nvPr/>
          </p:nvSpPr>
          <p:spPr>
            <a:xfrm>
              <a:off x="894384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Google Shape;136;p4"/>
            <p:cNvSpPr/>
            <p:nvPr/>
          </p:nvSpPr>
          <p:spPr>
            <a:xfrm>
              <a:off x="6930000" y="4924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1" name="Google Shape;137;p4"/>
            <p:cNvSpPr/>
            <p:nvPr/>
          </p:nvSpPr>
          <p:spPr>
            <a:xfrm>
              <a:off x="8943840" y="28260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2" name="Google Shape;138;p4"/>
            <p:cNvSpPr/>
            <p:nvPr/>
          </p:nvSpPr>
          <p:spPr>
            <a:xfrm>
              <a:off x="8943840" y="3458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3" name="Google Shape;139;p4"/>
            <p:cNvSpPr/>
            <p:nvPr/>
          </p:nvSpPr>
          <p:spPr>
            <a:xfrm>
              <a:off x="6719400" y="47394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4" name="Google Shape;140;p4"/>
            <p:cNvSpPr/>
            <p:nvPr/>
          </p:nvSpPr>
          <p:spPr>
            <a:xfrm>
              <a:off x="7342200" y="4568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5" name="Google Shape;141;p4"/>
            <p:cNvSpPr/>
            <p:nvPr/>
          </p:nvSpPr>
          <p:spPr>
            <a:xfrm>
              <a:off x="5694480" y="482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6" name="Google Shape;142;p4"/>
            <p:cNvSpPr/>
            <p:nvPr/>
          </p:nvSpPr>
          <p:spPr>
            <a:xfrm>
              <a:off x="8543160" y="2138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7" name="Google Shape;143;p4"/>
            <p:cNvSpPr/>
            <p:nvPr/>
          </p:nvSpPr>
          <p:spPr>
            <a:xfrm>
              <a:off x="5858640" y="4707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Google Shape;144;p4"/>
            <p:cNvSpPr/>
            <p:nvPr/>
          </p:nvSpPr>
          <p:spPr>
            <a:xfrm>
              <a:off x="6948360" y="47412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9" name="Google Shape;145;p4"/>
            <p:cNvSpPr/>
            <p:nvPr/>
          </p:nvSpPr>
          <p:spPr>
            <a:xfrm>
              <a:off x="8527680" y="47073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Google Shape;146;p4"/>
            <p:cNvSpPr/>
            <p:nvPr/>
          </p:nvSpPr>
          <p:spPr>
            <a:xfrm>
              <a:off x="8407800" y="30607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Google Shape;147;p4"/>
            <p:cNvSpPr/>
            <p:nvPr/>
          </p:nvSpPr>
          <p:spPr>
            <a:xfrm>
              <a:off x="8797320" y="18370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Google Shape;148;p4"/>
            <p:cNvSpPr/>
            <p:nvPr/>
          </p:nvSpPr>
          <p:spPr>
            <a:xfrm>
              <a:off x="5279760" y="4942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Google Shape;155;p5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Google Shape;158;p6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20000" y="1518120"/>
            <a:ext cx="40849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162;p7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712240" y="1250640"/>
            <a:ext cx="3674160" cy="264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165;p8"/>
          <p:cNvSpPr/>
          <p:nvPr/>
        </p:nvSpPr>
        <p:spPr>
          <a:xfrm rot="5400000">
            <a:off x="6680160" y="742680"/>
            <a:ext cx="2290320" cy="77328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Google Shape;166;p8"/>
          <p:cNvSpPr/>
          <p:nvPr/>
        </p:nvSpPr>
        <p:spPr>
          <a:xfrm flipH="1" rot="5400000">
            <a:off x="6679800" y="3623760"/>
            <a:ext cx="2290320" cy="773280"/>
          </a:xfrm>
          <a:custGeom>
            <a:avLst/>
            <a:gdLst>
              <a:gd name="textAreaLeft" fmla="*/ 360 w 2290320"/>
              <a:gd name="textAreaRight" fmla="*/ 229104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31" name="Google Shape;167;p8"/>
          <p:cNvCxnSpPr/>
          <p:nvPr/>
        </p:nvCxnSpPr>
        <p:spPr>
          <a:xfrm>
            <a:off x="8795880" y="-11520"/>
            <a:ext cx="360" cy="517104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cxnSp>
        <p:nvCxnSpPr>
          <p:cNvPr id="432" name="Google Shape;168;p8"/>
          <p:cNvCxnSpPr/>
          <p:nvPr/>
        </p:nvCxnSpPr>
        <p:spPr>
          <a:xfrm flipH="1">
            <a:off x="6989040" y="2569320"/>
            <a:ext cx="1814760" cy="108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433" name="Google Shape;169;p8"/>
          <p:cNvGrpSpPr/>
          <p:nvPr/>
        </p:nvGrpSpPr>
        <p:grpSpPr>
          <a:xfrm>
            <a:off x="83160" y="67320"/>
            <a:ext cx="3748320" cy="3156120"/>
            <a:chOff x="83160" y="67320"/>
            <a:chExt cx="3748320" cy="3156120"/>
          </a:xfrm>
        </p:grpSpPr>
        <p:sp>
          <p:nvSpPr>
            <p:cNvPr id="434" name="Google Shape;170;p8"/>
            <p:cNvSpPr/>
            <p:nvPr/>
          </p:nvSpPr>
          <p:spPr>
            <a:xfrm rot="10800000">
              <a:off x="1365480" y="2534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Google Shape;171;p8"/>
            <p:cNvSpPr/>
            <p:nvPr/>
          </p:nvSpPr>
          <p:spPr>
            <a:xfrm rot="10800000">
              <a:off x="1191960" y="422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6" name="Google Shape;172;p8"/>
            <p:cNvSpPr/>
            <p:nvPr/>
          </p:nvSpPr>
          <p:spPr>
            <a:xfrm rot="10800000">
              <a:off x="876240" y="67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7" name="Google Shape;173;p8"/>
            <p:cNvSpPr/>
            <p:nvPr/>
          </p:nvSpPr>
          <p:spPr>
            <a:xfrm rot="10800000">
              <a:off x="687240" y="6753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8" name="Google Shape;174;p8"/>
            <p:cNvSpPr/>
            <p:nvPr/>
          </p:nvSpPr>
          <p:spPr>
            <a:xfrm rot="10800000">
              <a:off x="314280" y="2372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Google Shape;175;p8"/>
            <p:cNvSpPr/>
            <p:nvPr/>
          </p:nvSpPr>
          <p:spPr>
            <a:xfrm rot="10800000">
              <a:off x="483840" y="17654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0" name="Google Shape;176;p8"/>
            <p:cNvSpPr/>
            <p:nvPr/>
          </p:nvSpPr>
          <p:spPr>
            <a:xfrm rot="10800000">
              <a:off x="83160" y="7452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1" name="Google Shape;177;p8"/>
            <p:cNvSpPr/>
            <p:nvPr/>
          </p:nvSpPr>
          <p:spPr>
            <a:xfrm rot="10800000">
              <a:off x="414360" y="12700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2" name="Google Shape;178;p8"/>
            <p:cNvSpPr/>
            <p:nvPr/>
          </p:nvSpPr>
          <p:spPr>
            <a:xfrm rot="10800000">
              <a:off x="98280" y="67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3" name="Google Shape;179;p8"/>
            <p:cNvSpPr/>
            <p:nvPr/>
          </p:nvSpPr>
          <p:spPr>
            <a:xfrm rot="10800000">
              <a:off x="2111760" y="673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4" name="Google Shape;180;p8"/>
            <p:cNvSpPr/>
            <p:nvPr/>
          </p:nvSpPr>
          <p:spPr>
            <a:xfrm rot="10800000">
              <a:off x="135000" y="22024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5" name="Google Shape;181;p8"/>
            <p:cNvSpPr/>
            <p:nvPr/>
          </p:nvSpPr>
          <p:spPr>
            <a:xfrm rot="10800000">
              <a:off x="98280" y="15328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6" name="Google Shape;182;p8"/>
            <p:cNvSpPr/>
            <p:nvPr/>
          </p:nvSpPr>
          <p:spPr>
            <a:xfrm rot="10800000">
              <a:off x="2322720" y="2523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Google Shape;183;p8"/>
            <p:cNvSpPr/>
            <p:nvPr/>
          </p:nvSpPr>
          <p:spPr>
            <a:xfrm rot="10800000">
              <a:off x="1699920" y="422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Google Shape;184;p8"/>
            <p:cNvSpPr/>
            <p:nvPr/>
          </p:nvSpPr>
          <p:spPr>
            <a:xfrm rot="10800000">
              <a:off x="3347640" y="1674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9" name="Google Shape;185;p8"/>
            <p:cNvSpPr/>
            <p:nvPr/>
          </p:nvSpPr>
          <p:spPr>
            <a:xfrm rot="10800000">
              <a:off x="498960" y="2853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0" name="Google Shape;186;p8"/>
            <p:cNvSpPr/>
            <p:nvPr/>
          </p:nvSpPr>
          <p:spPr>
            <a:xfrm rot="10800000">
              <a:off x="3219840" y="3207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1" name="Google Shape;187;p8"/>
            <p:cNvSpPr/>
            <p:nvPr/>
          </p:nvSpPr>
          <p:spPr>
            <a:xfrm rot="10800000">
              <a:off x="2130480" y="2869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2" name="Google Shape;188;p8"/>
            <p:cNvSpPr/>
            <p:nvPr/>
          </p:nvSpPr>
          <p:spPr>
            <a:xfrm rot="10800000">
              <a:off x="551160" y="3207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Google Shape;189;p8"/>
            <p:cNvSpPr/>
            <p:nvPr/>
          </p:nvSpPr>
          <p:spPr>
            <a:xfrm rot="10800000">
              <a:off x="671040" y="19674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4" name="Google Shape;190;p8"/>
            <p:cNvSpPr/>
            <p:nvPr/>
          </p:nvSpPr>
          <p:spPr>
            <a:xfrm rot="10800000">
              <a:off x="281520" y="31910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Google Shape;191;p8"/>
            <p:cNvSpPr/>
            <p:nvPr/>
          </p:nvSpPr>
          <p:spPr>
            <a:xfrm rot="10800000">
              <a:off x="3799080" y="85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6" name="Google Shape;192;p8"/>
          <p:cNvSpPr/>
          <p:nvPr/>
        </p:nvSpPr>
        <p:spPr>
          <a:xfrm flipH="1" rot="16200000">
            <a:off x="156600" y="742680"/>
            <a:ext cx="2290320" cy="773280"/>
          </a:xfrm>
          <a:custGeom>
            <a:avLst/>
            <a:gdLst>
              <a:gd name="textAreaLeft" fmla="*/ 360 w 2290320"/>
              <a:gd name="textAreaRight" fmla="*/ 229104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Google Shape;193;p8"/>
          <p:cNvSpPr/>
          <p:nvPr/>
        </p:nvSpPr>
        <p:spPr>
          <a:xfrm rot="16200000">
            <a:off x="156600" y="3623760"/>
            <a:ext cx="2290320" cy="77328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773280"/>
              <a:gd name="textAreaBottom" fmla="*/ 773640 h 773280"/>
            </a:gdLst>
            <a:ahLst/>
            <a:rect l="textAreaLeft" t="textAreaTop" r="textAreaRight" b="textAreaBottom"/>
            <a:pathLst>
              <a:path w="162004" h="30939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58" name="Google Shape;194;p8"/>
          <p:cNvCxnSpPr/>
          <p:nvPr/>
        </p:nvCxnSpPr>
        <p:spPr>
          <a:xfrm>
            <a:off x="330480" y="-11520"/>
            <a:ext cx="360" cy="5171040"/>
          </a:xfrm>
          <a:prstGeom prst="straightConnector1">
            <a:avLst/>
          </a:prstGeom>
          <a:ln w="19050">
            <a:solidFill>
              <a:srgbClr val="775ef5"/>
            </a:solidFill>
            <a:round/>
          </a:ln>
        </p:spPr>
      </p:cxnSp>
      <p:cxnSp>
        <p:nvCxnSpPr>
          <p:cNvPr id="459" name="Google Shape;195;p8"/>
          <p:cNvCxnSpPr/>
          <p:nvPr/>
        </p:nvCxnSpPr>
        <p:spPr>
          <a:xfrm>
            <a:off x="322920" y="2569320"/>
            <a:ext cx="1815120" cy="1080"/>
          </a:xfrm>
          <a:prstGeom prst="straightConnector1">
            <a:avLst/>
          </a:prstGeom>
          <a:ln w="19050">
            <a:solidFill>
              <a:srgbClr val="775ef5"/>
            </a:solidFill>
            <a:round/>
            <a:tailEnd len="med" type="diamond" w="med"/>
          </a:ln>
        </p:spPr>
      </p:cxnSp>
      <p:grpSp>
        <p:nvGrpSpPr>
          <p:cNvPr id="460" name="Google Shape;196;p8"/>
          <p:cNvGrpSpPr/>
          <p:nvPr/>
        </p:nvGrpSpPr>
        <p:grpSpPr>
          <a:xfrm>
            <a:off x="5317560" y="1912320"/>
            <a:ext cx="3748320" cy="3156480"/>
            <a:chOff x="5317560" y="1912320"/>
            <a:chExt cx="3748320" cy="3156480"/>
          </a:xfrm>
        </p:grpSpPr>
        <p:sp>
          <p:nvSpPr>
            <p:cNvPr id="461" name="Google Shape;197;p8"/>
            <p:cNvSpPr/>
            <p:nvPr/>
          </p:nvSpPr>
          <p:spPr>
            <a:xfrm>
              <a:off x="7683480" y="47826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Google Shape;198;p8"/>
            <p:cNvSpPr/>
            <p:nvPr/>
          </p:nvSpPr>
          <p:spPr>
            <a:xfrm>
              <a:off x="7887600" y="464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Google Shape;199;p8"/>
            <p:cNvSpPr/>
            <p:nvPr/>
          </p:nvSpPr>
          <p:spPr>
            <a:xfrm>
              <a:off x="820368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4" name="Google Shape;200;p8"/>
            <p:cNvSpPr/>
            <p:nvPr/>
          </p:nvSpPr>
          <p:spPr>
            <a:xfrm>
              <a:off x="8392320" y="4391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5" name="Google Shape;201;p8"/>
            <p:cNvSpPr/>
            <p:nvPr/>
          </p:nvSpPr>
          <p:spPr>
            <a:xfrm>
              <a:off x="8734680" y="47991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Google Shape;202;p8"/>
            <p:cNvSpPr/>
            <p:nvPr/>
          </p:nvSpPr>
          <p:spPr>
            <a:xfrm>
              <a:off x="8565120" y="32709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7" name="Google Shape;203;p8"/>
            <p:cNvSpPr/>
            <p:nvPr/>
          </p:nvSpPr>
          <p:spPr>
            <a:xfrm>
              <a:off x="8966160" y="42912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8" name="Google Shape;204;p8"/>
            <p:cNvSpPr/>
            <p:nvPr/>
          </p:nvSpPr>
          <p:spPr>
            <a:xfrm>
              <a:off x="8665560" y="37965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9" name="Google Shape;205;p8"/>
            <p:cNvSpPr/>
            <p:nvPr/>
          </p:nvSpPr>
          <p:spPr>
            <a:xfrm>
              <a:off x="898164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0" name="Google Shape;206;p8"/>
            <p:cNvSpPr/>
            <p:nvPr/>
          </p:nvSpPr>
          <p:spPr>
            <a:xfrm>
              <a:off x="6967800" y="4999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1" name="Google Shape;207;p8"/>
            <p:cNvSpPr/>
            <p:nvPr/>
          </p:nvSpPr>
          <p:spPr>
            <a:xfrm>
              <a:off x="8981640" y="29012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Google Shape;208;p8"/>
            <p:cNvSpPr/>
            <p:nvPr/>
          </p:nvSpPr>
          <p:spPr>
            <a:xfrm>
              <a:off x="8981640" y="3533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3" name="Google Shape;209;p8"/>
            <p:cNvSpPr/>
            <p:nvPr/>
          </p:nvSpPr>
          <p:spPr>
            <a:xfrm>
              <a:off x="6757200" y="4814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4" name="Google Shape;210;p8"/>
            <p:cNvSpPr/>
            <p:nvPr/>
          </p:nvSpPr>
          <p:spPr>
            <a:xfrm>
              <a:off x="7379640" y="4644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5" name="Google Shape;211;p8"/>
            <p:cNvSpPr/>
            <p:nvPr/>
          </p:nvSpPr>
          <p:spPr>
            <a:xfrm>
              <a:off x="5731920" y="48992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6" name="Google Shape;212;p8"/>
            <p:cNvSpPr/>
            <p:nvPr/>
          </p:nvSpPr>
          <p:spPr>
            <a:xfrm>
              <a:off x="8580600" y="22132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Google Shape;213;p8"/>
            <p:cNvSpPr/>
            <p:nvPr/>
          </p:nvSpPr>
          <p:spPr>
            <a:xfrm>
              <a:off x="5896440" y="4782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Google Shape;214;p8"/>
            <p:cNvSpPr/>
            <p:nvPr/>
          </p:nvSpPr>
          <p:spPr>
            <a:xfrm>
              <a:off x="6986160" y="4816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Google Shape;215;p8"/>
            <p:cNvSpPr/>
            <p:nvPr/>
          </p:nvSpPr>
          <p:spPr>
            <a:xfrm>
              <a:off x="8565120" y="4782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0" name="Google Shape;216;p8"/>
            <p:cNvSpPr/>
            <p:nvPr/>
          </p:nvSpPr>
          <p:spPr>
            <a:xfrm>
              <a:off x="8445240" y="313596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1" name="Google Shape;217;p8"/>
            <p:cNvSpPr/>
            <p:nvPr/>
          </p:nvSpPr>
          <p:spPr>
            <a:xfrm>
              <a:off x="8834760" y="19123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2" name="Google Shape;218;p8"/>
            <p:cNvSpPr/>
            <p:nvPr/>
          </p:nvSpPr>
          <p:spPr>
            <a:xfrm>
              <a:off x="5317560" y="50176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1413000"/>
            <a:ext cx="3590280" cy="101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Google Shape;222;p9"/>
          <p:cNvSpPr/>
          <p:nvPr/>
        </p:nvSpPr>
        <p:spPr>
          <a:xfrm>
            <a:off x="4781160" y="883080"/>
            <a:ext cx="3376800" cy="3376800"/>
          </a:xfrm>
          <a:prstGeom prst="rect">
            <a:avLst/>
          </a:prstGeom>
          <a:noFill/>
          <a:ln w="19050">
            <a:solidFill>
              <a:srgbClr val="775ef5"/>
            </a:solidFill>
            <a:round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6" name="Google Shape;223;p9"/>
          <p:cNvSpPr/>
          <p:nvPr/>
        </p:nvSpPr>
        <p:spPr>
          <a:xfrm>
            <a:off x="7920" y="2592000"/>
            <a:ext cx="4772520" cy="191160"/>
          </a:xfrm>
          <a:custGeom>
            <a:avLst/>
            <a:gdLst>
              <a:gd name="textAreaLeft" fmla="*/ 0 w 4772520"/>
              <a:gd name="textAreaRight" fmla="*/ 4772880 w 477252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190921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w="19050">
            <a:solidFill>
              <a:srgbClr val="775ef5"/>
            </a:solidFill>
            <a:round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20000" y="2978280"/>
            <a:ext cx="4513320" cy="162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720000" y="1518120"/>
            <a:ext cx="40849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Google Shape;162;p7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82240" y="1766520"/>
            <a:ext cx="1287720" cy="1185840"/>
          </a:xfrm>
          <a:prstGeom prst="rect">
            <a:avLst/>
          </a:prstGeom>
          <a:noFill/>
          <a:ln w="0">
            <a:noFill/>
          </a:ln>
          <a:effectLst>
            <a:outerShdw dist="0" dir="0" blurRad="428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775ef5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782240" y="3417480"/>
            <a:ext cx="1287720" cy="1185840"/>
          </a:xfrm>
          <a:prstGeom prst="rect">
            <a:avLst/>
          </a:prstGeom>
          <a:noFill/>
          <a:ln w="0">
            <a:noFill/>
          </a:ln>
          <a:effectLst>
            <a:outerShdw dist="0" dir="0" blurRad="428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775ef5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3068280" y="1766520"/>
            <a:ext cx="1287720" cy="1185840"/>
          </a:xfrm>
          <a:prstGeom prst="rect">
            <a:avLst/>
          </a:prstGeom>
          <a:noFill/>
          <a:ln w="0">
            <a:noFill/>
          </a:ln>
          <a:effectLst>
            <a:outerShdw dist="0" dir="0" blurRad="428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775ef5"/>
                </a:solidFill>
                <a:latin typeface="Squada One"/>
                <a:ea typeface="Squada One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3068280" y="3417480"/>
            <a:ext cx="1287720" cy="1185840"/>
          </a:xfrm>
          <a:prstGeom prst="rect">
            <a:avLst/>
          </a:prstGeom>
          <a:noFill/>
          <a:ln w="0">
            <a:noFill/>
          </a:ln>
          <a:effectLst>
            <a:outerShdw dist="0" dir="0" blurRad="428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775ef5"/>
                </a:solidFill>
                <a:latin typeface="Squada One"/>
                <a:ea typeface="Squada One"/>
              </a:rPr>
              <a:t>x</a:t>
            </a:r>
            <a:r>
              <a:rPr b="0" lang="en-US" sz="8000" spc="-1" strike="noStrike">
                <a:solidFill>
                  <a:srgbClr val="775ef5"/>
                </a:solidFill>
                <a:latin typeface="Squada One"/>
                <a:ea typeface="Squada One"/>
              </a:rPr>
              <a:t>x</a:t>
            </a:r>
            <a:r>
              <a:rPr b="0" lang="en-US" sz="8000" spc="-1" strike="noStrike">
                <a:solidFill>
                  <a:srgbClr val="775ef5"/>
                </a:solidFill>
                <a:latin typeface="Squada One"/>
                <a:ea typeface="Squada One"/>
              </a:rPr>
              <a:t>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Google Shape;271;p13"/>
          <p:cNvGrpSpPr/>
          <p:nvPr/>
        </p:nvGrpSpPr>
        <p:grpSpPr>
          <a:xfrm>
            <a:off x="5907600" y="88560"/>
            <a:ext cx="3156480" cy="3748320"/>
            <a:chOff x="5907600" y="88560"/>
            <a:chExt cx="3156480" cy="3748320"/>
          </a:xfrm>
        </p:grpSpPr>
        <p:sp>
          <p:nvSpPr>
            <p:cNvPr id="97" name="Google Shape;272;p13"/>
            <p:cNvSpPr/>
            <p:nvPr/>
          </p:nvSpPr>
          <p:spPr>
            <a:xfrm rot="16200000">
              <a:off x="8778240" y="13712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Google Shape;273;p13"/>
            <p:cNvSpPr/>
            <p:nvPr/>
          </p:nvSpPr>
          <p:spPr>
            <a:xfrm rot="16200000">
              <a:off x="8639640" y="1197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Google Shape;274;p13"/>
            <p:cNvSpPr/>
            <p:nvPr/>
          </p:nvSpPr>
          <p:spPr>
            <a:xfrm rot="16200000">
              <a:off x="8994960" y="881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Google Shape;275;p13"/>
            <p:cNvSpPr/>
            <p:nvPr/>
          </p:nvSpPr>
          <p:spPr>
            <a:xfrm rot="16200000">
              <a:off x="8386560" y="69300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Google Shape;276;p13"/>
            <p:cNvSpPr/>
            <p:nvPr/>
          </p:nvSpPr>
          <p:spPr>
            <a:xfrm rot="16200000">
              <a:off x="8794440" y="32004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Google Shape;277;p13"/>
            <p:cNvSpPr/>
            <p:nvPr/>
          </p:nvSpPr>
          <p:spPr>
            <a:xfrm rot="16200000">
              <a:off x="7613280" y="881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Google Shape;278;p13"/>
            <p:cNvSpPr/>
            <p:nvPr/>
          </p:nvSpPr>
          <p:spPr>
            <a:xfrm rot="16200000">
              <a:off x="7266240" y="4896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Google Shape;279;p13"/>
            <p:cNvSpPr/>
            <p:nvPr/>
          </p:nvSpPr>
          <p:spPr>
            <a:xfrm rot="16200000">
              <a:off x="8286480" y="8856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Google Shape;280;p13"/>
            <p:cNvSpPr/>
            <p:nvPr/>
          </p:nvSpPr>
          <p:spPr>
            <a:xfrm rot="16200000">
              <a:off x="7791840" y="41976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Google Shape;281;p13"/>
            <p:cNvSpPr/>
            <p:nvPr/>
          </p:nvSpPr>
          <p:spPr>
            <a:xfrm rot="16200000">
              <a:off x="8994960" y="103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Google Shape;282;p13"/>
            <p:cNvSpPr/>
            <p:nvPr/>
          </p:nvSpPr>
          <p:spPr>
            <a:xfrm rot="16200000">
              <a:off x="8994960" y="21175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283;p13"/>
            <p:cNvSpPr/>
            <p:nvPr/>
          </p:nvSpPr>
          <p:spPr>
            <a:xfrm rot="16200000">
              <a:off x="8166600" y="8816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284;p13"/>
            <p:cNvSpPr/>
            <p:nvPr/>
          </p:nvSpPr>
          <p:spPr>
            <a:xfrm rot="16200000">
              <a:off x="7428960" y="1013400"/>
              <a:ext cx="99720" cy="997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285;p13"/>
            <p:cNvSpPr/>
            <p:nvPr/>
          </p:nvSpPr>
          <p:spPr>
            <a:xfrm rot="16200000">
              <a:off x="6896520" y="1404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Google Shape;286;p13"/>
            <p:cNvSpPr/>
            <p:nvPr/>
          </p:nvSpPr>
          <p:spPr>
            <a:xfrm rot="16200000">
              <a:off x="7529040" y="103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Google Shape;287;p13"/>
            <p:cNvSpPr/>
            <p:nvPr/>
          </p:nvSpPr>
          <p:spPr>
            <a:xfrm rot="16200000">
              <a:off x="8809920" y="23281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Google Shape;288;p13"/>
            <p:cNvSpPr/>
            <p:nvPr/>
          </p:nvSpPr>
          <p:spPr>
            <a:xfrm rot="16200000">
              <a:off x="8639640" y="170568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Google Shape;289;p13"/>
            <p:cNvSpPr/>
            <p:nvPr/>
          </p:nvSpPr>
          <p:spPr>
            <a:xfrm rot="16200000">
              <a:off x="8894520" y="33530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Google Shape;290;p13"/>
            <p:cNvSpPr/>
            <p:nvPr/>
          </p:nvSpPr>
          <p:spPr>
            <a:xfrm rot="16200000">
              <a:off x="6208560" y="50472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Google Shape;291;p13"/>
            <p:cNvSpPr/>
            <p:nvPr/>
          </p:nvSpPr>
          <p:spPr>
            <a:xfrm rot="16200000">
              <a:off x="8778240" y="32256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Google Shape;292;p13"/>
            <p:cNvSpPr/>
            <p:nvPr/>
          </p:nvSpPr>
          <p:spPr>
            <a:xfrm rot="16200000">
              <a:off x="8811720" y="21358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Google Shape;293;p13"/>
            <p:cNvSpPr/>
            <p:nvPr/>
          </p:nvSpPr>
          <p:spPr>
            <a:xfrm rot="16200000">
              <a:off x="8778240" y="5569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Google Shape;294;p13"/>
            <p:cNvSpPr/>
            <p:nvPr/>
          </p:nvSpPr>
          <p:spPr>
            <a:xfrm rot="16200000">
              <a:off x="7131240" y="67680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Google Shape;295;p13"/>
            <p:cNvSpPr/>
            <p:nvPr/>
          </p:nvSpPr>
          <p:spPr>
            <a:xfrm rot="16200000">
              <a:off x="5907600" y="28692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Google Shape;296;p13"/>
            <p:cNvSpPr/>
            <p:nvPr/>
          </p:nvSpPr>
          <p:spPr>
            <a:xfrm rot="16200000">
              <a:off x="9013320" y="380448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2" name="Google Shape;297;p13"/>
          <p:cNvSpPr/>
          <p:nvPr/>
        </p:nvSpPr>
        <p:spPr>
          <a:xfrm rot="16200000">
            <a:off x="8001720" y="1470960"/>
            <a:ext cx="32400" cy="32400"/>
          </a:xfrm>
          <a:prstGeom prst="rect">
            <a:avLst/>
          </a:prstGeom>
          <a:solidFill>
            <a:srgbClr val="775ef5"/>
          </a:solidFill>
          <a:ln w="0">
            <a:noFill/>
          </a:ln>
          <a:effectLst>
            <a:outerShdw algn="bl" blurRad="7128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6200" bIns="16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3" name="Google Shape;298;p13"/>
          <p:cNvGrpSpPr/>
          <p:nvPr/>
        </p:nvGrpSpPr>
        <p:grpSpPr>
          <a:xfrm>
            <a:off x="5092200" y="109440"/>
            <a:ext cx="196560" cy="185400"/>
            <a:chOff x="5092200" y="109440"/>
            <a:chExt cx="196560" cy="185400"/>
          </a:xfrm>
        </p:grpSpPr>
        <p:sp>
          <p:nvSpPr>
            <p:cNvPr id="124" name="Google Shape;299;p13"/>
            <p:cNvSpPr/>
            <p:nvPr/>
          </p:nvSpPr>
          <p:spPr>
            <a:xfrm rot="10800000">
              <a:off x="5219640" y="109440"/>
              <a:ext cx="69120" cy="6912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Google Shape;300;p13"/>
            <p:cNvSpPr/>
            <p:nvPr/>
          </p:nvSpPr>
          <p:spPr>
            <a:xfrm rot="10800000">
              <a:off x="5092200" y="262440"/>
              <a:ext cx="32400" cy="32400"/>
            </a:xfrm>
            <a:prstGeom prst="rect">
              <a:avLst/>
            </a:pr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6" name="Google Shape;301;p13"/>
          <p:cNvSpPr/>
          <p:nvPr/>
        </p:nvSpPr>
        <p:spPr>
          <a:xfrm rot="10800000">
            <a:off x="4555800" y="109440"/>
            <a:ext cx="32400" cy="32400"/>
          </a:xfrm>
          <a:prstGeom prst="rect">
            <a:avLst/>
          </a:prstGeom>
          <a:solidFill>
            <a:srgbClr val="775ef5"/>
          </a:solidFill>
          <a:ln w="0">
            <a:noFill/>
          </a:ln>
          <a:effectLst>
            <a:outerShdw algn="bl" blurRad="7128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6200" bIns="16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Google Shape;302;p13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2311200" y="1766520"/>
            <a:ext cx="1768680" cy="118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5063400" y="3417480"/>
            <a:ext cx="1768680" cy="118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309;p14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316;p15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321;p16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334;p17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3f6e"/>
            </a:gs>
            <a:gs pos="100000">
              <a:srgbClr val="0b0d1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347;p18"/>
          <p:cNvSpPr/>
          <p:nvPr/>
        </p:nvSpPr>
        <p:spPr>
          <a:xfrm>
            <a:off x="7920" y="1276560"/>
            <a:ext cx="8420040" cy="191160"/>
          </a:xfrm>
          <a:custGeom>
            <a:avLst/>
            <a:gdLst>
              <a:gd name="textAreaLeft" fmla="*/ 0 w 8420040"/>
              <a:gd name="textAreaRight" fmla="*/ 8420400 w 8420040"/>
              <a:gd name="textAreaTop" fmla="*/ 0 h 191160"/>
              <a:gd name="textAreaBottom" fmla="*/ 191520 h 191160"/>
            </a:gdLst>
            <a:ahLst/>
            <a:rect l="textAreaLeft" t="textAreaTop" r="textAreaRight" b="textAreaBottom"/>
            <a:pathLst>
              <a:path w="336817" h="7664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>
            <a:solidFill>
              <a:srgbClr val="775ef5"/>
            </a:solidFill>
            <a:round/>
            <a:tailEnd len="med" type="diamond" w="med"/>
          </a:ln>
          <a:effectLst>
            <a:outerShdw algn="bl" blurRad="57240" rotWithShape="0">
              <a:srgbClr val="dfde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qHUKcvq5D7HOGItECq1g2oXHx4XciFWBbP-lW-fc4Fk/copy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78;p30"/>
          <p:cNvCxnSpPr/>
          <p:nvPr/>
        </p:nvCxnSpPr>
        <p:spPr>
          <a:xfrm>
            <a:off x="-1080" y="3324960"/>
            <a:ext cx="9161280" cy="360"/>
          </a:xfrm>
          <a:prstGeom prst="straightConnector1">
            <a:avLst/>
          </a:prstGeom>
          <a:ln w="28575">
            <a:solidFill>
              <a:srgbClr val="5b57de"/>
            </a:solidFill>
            <a:round/>
          </a:ln>
        </p:spPr>
      </p:cxnSp>
      <p:pic>
        <p:nvPicPr>
          <p:cNvPr id="502" name="Google Shape;580;p30" descr=""/>
          <p:cNvPicPr/>
          <p:nvPr/>
        </p:nvPicPr>
        <p:blipFill>
          <a:blip r:embed="rId1"/>
          <a:srcRect l="11840" t="4330" r="6325" b="13835"/>
          <a:stretch/>
        </p:blipFill>
        <p:spPr>
          <a:xfrm>
            <a:off x="-1467360" y="-369720"/>
            <a:ext cx="5399280" cy="5399280"/>
          </a:xfrm>
          <a:prstGeom prst="rect">
            <a:avLst/>
          </a:prstGeom>
          <a:ln w="0">
            <a:noFill/>
          </a:ln>
        </p:spPr>
      </p:pic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106160" y="1614960"/>
            <a:ext cx="4313520" cy="115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Squada One"/>
                <a:ea typeface="Squada One"/>
              </a:rPr>
              <a:t>Kriptovalute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ubTitle"/>
          </p:nvPr>
        </p:nvSpPr>
        <p:spPr>
          <a:xfrm>
            <a:off x="720000" y="2881080"/>
            <a:ext cx="3775320" cy="12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Kriptovaluta je vrsta digitalnog novca. Djeluje na osnovi kriptografskih algoritama. Ima sve osobine prave valute, osim što iza njih ne stoji autoritet države i postoje samo u elektronskom obliku.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title"/>
          </p:nvPr>
        </p:nvSpPr>
        <p:spPr>
          <a:xfrm>
            <a:off x="720000" y="1413000"/>
            <a:ext cx="3590280" cy="101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Squada One"/>
                <a:ea typeface="Squada One"/>
              </a:rPr>
              <a:t>Kriptovalute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6" name="Google Shape;613;p33" descr=""/>
          <p:cNvPicPr/>
          <p:nvPr/>
        </p:nvPicPr>
        <p:blipFill>
          <a:blip r:embed="rId1"/>
          <a:srcRect l="9603" t="0" r="34741" b="1078"/>
          <a:stretch/>
        </p:blipFill>
        <p:spPr>
          <a:xfrm>
            <a:off x="5150880" y="1252800"/>
            <a:ext cx="2637360" cy="263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Squada One"/>
                <a:ea typeface="Squada One"/>
              </a:rPr>
              <a:t>Kriptovalute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16560" y="1623960"/>
            <a:ext cx="40849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Korijeni digitalnih valuta sežu do 1990-ih. Prva istorijska kriptovaluta je bitcoin. Adresa, privatni ključ, block lanac, sporedni lanac, rudarenje važni su za kriptovalute, a kriptografija je asimetrična. Kasnije je bilo i drugih koji su preuzeli rješenja od bitcoina. Među važnijim su bitcoin, litecoin, dogecoin, ripple i ethereum.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9" name="Google Shape;620;p34"/>
          <p:cNvGrpSpPr/>
          <p:nvPr/>
        </p:nvGrpSpPr>
        <p:grpSpPr>
          <a:xfrm>
            <a:off x="5737680" y="2025360"/>
            <a:ext cx="1803240" cy="1803240"/>
            <a:chOff x="5737680" y="2025360"/>
            <a:chExt cx="1803240" cy="1803240"/>
          </a:xfrm>
        </p:grpSpPr>
        <p:sp>
          <p:nvSpPr>
            <p:cNvPr id="510" name="Google Shape;621;p34"/>
            <p:cNvSpPr/>
            <p:nvPr/>
          </p:nvSpPr>
          <p:spPr>
            <a:xfrm>
              <a:off x="6152400" y="2426040"/>
              <a:ext cx="973800" cy="1002240"/>
            </a:xfrm>
            <a:custGeom>
              <a:avLst/>
              <a:gdLst>
                <a:gd name="textAreaLeft" fmla="*/ 0 w 973800"/>
                <a:gd name="textAreaRight" fmla="*/ 974160 w 973800"/>
                <a:gd name="textAreaTop" fmla="*/ 0 h 1002240"/>
                <a:gd name="textAreaBottom" fmla="*/ 1002600 h 1002240"/>
              </a:gdLst>
              <a:ahLst/>
              <a:rect l="textAreaLeft" t="textAreaTop" r="textAreaRight" b="textAreaBottom"/>
              <a:pathLst>
                <a:path w="202863" h="208768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1" name="Google Shape;622;p34"/>
            <p:cNvSpPr/>
            <p:nvPr/>
          </p:nvSpPr>
          <p:spPr>
            <a:xfrm>
              <a:off x="5737680" y="2025360"/>
              <a:ext cx="1803240" cy="1803240"/>
            </a:xfrm>
            <a:prstGeom prst="rect">
              <a:avLst/>
            </a:prstGeom>
            <a:noFill/>
            <a:ln w="19050">
              <a:solidFill>
                <a:srgbClr val="775ef5"/>
              </a:solidFill>
              <a:round/>
            </a:ln>
            <a:effectLst>
              <a:outerShdw algn="bl" blurRad="5724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2271960" y="1495440"/>
            <a:ext cx="4591080" cy="22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Kriptovalute su digitalne novčane jedinice koje bi trebale funkcionirati kao neovisni, decentralizirani kontrolirani i kriptografski šifrirani platni sistemi. Ne generira ih i ne izdaje centralna banka neke zemlje, poput eura ili američkog dolara, već se generiraju isključivo digitalno. Ne postoji centralni operater koji kontroliše kreiranje. Slanje i primanje kriptovaluta odvija se izravno od osobe do osobe.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62960" y="540000"/>
            <a:ext cx="85176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Squada One"/>
                <a:ea typeface="Squada One"/>
              </a:rPr>
              <a:t>Blockchain - tehnologija koja stoji iza kriptovaluta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916560" y="1487880"/>
            <a:ext cx="40849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Tehnološka osnova iz koje nastaju kriptovalute je takozvani blockchain. Blockchain je decentralizovana mreža računara koji su međusobno povezani i svaki pohranjuje podatke zasebno. Osnovni princip iza ovoga je da bi treće strane, kao što su banke, (mogle) postati suvišne zbog tehničke strukture blockchaina.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5" name="Google Shape;620;p 2"/>
          <p:cNvGrpSpPr/>
          <p:nvPr/>
        </p:nvGrpSpPr>
        <p:grpSpPr>
          <a:xfrm>
            <a:off x="5737680" y="2025360"/>
            <a:ext cx="1803240" cy="1803240"/>
            <a:chOff x="5737680" y="2025360"/>
            <a:chExt cx="1803240" cy="1803240"/>
          </a:xfrm>
        </p:grpSpPr>
        <p:sp>
          <p:nvSpPr>
            <p:cNvPr id="516" name="Google Shape;621;p 2"/>
            <p:cNvSpPr/>
            <p:nvPr/>
          </p:nvSpPr>
          <p:spPr>
            <a:xfrm>
              <a:off x="6152400" y="2426040"/>
              <a:ext cx="973800" cy="1002240"/>
            </a:xfrm>
            <a:custGeom>
              <a:avLst/>
              <a:gdLst>
                <a:gd name="textAreaLeft" fmla="*/ 0 w 973800"/>
                <a:gd name="textAreaRight" fmla="*/ 974160 w 973800"/>
                <a:gd name="textAreaTop" fmla="*/ 0 h 1002240"/>
                <a:gd name="textAreaBottom" fmla="*/ 1002600 h 1002240"/>
              </a:gdLst>
              <a:ahLst/>
              <a:rect l="textAreaLeft" t="textAreaTop" r="textAreaRight" b="textAreaBottom"/>
              <a:pathLst>
                <a:path w="202863" h="208768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7" name="Google Shape;622;p 2"/>
            <p:cNvSpPr/>
            <p:nvPr/>
          </p:nvSpPr>
          <p:spPr>
            <a:xfrm>
              <a:off x="5737680" y="2025360"/>
              <a:ext cx="1803240" cy="1803240"/>
            </a:xfrm>
            <a:prstGeom prst="rect">
              <a:avLst/>
            </a:prstGeom>
            <a:noFill/>
            <a:ln w="19050">
              <a:solidFill>
                <a:srgbClr val="775ef5"/>
              </a:solidFill>
              <a:round/>
            </a:ln>
            <a:effectLst>
              <a:outerShdw algn="bl" blurRad="5724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62960" y="540000"/>
            <a:ext cx="85176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Squada One"/>
                <a:ea typeface="Squada One"/>
              </a:rPr>
              <a:t>Tržište kriptovaluta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916560" y="1487880"/>
            <a:ext cx="40849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Najstarija i najpoznatija kriptovaluta je Bitcoin. Ovo se može smatrati porijeklom cijele kripto i blockchain scene. Bijela knjiga, u kojoj je predstavljen koncept Bitcoina, pojavila se 2008. godine kao odgovor na trenutnu finansijsku krizu i trebala je biti alternativa tradicionalnom monetarnom sistemu.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0" name="Google Shape;620;p 1"/>
          <p:cNvGrpSpPr/>
          <p:nvPr/>
        </p:nvGrpSpPr>
        <p:grpSpPr>
          <a:xfrm>
            <a:off x="5737680" y="2025360"/>
            <a:ext cx="1803240" cy="1803240"/>
            <a:chOff x="5737680" y="2025360"/>
            <a:chExt cx="1803240" cy="1803240"/>
          </a:xfrm>
        </p:grpSpPr>
        <p:sp>
          <p:nvSpPr>
            <p:cNvPr id="521" name="Google Shape;621;p 1"/>
            <p:cNvSpPr/>
            <p:nvPr/>
          </p:nvSpPr>
          <p:spPr>
            <a:xfrm>
              <a:off x="6152400" y="2426040"/>
              <a:ext cx="973800" cy="1002240"/>
            </a:xfrm>
            <a:custGeom>
              <a:avLst/>
              <a:gdLst>
                <a:gd name="textAreaLeft" fmla="*/ 0 w 973800"/>
                <a:gd name="textAreaRight" fmla="*/ 974160 w 973800"/>
                <a:gd name="textAreaTop" fmla="*/ 0 h 1002240"/>
                <a:gd name="textAreaBottom" fmla="*/ 1002600 h 1002240"/>
              </a:gdLst>
              <a:ahLst/>
              <a:rect l="textAreaLeft" t="textAreaTop" r="textAreaRight" b="textAreaBottom"/>
              <a:pathLst>
                <a:path w="202863" h="208768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 w="0">
              <a:noFill/>
            </a:ln>
            <a:effectLst>
              <a:outerShdw algn="bl" blurRad="7128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Google Shape;622;p 1"/>
            <p:cNvSpPr/>
            <p:nvPr/>
          </p:nvSpPr>
          <p:spPr>
            <a:xfrm>
              <a:off x="5737680" y="2025360"/>
              <a:ext cx="1803240" cy="1803240"/>
            </a:xfrm>
            <a:prstGeom prst="rect">
              <a:avLst/>
            </a:prstGeom>
            <a:noFill/>
            <a:ln w="19050">
              <a:solidFill>
                <a:srgbClr val="775ef5"/>
              </a:solidFill>
              <a:round/>
            </a:ln>
            <a:effectLst>
              <a:outerShdw algn="bl" blurRad="57240" rotWithShape="0">
                <a:srgbClr val="dfde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Squada One"/>
                <a:ea typeface="Squada One"/>
              </a:rPr>
              <a:t>Velicina Kriptovaluta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720000" y="3030480"/>
            <a:ext cx="2206800" cy="41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Squada One"/>
                <a:ea typeface="Squada One"/>
              </a:rPr>
              <a:t>5%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ubTitle"/>
          </p:nvPr>
        </p:nvSpPr>
        <p:spPr>
          <a:xfrm>
            <a:off x="720000" y="3518640"/>
            <a:ext cx="2206800" cy="69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Solana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subTitle"/>
          </p:nvPr>
        </p:nvSpPr>
        <p:spPr>
          <a:xfrm>
            <a:off x="720000" y="1580760"/>
            <a:ext cx="2206800" cy="41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Squada One"/>
                <a:ea typeface="Squada One"/>
              </a:rPr>
              <a:t>60%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 type="subTitle"/>
          </p:nvPr>
        </p:nvSpPr>
        <p:spPr>
          <a:xfrm>
            <a:off x="720000" y="2068920"/>
            <a:ext cx="2206800" cy="69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Bitcoin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8" name="PlaceHolder 6"/>
          <p:cNvSpPr>
            <a:spLocks noGrp="1"/>
          </p:cNvSpPr>
          <p:nvPr>
            <p:ph type="subTitle"/>
          </p:nvPr>
        </p:nvSpPr>
        <p:spPr>
          <a:xfrm>
            <a:off x="6216840" y="3030480"/>
            <a:ext cx="2206800" cy="41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Squada One"/>
                <a:ea typeface="Squada One"/>
              </a:rPr>
              <a:t>20%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PlaceHolder 7"/>
          <p:cNvSpPr>
            <a:spLocks noGrp="1"/>
          </p:cNvSpPr>
          <p:nvPr>
            <p:ph type="subTitle"/>
          </p:nvPr>
        </p:nvSpPr>
        <p:spPr>
          <a:xfrm>
            <a:off x="6216840" y="3518640"/>
            <a:ext cx="2206800" cy="69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Ethereum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0" name="PlaceHolder 8"/>
          <p:cNvSpPr>
            <a:spLocks noGrp="1"/>
          </p:cNvSpPr>
          <p:nvPr>
            <p:ph type="subTitle"/>
          </p:nvPr>
        </p:nvSpPr>
        <p:spPr>
          <a:xfrm>
            <a:off x="6197760" y="1580760"/>
            <a:ext cx="2206800" cy="41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Squada One"/>
                <a:ea typeface="Squada One"/>
              </a:rPr>
              <a:t>15%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1" name="PlaceHolder 9"/>
          <p:cNvSpPr>
            <a:spLocks noGrp="1"/>
          </p:cNvSpPr>
          <p:nvPr>
            <p:ph type="subTitle"/>
          </p:nvPr>
        </p:nvSpPr>
        <p:spPr>
          <a:xfrm>
            <a:off x="6197760" y="2068920"/>
            <a:ext cx="2206800" cy="69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8e8bd8"/>
                </a:solidFill>
                <a:latin typeface="Titillium Web"/>
                <a:ea typeface="Titillium Web"/>
              </a:rPr>
              <a:t>Binance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32" name="Google Shape;878;p 1"/>
          <p:cNvCxnSpPr>
            <a:stCxn id="526" idx="3"/>
          </p:cNvCxnSpPr>
          <p:nvPr/>
        </p:nvCxnSpPr>
        <p:spPr>
          <a:xfrm>
            <a:off x="2926800" y="1790280"/>
            <a:ext cx="506160" cy="421200"/>
          </a:xfrm>
          <a:prstGeom prst="bentConnector3">
            <a:avLst>
              <a:gd name="adj1" fmla="val 50035"/>
            </a:avLst>
          </a:prstGeom>
          <a:ln w="19050">
            <a:solidFill>
              <a:srgbClr val="775ef5"/>
            </a:solidFill>
            <a:round/>
            <a:headEnd len="med" type="diamond" w="med"/>
            <a:tailEnd len="med" type="diamond" w="med"/>
          </a:ln>
        </p:spPr>
      </p:cxnSp>
      <p:cxnSp>
        <p:nvCxnSpPr>
          <p:cNvPr id="533" name="Google Shape;879;p 1"/>
          <p:cNvCxnSpPr/>
          <p:nvPr/>
        </p:nvCxnSpPr>
        <p:spPr>
          <a:xfrm>
            <a:off x="2926800" y="3261240"/>
            <a:ext cx="506160" cy="420840"/>
          </a:xfrm>
          <a:prstGeom prst="bentConnector3">
            <a:avLst>
              <a:gd name="adj1" fmla="val 50035"/>
            </a:avLst>
          </a:prstGeom>
          <a:ln w="19050">
            <a:solidFill>
              <a:srgbClr val="775ef5"/>
            </a:solidFill>
            <a:round/>
            <a:headEnd len="med" type="diamond" w="med"/>
            <a:tailEnd len="med" type="diamond" w="med"/>
          </a:ln>
        </p:spPr>
      </p:cxnSp>
      <p:cxnSp>
        <p:nvCxnSpPr>
          <p:cNvPr id="534" name="Google Shape;880;p 1"/>
          <p:cNvCxnSpPr/>
          <p:nvPr/>
        </p:nvCxnSpPr>
        <p:spPr>
          <a:xfrm flipV="1" rot="10800000">
            <a:off x="5691600" y="1790640"/>
            <a:ext cx="506160" cy="420840"/>
          </a:xfrm>
          <a:prstGeom prst="bentConnector3">
            <a:avLst>
              <a:gd name="adj1" fmla="val 49964"/>
            </a:avLst>
          </a:prstGeom>
          <a:ln w="19050">
            <a:solidFill>
              <a:srgbClr val="775ef5"/>
            </a:solidFill>
            <a:round/>
            <a:headEnd len="med" type="diamond" w="med"/>
            <a:tailEnd len="med" type="diamond" w="med"/>
          </a:ln>
        </p:spPr>
      </p:cxnSp>
      <p:cxnSp>
        <p:nvCxnSpPr>
          <p:cNvPr id="535" name="Google Shape;881;p 1"/>
          <p:cNvCxnSpPr/>
          <p:nvPr/>
        </p:nvCxnSpPr>
        <p:spPr>
          <a:xfrm flipV="1" rot="10800000">
            <a:off x="5691600" y="3261240"/>
            <a:ext cx="506160" cy="420840"/>
          </a:xfrm>
          <a:prstGeom prst="bentConnector3">
            <a:avLst>
              <a:gd name="adj1" fmla="val 49964"/>
            </a:avLst>
          </a:prstGeom>
          <a:ln w="19050">
            <a:solidFill>
              <a:srgbClr val="775ef5"/>
            </a:solidFill>
            <a:round/>
            <a:headEnd len="med" type="diamond" w="med"/>
            <a:tailEnd len="med" type="diamond" w="med"/>
          </a:ln>
        </p:spPr>
      </p:cxnSp>
      <p:pic>
        <p:nvPicPr>
          <p:cNvPr id="536" name="Google Shape;882;p 1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3078720" y="1486800"/>
            <a:ext cx="2986560" cy="27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3306240" y="1477080"/>
            <a:ext cx="4981320" cy="1095120"/>
          </a:xfrm>
          <a:prstGeom prst="rect">
            <a:avLst/>
          </a:prstGeom>
          <a:noFill/>
          <a:ln w="0">
            <a:noFill/>
          </a:ln>
          <a:effectLst>
            <a:outerShdw dist="0" dir="0" blurRad="57240" rotWithShape="0">
              <a:srgbClr val="dfdeff">
                <a:alpha val="5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0" spc="-1" strike="noStrike">
                <a:solidFill>
                  <a:srgbClr val="775ef5"/>
                </a:solidFill>
                <a:latin typeface="Squada One"/>
                <a:ea typeface="Squada One"/>
              </a:rPr>
              <a:t>Hvala na paznji!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Google Shape;1507;p 1"/>
          <p:cNvSpPr/>
          <p:nvPr/>
        </p:nvSpPr>
        <p:spPr>
          <a:xfrm>
            <a:off x="4574880" y="4316400"/>
            <a:ext cx="385164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Squada One"/>
                <a:ea typeface="Squada One"/>
              </a:rPr>
              <a:t>Please keep this slide for attribution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 useBgFill="1">
        <p:nvSpPr>
          <p:cNvPr id="539" name=""/>
          <p:cNvSpPr/>
          <p:nvPr/>
        </p:nvSpPr>
        <p:spPr>
          <a:xfrm>
            <a:off x="4429800" y="3673800"/>
            <a:ext cx="4157640" cy="1118880"/>
          </a:xfrm>
          <a:prstGeom prst="flowChartProcess">
            <a:avLst/>
          </a:prstGeom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2024-02-21T23:17:39Z</dcterms:modified>
  <cp:revision>1</cp:revision>
  <dc:subject/>
  <dc:title/>
</cp:coreProperties>
</file>