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40.xml" ContentType="application/vnd.openxmlformats-officedocument.theme+xml"/>
  <Override PartName="/ppt/theme/theme38.xml" ContentType="application/vnd.openxmlformats-officedocument.theme+xml"/>
  <Override PartName="/ppt/theme/theme52.xml" ContentType="application/vnd.openxmlformats-officedocument.theme+xml"/>
  <Override PartName="/ppt/theme/theme41.xml" ContentType="application/vnd.openxmlformats-officedocument.theme+xml"/>
  <Override PartName="/ppt/theme/theme39.xml" ContentType="application/vnd.openxmlformats-officedocument.theme+xml"/>
  <Override PartName="/ppt/theme/theme53.xml" ContentType="application/vnd.openxmlformats-officedocument.theme+xml"/>
  <Override PartName="/ppt/theme/theme42.xml" ContentType="application/vnd.openxmlformats-officedocument.theme+xml"/>
  <Override PartName="/ppt/theme/theme54.xml" ContentType="application/vnd.openxmlformats-officedocument.theme+xml"/>
  <Override PartName="/ppt/theme/theme43.xml" ContentType="application/vnd.openxmlformats-officedocument.theme+xml"/>
  <Override PartName="/ppt/theme/theme55.xml" ContentType="application/vnd.openxmlformats-officedocument.theme+xml"/>
  <Override PartName="/ppt/theme/theme37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svg" ContentType="image/svg"/>
  <Override PartName="/ppt/media/image9.png" ContentType="image/png"/>
  <Override PartName="/ppt/media/image1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</p:sldMasterIdLst>
  <p:notesMasterIdLst>
    <p:notesMasterId r:id="rId56"/>
  </p:notesMasterIdLst>
  <p:sldIdLst>
    <p:sldId id="256" r:id="rId57"/>
    <p:sldId id="257" r:id="rId58"/>
    <p:sldId id="258" r:id="rId59"/>
    <p:sldId id="259" r:id="rId60"/>
    <p:sldId id="260" r:id="rId61"/>
    <p:sldId id="261" r:id="rId62"/>
    <p:sldId id="262" r:id="rId63"/>
    <p:sldId id="263" r:id="rId64"/>
    <p:sldId id="264" r:id="rId65"/>
    <p:sldId id="265" r:id="rId66"/>
    <p:sldId id="266" r:id="rId6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notesMaster" Target="notesMasters/notesMaster1.xml"/><Relationship Id="rId57" Type="http://schemas.openxmlformats.org/officeDocument/2006/relationships/slide" Target="slides/slide1.xml"/><Relationship Id="rId58" Type="http://schemas.openxmlformats.org/officeDocument/2006/relationships/slide" Target="slides/slide2.xml"/><Relationship Id="rId59" Type="http://schemas.openxmlformats.org/officeDocument/2006/relationships/slide" Target="slides/slide3.xml"/><Relationship Id="rId60" Type="http://schemas.openxmlformats.org/officeDocument/2006/relationships/slide" Target="slides/slide4.xml"/><Relationship Id="rId61" Type="http://schemas.openxmlformats.org/officeDocument/2006/relationships/slide" Target="slides/slide5.xml"/><Relationship Id="rId62" Type="http://schemas.openxmlformats.org/officeDocument/2006/relationships/slide" Target="slides/slide6.xml"/><Relationship Id="rId63" Type="http://schemas.openxmlformats.org/officeDocument/2006/relationships/slide" Target="slides/slide7.xml"/><Relationship Id="rId64" Type="http://schemas.openxmlformats.org/officeDocument/2006/relationships/slide" Target="slides/slide8.xml"/><Relationship Id="rId65" Type="http://schemas.openxmlformats.org/officeDocument/2006/relationships/slide" Target="slides/slide9.xml"/><Relationship Id="rId66" Type="http://schemas.openxmlformats.org/officeDocument/2006/relationships/slide" Target="slides/slide10.xml"/><Relationship Id="rId67" Type="http://schemas.openxmlformats.org/officeDocument/2006/relationships/slide" Target="slides/slide11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6200C52-0429-409E-8191-C0468591AC5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747FA9-334F-4EE3-8C16-60E60484368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AD31CE-5965-420D-A855-C1F601AB881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369F46-A1BC-4C60-A58A-A4DFD3C85D9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049012-424E-46A0-812A-C7D16073891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AEB9FC-07FB-47BC-AA1B-EBA8C9DFDA2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E0C0B6-B839-47FA-8F54-6765D40F4D5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0A56F6-0C23-4B0E-A079-63DBD7ED945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BDCF8F-3E33-451F-8CB3-0AE0A348D71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CBDE1B-98B2-4005-A3EB-10822C53038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03FCAF-9EB9-41D9-9203-0F6F9B02E12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19BC2E-499D-4EE0-92DF-592EBD33AC7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D8E435-5697-47DF-B5A6-583791D6D5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D8BCEAB-286C-40ED-822C-3A53CE6B1C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4D61E7F-B153-43F7-AAF7-4FE7B9C768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DB156A1-DA19-4831-99BC-AFC5286898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ABB0F72-986D-491E-97CE-EDF712ADF3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E040D88-40CA-4A9F-AF97-FE88791ADC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EB87F8-B5FA-4749-8F3B-339E587A4B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AE0EAA-2FF4-4D08-B362-392152306D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3081EC-BEB4-43CB-BE79-31E57E8304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314267-6F74-4D96-8431-1D81D7913A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82D1904-5BD8-425C-B285-98CE64713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hyperlink" Target="https://www.facebook.com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4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155BF8-C903-4565-9F21-1B2DD63654C5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2E90AB-8259-44EC-AC42-F73EB478A87E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584985-BEF6-4719-8A00-DD633648708E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B5E86D-6D4B-4D15-A63E-3E26DBB6D2B5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BB358B-4670-495D-9631-44AFF549C6F2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8283BF-0AD2-4CD2-A4DA-E8BDA6EF145F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3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74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75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76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261ED8FD-B104-4BA6-B45B-C343093E2897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28"/>
          <p:cNvSpPr/>
          <p:nvPr/>
        </p:nvSpPr>
        <p:spPr>
          <a:xfrm>
            <a:off x="727200" y="227880"/>
            <a:ext cx="1610640" cy="587520"/>
          </a:xfrm>
          <a:prstGeom prst="rect">
            <a:avLst/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TextBox 27"/>
          <p:cNvSpPr/>
          <p:nvPr/>
        </p:nvSpPr>
        <p:spPr>
          <a:xfrm>
            <a:off x="9018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1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3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84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85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86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C5243BE8-8B5F-4A20-A254-2F83FB5DB833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8"/>
          <p:cNvSpPr/>
          <p:nvPr/>
        </p:nvSpPr>
        <p:spPr>
          <a:xfrm>
            <a:off x="727200" y="227880"/>
            <a:ext cx="1610640" cy="587520"/>
          </a:xfrm>
          <a:prstGeom prst="rect">
            <a:avLst/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TextBox 27"/>
          <p:cNvSpPr/>
          <p:nvPr/>
        </p:nvSpPr>
        <p:spPr>
          <a:xfrm>
            <a:off x="9018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68576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06840" y="1839600"/>
            <a:ext cx="3177720" cy="3178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5" name="Straight Connector 23"/>
          <p:cNvCxnSpPr/>
          <p:nvPr/>
        </p:nvCxnSpPr>
        <p:spPr>
          <a:xfrm>
            <a:off x="1179216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96" name="Straight Connector 24"/>
          <p:cNvCxnSpPr/>
          <p:nvPr/>
        </p:nvCxnSpPr>
        <p:spPr>
          <a:xfrm>
            <a:off x="1179216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97" name="Straight Connector 25"/>
          <p:cNvCxnSpPr/>
          <p:nvPr/>
        </p:nvCxnSpPr>
        <p:spPr>
          <a:xfrm>
            <a:off x="1179216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98" name="Slide Number Placeholder 5"/>
          <p:cNvSpPr/>
          <p:nvPr/>
        </p:nvSpPr>
        <p:spPr>
          <a:xfrm>
            <a:off x="1183716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716D26AD-51A4-4D75-B7BB-533A45A0C7A0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28"/>
          <p:cNvSpPr/>
          <p:nvPr/>
        </p:nvSpPr>
        <p:spPr>
          <a:xfrm>
            <a:off x="9912600" y="227880"/>
            <a:ext cx="1610640" cy="587520"/>
          </a:xfrm>
          <a:prstGeom prst="rect">
            <a:avLst/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TextBox 27"/>
          <p:cNvSpPr/>
          <p:nvPr/>
        </p:nvSpPr>
        <p:spPr>
          <a:xfrm>
            <a:off x="100872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3048120" y="0"/>
            <a:ext cx="6095520" cy="68576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06840" y="1839600"/>
            <a:ext cx="3177720" cy="3178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7" name="Straight Connector 23"/>
          <p:cNvCxnSpPr/>
          <p:nvPr/>
        </p:nvCxnSpPr>
        <p:spPr>
          <a:xfrm>
            <a:off x="1179216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108" name="Straight Connector 24"/>
          <p:cNvCxnSpPr/>
          <p:nvPr/>
        </p:nvCxnSpPr>
        <p:spPr>
          <a:xfrm>
            <a:off x="1179216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109" name="Straight Connector 25"/>
          <p:cNvCxnSpPr/>
          <p:nvPr/>
        </p:nvCxnSpPr>
        <p:spPr>
          <a:xfrm>
            <a:off x="1179216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110" name="Slide Number Placeholder 5"/>
          <p:cNvSpPr/>
          <p:nvPr/>
        </p:nvSpPr>
        <p:spPr>
          <a:xfrm>
            <a:off x="1183716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50283E7D-851E-456B-8960-D84734B93FA1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28"/>
          <p:cNvSpPr/>
          <p:nvPr/>
        </p:nvSpPr>
        <p:spPr>
          <a:xfrm>
            <a:off x="9912600" y="227880"/>
            <a:ext cx="1610640" cy="587520"/>
          </a:xfrm>
          <a:prstGeom prst="rect">
            <a:avLst/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TextBox 27"/>
          <p:cNvSpPr/>
          <p:nvPr/>
        </p:nvSpPr>
        <p:spPr>
          <a:xfrm>
            <a:off x="100872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6095520" cy="68576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06840" y="1839600"/>
            <a:ext cx="3177720" cy="3178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3334320" y="665640"/>
            <a:ext cx="5523120" cy="5526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8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119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120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121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BF3FD9ED-B77E-4495-BFE5-3FF826E1819C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Rectangle: Rounded Corners 28"/>
          <p:cNvSpPr/>
          <p:nvPr/>
        </p:nvSpPr>
        <p:spPr>
          <a:xfrm>
            <a:off x="727200" y="227880"/>
            <a:ext cx="1610640" cy="5875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TextBox 27"/>
          <p:cNvSpPr/>
          <p:nvPr/>
        </p:nvSpPr>
        <p:spPr>
          <a:xfrm>
            <a:off x="9018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 rot="10800000">
            <a:off x="4506840" y="1839960"/>
            <a:ext cx="3177720" cy="3178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82AFB9-26F8-4BEE-B54B-6D63EAF993F8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8DFDAF75-0BB2-401C-80EE-37745AD766F6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29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30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131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132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36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37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138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3775320" y="887400"/>
            <a:ext cx="1673280" cy="1674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439320" y="2591640"/>
            <a:ext cx="1673280" cy="1674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203360" y="4619160"/>
            <a:ext cx="1673280" cy="1674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54EED5B9-6E9F-4554-BE71-6D855D5221BB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46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47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148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149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53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54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155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4678920" y="2010960"/>
            <a:ext cx="2834280" cy="283572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21851666-A7A8-4E93-9F09-A035D2C543D7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61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62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163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164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68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69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170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3787200" y="1136880"/>
            <a:ext cx="4599360" cy="459972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3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0234735F-4E0A-49D3-B49F-B8E926A4CA71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5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76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77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178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179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83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184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185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892440" y="0"/>
            <a:ext cx="2116800" cy="21902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078360" y="3176640"/>
            <a:ext cx="2116800" cy="36810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92440" y="5811120"/>
            <a:ext cx="2116800" cy="104652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0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DDF3526E-3608-4192-A107-1F22C7884472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93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194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195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196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00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01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02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1278360" y="2493720"/>
            <a:ext cx="1876320" cy="18774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992040" y="2493720"/>
            <a:ext cx="1876320" cy="18774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705720" y="2493720"/>
            <a:ext cx="1876320" cy="18774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9419400" y="2493720"/>
            <a:ext cx="1876320" cy="18774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TextBox 2"/>
          <p:cNvSpPr/>
          <p:nvPr/>
        </p:nvSpPr>
        <p:spPr>
          <a:xfrm rot="16200000">
            <a:off x="11313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Slide Number Placeholder 5"/>
          <p:cNvSpPr/>
          <p:nvPr/>
        </p:nvSpPr>
        <p:spPr>
          <a:xfrm>
            <a:off x="1186488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FCE7A2BB-FA2A-43C6-A158-8C2384983801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Connector 4"/>
          <p:cNvCxnSpPr/>
          <p:nvPr/>
        </p:nvCxnSpPr>
        <p:spPr>
          <a:xfrm>
            <a:off x="1182024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11" name="Straight Connector 5"/>
          <p:cNvCxnSpPr/>
          <p:nvPr/>
        </p:nvCxnSpPr>
        <p:spPr>
          <a:xfrm>
            <a:off x="11820240" y="268920"/>
            <a:ext cx="1018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12" name="Straight Connector 6"/>
          <p:cNvCxnSpPr/>
          <p:nvPr/>
        </p:nvCxnSpPr>
        <p:spPr>
          <a:xfrm>
            <a:off x="1182024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13" name="Group 7"/>
          <p:cNvGrpSpPr/>
          <p:nvPr/>
        </p:nvGrpSpPr>
        <p:grpSpPr>
          <a:xfrm>
            <a:off x="11800440" y="657720"/>
            <a:ext cx="277200" cy="907560"/>
            <a:chOff x="11800440" y="657720"/>
            <a:chExt cx="277200" cy="907560"/>
          </a:xfrm>
        </p:grpSpPr>
        <p:sp>
          <p:nvSpPr>
            <p:cNvPr id="214" name="Rectangle 8"/>
            <p:cNvSpPr/>
            <p:nvPr/>
          </p:nvSpPr>
          <p:spPr>
            <a:xfrm>
              <a:off x="1180224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Rectangle 9"/>
            <p:cNvSpPr/>
            <p:nvPr/>
          </p:nvSpPr>
          <p:spPr>
            <a:xfrm>
              <a:off x="1180044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Rectangle 10"/>
            <p:cNvSpPr/>
            <p:nvPr/>
          </p:nvSpPr>
          <p:spPr>
            <a:xfrm>
              <a:off x="1181196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Rectangle 11">
              <a:hlinkClick r:id="rId2"/>
            </p:cNvPr>
            <p:cNvSpPr/>
            <p:nvPr/>
          </p:nvSpPr>
          <p:spPr>
            <a:xfrm>
              <a:off x="1185624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18" name="Rectangle 12">
              <a:hlinkClick r:id="rId3"/>
            </p:cNvPr>
            <p:cNvSpPr/>
            <p:nvPr/>
          </p:nvSpPr>
          <p:spPr>
            <a:xfrm>
              <a:off x="1185624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19" name="Rectangle 13">
              <a:hlinkClick r:id="rId4"/>
            </p:cNvPr>
            <p:cNvSpPr/>
            <p:nvPr/>
          </p:nvSpPr>
          <p:spPr>
            <a:xfrm>
              <a:off x="1185624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20" name="Straight Connector 15"/>
          <p:cNvCxnSpPr/>
          <p:nvPr/>
        </p:nvCxnSpPr>
        <p:spPr>
          <a:xfrm>
            <a:off x="117000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5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2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3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4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25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226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227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228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38422CD9-1234-4DE8-9549-2701534EE052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tangle: Rounded Corners 13"/>
          <p:cNvSpPr/>
          <p:nvPr/>
        </p:nvSpPr>
        <p:spPr>
          <a:xfrm>
            <a:off x="727200" y="227880"/>
            <a:ext cx="1610640" cy="5875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0" name="TextBox 14"/>
          <p:cNvSpPr/>
          <p:nvPr/>
        </p:nvSpPr>
        <p:spPr>
          <a:xfrm>
            <a:off x="901800" y="3754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2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5E0558D4-3473-4F54-B562-4A815F79199D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35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36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37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238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42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43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44" name="Straight Connector 15"/>
          <p:cNvCxnSpPr/>
          <p:nvPr/>
        </p:nvCxnSpPr>
        <p:spPr>
          <a:xfrm>
            <a:off x="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233480" y="1839600"/>
            <a:ext cx="3177720" cy="3178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16B866D4-0E76-4177-A146-3D8D187A9E1D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50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51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52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253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57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58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59" name="Straight Connector 15"/>
          <p:cNvCxnSpPr/>
          <p:nvPr/>
        </p:nvCxnSpPr>
        <p:spPr>
          <a:xfrm>
            <a:off x="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5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1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1" name="TextBox 2"/>
          <p:cNvSpPr/>
          <p:nvPr/>
        </p:nvSpPr>
        <p:spPr>
          <a:xfrm rot="16200000">
            <a:off x="11313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Slide Number Placeholder 5"/>
          <p:cNvSpPr/>
          <p:nvPr/>
        </p:nvSpPr>
        <p:spPr>
          <a:xfrm>
            <a:off x="1186488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14BA34E7-976C-4B11-8907-69590A2ADB13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Connector 4"/>
          <p:cNvCxnSpPr/>
          <p:nvPr/>
        </p:nvCxnSpPr>
        <p:spPr>
          <a:xfrm>
            <a:off x="1182024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64" name="Straight Connector 5"/>
          <p:cNvCxnSpPr/>
          <p:nvPr/>
        </p:nvCxnSpPr>
        <p:spPr>
          <a:xfrm>
            <a:off x="11820240" y="268920"/>
            <a:ext cx="1018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65" name="Straight Connector 6"/>
          <p:cNvCxnSpPr/>
          <p:nvPr/>
        </p:nvCxnSpPr>
        <p:spPr>
          <a:xfrm>
            <a:off x="1182024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66" name="Group 7"/>
          <p:cNvGrpSpPr/>
          <p:nvPr/>
        </p:nvGrpSpPr>
        <p:grpSpPr>
          <a:xfrm>
            <a:off x="11800440" y="657720"/>
            <a:ext cx="277200" cy="907560"/>
            <a:chOff x="11800440" y="657720"/>
            <a:chExt cx="277200" cy="907560"/>
          </a:xfrm>
        </p:grpSpPr>
        <p:sp>
          <p:nvSpPr>
            <p:cNvPr id="267" name="Rectangle 8"/>
            <p:cNvSpPr/>
            <p:nvPr/>
          </p:nvSpPr>
          <p:spPr>
            <a:xfrm>
              <a:off x="1180224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Rectangle 9"/>
            <p:cNvSpPr/>
            <p:nvPr/>
          </p:nvSpPr>
          <p:spPr>
            <a:xfrm>
              <a:off x="1180044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Rectangle 10"/>
            <p:cNvSpPr/>
            <p:nvPr/>
          </p:nvSpPr>
          <p:spPr>
            <a:xfrm>
              <a:off x="1181196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Rectangle 11">
              <a:hlinkClick r:id="rId2"/>
            </p:cNvPr>
            <p:cNvSpPr/>
            <p:nvPr/>
          </p:nvSpPr>
          <p:spPr>
            <a:xfrm>
              <a:off x="1185624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71" name="Rectangle 12">
              <a:hlinkClick r:id="rId3"/>
            </p:cNvPr>
            <p:cNvSpPr/>
            <p:nvPr/>
          </p:nvSpPr>
          <p:spPr>
            <a:xfrm>
              <a:off x="1185624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72" name="Rectangle 13">
              <a:hlinkClick r:id="rId4"/>
            </p:cNvPr>
            <p:cNvSpPr/>
            <p:nvPr/>
          </p:nvSpPr>
          <p:spPr>
            <a:xfrm>
              <a:off x="1185624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73" name="Straight Connector 15"/>
          <p:cNvCxnSpPr/>
          <p:nvPr/>
        </p:nvCxnSpPr>
        <p:spPr>
          <a:xfrm>
            <a:off x="117000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4761360" y="1564200"/>
            <a:ext cx="2669040" cy="372888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E8A0A4-9DC4-478E-8184-3CE04DF01C39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1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6" name="TextBox 2"/>
          <p:cNvSpPr/>
          <p:nvPr/>
        </p:nvSpPr>
        <p:spPr>
          <a:xfrm rot="16200000">
            <a:off x="11313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Slide Number Placeholder 5"/>
          <p:cNvSpPr/>
          <p:nvPr/>
        </p:nvSpPr>
        <p:spPr>
          <a:xfrm>
            <a:off x="1186488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FAACBDF5-A4C7-4C7C-9B8B-47D818E0B81D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Straight Connector 4"/>
          <p:cNvCxnSpPr/>
          <p:nvPr/>
        </p:nvCxnSpPr>
        <p:spPr>
          <a:xfrm>
            <a:off x="1182024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79" name="Straight Connector 5"/>
          <p:cNvCxnSpPr/>
          <p:nvPr/>
        </p:nvCxnSpPr>
        <p:spPr>
          <a:xfrm>
            <a:off x="11820240" y="268920"/>
            <a:ext cx="1018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80" name="Straight Connector 6"/>
          <p:cNvCxnSpPr/>
          <p:nvPr/>
        </p:nvCxnSpPr>
        <p:spPr>
          <a:xfrm>
            <a:off x="1182024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81" name="Group 7"/>
          <p:cNvGrpSpPr/>
          <p:nvPr/>
        </p:nvGrpSpPr>
        <p:grpSpPr>
          <a:xfrm>
            <a:off x="11800440" y="657720"/>
            <a:ext cx="277200" cy="907560"/>
            <a:chOff x="11800440" y="657720"/>
            <a:chExt cx="277200" cy="907560"/>
          </a:xfrm>
        </p:grpSpPr>
        <p:sp>
          <p:nvSpPr>
            <p:cNvPr id="282" name="Rectangle 8"/>
            <p:cNvSpPr/>
            <p:nvPr/>
          </p:nvSpPr>
          <p:spPr>
            <a:xfrm>
              <a:off x="1180224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Rectangle 9"/>
            <p:cNvSpPr/>
            <p:nvPr/>
          </p:nvSpPr>
          <p:spPr>
            <a:xfrm>
              <a:off x="1180044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Rectangle 10"/>
            <p:cNvSpPr/>
            <p:nvPr/>
          </p:nvSpPr>
          <p:spPr>
            <a:xfrm>
              <a:off x="1181196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Rectangle 11">
              <a:hlinkClick r:id="rId2"/>
            </p:cNvPr>
            <p:cNvSpPr/>
            <p:nvPr/>
          </p:nvSpPr>
          <p:spPr>
            <a:xfrm>
              <a:off x="1185624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86" name="Rectangle 12">
              <a:hlinkClick r:id="rId3"/>
            </p:cNvPr>
            <p:cNvSpPr/>
            <p:nvPr/>
          </p:nvSpPr>
          <p:spPr>
            <a:xfrm>
              <a:off x="1185624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287" name="Rectangle 13">
              <a:hlinkClick r:id="rId4"/>
            </p:cNvPr>
            <p:cNvSpPr/>
            <p:nvPr/>
          </p:nvSpPr>
          <p:spPr>
            <a:xfrm>
              <a:off x="1185624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288" name="Straight Connector 15"/>
          <p:cNvCxnSpPr/>
          <p:nvPr/>
        </p:nvCxnSpPr>
        <p:spPr>
          <a:xfrm>
            <a:off x="117000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0" y="1533960"/>
            <a:ext cx="7939800" cy="378972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5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1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1" name="TextBox 2"/>
          <p:cNvSpPr/>
          <p:nvPr/>
        </p:nvSpPr>
        <p:spPr>
          <a:xfrm rot="16200000">
            <a:off x="11313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Slide Number Placeholder 5"/>
          <p:cNvSpPr/>
          <p:nvPr/>
        </p:nvSpPr>
        <p:spPr>
          <a:xfrm>
            <a:off x="1186488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DCEC054F-47B2-4F28-A0B2-7C7C85219223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Straight Connector 4"/>
          <p:cNvCxnSpPr/>
          <p:nvPr/>
        </p:nvCxnSpPr>
        <p:spPr>
          <a:xfrm>
            <a:off x="1182024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94" name="Straight Connector 5"/>
          <p:cNvCxnSpPr/>
          <p:nvPr/>
        </p:nvCxnSpPr>
        <p:spPr>
          <a:xfrm>
            <a:off x="11820240" y="268920"/>
            <a:ext cx="1018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295" name="Straight Connector 6"/>
          <p:cNvCxnSpPr/>
          <p:nvPr/>
        </p:nvCxnSpPr>
        <p:spPr>
          <a:xfrm>
            <a:off x="1182024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296" name="Group 7"/>
          <p:cNvGrpSpPr/>
          <p:nvPr/>
        </p:nvGrpSpPr>
        <p:grpSpPr>
          <a:xfrm>
            <a:off x="11800440" y="657720"/>
            <a:ext cx="277200" cy="907560"/>
            <a:chOff x="11800440" y="657720"/>
            <a:chExt cx="277200" cy="907560"/>
          </a:xfrm>
        </p:grpSpPr>
        <p:sp>
          <p:nvSpPr>
            <p:cNvPr id="297" name="Rectangle 8"/>
            <p:cNvSpPr/>
            <p:nvPr/>
          </p:nvSpPr>
          <p:spPr>
            <a:xfrm>
              <a:off x="1180224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Rectangle 9"/>
            <p:cNvSpPr/>
            <p:nvPr/>
          </p:nvSpPr>
          <p:spPr>
            <a:xfrm>
              <a:off x="1180044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Rectangle 10"/>
            <p:cNvSpPr/>
            <p:nvPr/>
          </p:nvSpPr>
          <p:spPr>
            <a:xfrm>
              <a:off x="1181196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Rectangle 11">
              <a:hlinkClick r:id="rId2"/>
            </p:cNvPr>
            <p:cNvSpPr/>
            <p:nvPr/>
          </p:nvSpPr>
          <p:spPr>
            <a:xfrm>
              <a:off x="1185624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01" name="Rectangle 12">
              <a:hlinkClick r:id="rId3"/>
            </p:cNvPr>
            <p:cNvSpPr/>
            <p:nvPr/>
          </p:nvSpPr>
          <p:spPr>
            <a:xfrm>
              <a:off x="1185624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02" name="Rectangle 13">
              <a:hlinkClick r:id="rId4"/>
            </p:cNvPr>
            <p:cNvSpPr/>
            <p:nvPr/>
          </p:nvSpPr>
          <p:spPr>
            <a:xfrm>
              <a:off x="1185624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303" name="Straight Connector 15"/>
          <p:cNvCxnSpPr/>
          <p:nvPr/>
        </p:nvCxnSpPr>
        <p:spPr>
          <a:xfrm>
            <a:off x="117000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1555560" y="427680"/>
            <a:ext cx="5930640" cy="6103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5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6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8BB63E25-494A-4AB4-9A7E-EE7D86C16037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09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10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311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312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16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17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318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4431960" y="1764360"/>
            <a:ext cx="3327480" cy="332928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5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1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AF40F1F5-CD65-4B0C-967A-98258B650D0B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24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25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326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327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31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32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333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4313160" y="1645920"/>
            <a:ext cx="3565080" cy="3565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5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4415760" y="1736640"/>
            <a:ext cx="3359880" cy="33840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1699920" y="2003400"/>
            <a:ext cx="2983680" cy="29840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08520" y="2003400"/>
            <a:ext cx="2983680" cy="29840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1058760" y="2220120"/>
            <a:ext cx="2417400" cy="24177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633200" y="1965960"/>
            <a:ext cx="2925000" cy="2925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8715600" y="2220120"/>
            <a:ext cx="2417400" cy="24177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42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43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44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45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346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347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348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B3F57064-8F6C-40C9-B178-520E40AEDB50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Box 11"/>
          <p:cNvSpPr/>
          <p:nvPr/>
        </p:nvSpPr>
        <p:spPr>
          <a:xfrm>
            <a:off x="5465160" y="115200"/>
            <a:ext cx="1261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1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44181AE4-03D6-43E6-B6FE-5A06D6D6994A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54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55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356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357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61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62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363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4234680" y="1567440"/>
            <a:ext cx="1809000" cy="18090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148440" y="1567440"/>
            <a:ext cx="1811520" cy="180936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148440" y="3481560"/>
            <a:ext cx="1811520" cy="18090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234680" y="3481560"/>
            <a:ext cx="1809000" cy="18090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5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17"/>
          <p:cNvSpPr/>
          <p:nvPr/>
        </p:nvSpPr>
        <p:spPr>
          <a:xfrm rot="5400000">
            <a:off x="5850360" y="515880"/>
            <a:ext cx="491400" cy="12191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69" name="Rectangle 16"/>
          <p:cNvSpPr/>
          <p:nvPr/>
        </p:nvSpPr>
        <p:spPr>
          <a:xfrm rot="5400000">
            <a:off x="5850360" y="-5850000"/>
            <a:ext cx="491400" cy="12191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0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1" name="TextBox 2"/>
          <p:cNvSpPr/>
          <p:nvPr/>
        </p:nvSpPr>
        <p:spPr>
          <a:xfrm rot="16200000">
            <a:off x="-387000" y="591768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 Extrabold"/>
                <a:ea typeface="Open Sans Extrabold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Slide Number Placeholder 5"/>
          <p:cNvSpPr/>
          <p:nvPr/>
        </p:nvSpPr>
        <p:spPr>
          <a:xfrm>
            <a:off x="16452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D4257328-F410-4918-8B59-2DB27A382385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3" name="Straight Connector 4"/>
          <p:cNvCxnSpPr/>
          <p:nvPr/>
        </p:nvCxnSpPr>
        <p:spPr>
          <a:xfrm>
            <a:off x="119880" y="222840"/>
            <a:ext cx="23868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74" name="Straight Connector 5"/>
          <p:cNvCxnSpPr/>
          <p:nvPr/>
        </p:nvCxnSpPr>
        <p:spPr>
          <a:xfrm>
            <a:off x="119880" y="268920"/>
            <a:ext cx="10224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cxnSp>
        <p:nvCxnSpPr>
          <p:cNvPr id="375" name="Straight Connector 6"/>
          <p:cNvCxnSpPr/>
          <p:nvPr/>
        </p:nvCxnSpPr>
        <p:spPr>
          <a:xfrm>
            <a:off x="119880" y="314640"/>
            <a:ext cx="181800" cy="360"/>
          </a:xfrm>
          <a:prstGeom prst="straightConnector1">
            <a:avLst/>
          </a:prstGeom>
          <a:ln w="19050">
            <a:solidFill>
              <a:srgbClr val="172144"/>
            </a:solidFill>
          </a:ln>
        </p:spPr>
      </p:cxnSp>
      <p:grpSp>
        <p:nvGrpSpPr>
          <p:cNvPr id="376" name="Group 7"/>
          <p:cNvGrpSpPr/>
          <p:nvPr/>
        </p:nvGrpSpPr>
        <p:grpSpPr>
          <a:xfrm>
            <a:off x="100080" y="657720"/>
            <a:ext cx="277200" cy="907560"/>
            <a:chOff x="100080" y="657720"/>
            <a:chExt cx="277200" cy="907560"/>
          </a:xfrm>
        </p:grpSpPr>
        <p:sp>
          <p:nvSpPr>
            <p:cNvPr id="377" name="Rectangle 8"/>
            <p:cNvSpPr/>
            <p:nvPr/>
          </p:nvSpPr>
          <p:spPr>
            <a:xfrm>
              <a:off x="101880" y="975240"/>
              <a:ext cx="273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b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Rectangle 9"/>
            <p:cNvSpPr/>
            <p:nvPr/>
          </p:nvSpPr>
          <p:spPr>
            <a:xfrm>
              <a:off x="100080" y="657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Rectangle 10"/>
            <p:cNvSpPr/>
            <p:nvPr/>
          </p:nvSpPr>
          <p:spPr>
            <a:xfrm>
              <a:off x="111600" y="1293120"/>
              <a:ext cx="254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14792">
                      <a:alpha val="49000"/>
                    </a:srgbClr>
                  </a:solidFill>
                  <a:latin typeface="Designball-Social-01"/>
                </a:rPr>
                <a:t>c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Rectangle 11">
              <a:hlinkClick r:id="rId2"/>
            </p:cNvPr>
            <p:cNvSpPr/>
            <p:nvPr/>
          </p:nvSpPr>
          <p:spPr>
            <a:xfrm>
              <a:off x="155880" y="100296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81" name="Rectangle 12">
              <a:hlinkClick r:id="rId3"/>
            </p:cNvPr>
            <p:cNvSpPr/>
            <p:nvPr/>
          </p:nvSpPr>
          <p:spPr>
            <a:xfrm>
              <a:off x="155880" y="68760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  <p:sp>
          <p:nvSpPr>
            <p:cNvPr id="382" name="Rectangle 13">
              <a:hlinkClick r:id="rId4"/>
            </p:cNvPr>
            <p:cNvSpPr/>
            <p:nvPr/>
          </p:nvSpPr>
          <p:spPr>
            <a:xfrm>
              <a:off x="155880" y="1318320"/>
              <a:ext cx="165960" cy="2217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900" spc="-1" strike="noStrike">
                <a:solidFill>
                  <a:srgbClr val="314792">
                    <a:alpha val="49000"/>
                  </a:srgbClr>
                </a:solidFill>
                <a:latin typeface="Calibri"/>
              </a:endParaRPr>
            </a:p>
          </p:txBody>
        </p:sp>
      </p:grpSp>
      <p:cxnSp>
        <p:nvCxnSpPr>
          <p:cNvPr id="383" name="Straight Connector 15"/>
          <p:cNvCxnSpPr/>
          <p:nvPr/>
        </p:nvCxnSpPr>
        <p:spPr>
          <a:xfrm>
            <a:off x="491400" y="0"/>
            <a:ext cx="360" cy="6858360"/>
          </a:xfrm>
          <a:prstGeom prst="straightConnector1">
            <a:avLst/>
          </a:prstGeom>
          <a:ln w="25400">
            <a:solidFill>
              <a:srgbClr val="ebecf1"/>
            </a:solidFill>
          </a:ln>
        </p:spPr>
      </p:cxnSp>
      <p:sp>
        <p:nvSpPr>
          <p:cNvPr id="384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l" blurRad="952560" dist="216000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1164960" y="6109920"/>
            <a:ext cx="58680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2"/>
          <p:cNvSpPr/>
          <p:nvPr/>
        </p:nvSpPr>
        <p:spPr>
          <a:xfrm>
            <a:off x="781920" y="647640"/>
            <a:ext cx="10628280" cy="5524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091560" y="495360"/>
            <a:ext cx="5604120" cy="587052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raphic 3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-74880" y="0"/>
            <a:ext cx="12341160" cy="6857640"/>
          </a:xfrm>
          <a:prstGeom prst="rect">
            <a:avLst/>
          </a:prstGeom>
          <a:ln w="0">
            <a:noFill/>
          </a:ln>
        </p:spPr>
      </p:pic>
      <p:sp>
        <p:nvSpPr>
          <p:cNvPr id="388" name="Slide Number Placeholder 5"/>
          <p:cNvSpPr/>
          <p:nvPr/>
        </p:nvSpPr>
        <p:spPr>
          <a:xfrm>
            <a:off x="1188180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B5258AD2-B6B6-4E0C-A6D0-3B1D76DF8959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Box 2"/>
          <p:cNvSpPr/>
          <p:nvPr/>
        </p:nvSpPr>
        <p:spPr>
          <a:xfrm>
            <a:off x="10782360" y="644400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"/>
                <a:ea typeface="Open Sans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4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lide Number Placeholder 5"/>
          <p:cNvSpPr/>
          <p:nvPr/>
        </p:nvSpPr>
        <p:spPr>
          <a:xfrm>
            <a:off x="11881800" y="32832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B1AE56EF-BD6B-43C0-857E-7B48DC07942C}" type="slidenum">
              <a:rPr b="1" lang="en-US" sz="1200" spc="-1" strike="noStrike">
                <a:solidFill>
                  <a:srgbClr val="172144"/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Box 2"/>
          <p:cNvSpPr/>
          <p:nvPr/>
        </p:nvSpPr>
        <p:spPr>
          <a:xfrm>
            <a:off x="10782360" y="6444000"/>
            <a:ext cx="12614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/>
                </a:solidFill>
                <a:latin typeface="Open Sans"/>
                <a:ea typeface="Open Sans"/>
              </a:rPr>
              <a:t>MASSIVE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4140720" y="1473480"/>
            <a:ext cx="3910320" cy="39110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Rectangle 16"/>
          <p:cNvSpPr/>
          <p:nvPr/>
        </p:nvSpPr>
        <p:spPr>
          <a:xfrm rot="5400000">
            <a:off x="5941800" y="-5484600"/>
            <a:ext cx="491400" cy="114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94" name="Rectangle 1"/>
          <p:cNvSpPr/>
          <p:nvPr/>
        </p:nvSpPr>
        <p:spPr>
          <a:xfrm>
            <a:off x="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95" name="Rectangle 17"/>
          <p:cNvSpPr/>
          <p:nvPr/>
        </p:nvSpPr>
        <p:spPr>
          <a:xfrm rot="5400000">
            <a:off x="6078960" y="744480"/>
            <a:ext cx="491400" cy="1173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96" name="Rectangle 18"/>
          <p:cNvSpPr/>
          <p:nvPr/>
        </p:nvSpPr>
        <p:spPr>
          <a:xfrm>
            <a:off x="11700360" y="0"/>
            <a:ext cx="4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97" name="Straight Connector 23"/>
          <p:cNvCxnSpPr/>
          <p:nvPr/>
        </p:nvCxnSpPr>
        <p:spPr>
          <a:xfrm>
            <a:off x="119880" y="152280"/>
            <a:ext cx="23868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398" name="Straight Connector 24"/>
          <p:cNvCxnSpPr/>
          <p:nvPr/>
        </p:nvCxnSpPr>
        <p:spPr>
          <a:xfrm>
            <a:off x="119880" y="227880"/>
            <a:ext cx="10224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cxnSp>
        <p:nvCxnSpPr>
          <p:cNvPr id="399" name="Straight Connector 25"/>
          <p:cNvCxnSpPr/>
          <p:nvPr/>
        </p:nvCxnSpPr>
        <p:spPr>
          <a:xfrm>
            <a:off x="119880" y="303120"/>
            <a:ext cx="181800" cy="360"/>
          </a:xfrm>
          <a:prstGeom prst="straightConnector1">
            <a:avLst/>
          </a:prstGeom>
          <a:ln w="50800">
            <a:solidFill>
              <a:srgbClr val="172144">
                <a:alpha val="32000"/>
              </a:srgbClr>
            </a:solidFill>
          </a:ln>
        </p:spPr>
      </p:cxnSp>
      <p:sp>
        <p:nvSpPr>
          <p:cNvPr id="400" name="Slide Number Placeholder 5"/>
          <p:cNvSpPr/>
          <p:nvPr/>
        </p:nvSpPr>
        <p:spPr>
          <a:xfrm>
            <a:off x="164520" y="645876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F1CE2AF7-3A36-4C84-8630-C9E51B5835C8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Open Sans Light"/>
                <a:ea typeface="Open Sans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Box 11"/>
          <p:cNvSpPr/>
          <p:nvPr/>
        </p:nvSpPr>
        <p:spPr>
          <a:xfrm>
            <a:off x="5465160" y="115200"/>
            <a:ext cx="1261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Open Sans Extrabold"/>
                <a:ea typeface="Open Sans Extrabold"/>
              </a:rPr>
              <a:t>Massive 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5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6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7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BA337965-57AA-40E0-A90B-C9B083932BA4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12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13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5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7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8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9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8C424AA7-2F38-4BBB-97B1-42EB696B9656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24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25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26" name="Rectangle 1"/>
          <p:cNvSpPr/>
          <p:nvPr/>
        </p:nvSpPr>
        <p:spPr>
          <a:xfrm>
            <a:off x="781920" y="647640"/>
            <a:ext cx="10628280" cy="5524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739200" y="1416600"/>
            <a:ext cx="4022640" cy="4024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5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1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2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3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9B1FEC21-2B83-414F-9083-C82A409F45FC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38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39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6515280" y="2960280"/>
            <a:ext cx="1368360" cy="937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932960" y="2960280"/>
            <a:ext cx="1368360" cy="937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9350640" y="2960280"/>
            <a:ext cx="1368360" cy="9374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3387600" y="3326040"/>
            <a:ext cx="985680" cy="31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6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7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8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C8DFBDC1-EEBE-4827-8FC0-01978D07BCBD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53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54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5313960" cy="685764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5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9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0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1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21B09B13-3206-41A8-BF4E-072AE5543A98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66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67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68" name="Rectangle 1"/>
          <p:cNvSpPr/>
          <p:nvPr/>
        </p:nvSpPr>
        <p:spPr>
          <a:xfrm>
            <a:off x="781920" y="647640"/>
            <a:ext cx="10628280" cy="5524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5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2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4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9379C46F-7AC1-461D-9A64-17B594917C9C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79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80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94140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57012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619884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882720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5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8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9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0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783E0F55-A344-4EE8-952C-065334FC90C9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95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96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body"/>
          </p:nvPr>
        </p:nvSpPr>
        <p:spPr>
          <a:xfrm>
            <a:off x="112968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375840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38676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9015480" y="1523160"/>
            <a:ext cx="2389320" cy="3772800"/>
          </a:xfrm>
          <a:prstGeom prst="rect">
            <a:avLst/>
          </a:prstGeom>
          <a:pattFill prst="openDmnd">
            <a:fgClr>
              <a:srgbClr val="ffffff"/>
            </a:fgClr>
            <a:bgClr>
              <a:srgbClr val="d9d9d9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6"/>
          <p:cNvSpPr/>
          <p:nvPr/>
        </p:nvSpPr>
        <p:spPr>
          <a:xfrm rot="16200000">
            <a:off x="10424160" y="2929680"/>
            <a:ext cx="27525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Century Gothic"/>
              </a:rPr>
              <a:t>Massive X</a:t>
            </a: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 presentation to DesignBall team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Box 8"/>
          <p:cNvSpPr/>
          <p:nvPr/>
        </p:nvSpPr>
        <p:spPr>
          <a:xfrm rot="16200000">
            <a:off x="-709200" y="3216600"/>
            <a:ext cx="219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/>
                </a:solidFill>
                <a:latin typeface="Century Gothic"/>
              </a:rPr>
              <a:t>Massive 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Oval 9"/>
          <p:cNvSpPr/>
          <p:nvPr/>
        </p:nvSpPr>
        <p:spPr>
          <a:xfrm>
            <a:off x="364680" y="36972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4" name="Oval 10"/>
          <p:cNvSpPr/>
          <p:nvPr/>
        </p:nvSpPr>
        <p:spPr>
          <a:xfrm>
            <a:off x="364680" y="51840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5" name="Oval 11"/>
          <p:cNvSpPr/>
          <p:nvPr/>
        </p:nvSpPr>
        <p:spPr>
          <a:xfrm>
            <a:off x="364680" y="667080"/>
            <a:ext cx="51120" cy="5112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8280" bIns="-82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9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6" name="Slide Number Placeholder 5"/>
          <p:cNvSpPr/>
          <p:nvPr/>
        </p:nvSpPr>
        <p:spPr>
          <a:xfrm>
            <a:off x="11702880" y="4438800"/>
            <a:ext cx="1620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0840" rIns="60840" tIns="30600" bIns="30600" anchor="ctr">
            <a:noAutofit/>
          </a:bodyPr>
          <a:p>
            <a:pPr algn="ctr" defTabSz="914400">
              <a:lnSpc>
                <a:spcPct val="100000"/>
              </a:lnSpc>
            </a:pPr>
            <a:fld id="{73A2131E-913F-423B-92CB-5A0251FB0F54}" type="slidenum">
              <a:rPr b="1" lang="en-US" sz="1200" spc="-1" strike="noStrike">
                <a:solidFill>
                  <a:schemeClr val="dk1">
                    <a:lumMod val="90000"/>
                    <a:lumOff val="10000"/>
                  </a:schemeClr>
                </a:solidFill>
                <a:latin typeface="Century 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Rectangle 18"/>
          <p:cNvSpPr/>
          <p:nvPr/>
        </p:nvSpPr>
        <p:spPr>
          <a:xfrm>
            <a:off x="255960" y="5979600"/>
            <a:ext cx="304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19"/>
          <p:cNvSpPr/>
          <p:nvPr/>
        </p:nvSpPr>
        <p:spPr>
          <a:xfrm>
            <a:off x="253440" y="566172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Rectangle 20"/>
          <p:cNvSpPr/>
          <p:nvPr/>
        </p:nvSpPr>
        <p:spPr>
          <a:xfrm>
            <a:off x="269640" y="6297120"/>
            <a:ext cx="27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25000"/>
                    <a:lumOff val="75000"/>
                  </a:schemeClr>
                </a:solidFill>
                <a:latin typeface="Designball-Social-01"/>
              </a:rPr>
              <a:t>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Rectangle 21">
            <a:hlinkClick r:id="rId2"/>
          </p:cNvPr>
          <p:cNvSpPr/>
          <p:nvPr/>
        </p:nvSpPr>
        <p:spPr>
          <a:xfrm>
            <a:off x="325080" y="603756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511" name="Rectangle 23">
            <a:hlinkClick r:id="rId3"/>
          </p:cNvPr>
          <p:cNvSpPr/>
          <p:nvPr/>
        </p:nvSpPr>
        <p:spPr>
          <a:xfrm>
            <a:off x="325080" y="572220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512" name="Rectangle 24">
            <a:hlinkClick r:id="rId4"/>
          </p:cNvPr>
          <p:cNvSpPr/>
          <p:nvPr/>
        </p:nvSpPr>
        <p:spPr>
          <a:xfrm>
            <a:off x="325080" y="6352920"/>
            <a:ext cx="165960" cy="221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200" spc="-1" strike="noStrike">
              <a:solidFill>
                <a:schemeClr val="dk1">
                  <a:lumMod val="25000"/>
                  <a:lumOff val="75000"/>
                </a:schemeClr>
              </a:solidFill>
              <a:latin typeface="Calibri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 type="body"/>
          </p:nvPr>
        </p:nvSpPr>
        <p:spPr>
          <a:xfrm>
            <a:off x="2663640" y="0"/>
            <a:ext cx="9528120" cy="6857640"/>
          </a:xfrm>
          <a:prstGeom prst="rect">
            <a:avLst/>
          </a:prstGeom>
          <a:pattFill prst="wdUpDiag">
            <a:fgClr>
              <a:srgbClr val="dee2e4"/>
            </a:fgClr>
            <a:bgClr>
              <a:srgbClr val="a0acb1"/>
            </a:bgClr>
          </a:patt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84E00B-B73F-43EB-A09D-410DA1D24C94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DB4105-FE6D-4A9B-B4F7-2C933BB776EC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0e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82F582-3663-4A43-9D45-9A43B38AD550}" type="slidenum">
              <a:rPr b="0" lang="id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" Target="slide1.xml"/><Relationship Id="rId4" Type="http://schemas.openxmlformats.org/officeDocument/2006/relationships/slide" Target="slide2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slide" Target="slide1.xml"/><Relationship Id="rId7" Type="http://schemas.openxmlformats.org/officeDocument/2006/relationships/slide" Target="slide2.xml"/><Relationship Id="rId8" Type="http://schemas.openxmlformats.org/officeDocument/2006/relationships/slide" Target="slide1.xml"/><Relationship Id="rId9" Type="http://schemas.openxmlformats.org/officeDocument/2006/relationships/slide" Target="slide11.xml"/><Relationship Id="rId10" Type="http://schemas.openxmlformats.org/officeDocument/2006/relationships/slideLayout" Target="../slideLayouts/slideLayout6.xml"/><Relationship Id="rId11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" Target="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" Target="slide8.xml"/><Relationship Id="rId7" Type="http://schemas.openxmlformats.org/officeDocument/2006/relationships/slide" Target="slide2.xml"/><Relationship Id="rId8" Type="http://schemas.openxmlformats.org/officeDocument/2006/relationships/slide" Target="slide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8.xml"/><Relationship Id="rId8" Type="http://schemas.openxmlformats.org/officeDocument/2006/relationships/slide" Target="slide11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" Target="slide1.xml"/><Relationship Id="rId5" Type="http://schemas.openxmlformats.org/officeDocument/2006/relationships/slide" Target="slide2.xml"/><Relationship Id="rId6" Type="http://schemas.openxmlformats.org/officeDocument/2006/relationships/slide" Target="slide1.xml"/><Relationship Id="rId7" Type="http://schemas.openxmlformats.org/officeDocument/2006/relationships/slide" Target="slide11.xml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" Target="slide8.xml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slide" Target="slide1.xml"/><Relationship Id="rId8" Type="http://schemas.openxmlformats.org/officeDocument/2006/relationships/slide" Target="slide2.xml"/><Relationship Id="rId9" Type="http://schemas.openxmlformats.org/officeDocument/2006/relationships/slide" Target="slide1.xml"/><Relationship Id="rId10" Type="http://schemas.openxmlformats.org/officeDocument/2006/relationships/slide" Target="slide11.xml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521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522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523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4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5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6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7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8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29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0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1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2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3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4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5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6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7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8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39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0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1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2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3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4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5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6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7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48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49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550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1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2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3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4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5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6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7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8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59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0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1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2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3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4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5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6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7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8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69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0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1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2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3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4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5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6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7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8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79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0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81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582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3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4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5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6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7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8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89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0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1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2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3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4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5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6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7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8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599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0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1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2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3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4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5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6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7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8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09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0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1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2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3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4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615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616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617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8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19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0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1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2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3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4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5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6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7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8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29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0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1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2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3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4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5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6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7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8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39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0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1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2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3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4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45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646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7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8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49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0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1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2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3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4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5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6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7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8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59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0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1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2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3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4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5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6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7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8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69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0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1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2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3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4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5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6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77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78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679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0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1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2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3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4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5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6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7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8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89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0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1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2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3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4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5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6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7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8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699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0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1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2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3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4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5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6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7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8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09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10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711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712" name="Group 255"/>
          <p:cNvGrpSpPr/>
          <p:nvPr/>
        </p:nvGrpSpPr>
        <p:grpSpPr>
          <a:xfrm>
            <a:off x="5550840" y="1415160"/>
            <a:ext cx="1715400" cy="1210680"/>
            <a:chOff x="5550840" y="1415160"/>
            <a:chExt cx="1715400" cy="1210680"/>
          </a:xfrm>
        </p:grpSpPr>
        <p:sp>
          <p:nvSpPr>
            <p:cNvPr id="713" name="Freeform: Shape 256"/>
            <p:cNvSpPr/>
            <p:nvPr/>
          </p:nvSpPr>
          <p:spPr>
            <a:xfrm>
              <a:off x="6325920" y="1451880"/>
              <a:ext cx="665640" cy="1119960"/>
            </a:xfrm>
            <a:custGeom>
              <a:avLst/>
              <a:gdLst>
                <a:gd name="textAreaLeft" fmla="*/ 0 w 665640"/>
                <a:gd name="textAreaRight" fmla="*/ 666000 w 665640"/>
                <a:gd name="textAreaTop" fmla="*/ 0 h 1119960"/>
                <a:gd name="textAreaBottom" fmla="*/ 1120320 h 11199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4" name="Freeform: Shape 257"/>
            <p:cNvSpPr/>
            <p:nvPr/>
          </p:nvSpPr>
          <p:spPr>
            <a:xfrm>
              <a:off x="5779080" y="1415160"/>
              <a:ext cx="862560" cy="1210680"/>
            </a:xfrm>
            <a:custGeom>
              <a:avLst/>
              <a:gdLst>
                <a:gd name="textAreaLeft" fmla="*/ 0 w 862560"/>
                <a:gd name="textAreaRight" fmla="*/ 862920 w 862560"/>
                <a:gd name="textAreaTop" fmla="*/ 0 h 1210680"/>
                <a:gd name="textAreaBottom" fmla="*/ 1211040 h 121068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5" name="Freeform: Shape 258"/>
            <p:cNvSpPr/>
            <p:nvPr/>
          </p:nvSpPr>
          <p:spPr>
            <a:xfrm>
              <a:off x="6422400" y="2187720"/>
              <a:ext cx="171360" cy="14580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145800"/>
                <a:gd name="textAreaBottom" fmla="*/ 146160 h 14580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6" name="Freeform: Shape 259"/>
            <p:cNvSpPr/>
            <p:nvPr/>
          </p:nvSpPr>
          <p:spPr>
            <a:xfrm>
              <a:off x="6470280" y="1601640"/>
              <a:ext cx="171360" cy="14580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145800"/>
                <a:gd name="textAreaBottom" fmla="*/ 146160 h 14580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7" name="Freeform: Shape 260"/>
            <p:cNvSpPr/>
            <p:nvPr/>
          </p:nvSpPr>
          <p:spPr>
            <a:xfrm>
              <a:off x="6174000" y="1904760"/>
              <a:ext cx="246960" cy="211680"/>
            </a:xfrm>
            <a:custGeom>
              <a:avLst/>
              <a:gdLst>
                <a:gd name="textAreaLeft" fmla="*/ 0 w 246960"/>
                <a:gd name="textAreaRight" fmla="*/ 247320 w 246960"/>
                <a:gd name="textAreaTop" fmla="*/ 0 h 211680"/>
                <a:gd name="textAreaBottom" fmla="*/ 212040 h 2116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8" name="Freeform: Shape 261"/>
            <p:cNvSpPr/>
            <p:nvPr/>
          </p:nvSpPr>
          <p:spPr>
            <a:xfrm>
              <a:off x="6042600" y="2291040"/>
              <a:ext cx="105480" cy="9036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90360"/>
                <a:gd name="textAreaBottom" fmla="*/ 90720 h 9036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19" name="Freeform: Shape 262"/>
            <p:cNvSpPr/>
            <p:nvPr/>
          </p:nvSpPr>
          <p:spPr>
            <a:xfrm>
              <a:off x="5966640" y="1647000"/>
              <a:ext cx="150840" cy="13068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130680"/>
                <a:gd name="textAreaBottom" fmla="*/ 131040 h 13068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0" name="Freeform: Shape 263"/>
            <p:cNvSpPr/>
            <p:nvPr/>
          </p:nvSpPr>
          <p:spPr>
            <a:xfrm>
              <a:off x="5550840" y="1567080"/>
              <a:ext cx="1715400" cy="847440"/>
            </a:xfrm>
            <a:custGeom>
              <a:avLst/>
              <a:gdLst>
                <a:gd name="textAreaLeft" fmla="*/ 0 w 1715400"/>
                <a:gd name="textAreaRight" fmla="*/ 1715760 w 1715400"/>
                <a:gd name="textAreaTop" fmla="*/ 0 h 847440"/>
                <a:gd name="textAreaBottom" fmla="*/ 847800 h 84744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721" name="Picture 254" descr=""/>
          <p:cNvPicPr/>
          <p:nvPr/>
        </p:nvPicPr>
        <p:blipFill>
          <a:blip r:embed="rId1"/>
          <a:stretch/>
        </p:blipFill>
        <p:spPr>
          <a:xfrm>
            <a:off x="5494680" y="3865680"/>
            <a:ext cx="6743520" cy="675684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/>
            </a:outerShdw>
          </a:effectLst>
        </p:spPr>
      </p:pic>
      <p:grpSp>
        <p:nvGrpSpPr>
          <p:cNvPr id="722" name="Group 264"/>
          <p:cNvGrpSpPr/>
          <p:nvPr/>
        </p:nvGrpSpPr>
        <p:grpSpPr>
          <a:xfrm>
            <a:off x="11089080" y="2738160"/>
            <a:ext cx="809280" cy="808920"/>
            <a:chOff x="11089080" y="2738160"/>
            <a:chExt cx="809280" cy="808920"/>
          </a:xfrm>
        </p:grpSpPr>
        <p:sp>
          <p:nvSpPr>
            <p:cNvPr id="723" name="Freeform: Shape 265"/>
            <p:cNvSpPr/>
            <p:nvPr/>
          </p:nvSpPr>
          <p:spPr>
            <a:xfrm>
              <a:off x="11345400" y="2739600"/>
              <a:ext cx="552960" cy="80136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801360"/>
                <a:gd name="textAreaBottom" fmla="*/ 801720 h 801360"/>
              </a:gdLst>
              <a:ahLst/>
              <a:rect l="textAreaLeft" t="textAreaTop" r="textAreaRight" b="textAreaBottom"/>
              <a:pathLst>
                <a:path w="490585" h="710503">
                  <a:moveTo>
                    <a:pt x="492983" y="358838"/>
                  </a:moveTo>
                  <a:cubicBezTo>
                    <a:pt x="492983" y="535889"/>
                    <a:pt x="365193" y="683132"/>
                    <a:pt x="196770" y="713244"/>
                  </a:cubicBezTo>
                  <a:cubicBezTo>
                    <a:pt x="196770" y="713244"/>
                    <a:pt x="55211" y="651159"/>
                    <a:pt x="73075" y="587857"/>
                  </a:cubicBezTo>
                  <a:cubicBezTo>
                    <a:pt x="90905" y="524554"/>
                    <a:pt x="274282" y="479116"/>
                    <a:pt x="259667" y="394735"/>
                  </a:cubicBezTo>
                  <a:cubicBezTo>
                    <a:pt x="245084" y="310355"/>
                    <a:pt x="66579" y="289242"/>
                    <a:pt x="9772" y="212982"/>
                  </a:cubicBezTo>
                  <a:cubicBezTo>
                    <a:pt x="-47034" y="136721"/>
                    <a:pt x="162362" y="0"/>
                    <a:pt x="162362" y="0"/>
                  </a:cubicBezTo>
                  <a:cubicBezTo>
                    <a:pt x="347465" y="14954"/>
                    <a:pt x="492983" y="169912"/>
                    <a:pt x="492983" y="358838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4" name="Freeform: Shape 266"/>
            <p:cNvSpPr/>
            <p:nvPr/>
          </p:nvSpPr>
          <p:spPr>
            <a:xfrm>
              <a:off x="11089080" y="2738160"/>
              <a:ext cx="549360" cy="80892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808920"/>
                <a:gd name="textAreaBottom" fmla="*/ 809280 h 808920"/>
              </a:gdLst>
              <a:ahLst/>
              <a:rect l="textAreaLeft" t="textAreaTop" r="textAreaRight" b="textAreaBottom"/>
              <a:pathLst>
                <a:path w="487202" h="717269">
                  <a:moveTo>
                    <a:pt x="300171" y="589075"/>
                  </a:moveTo>
                  <a:cubicBezTo>
                    <a:pt x="282306" y="652377"/>
                    <a:pt x="423866" y="714462"/>
                    <a:pt x="423866" y="714462"/>
                  </a:cubicBezTo>
                  <a:cubicBezTo>
                    <a:pt x="403160" y="718183"/>
                    <a:pt x="381811" y="720112"/>
                    <a:pt x="360022" y="720112"/>
                  </a:cubicBezTo>
                  <a:cubicBezTo>
                    <a:pt x="161182" y="720112"/>
                    <a:pt x="0" y="558895"/>
                    <a:pt x="0" y="360056"/>
                  </a:cubicBezTo>
                  <a:cubicBezTo>
                    <a:pt x="0" y="161217"/>
                    <a:pt x="161182" y="0"/>
                    <a:pt x="360022" y="0"/>
                  </a:cubicBezTo>
                  <a:cubicBezTo>
                    <a:pt x="369936" y="0"/>
                    <a:pt x="379747" y="406"/>
                    <a:pt x="389458" y="1218"/>
                  </a:cubicBezTo>
                  <a:cubicBezTo>
                    <a:pt x="389458" y="1218"/>
                    <a:pt x="180062" y="137939"/>
                    <a:pt x="236868" y="214200"/>
                  </a:cubicBezTo>
                  <a:cubicBezTo>
                    <a:pt x="293675" y="290460"/>
                    <a:pt x="472180" y="311573"/>
                    <a:pt x="486763" y="395953"/>
                  </a:cubicBezTo>
                  <a:cubicBezTo>
                    <a:pt x="501378" y="480334"/>
                    <a:pt x="318001" y="525772"/>
                    <a:pt x="300171" y="589075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5" name="Freeform: Shape 267"/>
            <p:cNvSpPr/>
            <p:nvPr/>
          </p:nvSpPr>
          <p:spPr>
            <a:xfrm>
              <a:off x="11153160" y="2964600"/>
              <a:ext cx="152280" cy="1522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152280"/>
                <a:gd name="textAreaBottom" fmla="*/ 152640 h 152280"/>
              </a:gdLst>
              <a:ahLst/>
              <a:rect l="textAreaLeft" t="textAreaTop" r="textAreaRight" b="textAreaBottom"/>
              <a:pathLst>
                <a:path w="135333" h="135333">
                  <a:moveTo>
                    <a:pt x="136552" y="68276"/>
                  </a:moveTo>
                  <a:cubicBezTo>
                    <a:pt x="136552" y="105984"/>
                    <a:pt x="105984" y="136552"/>
                    <a:pt x="68277" y="136552"/>
                  </a:cubicBezTo>
                  <a:cubicBezTo>
                    <a:pt x="30569" y="136552"/>
                    <a:pt x="1" y="105984"/>
                    <a:pt x="1" y="68276"/>
                  </a:cubicBezTo>
                  <a:cubicBezTo>
                    <a:pt x="1" y="30568"/>
                    <a:pt x="30569" y="0"/>
                    <a:pt x="68277" y="0"/>
                  </a:cubicBezTo>
                  <a:cubicBezTo>
                    <a:pt x="105984" y="0"/>
                    <a:pt x="136552" y="30568"/>
                    <a:pt x="136552" y="68276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6" name="Freeform: Shape 269"/>
            <p:cNvSpPr/>
            <p:nvPr/>
          </p:nvSpPr>
          <p:spPr>
            <a:xfrm>
              <a:off x="11326320" y="3084840"/>
              <a:ext cx="232560" cy="232560"/>
            </a:xfrm>
            <a:custGeom>
              <a:avLst/>
              <a:gdLst>
                <a:gd name="textAreaLeft" fmla="*/ 0 w 232560"/>
                <a:gd name="textAreaRight" fmla="*/ 232920 w 232560"/>
                <a:gd name="textAreaTop" fmla="*/ 0 h 232560"/>
                <a:gd name="textAreaBottom" fmla="*/ 232920 h 232560"/>
              </a:gdLst>
              <a:ahLst/>
              <a:rect l="textAreaLeft" t="textAreaTop" r="textAreaRight" b="textAreaBottom"/>
              <a:pathLst>
                <a:path w="206384" h="206384">
                  <a:moveTo>
                    <a:pt x="207670" y="103835"/>
                  </a:moveTo>
                  <a:cubicBezTo>
                    <a:pt x="207670" y="161181"/>
                    <a:pt x="161181" y="207670"/>
                    <a:pt x="103835" y="207670"/>
                  </a:cubicBezTo>
                  <a:cubicBezTo>
                    <a:pt x="46488" y="207670"/>
                    <a:pt x="0" y="161181"/>
                    <a:pt x="0" y="103835"/>
                  </a:cubicBezTo>
                  <a:cubicBezTo>
                    <a:pt x="0" y="46488"/>
                    <a:pt x="46489" y="0"/>
                    <a:pt x="103835" y="0"/>
                  </a:cubicBezTo>
                  <a:cubicBezTo>
                    <a:pt x="161182" y="0"/>
                    <a:pt x="207670" y="46488"/>
                    <a:pt x="207670" y="103835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7" name="Freeform: Shape 270"/>
            <p:cNvSpPr/>
            <p:nvPr/>
          </p:nvSpPr>
          <p:spPr>
            <a:xfrm>
              <a:off x="11660400" y="3013200"/>
              <a:ext cx="121680" cy="12168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121680"/>
                <a:gd name="textAreaBottom" fmla="*/ 122040 h 121680"/>
              </a:gdLst>
              <a:ahLst/>
              <a:rect l="textAreaLeft" t="textAreaTop" r="textAreaRight" b="textAreaBottom"/>
              <a:pathLst>
                <a:path w="108267" h="108267">
                  <a:moveTo>
                    <a:pt x="110838" y="55419"/>
                  </a:moveTo>
                  <a:cubicBezTo>
                    <a:pt x="110838" y="86026"/>
                    <a:pt x="86026" y="110839"/>
                    <a:pt x="55419" y="110839"/>
                  </a:cubicBezTo>
                  <a:cubicBezTo>
                    <a:pt x="24812" y="110839"/>
                    <a:pt x="1" y="86026"/>
                    <a:pt x="1" y="55419"/>
                  </a:cubicBezTo>
                  <a:cubicBezTo>
                    <a:pt x="1" y="24812"/>
                    <a:pt x="24812" y="0"/>
                    <a:pt x="55419" y="0"/>
                  </a:cubicBezTo>
                  <a:cubicBezTo>
                    <a:pt x="86026" y="0"/>
                    <a:pt x="110838" y="24812"/>
                    <a:pt x="110838" y="55419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28" name="Freeform: Shape 271"/>
            <p:cNvSpPr/>
            <p:nvPr/>
          </p:nvSpPr>
          <p:spPr>
            <a:xfrm>
              <a:off x="11532600" y="3373200"/>
              <a:ext cx="87480" cy="874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77817" h="77817">
                  <a:moveTo>
                    <a:pt x="78359" y="39179"/>
                  </a:moveTo>
                  <a:cubicBezTo>
                    <a:pt x="78359" y="60817"/>
                    <a:pt x="60817" y="78358"/>
                    <a:pt x="39179" y="78358"/>
                  </a:cubicBezTo>
                  <a:cubicBezTo>
                    <a:pt x="17541" y="78358"/>
                    <a:pt x="0" y="60817"/>
                    <a:pt x="0" y="39179"/>
                  </a:cubicBezTo>
                  <a:cubicBezTo>
                    <a:pt x="0" y="17541"/>
                    <a:pt x="17541" y="0"/>
                    <a:pt x="39179" y="0"/>
                  </a:cubicBezTo>
                  <a:cubicBezTo>
                    <a:pt x="60817" y="0"/>
                    <a:pt x="78359" y="17541"/>
                    <a:pt x="78359" y="39179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729" name="Group 272"/>
          <p:cNvGrpSpPr/>
          <p:nvPr/>
        </p:nvGrpSpPr>
        <p:grpSpPr>
          <a:xfrm>
            <a:off x="10242360" y="983880"/>
            <a:ext cx="517320" cy="520200"/>
            <a:chOff x="10242360" y="983880"/>
            <a:chExt cx="517320" cy="520200"/>
          </a:xfrm>
        </p:grpSpPr>
        <p:sp>
          <p:nvSpPr>
            <p:cNvPr id="730" name="Freeform: Shape 273"/>
            <p:cNvSpPr/>
            <p:nvPr/>
          </p:nvSpPr>
          <p:spPr>
            <a:xfrm>
              <a:off x="10242360" y="983880"/>
              <a:ext cx="329040" cy="487080"/>
            </a:xfrm>
            <a:custGeom>
              <a:avLst/>
              <a:gdLst>
                <a:gd name="textAreaLeft" fmla="*/ 0 w 329040"/>
                <a:gd name="textAreaRight" fmla="*/ 329400 w 32904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240217" h="355251">
                  <a:moveTo>
                    <a:pt x="96337" y="355683"/>
                  </a:moveTo>
                  <a:cubicBezTo>
                    <a:pt x="55601" y="332609"/>
                    <a:pt x="25659" y="295697"/>
                    <a:pt x="10738" y="253067"/>
                  </a:cubicBezTo>
                  <a:cubicBezTo>
                    <a:pt x="4885" y="236420"/>
                    <a:pt x="1332" y="218962"/>
                    <a:pt x="317" y="201064"/>
                  </a:cubicBezTo>
                  <a:cubicBezTo>
                    <a:pt x="-258" y="191287"/>
                    <a:pt x="-55" y="181373"/>
                    <a:pt x="960" y="171426"/>
                  </a:cubicBezTo>
                  <a:cubicBezTo>
                    <a:pt x="2279" y="158265"/>
                    <a:pt x="4986" y="145036"/>
                    <a:pt x="9216" y="131943"/>
                  </a:cubicBezTo>
                  <a:cubicBezTo>
                    <a:pt x="10670" y="127443"/>
                    <a:pt x="12260" y="123011"/>
                    <a:pt x="14053" y="118714"/>
                  </a:cubicBezTo>
                  <a:cubicBezTo>
                    <a:pt x="20516" y="102677"/>
                    <a:pt x="29008" y="87925"/>
                    <a:pt x="39125" y="74730"/>
                  </a:cubicBezTo>
                  <a:cubicBezTo>
                    <a:pt x="44842" y="67253"/>
                    <a:pt x="51067" y="60250"/>
                    <a:pt x="57767" y="53787"/>
                  </a:cubicBezTo>
                  <a:lnTo>
                    <a:pt x="57801" y="53787"/>
                  </a:lnTo>
                  <a:cubicBezTo>
                    <a:pt x="105302" y="7740"/>
                    <a:pt x="175372" y="-12019"/>
                    <a:pt x="242938" y="7469"/>
                  </a:cubicBezTo>
                  <a:lnTo>
                    <a:pt x="242938" y="7503"/>
                  </a:lnTo>
                  <a:cubicBezTo>
                    <a:pt x="242938" y="7503"/>
                    <a:pt x="201085" y="39171"/>
                    <a:pt x="177876" y="102778"/>
                  </a:cubicBezTo>
                  <a:cubicBezTo>
                    <a:pt x="154666" y="166419"/>
                    <a:pt x="178822" y="201538"/>
                    <a:pt x="166778" y="244168"/>
                  </a:cubicBezTo>
                  <a:cubicBezTo>
                    <a:pt x="155274" y="284667"/>
                    <a:pt x="131489" y="338868"/>
                    <a:pt x="96337" y="355683"/>
                  </a:cubicBezTo>
                  <a:close/>
                </a:path>
              </a:pathLst>
            </a:custGeom>
            <a:solidFill>
              <a:srgbClr val="d3e0fd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31" name="Freeform: Shape 274"/>
            <p:cNvSpPr/>
            <p:nvPr/>
          </p:nvSpPr>
          <p:spPr>
            <a:xfrm>
              <a:off x="10374480" y="993960"/>
              <a:ext cx="384840" cy="510120"/>
            </a:xfrm>
            <a:custGeom>
              <a:avLst/>
              <a:gdLst>
                <a:gd name="textAreaLeft" fmla="*/ 0 w 384840"/>
                <a:gd name="textAreaRight" fmla="*/ 385200 w 384840"/>
                <a:gd name="textAreaTop" fmla="*/ 0 h 510120"/>
                <a:gd name="textAreaBottom" fmla="*/ 510480 h 510120"/>
              </a:gdLst>
              <a:ahLst/>
              <a:rect l="textAreaLeft" t="textAreaTop" r="textAreaRight" b="textAreaBottom"/>
              <a:pathLst>
                <a:path w="280817" h="372168">
                  <a:moveTo>
                    <a:pt x="274965" y="241064"/>
                  </a:moveTo>
                  <a:cubicBezTo>
                    <a:pt x="270668" y="254428"/>
                    <a:pt x="265018" y="267014"/>
                    <a:pt x="258217" y="278653"/>
                  </a:cubicBezTo>
                  <a:cubicBezTo>
                    <a:pt x="253041" y="287517"/>
                    <a:pt x="247222" y="295874"/>
                    <a:pt x="240827" y="303656"/>
                  </a:cubicBezTo>
                  <a:cubicBezTo>
                    <a:pt x="229763" y="317155"/>
                    <a:pt x="216940" y="328895"/>
                    <a:pt x="202832" y="338707"/>
                  </a:cubicBezTo>
                  <a:cubicBezTo>
                    <a:pt x="155803" y="371525"/>
                    <a:pt x="94463" y="382758"/>
                    <a:pt x="35627" y="363845"/>
                  </a:cubicBezTo>
                  <a:cubicBezTo>
                    <a:pt x="23007" y="359785"/>
                    <a:pt x="11097" y="354507"/>
                    <a:pt x="0" y="348214"/>
                  </a:cubicBezTo>
                  <a:cubicBezTo>
                    <a:pt x="35153" y="331365"/>
                    <a:pt x="58904" y="277198"/>
                    <a:pt x="70340" y="236699"/>
                  </a:cubicBezTo>
                  <a:cubicBezTo>
                    <a:pt x="82385" y="194069"/>
                    <a:pt x="58227" y="158950"/>
                    <a:pt x="81437" y="95309"/>
                  </a:cubicBezTo>
                  <a:cubicBezTo>
                    <a:pt x="104647" y="31668"/>
                    <a:pt x="146499" y="34"/>
                    <a:pt x="146499" y="34"/>
                  </a:cubicBezTo>
                  <a:lnTo>
                    <a:pt x="146499" y="0"/>
                  </a:lnTo>
                  <a:cubicBezTo>
                    <a:pt x="148394" y="541"/>
                    <a:pt x="150288" y="1116"/>
                    <a:pt x="152149" y="1726"/>
                  </a:cubicBezTo>
                  <a:cubicBezTo>
                    <a:pt x="230440" y="26931"/>
                    <a:pt x="281157" y="98083"/>
                    <a:pt x="283998" y="175799"/>
                  </a:cubicBezTo>
                  <a:cubicBezTo>
                    <a:pt x="284404" y="186896"/>
                    <a:pt x="283863" y="198129"/>
                    <a:pt x="282239" y="209395"/>
                  </a:cubicBezTo>
                  <a:cubicBezTo>
                    <a:pt x="280920" y="218632"/>
                    <a:pt x="278923" y="227869"/>
                    <a:pt x="276182" y="237071"/>
                  </a:cubicBezTo>
                  <a:cubicBezTo>
                    <a:pt x="275811" y="238425"/>
                    <a:pt x="275370" y="239744"/>
                    <a:pt x="274965" y="241064"/>
                  </a:cubicBezTo>
                  <a:close/>
                </a:path>
              </a:pathLst>
            </a:custGeom>
            <a:solidFill>
              <a:srgbClr val="e3e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32" name="Freeform: Shape 275"/>
            <p:cNvSpPr/>
            <p:nvPr/>
          </p:nvSpPr>
          <p:spPr>
            <a:xfrm>
              <a:off x="10296000" y="1057680"/>
              <a:ext cx="463680" cy="222480"/>
            </a:xfrm>
            <a:custGeom>
              <a:avLst/>
              <a:gdLst>
                <a:gd name="textAreaLeft" fmla="*/ 0 w 463680"/>
                <a:gd name="textAreaRight" fmla="*/ 464040 w 463680"/>
                <a:gd name="textAreaTop" fmla="*/ 0 h 222480"/>
                <a:gd name="textAreaBottom" fmla="*/ 222840 h 222480"/>
              </a:gdLst>
              <a:ahLst/>
              <a:rect l="textAreaLeft" t="textAreaTop" r="textAreaRight" b="textAreaBottom"/>
              <a:pathLst>
                <a:path w="338334" h="162400">
                  <a:moveTo>
                    <a:pt x="339519" y="163044"/>
                  </a:moveTo>
                  <a:cubicBezTo>
                    <a:pt x="312689" y="153672"/>
                    <a:pt x="254495" y="132966"/>
                    <a:pt x="214470" y="115914"/>
                  </a:cubicBezTo>
                  <a:cubicBezTo>
                    <a:pt x="160945" y="93110"/>
                    <a:pt x="159254" y="93110"/>
                    <a:pt x="122206" y="86783"/>
                  </a:cubicBezTo>
                  <a:cubicBezTo>
                    <a:pt x="85159" y="80456"/>
                    <a:pt x="59209" y="54810"/>
                    <a:pt x="35660" y="38841"/>
                  </a:cubicBezTo>
                  <a:cubicBezTo>
                    <a:pt x="24563" y="31330"/>
                    <a:pt x="11808" y="25409"/>
                    <a:pt x="0" y="20943"/>
                  </a:cubicBezTo>
                  <a:cubicBezTo>
                    <a:pt x="5718" y="13466"/>
                    <a:pt x="11943" y="6462"/>
                    <a:pt x="18642" y="0"/>
                  </a:cubicBezTo>
                  <a:lnTo>
                    <a:pt x="18676" y="0"/>
                  </a:lnTo>
                  <a:cubicBezTo>
                    <a:pt x="18676" y="0"/>
                    <a:pt x="61137" y="710"/>
                    <a:pt x="106034" y="33022"/>
                  </a:cubicBezTo>
                  <a:cubicBezTo>
                    <a:pt x="150897" y="65332"/>
                    <a:pt x="142405" y="70983"/>
                    <a:pt x="193358" y="73960"/>
                  </a:cubicBezTo>
                  <a:cubicBezTo>
                    <a:pt x="244311" y="76937"/>
                    <a:pt x="276487" y="81133"/>
                    <a:pt x="302911" y="101399"/>
                  </a:cubicBezTo>
                  <a:cubicBezTo>
                    <a:pt x="319218" y="113884"/>
                    <a:pt x="329233" y="123425"/>
                    <a:pt x="341278" y="129515"/>
                  </a:cubicBezTo>
                  <a:cubicBezTo>
                    <a:pt x="341684" y="140544"/>
                    <a:pt x="341109" y="151777"/>
                    <a:pt x="339519" y="163044"/>
                  </a:cubicBezTo>
                  <a:close/>
                </a:path>
              </a:pathLst>
            </a:custGeom>
            <a:solidFill>
              <a:srgbClr val="b2cdf9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33" name="Freeform: Shape 276"/>
            <p:cNvSpPr/>
            <p:nvPr/>
          </p:nvSpPr>
          <p:spPr>
            <a:xfrm>
              <a:off x="10243440" y="1146600"/>
              <a:ext cx="505440" cy="2271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227160"/>
                <a:gd name="textAreaBottom" fmla="*/ 227520 h 227160"/>
              </a:gdLst>
              <a:ahLst/>
              <a:rect l="textAreaLeft" t="textAreaTop" r="textAreaRight" b="textAreaBottom"/>
              <a:pathLst>
                <a:path w="368784" h="165784">
                  <a:moveTo>
                    <a:pt x="370375" y="129785"/>
                  </a:moveTo>
                  <a:cubicBezTo>
                    <a:pt x="366078" y="143149"/>
                    <a:pt x="360428" y="155736"/>
                    <a:pt x="353628" y="167374"/>
                  </a:cubicBezTo>
                  <a:cubicBezTo>
                    <a:pt x="333530" y="160337"/>
                    <a:pt x="305381" y="149747"/>
                    <a:pt x="271649" y="135875"/>
                  </a:cubicBezTo>
                  <a:cubicBezTo>
                    <a:pt x="203103" y="107658"/>
                    <a:pt x="178809" y="101534"/>
                    <a:pt x="130631" y="91621"/>
                  </a:cubicBezTo>
                  <a:cubicBezTo>
                    <a:pt x="82452" y="81708"/>
                    <a:pt x="68377" y="87223"/>
                    <a:pt x="18304" y="55453"/>
                  </a:cubicBezTo>
                  <a:cubicBezTo>
                    <a:pt x="18304" y="55453"/>
                    <a:pt x="10623" y="54810"/>
                    <a:pt x="0" y="52713"/>
                  </a:cubicBezTo>
                  <a:cubicBezTo>
                    <a:pt x="1319" y="39551"/>
                    <a:pt x="4026" y="26322"/>
                    <a:pt x="8255" y="13229"/>
                  </a:cubicBezTo>
                  <a:cubicBezTo>
                    <a:pt x="9710" y="8729"/>
                    <a:pt x="11300" y="4297"/>
                    <a:pt x="13093" y="0"/>
                  </a:cubicBezTo>
                  <a:cubicBezTo>
                    <a:pt x="36032" y="13060"/>
                    <a:pt x="83028" y="35965"/>
                    <a:pt x="134826" y="38773"/>
                  </a:cubicBezTo>
                  <a:cubicBezTo>
                    <a:pt x="207839" y="42698"/>
                    <a:pt x="226008" y="60867"/>
                    <a:pt x="260552" y="83704"/>
                  </a:cubicBezTo>
                  <a:cubicBezTo>
                    <a:pt x="286197" y="100688"/>
                    <a:pt x="339552" y="117876"/>
                    <a:pt x="371626" y="125827"/>
                  </a:cubicBezTo>
                  <a:cubicBezTo>
                    <a:pt x="371221" y="127146"/>
                    <a:pt x="370781" y="128466"/>
                    <a:pt x="370375" y="129785"/>
                  </a:cubicBezTo>
                  <a:close/>
                </a:path>
              </a:pathLst>
            </a:custGeom>
            <a:solidFill>
              <a:srgbClr val="b2cdf9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34" name="Freeform: Shape 277"/>
            <p:cNvSpPr/>
            <p:nvPr/>
          </p:nvSpPr>
          <p:spPr>
            <a:xfrm>
              <a:off x="10242720" y="1259640"/>
              <a:ext cx="459000" cy="194400"/>
            </a:xfrm>
            <a:custGeom>
              <a:avLst/>
              <a:gdLst>
                <a:gd name="textAreaLeft" fmla="*/ 0 w 459000"/>
                <a:gd name="textAreaRight" fmla="*/ 459360 w 459000"/>
                <a:gd name="textAreaTop" fmla="*/ 0 h 194400"/>
                <a:gd name="textAreaBottom" fmla="*/ 194760 h 194400"/>
              </a:gdLst>
              <a:ahLst/>
              <a:rect l="textAreaLeft" t="textAreaTop" r="textAreaRight" b="textAreaBottom"/>
              <a:pathLst>
                <a:path w="334951" h="142100">
                  <a:moveTo>
                    <a:pt x="336846" y="110060"/>
                  </a:moveTo>
                  <a:cubicBezTo>
                    <a:pt x="325783" y="123560"/>
                    <a:pt x="312960" y="135300"/>
                    <a:pt x="298851" y="145112"/>
                  </a:cubicBezTo>
                  <a:cubicBezTo>
                    <a:pt x="266913" y="136653"/>
                    <a:pt x="230237" y="125658"/>
                    <a:pt x="196167" y="112259"/>
                  </a:cubicBezTo>
                  <a:cubicBezTo>
                    <a:pt x="109418" y="78189"/>
                    <a:pt x="89626" y="68479"/>
                    <a:pt x="37894" y="57415"/>
                  </a:cubicBezTo>
                  <a:cubicBezTo>
                    <a:pt x="27405" y="55182"/>
                    <a:pt x="18372" y="53457"/>
                    <a:pt x="10421" y="52002"/>
                  </a:cubicBezTo>
                  <a:cubicBezTo>
                    <a:pt x="4568" y="35356"/>
                    <a:pt x="1015" y="17898"/>
                    <a:pt x="0" y="0"/>
                  </a:cubicBezTo>
                  <a:cubicBezTo>
                    <a:pt x="15192" y="2301"/>
                    <a:pt x="36270" y="8052"/>
                    <a:pt x="62897" y="21315"/>
                  </a:cubicBezTo>
                  <a:cubicBezTo>
                    <a:pt x="123053" y="51292"/>
                    <a:pt x="185577" y="70543"/>
                    <a:pt x="212001" y="71659"/>
                  </a:cubicBezTo>
                  <a:cubicBezTo>
                    <a:pt x="238425" y="72776"/>
                    <a:pt x="297532" y="83569"/>
                    <a:pt x="327508" y="103226"/>
                  </a:cubicBezTo>
                  <a:cubicBezTo>
                    <a:pt x="330655" y="105290"/>
                    <a:pt x="333768" y="107590"/>
                    <a:pt x="336846" y="110060"/>
                  </a:cubicBezTo>
                  <a:close/>
                </a:path>
              </a:pathLst>
            </a:custGeom>
            <a:solidFill>
              <a:srgbClr val="b2cdf9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735" name="Group 278"/>
          <p:cNvGrpSpPr/>
          <p:nvPr/>
        </p:nvGrpSpPr>
        <p:grpSpPr>
          <a:xfrm>
            <a:off x="6726960" y="1031040"/>
            <a:ext cx="3593520" cy="4764960"/>
            <a:chOff x="6726960" y="1031040"/>
            <a:chExt cx="3593520" cy="4764960"/>
          </a:xfrm>
        </p:grpSpPr>
        <p:sp>
          <p:nvSpPr>
            <p:cNvPr id="736" name="Freeform: Shape 279"/>
            <p:cNvSpPr/>
            <p:nvPr/>
          </p:nvSpPr>
          <p:spPr>
            <a:xfrm flipV="1">
              <a:off x="7852680" y="2853360"/>
              <a:ext cx="151920" cy="1519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360 h 151920"/>
                <a:gd name="textAreaBottom" fmla="*/ 152640 h 151920"/>
              </a:gdLst>
              <a:ahLst/>
              <a:rect l="textAreaLeft" t="textAreaTop" r="textAreaRight" b="textAreaBottom"/>
              <a:pathLst>
                <a:path w="63017" h="63017">
                  <a:moveTo>
                    <a:pt x="59008" y="28301"/>
                  </a:moveTo>
                  <a:cubicBezTo>
                    <a:pt x="31042" y="28301"/>
                    <a:pt x="27499" y="24453"/>
                    <a:pt x="27499" y="-3208"/>
                  </a:cubicBezTo>
                  <a:cubicBezTo>
                    <a:pt x="27499" y="24453"/>
                    <a:pt x="23372" y="28301"/>
                    <a:pt x="-4010" y="28301"/>
                  </a:cubicBezTo>
                  <a:cubicBezTo>
                    <a:pt x="23372" y="28301"/>
                    <a:pt x="27499" y="33279"/>
                    <a:pt x="27499" y="59810"/>
                  </a:cubicBezTo>
                  <a:cubicBezTo>
                    <a:pt x="27499" y="33279"/>
                    <a:pt x="31042" y="28301"/>
                    <a:pt x="59008" y="28301"/>
                  </a:cubicBezTo>
                </a:path>
              </a:pathLst>
            </a:custGeom>
            <a:solidFill>
              <a:srgbClr val="f1f1e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37" name="Freeform: Shape 280"/>
            <p:cNvSpPr/>
            <p:nvPr/>
          </p:nvSpPr>
          <p:spPr>
            <a:xfrm flipV="1">
              <a:off x="9118440" y="3942000"/>
              <a:ext cx="120960" cy="12096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360 h 120960"/>
                <a:gd name="textAreaBottom" fmla="*/ 121680 h 120960"/>
              </a:gdLst>
              <a:ahLst/>
              <a:rect l="textAreaLeft" t="textAreaTop" r="textAreaRight" b="textAreaBottom"/>
              <a:pathLst>
                <a:path w="50178" h="50177">
                  <a:moveTo>
                    <a:pt x="45815" y="22296"/>
                  </a:moveTo>
                  <a:cubicBezTo>
                    <a:pt x="23552" y="22296"/>
                    <a:pt x="20720" y="19223"/>
                    <a:pt x="20720" y="-2812"/>
                  </a:cubicBezTo>
                  <a:cubicBezTo>
                    <a:pt x="20720" y="19223"/>
                    <a:pt x="17418" y="22296"/>
                    <a:pt x="-4363" y="22296"/>
                  </a:cubicBezTo>
                  <a:cubicBezTo>
                    <a:pt x="17418" y="22296"/>
                    <a:pt x="20720" y="26259"/>
                    <a:pt x="20720" y="47366"/>
                  </a:cubicBezTo>
                  <a:cubicBezTo>
                    <a:pt x="20720" y="26259"/>
                    <a:pt x="23552" y="22296"/>
                    <a:pt x="45815" y="22296"/>
                  </a:cubicBezTo>
                </a:path>
              </a:pathLst>
            </a:custGeom>
            <a:solidFill>
              <a:srgbClr val="f1f1e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38" name="Freeform: Shape 281"/>
            <p:cNvSpPr/>
            <p:nvPr/>
          </p:nvSpPr>
          <p:spPr>
            <a:xfrm flipV="1">
              <a:off x="8224560" y="5348160"/>
              <a:ext cx="132120" cy="13212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-360 h 132120"/>
                <a:gd name="textAreaBottom" fmla="*/ 132120 h 132120"/>
              </a:gdLst>
              <a:ahLst/>
              <a:rect l="textAreaLeft" t="textAreaTop" r="textAreaRight" b="textAreaBottom"/>
              <a:pathLst>
                <a:path w="54876" h="54889">
                  <a:moveTo>
                    <a:pt x="50765" y="25168"/>
                  </a:moveTo>
                  <a:cubicBezTo>
                    <a:pt x="29302" y="25168"/>
                    <a:pt x="23333" y="16913"/>
                    <a:pt x="23333" y="-2290"/>
                  </a:cubicBezTo>
                  <a:cubicBezTo>
                    <a:pt x="23333" y="16913"/>
                    <a:pt x="16196" y="25168"/>
                    <a:pt x="-4112" y="25168"/>
                  </a:cubicBezTo>
                  <a:cubicBezTo>
                    <a:pt x="16196" y="25168"/>
                    <a:pt x="23333" y="33295"/>
                    <a:pt x="23333" y="52600"/>
                  </a:cubicBezTo>
                  <a:cubicBezTo>
                    <a:pt x="23333" y="33295"/>
                    <a:pt x="29302" y="25168"/>
                    <a:pt x="50765" y="25168"/>
                  </a:cubicBezTo>
                </a:path>
              </a:pathLst>
            </a:custGeom>
            <a:solidFill>
              <a:srgbClr val="f1f1e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39" name="Freeform: Shape 282"/>
            <p:cNvSpPr/>
            <p:nvPr/>
          </p:nvSpPr>
          <p:spPr>
            <a:xfrm flipV="1">
              <a:off x="9410400" y="1741320"/>
              <a:ext cx="132120" cy="13212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-360 h 132120"/>
                <a:gd name="textAreaBottom" fmla="*/ 132120 h 132120"/>
              </a:gdLst>
              <a:ahLst/>
              <a:rect l="textAreaLeft" t="textAreaTop" r="textAreaRight" b="textAreaBottom"/>
              <a:pathLst>
                <a:path w="54876" h="54889">
                  <a:moveTo>
                    <a:pt x="50430" y="23823"/>
                  </a:moveTo>
                  <a:cubicBezTo>
                    <a:pt x="28955" y="23823"/>
                    <a:pt x="22985" y="15581"/>
                    <a:pt x="22985" y="-3622"/>
                  </a:cubicBezTo>
                  <a:cubicBezTo>
                    <a:pt x="22985" y="15581"/>
                    <a:pt x="15848" y="23823"/>
                    <a:pt x="-4447" y="23823"/>
                  </a:cubicBezTo>
                  <a:cubicBezTo>
                    <a:pt x="15848" y="23823"/>
                    <a:pt x="22985" y="31951"/>
                    <a:pt x="22985" y="51267"/>
                  </a:cubicBezTo>
                  <a:cubicBezTo>
                    <a:pt x="22985" y="31951"/>
                    <a:pt x="28955" y="23823"/>
                    <a:pt x="50430" y="23823"/>
                  </a:cubicBezTo>
                </a:path>
              </a:pathLst>
            </a:custGeom>
            <a:solidFill>
              <a:srgbClr val="f1f1e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0" name="Freeform: Shape 283"/>
            <p:cNvSpPr/>
            <p:nvPr/>
          </p:nvSpPr>
          <p:spPr>
            <a:xfrm flipV="1">
              <a:off x="8000280" y="4815000"/>
              <a:ext cx="1322280" cy="794520"/>
            </a:xfrm>
            <a:custGeom>
              <a:avLst/>
              <a:gdLst>
                <a:gd name="textAreaLeft" fmla="*/ 0 w 1322280"/>
                <a:gd name="textAreaRight" fmla="*/ 1322640 w 1322280"/>
                <a:gd name="textAreaTop" fmla="*/ -360 h 794520"/>
                <a:gd name="textAreaBottom" fmla="*/ 794520 h 794520"/>
              </a:gdLst>
              <a:ahLst/>
              <a:rect l="textAreaLeft" t="textAreaTop" r="textAreaRight" b="textAreaBottom"/>
              <a:pathLst>
                <a:path w="547281" h="328904">
                  <a:moveTo>
                    <a:pt x="26416" y="-2365"/>
                  </a:moveTo>
                  <a:lnTo>
                    <a:pt x="-4217" y="56170"/>
                  </a:lnTo>
                  <a:lnTo>
                    <a:pt x="512420" y="326540"/>
                  </a:lnTo>
                  <a:lnTo>
                    <a:pt x="543065" y="268018"/>
                  </a:lnTo>
                  <a:lnTo>
                    <a:pt x="26416" y="-2365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1" name="Freeform: Shape 284"/>
            <p:cNvSpPr/>
            <p:nvPr/>
          </p:nvSpPr>
          <p:spPr>
            <a:xfrm flipV="1">
              <a:off x="8245800" y="4983480"/>
              <a:ext cx="933840" cy="523080"/>
            </a:xfrm>
            <a:custGeom>
              <a:avLst/>
              <a:gdLst>
                <a:gd name="textAreaLeft" fmla="*/ 0 w 933840"/>
                <a:gd name="textAreaRight" fmla="*/ 934200 w 933840"/>
                <a:gd name="textAreaTop" fmla="*/ -360 h 523080"/>
                <a:gd name="textAreaBottom" fmla="*/ 523080 h 523080"/>
              </a:gdLst>
              <a:ahLst/>
              <a:rect l="textAreaLeft" t="textAreaTop" r="textAreaRight" b="textAreaBottom"/>
              <a:pathLst>
                <a:path w="386600" h="216674">
                  <a:moveTo>
                    <a:pt x="5967" y="-2352"/>
                  </a:moveTo>
                  <a:cubicBezTo>
                    <a:pt x="4418" y="9039"/>
                    <a:pt x="900" y="19809"/>
                    <a:pt x="-4231" y="29601"/>
                  </a:cubicBezTo>
                  <a:lnTo>
                    <a:pt x="348766" y="214322"/>
                  </a:lnTo>
                  <a:cubicBezTo>
                    <a:pt x="358735" y="206042"/>
                    <a:pt x="370063" y="199362"/>
                    <a:pt x="382370" y="194637"/>
                  </a:cubicBezTo>
                  <a:lnTo>
                    <a:pt x="5967" y="-2352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2" name="Freeform: Shape 285"/>
            <p:cNvSpPr/>
            <p:nvPr/>
          </p:nvSpPr>
          <p:spPr>
            <a:xfrm flipV="1">
              <a:off x="7513200" y="4240800"/>
              <a:ext cx="568440" cy="1315440"/>
            </a:xfrm>
            <a:custGeom>
              <a:avLst/>
              <a:gdLst>
                <a:gd name="textAreaLeft" fmla="*/ 0 w 568440"/>
                <a:gd name="textAreaRight" fmla="*/ 568800 w 568440"/>
                <a:gd name="textAreaTop" fmla="*/ 360 h 1315440"/>
                <a:gd name="textAreaBottom" fmla="*/ 1316160 h 1315440"/>
              </a:gdLst>
              <a:ahLst/>
              <a:rect l="textAreaLeft" t="textAreaTop" r="textAreaRight" b="textAreaBottom"/>
              <a:pathLst>
                <a:path w="235445" h="544474">
                  <a:moveTo>
                    <a:pt x="194325" y="-2481"/>
                  </a:moveTo>
                  <a:lnTo>
                    <a:pt x="-3973" y="528125"/>
                  </a:lnTo>
                  <a:lnTo>
                    <a:pt x="33162" y="541994"/>
                  </a:lnTo>
                  <a:lnTo>
                    <a:pt x="231473" y="11388"/>
                  </a:lnTo>
                  <a:lnTo>
                    <a:pt x="194325" y="-248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3" name="Freeform: Shape 286"/>
            <p:cNvSpPr/>
            <p:nvPr/>
          </p:nvSpPr>
          <p:spPr>
            <a:xfrm flipV="1">
              <a:off x="7635240" y="4388760"/>
              <a:ext cx="365760" cy="93564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-360 h 935640"/>
                <a:gd name="textAreaBottom" fmla="*/ 935640 h 935640"/>
              </a:gdLst>
              <a:ahLst/>
              <a:rect l="textAreaLeft" t="textAreaTop" r="textAreaRight" b="textAreaBottom"/>
              <a:pathLst>
                <a:path w="151510" h="387273">
                  <a:moveTo>
                    <a:pt x="122183" y="-2496"/>
                  </a:moveTo>
                  <a:lnTo>
                    <a:pt x="-3979" y="378656"/>
                  </a:lnTo>
                  <a:cubicBezTo>
                    <a:pt x="-613" y="380434"/>
                    <a:pt x="2600" y="382492"/>
                    <a:pt x="5610" y="384778"/>
                  </a:cubicBezTo>
                  <a:lnTo>
                    <a:pt x="147532" y="5035"/>
                  </a:lnTo>
                  <a:cubicBezTo>
                    <a:pt x="138629" y="3676"/>
                    <a:pt x="130121" y="1111"/>
                    <a:pt x="122183" y="-2496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4" name="Freeform: Shape 287"/>
            <p:cNvSpPr/>
            <p:nvPr/>
          </p:nvSpPr>
          <p:spPr>
            <a:xfrm flipV="1">
              <a:off x="7530480" y="3423600"/>
              <a:ext cx="530280" cy="849240"/>
            </a:xfrm>
            <a:custGeom>
              <a:avLst/>
              <a:gdLst>
                <a:gd name="textAreaLeft" fmla="*/ 0 w 530280"/>
                <a:gd name="textAreaRight" fmla="*/ 530640 w 530280"/>
                <a:gd name="textAreaTop" fmla="*/ -360 h 849240"/>
                <a:gd name="textAreaBottom" fmla="*/ 849240 h 849240"/>
              </a:gdLst>
              <a:ahLst/>
              <a:rect l="textAreaLeft" t="textAreaTop" r="textAreaRight" b="textAreaBottom"/>
              <a:pathLst>
                <a:path w="219621" h="351574">
                  <a:moveTo>
                    <a:pt x="18850" y="-2868"/>
                  </a:moveTo>
                  <a:lnTo>
                    <a:pt x="-3972" y="10428"/>
                  </a:lnTo>
                  <a:lnTo>
                    <a:pt x="192815" y="348706"/>
                  </a:lnTo>
                  <a:lnTo>
                    <a:pt x="215649" y="335422"/>
                  </a:lnTo>
                  <a:lnTo>
                    <a:pt x="18850" y="-2868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5" name="Freeform: Shape 288"/>
            <p:cNvSpPr/>
            <p:nvPr/>
          </p:nvSpPr>
          <p:spPr>
            <a:xfrm flipV="1">
              <a:off x="7640280" y="3500640"/>
              <a:ext cx="378720" cy="632160"/>
            </a:xfrm>
            <a:custGeom>
              <a:avLst/>
              <a:gdLst>
                <a:gd name="textAreaLeft" fmla="*/ 0 w 378720"/>
                <a:gd name="textAreaRight" fmla="*/ 379080 w 378720"/>
                <a:gd name="textAreaTop" fmla="*/ 360 h 632160"/>
                <a:gd name="textAreaBottom" fmla="*/ 632880 h 632160"/>
              </a:gdLst>
              <a:ahLst/>
              <a:rect l="textAreaLeft" t="textAreaTop" r="textAreaRight" b="textAreaBottom"/>
              <a:pathLst>
                <a:path w="156844" h="261810">
                  <a:moveTo>
                    <a:pt x="7182" y="-2880"/>
                  </a:moveTo>
                  <a:cubicBezTo>
                    <a:pt x="3752" y="143"/>
                    <a:pt x="6" y="2822"/>
                    <a:pt x="-3982" y="5121"/>
                  </a:cubicBezTo>
                  <a:lnTo>
                    <a:pt x="143681" y="258930"/>
                  </a:lnTo>
                  <a:lnTo>
                    <a:pt x="152863" y="247576"/>
                  </a:lnTo>
                  <a:lnTo>
                    <a:pt x="7182" y="-288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6" name="Freeform: Shape 289"/>
            <p:cNvSpPr/>
            <p:nvPr/>
          </p:nvSpPr>
          <p:spPr>
            <a:xfrm flipV="1">
              <a:off x="8994240" y="4470480"/>
              <a:ext cx="579240" cy="579240"/>
            </a:xfrm>
            <a:custGeom>
              <a:avLst/>
              <a:gdLst>
                <a:gd name="textAreaLeft" fmla="*/ 0 w 579240"/>
                <a:gd name="textAreaRight" fmla="*/ 579600 w 579240"/>
                <a:gd name="textAreaTop" fmla="*/ -360 h 579240"/>
                <a:gd name="textAreaBottom" fmla="*/ 579240 h 579240"/>
              </a:gdLst>
              <a:ahLst/>
              <a:rect l="textAreaLeft" t="textAreaTop" r="textAreaRight" b="textAreaBottom"/>
              <a:pathLst>
                <a:path w="239902" h="239903">
                  <a:moveTo>
                    <a:pt x="235510" y="117433"/>
                  </a:moveTo>
                  <a:cubicBezTo>
                    <a:pt x="235510" y="51164"/>
                    <a:pt x="181790" y="-2532"/>
                    <a:pt x="115546" y="-2532"/>
                  </a:cubicBezTo>
                  <a:cubicBezTo>
                    <a:pt x="49303" y="-2532"/>
                    <a:pt x="-4392" y="51164"/>
                    <a:pt x="-4392" y="117433"/>
                  </a:cubicBezTo>
                  <a:cubicBezTo>
                    <a:pt x="-4392" y="183676"/>
                    <a:pt x="49303" y="237372"/>
                    <a:pt x="115546" y="237372"/>
                  </a:cubicBezTo>
                  <a:cubicBezTo>
                    <a:pt x="181790" y="237372"/>
                    <a:pt x="235510" y="183676"/>
                    <a:pt x="235510" y="117433"/>
                  </a:cubicBezTo>
                </a:path>
              </a:pathLst>
            </a:custGeom>
            <a:solidFill>
              <a:srgbClr val="dc3e2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7" name="Freeform: Shape 290"/>
            <p:cNvSpPr/>
            <p:nvPr/>
          </p:nvSpPr>
          <p:spPr>
            <a:xfrm flipV="1">
              <a:off x="9270360" y="4797000"/>
              <a:ext cx="300960" cy="253080"/>
            </a:xfrm>
            <a:custGeom>
              <a:avLst/>
              <a:gdLst>
                <a:gd name="textAreaLeft" fmla="*/ 0 w 300960"/>
                <a:gd name="textAreaRight" fmla="*/ 301320 w 300960"/>
                <a:gd name="textAreaTop" fmla="*/ -360 h 253080"/>
                <a:gd name="textAreaBottom" fmla="*/ 253080 h 253080"/>
              </a:gdLst>
              <a:ahLst/>
              <a:rect l="textAreaLeft" t="textAreaTop" r="textAreaRight" b="textAreaBottom"/>
              <a:pathLst>
                <a:path w="124637" h="104876">
                  <a:moveTo>
                    <a:pt x="1182" y="-2471"/>
                  </a:moveTo>
                  <a:cubicBezTo>
                    <a:pt x="1068" y="-2471"/>
                    <a:pt x="966" y="-2471"/>
                    <a:pt x="852" y="-2471"/>
                  </a:cubicBezTo>
                  <a:cubicBezTo>
                    <a:pt x="953" y="-2471"/>
                    <a:pt x="1068" y="-2471"/>
                    <a:pt x="1182" y="-2471"/>
                  </a:cubicBezTo>
                  <a:cubicBezTo>
                    <a:pt x="62320" y="-2471"/>
                    <a:pt x="112777" y="43261"/>
                    <a:pt x="120207" y="102405"/>
                  </a:cubicBezTo>
                  <a:lnTo>
                    <a:pt x="120207" y="102405"/>
                  </a:lnTo>
                  <a:cubicBezTo>
                    <a:pt x="112777" y="43261"/>
                    <a:pt x="62320" y="-2471"/>
                    <a:pt x="1182" y="-2471"/>
                  </a:cubicBezTo>
                  <a:moveTo>
                    <a:pt x="738" y="-2471"/>
                  </a:moveTo>
                  <a:cubicBezTo>
                    <a:pt x="649" y="-2471"/>
                    <a:pt x="560" y="-2471"/>
                    <a:pt x="471" y="-2471"/>
                  </a:cubicBezTo>
                  <a:cubicBezTo>
                    <a:pt x="560" y="-2471"/>
                    <a:pt x="649" y="-2471"/>
                    <a:pt x="738" y="-2471"/>
                  </a:cubicBezTo>
                  <a:moveTo>
                    <a:pt x="395" y="-2471"/>
                  </a:moveTo>
                  <a:cubicBezTo>
                    <a:pt x="281" y="-2471"/>
                    <a:pt x="166" y="-2471"/>
                    <a:pt x="52" y="-2471"/>
                  </a:cubicBezTo>
                  <a:cubicBezTo>
                    <a:pt x="166" y="-2471"/>
                    <a:pt x="281" y="-2471"/>
                    <a:pt x="395" y="-2471"/>
                  </a:cubicBezTo>
                  <a:moveTo>
                    <a:pt x="-37" y="-2471"/>
                  </a:moveTo>
                  <a:cubicBezTo>
                    <a:pt x="-126" y="-2471"/>
                    <a:pt x="-215" y="-2471"/>
                    <a:pt x="-291" y="-2471"/>
                  </a:cubicBezTo>
                  <a:cubicBezTo>
                    <a:pt x="-215" y="-2471"/>
                    <a:pt x="-113" y="-2471"/>
                    <a:pt x="-37" y="-2471"/>
                  </a:cubicBezTo>
                  <a:moveTo>
                    <a:pt x="-392" y="-2459"/>
                  </a:moveTo>
                  <a:cubicBezTo>
                    <a:pt x="-507" y="-2459"/>
                    <a:pt x="-609" y="-2459"/>
                    <a:pt x="-723" y="-2459"/>
                  </a:cubicBezTo>
                  <a:cubicBezTo>
                    <a:pt x="-609" y="-2459"/>
                    <a:pt x="-507" y="-2459"/>
                    <a:pt x="-392" y="-2459"/>
                  </a:cubicBezTo>
                  <a:moveTo>
                    <a:pt x="-812" y="-2459"/>
                  </a:moveTo>
                  <a:cubicBezTo>
                    <a:pt x="-901" y="-2459"/>
                    <a:pt x="-989" y="-2459"/>
                    <a:pt x="-1066" y="-2459"/>
                  </a:cubicBezTo>
                  <a:cubicBezTo>
                    <a:pt x="-989" y="-2459"/>
                    <a:pt x="-901" y="-2459"/>
                    <a:pt x="-812" y="-2459"/>
                  </a:cubicBezTo>
                  <a:moveTo>
                    <a:pt x="-1180" y="-2446"/>
                  </a:moveTo>
                  <a:cubicBezTo>
                    <a:pt x="-1295" y="-2446"/>
                    <a:pt x="-1383" y="-2446"/>
                    <a:pt x="-1497" y="-2446"/>
                  </a:cubicBezTo>
                  <a:cubicBezTo>
                    <a:pt x="-1396" y="-2446"/>
                    <a:pt x="-1282" y="-2446"/>
                    <a:pt x="-1180" y="-2446"/>
                  </a:cubicBezTo>
                  <a:moveTo>
                    <a:pt x="-1624" y="-2446"/>
                  </a:moveTo>
                  <a:cubicBezTo>
                    <a:pt x="-1688" y="-2446"/>
                    <a:pt x="-1752" y="-2433"/>
                    <a:pt x="-1815" y="-2433"/>
                  </a:cubicBezTo>
                  <a:cubicBezTo>
                    <a:pt x="-1752" y="-2433"/>
                    <a:pt x="-1688" y="-2446"/>
                    <a:pt x="-1624" y="-2446"/>
                  </a:cubicBezTo>
                  <a:moveTo>
                    <a:pt x="-1980" y="-2433"/>
                  </a:moveTo>
                  <a:cubicBezTo>
                    <a:pt x="-2044" y="-2433"/>
                    <a:pt x="-2120" y="-2433"/>
                    <a:pt x="-2196" y="-2433"/>
                  </a:cubicBezTo>
                  <a:cubicBezTo>
                    <a:pt x="-2120" y="-2433"/>
                    <a:pt x="-2044" y="-2433"/>
                    <a:pt x="-1980" y="-2433"/>
                  </a:cubicBezTo>
                  <a:moveTo>
                    <a:pt x="-2412" y="-2420"/>
                  </a:moveTo>
                  <a:cubicBezTo>
                    <a:pt x="-2475" y="-2420"/>
                    <a:pt x="-2539" y="-2420"/>
                    <a:pt x="-2602" y="-2420"/>
                  </a:cubicBezTo>
                  <a:cubicBezTo>
                    <a:pt x="-2539" y="-2420"/>
                    <a:pt x="-2475" y="-2420"/>
                    <a:pt x="-2412" y="-2420"/>
                  </a:cubicBezTo>
                  <a:moveTo>
                    <a:pt x="-2767" y="-2408"/>
                  </a:moveTo>
                  <a:cubicBezTo>
                    <a:pt x="-2818" y="-2408"/>
                    <a:pt x="-2882" y="-2408"/>
                    <a:pt x="-2932" y="-2408"/>
                  </a:cubicBezTo>
                  <a:cubicBezTo>
                    <a:pt x="-2882" y="-2408"/>
                    <a:pt x="-2818" y="-2408"/>
                    <a:pt x="-2767" y="-2408"/>
                  </a:cubicBezTo>
                  <a:moveTo>
                    <a:pt x="-3224" y="-2395"/>
                  </a:moveTo>
                  <a:cubicBezTo>
                    <a:pt x="-3263" y="-2395"/>
                    <a:pt x="-3326" y="-2395"/>
                    <a:pt x="-3377" y="-2395"/>
                  </a:cubicBezTo>
                  <a:cubicBezTo>
                    <a:pt x="-3326" y="-2395"/>
                    <a:pt x="-3263" y="-2395"/>
                    <a:pt x="-3224" y="-2395"/>
                  </a:cubicBezTo>
                  <a:moveTo>
                    <a:pt x="-3567" y="-2382"/>
                  </a:moveTo>
                  <a:cubicBezTo>
                    <a:pt x="-3606" y="-2382"/>
                    <a:pt x="-3644" y="-2382"/>
                    <a:pt x="-3682" y="-2382"/>
                  </a:cubicBezTo>
                  <a:cubicBezTo>
                    <a:pt x="-3644" y="-2382"/>
                    <a:pt x="-3606" y="-2382"/>
                    <a:pt x="-3567" y="-2382"/>
                  </a:cubicBezTo>
                  <a:moveTo>
                    <a:pt x="-4393" y="-2344"/>
                  </a:moveTo>
                  <a:cubicBezTo>
                    <a:pt x="-4406" y="-2344"/>
                    <a:pt x="-4419" y="-2344"/>
                    <a:pt x="-4431" y="-2344"/>
                  </a:cubicBezTo>
                  <a:cubicBezTo>
                    <a:pt x="-4419" y="-2344"/>
                    <a:pt x="-4406" y="-2344"/>
                    <a:pt x="-4393" y="-2344"/>
                  </a:cubicBezTo>
                </a:path>
              </a:pathLst>
            </a:custGeom>
            <a:solidFill>
              <a:srgbClr val="23275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8" name="Freeform: Shape 291"/>
            <p:cNvSpPr/>
            <p:nvPr/>
          </p:nvSpPr>
          <p:spPr>
            <a:xfrm flipV="1">
              <a:off x="9028440" y="4797000"/>
              <a:ext cx="542880" cy="253080"/>
            </a:xfrm>
            <a:custGeom>
              <a:avLst/>
              <a:gdLst>
                <a:gd name="textAreaLeft" fmla="*/ 0 w 542880"/>
                <a:gd name="textAreaRight" fmla="*/ 543240 w 542880"/>
                <a:gd name="textAreaTop" fmla="*/ -360 h 253080"/>
                <a:gd name="textAreaBottom" fmla="*/ 253080 h 253080"/>
              </a:gdLst>
              <a:ahLst/>
              <a:rect l="textAreaLeft" t="textAreaTop" r="textAreaRight" b="textAreaBottom"/>
              <a:pathLst>
                <a:path w="224803" h="104876">
                  <a:moveTo>
                    <a:pt x="101381" y="-2471"/>
                  </a:moveTo>
                  <a:cubicBezTo>
                    <a:pt x="101267" y="-2471"/>
                    <a:pt x="101153" y="-2471"/>
                    <a:pt x="101051" y="-2471"/>
                  </a:cubicBezTo>
                  <a:cubicBezTo>
                    <a:pt x="101013" y="-2471"/>
                    <a:pt x="100975" y="-2471"/>
                    <a:pt x="100937" y="-2471"/>
                  </a:cubicBezTo>
                  <a:cubicBezTo>
                    <a:pt x="100848" y="-2471"/>
                    <a:pt x="100759" y="-2471"/>
                    <a:pt x="100670" y="-2471"/>
                  </a:cubicBezTo>
                  <a:cubicBezTo>
                    <a:pt x="100645" y="-2471"/>
                    <a:pt x="100619" y="-2471"/>
                    <a:pt x="100594" y="-2471"/>
                  </a:cubicBezTo>
                  <a:cubicBezTo>
                    <a:pt x="100480" y="-2471"/>
                    <a:pt x="100366" y="-2471"/>
                    <a:pt x="100251" y="-2471"/>
                  </a:cubicBezTo>
                  <a:cubicBezTo>
                    <a:pt x="100225" y="-2471"/>
                    <a:pt x="100200" y="-2471"/>
                    <a:pt x="100162" y="-2471"/>
                  </a:cubicBezTo>
                  <a:cubicBezTo>
                    <a:pt x="100086" y="-2471"/>
                    <a:pt x="99984" y="-2471"/>
                    <a:pt x="99908" y="-2471"/>
                  </a:cubicBezTo>
                  <a:cubicBezTo>
                    <a:pt x="99870" y="-2459"/>
                    <a:pt x="99845" y="-2459"/>
                    <a:pt x="99807" y="-2459"/>
                  </a:cubicBezTo>
                  <a:cubicBezTo>
                    <a:pt x="99692" y="-2459"/>
                    <a:pt x="99590" y="-2459"/>
                    <a:pt x="99476" y="-2459"/>
                  </a:cubicBezTo>
                  <a:cubicBezTo>
                    <a:pt x="99451" y="-2459"/>
                    <a:pt x="99413" y="-2459"/>
                    <a:pt x="99388" y="-2459"/>
                  </a:cubicBezTo>
                  <a:cubicBezTo>
                    <a:pt x="99298" y="-2459"/>
                    <a:pt x="99210" y="-2459"/>
                    <a:pt x="99133" y="-2459"/>
                  </a:cubicBezTo>
                  <a:cubicBezTo>
                    <a:pt x="99096" y="-2459"/>
                    <a:pt x="99057" y="-2446"/>
                    <a:pt x="99019" y="-2446"/>
                  </a:cubicBezTo>
                  <a:cubicBezTo>
                    <a:pt x="98918" y="-2446"/>
                    <a:pt x="98804" y="-2446"/>
                    <a:pt x="98702" y="-2446"/>
                  </a:cubicBezTo>
                  <a:cubicBezTo>
                    <a:pt x="98663" y="-2446"/>
                    <a:pt x="98613" y="-2446"/>
                    <a:pt x="98575" y="-2446"/>
                  </a:cubicBezTo>
                  <a:cubicBezTo>
                    <a:pt x="98511" y="-2446"/>
                    <a:pt x="98448" y="-2433"/>
                    <a:pt x="98384" y="-2433"/>
                  </a:cubicBezTo>
                  <a:cubicBezTo>
                    <a:pt x="98320" y="-2433"/>
                    <a:pt x="98270" y="-2433"/>
                    <a:pt x="98219" y="-2433"/>
                  </a:cubicBezTo>
                  <a:cubicBezTo>
                    <a:pt x="98156" y="-2433"/>
                    <a:pt x="98079" y="-2433"/>
                    <a:pt x="98003" y="-2433"/>
                  </a:cubicBezTo>
                  <a:cubicBezTo>
                    <a:pt x="97940" y="-2420"/>
                    <a:pt x="97863" y="-2420"/>
                    <a:pt x="97787" y="-2420"/>
                  </a:cubicBezTo>
                  <a:cubicBezTo>
                    <a:pt x="97724" y="-2420"/>
                    <a:pt x="97660" y="-2420"/>
                    <a:pt x="97597" y="-2420"/>
                  </a:cubicBezTo>
                  <a:cubicBezTo>
                    <a:pt x="97546" y="-2408"/>
                    <a:pt x="97483" y="-2408"/>
                    <a:pt x="97432" y="-2408"/>
                  </a:cubicBezTo>
                  <a:cubicBezTo>
                    <a:pt x="97381" y="-2408"/>
                    <a:pt x="97317" y="-2408"/>
                    <a:pt x="97267" y="-2408"/>
                  </a:cubicBezTo>
                  <a:cubicBezTo>
                    <a:pt x="97165" y="-2408"/>
                    <a:pt x="97076" y="-2395"/>
                    <a:pt x="96975" y="-2395"/>
                  </a:cubicBezTo>
                  <a:cubicBezTo>
                    <a:pt x="96936" y="-2395"/>
                    <a:pt x="96873" y="-2395"/>
                    <a:pt x="96822" y="-2395"/>
                  </a:cubicBezTo>
                  <a:cubicBezTo>
                    <a:pt x="96758" y="-2382"/>
                    <a:pt x="96695" y="-2382"/>
                    <a:pt x="96632" y="-2382"/>
                  </a:cubicBezTo>
                  <a:cubicBezTo>
                    <a:pt x="96593" y="-2382"/>
                    <a:pt x="96556" y="-2382"/>
                    <a:pt x="96517" y="-2382"/>
                  </a:cubicBezTo>
                  <a:cubicBezTo>
                    <a:pt x="96276" y="-2370"/>
                    <a:pt x="96035" y="-2357"/>
                    <a:pt x="95806" y="-2344"/>
                  </a:cubicBezTo>
                  <a:cubicBezTo>
                    <a:pt x="95794" y="-2344"/>
                    <a:pt x="95780" y="-2344"/>
                    <a:pt x="95768" y="-2344"/>
                  </a:cubicBezTo>
                  <a:cubicBezTo>
                    <a:pt x="52359" y="-337"/>
                    <a:pt x="14984" y="24758"/>
                    <a:pt x="-4397" y="60940"/>
                  </a:cubicBezTo>
                  <a:cubicBezTo>
                    <a:pt x="19454" y="41547"/>
                    <a:pt x="49845" y="29888"/>
                    <a:pt x="82954" y="29888"/>
                  </a:cubicBezTo>
                  <a:cubicBezTo>
                    <a:pt x="135252" y="29888"/>
                    <a:pt x="180731" y="58857"/>
                    <a:pt x="204290" y="101631"/>
                  </a:cubicBezTo>
                  <a:cubicBezTo>
                    <a:pt x="209712" y="101872"/>
                    <a:pt x="215085" y="102126"/>
                    <a:pt x="220406" y="102405"/>
                  </a:cubicBezTo>
                  <a:cubicBezTo>
                    <a:pt x="212976" y="43261"/>
                    <a:pt x="162519" y="-2471"/>
                    <a:pt x="101381" y="-2471"/>
                  </a:cubicBezTo>
                </a:path>
              </a:pathLst>
            </a:custGeom>
            <a:solidFill>
              <a:srgbClr val="b0372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9" name="Freeform: Shape 292"/>
            <p:cNvSpPr/>
            <p:nvPr/>
          </p:nvSpPr>
          <p:spPr>
            <a:xfrm flipV="1">
              <a:off x="7801920" y="5303880"/>
              <a:ext cx="470520" cy="470520"/>
            </a:xfrm>
            <a:custGeom>
              <a:avLst/>
              <a:gdLst>
                <a:gd name="textAreaLeft" fmla="*/ 0 w 470520"/>
                <a:gd name="textAreaRight" fmla="*/ 470880 w 470520"/>
                <a:gd name="textAreaTop" fmla="*/ -360 h 470520"/>
                <a:gd name="textAreaBottom" fmla="*/ 470520 h 470520"/>
              </a:gdLst>
              <a:ahLst/>
              <a:rect l="textAreaLeft" t="textAreaTop" r="textAreaRight" b="textAreaBottom"/>
              <a:pathLst>
                <a:path w="194894" h="194907">
                  <a:moveTo>
                    <a:pt x="190854" y="95216"/>
                  </a:moveTo>
                  <a:cubicBezTo>
                    <a:pt x="190854" y="41393"/>
                    <a:pt x="147229" y="-2244"/>
                    <a:pt x="93407" y="-2244"/>
                  </a:cubicBezTo>
                  <a:cubicBezTo>
                    <a:pt x="39597" y="-2244"/>
                    <a:pt x="-4040" y="41393"/>
                    <a:pt x="-4040" y="95216"/>
                  </a:cubicBezTo>
                  <a:cubicBezTo>
                    <a:pt x="-4040" y="149026"/>
                    <a:pt x="39597" y="192663"/>
                    <a:pt x="93407" y="192663"/>
                  </a:cubicBezTo>
                  <a:cubicBezTo>
                    <a:pt x="147229" y="192663"/>
                    <a:pt x="190854" y="149026"/>
                    <a:pt x="190854" y="95216"/>
                  </a:cubicBezTo>
                </a:path>
              </a:pathLst>
            </a:custGeom>
            <a:solidFill>
              <a:srgbClr val="dc3e2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0" name="Freeform: Shape 293"/>
            <p:cNvSpPr/>
            <p:nvPr/>
          </p:nvSpPr>
          <p:spPr>
            <a:xfrm flipV="1">
              <a:off x="7866000" y="5384160"/>
              <a:ext cx="120240" cy="13428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-360 h 134280"/>
                <a:gd name="textAreaBottom" fmla="*/ 134280 h 134280"/>
              </a:gdLst>
              <a:ahLst/>
              <a:rect l="textAreaLeft" t="textAreaTop" r="textAreaRight" b="textAreaBottom"/>
              <a:pathLst>
                <a:path w="49967" h="55760">
                  <a:moveTo>
                    <a:pt x="34060" y="14758"/>
                  </a:moveTo>
                  <a:cubicBezTo>
                    <a:pt x="22299" y="572"/>
                    <a:pt x="6920" y="-6057"/>
                    <a:pt x="-294" y="-76"/>
                  </a:cubicBezTo>
                  <a:cubicBezTo>
                    <a:pt x="-7533" y="5931"/>
                    <a:pt x="-3875" y="22289"/>
                    <a:pt x="7910" y="36450"/>
                  </a:cubicBezTo>
                  <a:cubicBezTo>
                    <a:pt x="19632" y="50635"/>
                    <a:pt x="35025" y="57265"/>
                    <a:pt x="42251" y="51283"/>
                  </a:cubicBezTo>
                  <a:cubicBezTo>
                    <a:pt x="49477" y="45276"/>
                    <a:pt x="45820" y="28931"/>
                    <a:pt x="34060" y="14758"/>
                  </a:cubicBezTo>
                </a:path>
              </a:pathLst>
            </a:custGeom>
            <a:solidFill>
              <a:srgbClr val="eaeae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1" name="Picture 294"/>
            <p:cNvSpPr/>
            <p:nvPr/>
          </p:nvSpPr>
          <p:spPr>
            <a:xfrm>
              <a:off x="8003160" y="5749560"/>
              <a:ext cx="61560" cy="464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654" h="19304">
                  <a:moveTo>
                    <a:pt x="621" y="275"/>
                  </a:moveTo>
                  <a:lnTo>
                    <a:pt x="26275" y="275"/>
                  </a:lnTo>
                  <a:lnTo>
                    <a:pt x="26275" y="19579"/>
                  </a:lnTo>
                  <a:lnTo>
                    <a:pt x="621" y="19579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2" name="Freeform: Shape 295"/>
            <p:cNvSpPr/>
            <p:nvPr/>
          </p:nvSpPr>
          <p:spPr>
            <a:xfrm flipV="1">
              <a:off x="8272800" y="5538960"/>
              <a:ext cx="22680" cy="720"/>
            </a:xfrm>
            <a:custGeom>
              <a:avLst/>
              <a:gdLst>
                <a:gd name="textAreaLeft" fmla="*/ 0 w 22680"/>
                <a:gd name="textAreaRight" fmla="*/ 23040 w 22680"/>
                <a:gd name="textAreaTop" fmla="*/ 360 h 720"/>
                <a:gd name="textAreaBottom" fmla="*/ 1440 h 720"/>
              </a:gdLst>
              <a:ahLst/>
              <a:rect l="textAreaLeft" t="textAreaTop" r="textAreaRight" b="textAreaBottom"/>
              <a:pathLst>
                <a:path w="9525" h="457">
                  <a:moveTo>
                    <a:pt x="-4107" y="-2244"/>
                  </a:moveTo>
                  <a:cubicBezTo>
                    <a:pt x="-4107" y="-2155"/>
                    <a:pt x="-4107" y="-2066"/>
                    <a:pt x="-4107" y="-1990"/>
                  </a:cubicBezTo>
                  <a:cubicBezTo>
                    <a:pt x="-4107" y="-2066"/>
                    <a:pt x="-4107" y="-2155"/>
                    <a:pt x="-4107" y="-2244"/>
                  </a:cubicBezTo>
                  <a:moveTo>
                    <a:pt x="-4107" y="-1851"/>
                  </a:moveTo>
                  <a:cubicBezTo>
                    <a:pt x="-4107" y="-1838"/>
                    <a:pt x="-4107" y="-1813"/>
                    <a:pt x="-4107" y="-1787"/>
                  </a:cubicBezTo>
                  <a:cubicBezTo>
                    <a:pt x="-4107" y="-1813"/>
                    <a:pt x="-4107" y="-1825"/>
                    <a:pt x="-4107" y="-1851"/>
                  </a:cubicBezTo>
                </a:path>
              </a:pathLst>
            </a:custGeom>
            <a:solidFill>
              <a:srgbClr val="23275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3" name="Freeform: Shape 296"/>
            <p:cNvSpPr/>
            <p:nvPr/>
          </p:nvSpPr>
          <p:spPr>
            <a:xfrm flipV="1">
              <a:off x="7850160" y="5476680"/>
              <a:ext cx="422280" cy="297720"/>
            </a:xfrm>
            <a:custGeom>
              <a:avLst/>
              <a:gdLst>
                <a:gd name="textAreaLeft" fmla="*/ 0 w 422280"/>
                <a:gd name="textAreaRight" fmla="*/ 422640 w 422280"/>
                <a:gd name="textAreaTop" fmla="*/ -360 h 297720"/>
                <a:gd name="textAreaBottom" fmla="*/ 297720 h 297720"/>
              </a:gdLst>
              <a:ahLst/>
              <a:rect l="textAreaLeft" t="textAreaTop" r="textAreaRight" b="textAreaBottom"/>
              <a:pathLst>
                <a:path w="174828" h="123355">
                  <a:moveTo>
                    <a:pt x="73334" y="-2212"/>
                  </a:moveTo>
                  <a:lnTo>
                    <a:pt x="73334" y="-2212"/>
                  </a:lnTo>
                  <a:cubicBezTo>
                    <a:pt x="73220" y="-2212"/>
                    <a:pt x="73105" y="-2212"/>
                    <a:pt x="72991" y="-2212"/>
                  </a:cubicBezTo>
                  <a:cubicBezTo>
                    <a:pt x="72953" y="-2212"/>
                    <a:pt x="72915" y="-2212"/>
                    <a:pt x="72877" y="-2212"/>
                  </a:cubicBezTo>
                  <a:cubicBezTo>
                    <a:pt x="72801" y="-2212"/>
                    <a:pt x="72725" y="-2212"/>
                    <a:pt x="72648" y="-2212"/>
                  </a:cubicBezTo>
                  <a:cubicBezTo>
                    <a:pt x="72597" y="-2212"/>
                    <a:pt x="72560" y="-2212"/>
                    <a:pt x="72521" y="-2212"/>
                  </a:cubicBezTo>
                  <a:cubicBezTo>
                    <a:pt x="72445" y="-2199"/>
                    <a:pt x="72369" y="-2199"/>
                    <a:pt x="72293" y="-2199"/>
                  </a:cubicBezTo>
                  <a:cubicBezTo>
                    <a:pt x="72254" y="-2199"/>
                    <a:pt x="72217" y="-2199"/>
                    <a:pt x="72178" y="-2199"/>
                  </a:cubicBezTo>
                  <a:cubicBezTo>
                    <a:pt x="72090" y="-2199"/>
                    <a:pt x="72013" y="-2199"/>
                    <a:pt x="71925" y="-2199"/>
                  </a:cubicBezTo>
                  <a:cubicBezTo>
                    <a:pt x="71886" y="-2199"/>
                    <a:pt x="71861" y="-2199"/>
                    <a:pt x="71823" y="-2199"/>
                  </a:cubicBezTo>
                  <a:cubicBezTo>
                    <a:pt x="71721" y="-2199"/>
                    <a:pt x="71607" y="-2199"/>
                    <a:pt x="71505" y="-2187"/>
                  </a:cubicBezTo>
                  <a:cubicBezTo>
                    <a:pt x="71492" y="-2187"/>
                    <a:pt x="71492" y="-2187"/>
                    <a:pt x="71492" y="-2187"/>
                  </a:cubicBezTo>
                  <a:cubicBezTo>
                    <a:pt x="40669" y="-1615"/>
                    <a:pt x="13428" y="13308"/>
                    <a:pt x="-4047" y="36155"/>
                  </a:cubicBezTo>
                  <a:cubicBezTo>
                    <a:pt x="13428" y="24623"/>
                    <a:pt x="34358" y="17841"/>
                    <a:pt x="56875" y="17841"/>
                  </a:cubicBezTo>
                  <a:cubicBezTo>
                    <a:pt x="115511" y="17841"/>
                    <a:pt x="163365" y="63460"/>
                    <a:pt x="167200" y="121143"/>
                  </a:cubicBezTo>
                  <a:cubicBezTo>
                    <a:pt x="169422" y="113028"/>
                    <a:pt x="170743" y="104506"/>
                    <a:pt x="170781" y="95705"/>
                  </a:cubicBezTo>
                  <a:cubicBezTo>
                    <a:pt x="170781" y="95680"/>
                    <a:pt x="170781" y="95654"/>
                    <a:pt x="170781" y="95642"/>
                  </a:cubicBezTo>
                  <a:cubicBezTo>
                    <a:pt x="170781" y="95591"/>
                    <a:pt x="170781" y="95553"/>
                    <a:pt x="170781" y="95502"/>
                  </a:cubicBezTo>
                  <a:cubicBezTo>
                    <a:pt x="170781" y="95426"/>
                    <a:pt x="170781" y="95337"/>
                    <a:pt x="170781" y="95248"/>
                  </a:cubicBezTo>
                  <a:lnTo>
                    <a:pt x="170781" y="95248"/>
                  </a:lnTo>
                  <a:cubicBezTo>
                    <a:pt x="170781" y="41425"/>
                    <a:pt x="127157" y="-2212"/>
                    <a:pt x="73334" y="-2212"/>
                  </a:cubicBezTo>
                </a:path>
              </a:pathLst>
            </a:custGeom>
            <a:solidFill>
              <a:srgbClr val="b0372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4" name="Freeform: Shape 299"/>
            <p:cNvSpPr/>
            <p:nvPr/>
          </p:nvSpPr>
          <p:spPr>
            <a:xfrm flipV="1">
              <a:off x="7392240" y="4091400"/>
              <a:ext cx="330840" cy="330840"/>
            </a:xfrm>
            <a:custGeom>
              <a:avLst/>
              <a:gdLst>
                <a:gd name="textAreaLeft" fmla="*/ 0 w 330840"/>
                <a:gd name="textAreaRight" fmla="*/ 331200 w 330840"/>
                <a:gd name="textAreaTop" fmla="*/ -360 h 330840"/>
                <a:gd name="textAreaBottom" fmla="*/ 330840 h 330840"/>
              </a:gdLst>
              <a:ahLst/>
              <a:rect l="textAreaLeft" t="textAreaTop" r="textAreaRight" b="textAreaBottom"/>
              <a:pathLst>
                <a:path w="137096" h="137096">
                  <a:moveTo>
                    <a:pt x="133192" y="65824"/>
                  </a:moveTo>
                  <a:cubicBezTo>
                    <a:pt x="133192" y="27966"/>
                    <a:pt x="102483" y="-2717"/>
                    <a:pt x="64637" y="-2717"/>
                  </a:cubicBezTo>
                  <a:cubicBezTo>
                    <a:pt x="26778" y="-2717"/>
                    <a:pt x="-3905" y="27966"/>
                    <a:pt x="-3905" y="65824"/>
                  </a:cubicBezTo>
                  <a:cubicBezTo>
                    <a:pt x="-3905" y="103683"/>
                    <a:pt x="26778" y="134379"/>
                    <a:pt x="64637" y="134379"/>
                  </a:cubicBezTo>
                  <a:cubicBezTo>
                    <a:pt x="102483" y="134379"/>
                    <a:pt x="133192" y="103683"/>
                    <a:pt x="133192" y="65824"/>
                  </a:cubicBezTo>
                </a:path>
              </a:pathLst>
            </a:custGeom>
            <a:solidFill>
              <a:srgbClr val="dc3e2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5" name="Freeform: Shape 357"/>
            <p:cNvSpPr/>
            <p:nvPr/>
          </p:nvSpPr>
          <p:spPr>
            <a:xfrm flipV="1">
              <a:off x="7556400" y="4422600"/>
              <a:ext cx="360" cy="22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22680"/>
                <a:gd name="textAreaBottom" fmla="*/ 22680 h 22680"/>
              </a:gdLst>
              <a:ahLst/>
              <a:rect l="textAreaLeft" t="textAreaTop" r="textAreaRight" b="textAreaBottom"/>
              <a:pathLst>
                <a:path w="355" h="9525">
                  <a:moveTo>
                    <a:pt x="-3549" y="-2656"/>
                  </a:moveTo>
                  <a:cubicBezTo>
                    <a:pt x="-3575" y="-2656"/>
                    <a:pt x="-3600" y="-2656"/>
                    <a:pt x="-3613" y="-2656"/>
                  </a:cubicBezTo>
                  <a:cubicBezTo>
                    <a:pt x="-3600" y="-2656"/>
                    <a:pt x="-3575" y="-2656"/>
                    <a:pt x="-3549" y="-2656"/>
                  </a:cubicBezTo>
                  <a:moveTo>
                    <a:pt x="-3867" y="-2656"/>
                  </a:moveTo>
                  <a:cubicBezTo>
                    <a:pt x="-3879" y="-2656"/>
                    <a:pt x="-3892" y="-2656"/>
                    <a:pt x="-3905" y="-2656"/>
                  </a:cubicBezTo>
                  <a:cubicBezTo>
                    <a:pt x="-3892" y="-2656"/>
                    <a:pt x="-3879" y="-2656"/>
                    <a:pt x="-3867" y="-2656"/>
                  </a:cubicBezTo>
                </a:path>
              </a:pathLst>
            </a:custGeom>
            <a:solidFill>
              <a:srgbClr val="23275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6" name="Freeform: Shape 358"/>
            <p:cNvSpPr/>
            <p:nvPr/>
          </p:nvSpPr>
          <p:spPr>
            <a:xfrm flipV="1">
              <a:off x="7411320" y="4205880"/>
              <a:ext cx="311760" cy="216360"/>
            </a:xfrm>
            <a:custGeom>
              <a:avLst/>
              <a:gdLst>
                <a:gd name="textAreaLeft" fmla="*/ 0 w 311760"/>
                <a:gd name="textAreaRight" fmla="*/ 312120 w 311760"/>
                <a:gd name="textAreaTop" fmla="*/ -360 h 216360"/>
                <a:gd name="textAreaBottom" fmla="*/ 216360 h 216360"/>
              </a:gdLst>
              <a:ahLst/>
              <a:rect l="textAreaLeft" t="textAreaTop" r="textAreaRight" b="textAreaBottom"/>
              <a:pathLst>
                <a:path w="129184" h="89623">
                  <a:moveTo>
                    <a:pt x="56722" y="-2696"/>
                  </a:moveTo>
                  <a:lnTo>
                    <a:pt x="56722" y="-2696"/>
                  </a:lnTo>
                  <a:cubicBezTo>
                    <a:pt x="56633" y="-2696"/>
                    <a:pt x="56532" y="-2696"/>
                    <a:pt x="56443" y="-2696"/>
                  </a:cubicBezTo>
                  <a:cubicBezTo>
                    <a:pt x="56417" y="-2696"/>
                    <a:pt x="56392" y="-2696"/>
                    <a:pt x="56379" y="-2696"/>
                  </a:cubicBezTo>
                  <a:cubicBezTo>
                    <a:pt x="56291" y="-2696"/>
                    <a:pt x="56201" y="-2696"/>
                    <a:pt x="56125" y="-2696"/>
                  </a:cubicBezTo>
                  <a:cubicBezTo>
                    <a:pt x="56113" y="-2696"/>
                    <a:pt x="56100" y="-2696"/>
                    <a:pt x="56087" y="-2696"/>
                  </a:cubicBezTo>
                  <a:cubicBezTo>
                    <a:pt x="29862" y="-2455"/>
                    <a:pt x="7396" y="12671"/>
                    <a:pt x="-3908" y="34515"/>
                  </a:cubicBezTo>
                  <a:cubicBezTo>
                    <a:pt x="9440" y="22132"/>
                    <a:pt x="27271" y="14500"/>
                    <a:pt x="46905" y="14500"/>
                  </a:cubicBezTo>
                  <a:cubicBezTo>
                    <a:pt x="87418" y="14500"/>
                    <a:pt x="120324" y="46707"/>
                    <a:pt x="121619" y="86928"/>
                  </a:cubicBezTo>
                  <a:cubicBezTo>
                    <a:pt x="123791" y="80235"/>
                    <a:pt x="125277" y="73237"/>
                    <a:pt x="125277" y="65846"/>
                  </a:cubicBezTo>
                  <a:cubicBezTo>
                    <a:pt x="125277" y="43608"/>
                    <a:pt x="114672" y="23834"/>
                    <a:pt x="98264" y="11312"/>
                  </a:cubicBezTo>
                  <a:cubicBezTo>
                    <a:pt x="95254" y="9026"/>
                    <a:pt x="92041" y="6969"/>
                    <a:pt x="88676" y="5190"/>
                  </a:cubicBezTo>
                  <a:cubicBezTo>
                    <a:pt x="80357" y="796"/>
                    <a:pt x="71035" y="-1934"/>
                    <a:pt x="61129" y="-2556"/>
                  </a:cubicBezTo>
                  <a:cubicBezTo>
                    <a:pt x="59669" y="-2645"/>
                    <a:pt x="58208" y="-2696"/>
                    <a:pt x="56722" y="-2696"/>
                  </a:cubicBezTo>
                </a:path>
              </a:pathLst>
            </a:custGeom>
            <a:solidFill>
              <a:srgbClr val="b0372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7" name="Freeform: Shape 359"/>
            <p:cNvSpPr/>
            <p:nvPr/>
          </p:nvSpPr>
          <p:spPr>
            <a:xfrm flipV="1">
              <a:off x="7436160" y="4146480"/>
              <a:ext cx="68760" cy="7704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360 h 77040"/>
                <a:gd name="textAreaBottom" fmla="*/ 77760 h 77040"/>
              </a:gdLst>
              <a:ahLst/>
              <a:rect l="textAreaLeft" t="textAreaTop" r="textAreaRight" b="textAreaBottom"/>
              <a:pathLst>
                <a:path w="28659" h="31973">
                  <a:moveTo>
                    <a:pt x="17953" y="7019"/>
                  </a:moveTo>
                  <a:cubicBezTo>
                    <a:pt x="11235" y="-1109"/>
                    <a:pt x="2395" y="-4919"/>
                    <a:pt x="-1745" y="-1477"/>
                  </a:cubicBezTo>
                  <a:cubicBezTo>
                    <a:pt x="-5910" y="1965"/>
                    <a:pt x="-3790" y="11338"/>
                    <a:pt x="2941" y="19465"/>
                  </a:cubicBezTo>
                  <a:cubicBezTo>
                    <a:pt x="9698" y="27593"/>
                    <a:pt x="18512" y="31403"/>
                    <a:pt x="22665" y="27962"/>
                  </a:cubicBezTo>
                  <a:cubicBezTo>
                    <a:pt x="26792" y="24533"/>
                    <a:pt x="24697" y="15160"/>
                    <a:pt x="17953" y="7019"/>
                  </a:cubicBezTo>
                </a:path>
              </a:pathLst>
            </a:custGeom>
            <a:solidFill>
              <a:srgbClr val="eaeae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8" name="Freeform: Shape 363"/>
            <p:cNvSpPr/>
            <p:nvPr/>
          </p:nvSpPr>
          <p:spPr>
            <a:xfrm flipV="1">
              <a:off x="8404560" y="4541400"/>
              <a:ext cx="1758600" cy="262800"/>
            </a:xfrm>
            <a:custGeom>
              <a:avLst/>
              <a:gdLst>
                <a:gd name="textAreaLeft" fmla="*/ 0 w 1758600"/>
                <a:gd name="textAreaRight" fmla="*/ 1758960 w 1758600"/>
                <a:gd name="textAreaTop" fmla="*/ 360 h 262800"/>
                <a:gd name="textAreaBottom" fmla="*/ 263520 h 262800"/>
              </a:gdLst>
              <a:ahLst/>
              <a:rect l="textAreaLeft" t="textAreaTop" r="textAreaRight" b="textAreaBottom"/>
              <a:pathLst>
                <a:path w="727887" h="108966">
                  <a:moveTo>
                    <a:pt x="723496" y="51932"/>
                  </a:moveTo>
                  <a:cubicBezTo>
                    <a:pt x="723496" y="21820"/>
                    <a:pt x="560542" y="-2564"/>
                    <a:pt x="359539" y="-2564"/>
                  </a:cubicBezTo>
                  <a:cubicBezTo>
                    <a:pt x="158549" y="-2564"/>
                    <a:pt x="-4392" y="21820"/>
                    <a:pt x="-4392" y="51932"/>
                  </a:cubicBezTo>
                  <a:cubicBezTo>
                    <a:pt x="-4392" y="82005"/>
                    <a:pt x="158549" y="106402"/>
                    <a:pt x="359539" y="106402"/>
                  </a:cubicBezTo>
                  <a:cubicBezTo>
                    <a:pt x="560542" y="106402"/>
                    <a:pt x="723496" y="82005"/>
                    <a:pt x="723496" y="51932"/>
                  </a:cubicBezTo>
                </a:path>
              </a:pathLst>
            </a:custGeom>
            <a:solidFill>
              <a:srgbClr val="999ba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9" name="Freeform: Shape 364"/>
            <p:cNvSpPr/>
            <p:nvPr/>
          </p:nvSpPr>
          <p:spPr>
            <a:xfrm flipV="1">
              <a:off x="8247240" y="4388760"/>
              <a:ext cx="2073240" cy="283320"/>
            </a:xfrm>
            <a:custGeom>
              <a:avLst/>
              <a:gdLst>
                <a:gd name="textAreaLeft" fmla="*/ 0 w 2073240"/>
                <a:gd name="textAreaRight" fmla="*/ 2073600 w 2073240"/>
                <a:gd name="textAreaTop" fmla="*/ -360 h 283320"/>
                <a:gd name="textAreaBottom" fmla="*/ 283320 h 283320"/>
              </a:gdLst>
              <a:ahLst/>
              <a:rect l="textAreaLeft" t="textAreaTop" r="textAreaRight" b="textAreaBottom"/>
              <a:pathLst>
                <a:path w="858126" h="117436">
                  <a:moveTo>
                    <a:pt x="788621" y="-2616"/>
                  </a:moveTo>
                  <a:lnTo>
                    <a:pt x="60733" y="-2616"/>
                  </a:lnTo>
                  <a:lnTo>
                    <a:pt x="-4392" y="114820"/>
                  </a:lnTo>
                  <a:lnTo>
                    <a:pt x="853734" y="114820"/>
                  </a:lnTo>
                  <a:lnTo>
                    <a:pt x="788621" y="-2616"/>
                  </a:lnTo>
                </a:path>
              </a:pathLst>
            </a:custGeom>
            <a:solidFill>
              <a:srgbClr val="999ba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0" name="Freeform: Shape 365"/>
            <p:cNvSpPr/>
            <p:nvPr/>
          </p:nvSpPr>
          <p:spPr>
            <a:xfrm flipV="1">
              <a:off x="10004760" y="4413600"/>
              <a:ext cx="302040" cy="33372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-360 h 333720"/>
                <a:gd name="textAreaBottom" fmla="*/ 333720 h 333720"/>
              </a:gdLst>
              <a:ahLst/>
              <a:rect l="textAreaLeft" t="textAreaTop" r="textAreaRight" b="textAreaBottom"/>
              <a:pathLst>
                <a:path w="125069" h="138315">
                  <a:moveTo>
                    <a:pt x="-4639" y="-2598"/>
                  </a:moveTo>
                  <a:cubicBezTo>
                    <a:pt x="-4601" y="-2585"/>
                    <a:pt x="-4562" y="-2585"/>
                    <a:pt x="-4525" y="-2572"/>
                  </a:cubicBezTo>
                  <a:cubicBezTo>
                    <a:pt x="-4550" y="-2585"/>
                    <a:pt x="-4601" y="-2585"/>
                    <a:pt x="-4639" y="-2598"/>
                  </a:cubicBezTo>
                  <a:moveTo>
                    <a:pt x="-4448" y="-2560"/>
                  </a:moveTo>
                  <a:cubicBezTo>
                    <a:pt x="36827" y="6279"/>
                    <a:pt x="61033" y="17024"/>
                    <a:pt x="61058" y="28632"/>
                  </a:cubicBezTo>
                  <a:lnTo>
                    <a:pt x="61058" y="28632"/>
                  </a:lnTo>
                  <a:lnTo>
                    <a:pt x="120431" y="135718"/>
                  </a:lnTo>
                  <a:lnTo>
                    <a:pt x="120431" y="135718"/>
                  </a:lnTo>
                  <a:lnTo>
                    <a:pt x="61058" y="28632"/>
                  </a:lnTo>
                  <a:cubicBezTo>
                    <a:pt x="61045" y="17036"/>
                    <a:pt x="36827" y="6279"/>
                    <a:pt x="-4448" y="-2560"/>
                  </a:cubicBezTo>
                </a:path>
              </a:pathLst>
            </a:custGeom>
            <a:solidFill>
              <a:srgbClr val="242a5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1" name="Freeform: Shape 366"/>
            <p:cNvSpPr/>
            <p:nvPr/>
          </p:nvSpPr>
          <p:spPr>
            <a:xfrm flipV="1">
              <a:off x="9284040" y="4672440"/>
              <a:ext cx="879120" cy="13140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-360 h 131400"/>
                <a:gd name="textAreaBottom" fmla="*/ 131400 h 131400"/>
              </a:gdLst>
              <a:ahLst/>
              <a:rect l="textAreaLeft" t="textAreaTop" r="textAreaRight" b="textAreaBottom"/>
              <a:pathLst>
                <a:path w="363956" h="54483">
                  <a:moveTo>
                    <a:pt x="-4517" y="-2540"/>
                  </a:moveTo>
                  <a:lnTo>
                    <a:pt x="-4517" y="51943"/>
                  </a:lnTo>
                  <a:lnTo>
                    <a:pt x="359440" y="51943"/>
                  </a:lnTo>
                  <a:cubicBezTo>
                    <a:pt x="359415" y="40335"/>
                    <a:pt x="335208" y="29591"/>
                    <a:pt x="293933" y="20752"/>
                  </a:cubicBezTo>
                  <a:cubicBezTo>
                    <a:pt x="293908" y="20752"/>
                    <a:pt x="293883" y="20739"/>
                    <a:pt x="293857" y="20739"/>
                  </a:cubicBezTo>
                  <a:cubicBezTo>
                    <a:pt x="293819" y="20727"/>
                    <a:pt x="293781" y="20727"/>
                    <a:pt x="293743" y="20714"/>
                  </a:cubicBezTo>
                  <a:cubicBezTo>
                    <a:pt x="227932" y="6655"/>
                    <a:pt x="118889" y="-2540"/>
                    <a:pt x="-4517" y="-2540"/>
                  </a:cubicBezTo>
                  <a:lnTo>
                    <a:pt x="-4517" y="-2540"/>
                  </a:lnTo>
                </a:path>
              </a:pathLst>
            </a:custGeom>
            <a:solidFill>
              <a:srgbClr val="8b8e9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2" name="Freeform: Shape 416"/>
            <p:cNvSpPr/>
            <p:nvPr/>
          </p:nvSpPr>
          <p:spPr>
            <a:xfrm flipV="1">
              <a:off x="9284040" y="4414320"/>
              <a:ext cx="1022760" cy="258480"/>
            </a:xfrm>
            <a:custGeom>
              <a:avLst/>
              <a:gdLst>
                <a:gd name="textAreaLeft" fmla="*/ 0 w 1022760"/>
                <a:gd name="textAreaRight" fmla="*/ 1023120 w 1022760"/>
                <a:gd name="textAreaTop" fmla="*/ 360 h 258480"/>
                <a:gd name="textAreaBottom" fmla="*/ 259200 h 258480"/>
              </a:gdLst>
              <a:ahLst/>
              <a:rect l="textAreaLeft" t="textAreaTop" r="textAreaRight" b="textAreaBottom"/>
              <a:pathLst>
                <a:path w="423329" h="107086">
                  <a:moveTo>
                    <a:pt x="359420" y="-2612"/>
                  </a:moveTo>
                  <a:lnTo>
                    <a:pt x="359420" y="-2612"/>
                  </a:lnTo>
                  <a:lnTo>
                    <a:pt x="-4537" y="-2612"/>
                  </a:lnTo>
                  <a:lnTo>
                    <a:pt x="-4537" y="51719"/>
                  </a:lnTo>
                  <a:cubicBezTo>
                    <a:pt x="208468" y="51719"/>
                    <a:pt x="385226" y="74541"/>
                    <a:pt x="418792" y="104475"/>
                  </a:cubicBezTo>
                  <a:lnTo>
                    <a:pt x="359420" y="-2612"/>
                  </a:lnTo>
                </a:path>
              </a:pathLst>
            </a:custGeom>
            <a:solidFill>
              <a:srgbClr val="8b8e9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3" name="Freeform: Shape 417"/>
            <p:cNvSpPr/>
            <p:nvPr/>
          </p:nvSpPr>
          <p:spPr>
            <a:xfrm flipV="1">
              <a:off x="8247240" y="4236840"/>
              <a:ext cx="2073240" cy="304560"/>
            </a:xfrm>
            <a:custGeom>
              <a:avLst/>
              <a:gdLst>
                <a:gd name="textAreaLeft" fmla="*/ 0 w 2073240"/>
                <a:gd name="textAreaRight" fmla="*/ 2073600 w 2073240"/>
                <a:gd name="textAreaTop" fmla="*/ 360 h 304560"/>
                <a:gd name="textAreaBottom" fmla="*/ 305280 h 304560"/>
              </a:gdLst>
              <a:ahLst/>
              <a:rect l="textAreaLeft" t="textAreaTop" r="textAreaRight" b="textAreaBottom"/>
              <a:pathLst>
                <a:path w="858126" h="126212">
                  <a:moveTo>
                    <a:pt x="853734" y="60437"/>
                  </a:moveTo>
                  <a:cubicBezTo>
                    <a:pt x="853734" y="25576"/>
                    <a:pt x="661633" y="-2669"/>
                    <a:pt x="424664" y="-2669"/>
                  </a:cubicBezTo>
                  <a:cubicBezTo>
                    <a:pt x="187707" y="-2669"/>
                    <a:pt x="-4392" y="25576"/>
                    <a:pt x="-4392" y="60437"/>
                  </a:cubicBezTo>
                  <a:cubicBezTo>
                    <a:pt x="-4392" y="95273"/>
                    <a:pt x="187707" y="123544"/>
                    <a:pt x="424664" y="123544"/>
                  </a:cubicBezTo>
                  <a:cubicBezTo>
                    <a:pt x="661633" y="123544"/>
                    <a:pt x="853734" y="95273"/>
                    <a:pt x="853734" y="60437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4" name="Freeform: Shape 418"/>
            <p:cNvSpPr/>
            <p:nvPr/>
          </p:nvSpPr>
          <p:spPr>
            <a:xfrm flipV="1">
              <a:off x="8700840" y="4273560"/>
              <a:ext cx="1619640" cy="23112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360 h 231120"/>
                <a:gd name="textAreaBottom" fmla="*/ 231840 h 231120"/>
              </a:gdLst>
              <a:ahLst/>
              <a:rect l="textAreaLeft" t="textAreaTop" r="textAreaRight" b="textAreaBottom"/>
              <a:pathLst>
                <a:path w="670344" h="95757">
                  <a:moveTo>
                    <a:pt x="435332" y="-2669"/>
                  </a:moveTo>
                  <a:cubicBezTo>
                    <a:pt x="465634" y="-2669"/>
                    <a:pt x="495212" y="-2339"/>
                    <a:pt x="523775" y="-1704"/>
                  </a:cubicBezTo>
                  <a:cubicBezTo>
                    <a:pt x="611011" y="9840"/>
                    <a:pt x="665888" y="26579"/>
                    <a:pt x="665888" y="45210"/>
                  </a:cubicBezTo>
                  <a:cubicBezTo>
                    <a:pt x="665888" y="63828"/>
                    <a:pt x="610998" y="80567"/>
                    <a:pt x="523736" y="92137"/>
                  </a:cubicBezTo>
                  <a:cubicBezTo>
                    <a:pt x="495174" y="92759"/>
                    <a:pt x="465621" y="93089"/>
                    <a:pt x="435332" y="93089"/>
                  </a:cubicBezTo>
                  <a:cubicBezTo>
                    <a:pt x="192444" y="93089"/>
                    <a:pt x="-4457" y="71652"/>
                    <a:pt x="-4457" y="45197"/>
                  </a:cubicBezTo>
                  <a:cubicBezTo>
                    <a:pt x="-4457" y="18769"/>
                    <a:pt x="192444" y="-2669"/>
                    <a:pt x="435332" y="-2669"/>
                  </a:cubicBezTo>
                </a:path>
              </a:pathLst>
            </a:custGeom>
            <a:solidFill>
              <a:srgbClr val="6c889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5" name="Freeform: Shape 419"/>
            <p:cNvSpPr/>
            <p:nvPr/>
          </p:nvSpPr>
          <p:spPr>
            <a:xfrm flipV="1">
              <a:off x="7692840" y="3253680"/>
              <a:ext cx="178200" cy="208800"/>
            </a:xfrm>
            <a:custGeom>
              <a:avLst/>
              <a:gdLst>
                <a:gd name="textAreaLeft" fmla="*/ 0 w 178200"/>
                <a:gd name="textAreaRight" fmla="*/ 178560 w 178200"/>
                <a:gd name="textAreaTop" fmla="*/ 36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w="73837" h="86487">
                  <a:moveTo>
                    <a:pt x="69870" y="12051"/>
                  </a:moveTo>
                  <a:lnTo>
                    <a:pt x="69031" y="4088"/>
                  </a:lnTo>
                  <a:lnTo>
                    <a:pt x="60204" y="-3050"/>
                  </a:lnTo>
                  <a:lnTo>
                    <a:pt x="-3968" y="76313"/>
                  </a:lnTo>
                  <a:lnTo>
                    <a:pt x="4845" y="83438"/>
                  </a:lnTo>
                  <a:lnTo>
                    <a:pt x="12808" y="82612"/>
                  </a:lnTo>
                  <a:lnTo>
                    <a:pt x="69870" y="12051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6" name="Freeform: Shape 421"/>
            <p:cNvSpPr/>
            <p:nvPr/>
          </p:nvSpPr>
          <p:spPr>
            <a:xfrm flipV="1">
              <a:off x="7731360" y="3214080"/>
              <a:ext cx="108720" cy="10260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-360 h 102600"/>
                <a:gd name="textAreaBottom" fmla="*/ 102600 h 102600"/>
              </a:gdLst>
              <a:ahLst/>
              <a:rect l="textAreaLeft" t="textAreaTop" r="textAreaRight" b="textAreaBottom"/>
              <a:pathLst>
                <a:path w="45135" h="42595">
                  <a:moveTo>
                    <a:pt x="41166" y="21885"/>
                  </a:moveTo>
                  <a:lnTo>
                    <a:pt x="10280" y="-3084"/>
                  </a:lnTo>
                  <a:lnTo>
                    <a:pt x="-3969" y="14544"/>
                  </a:lnTo>
                  <a:lnTo>
                    <a:pt x="26917" y="39512"/>
                  </a:lnTo>
                  <a:lnTo>
                    <a:pt x="41166" y="21885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7" name="Freeform: Shape 429"/>
            <p:cNvSpPr/>
            <p:nvPr/>
          </p:nvSpPr>
          <p:spPr>
            <a:xfrm flipV="1">
              <a:off x="7817760" y="3320640"/>
              <a:ext cx="108720" cy="10260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-360 h 102600"/>
                <a:gd name="textAreaBottom" fmla="*/ 102600 h 102600"/>
              </a:gdLst>
              <a:ahLst/>
              <a:rect l="textAreaLeft" t="textAreaTop" r="textAreaRight" b="textAreaBottom"/>
              <a:pathLst>
                <a:path w="45135" h="42583">
                  <a:moveTo>
                    <a:pt x="41142" y="21911"/>
                  </a:moveTo>
                  <a:lnTo>
                    <a:pt x="10268" y="-3044"/>
                  </a:lnTo>
                  <a:lnTo>
                    <a:pt x="-3994" y="14584"/>
                  </a:lnTo>
                  <a:lnTo>
                    <a:pt x="26892" y="39539"/>
                  </a:lnTo>
                  <a:lnTo>
                    <a:pt x="41142" y="21911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8" name="Freeform: Shape 430"/>
            <p:cNvSpPr/>
            <p:nvPr/>
          </p:nvSpPr>
          <p:spPr>
            <a:xfrm flipV="1">
              <a:off x="6726960" y="3185640"/>
              <a:ext cx="1191600" cy="1085760"/>
            </a:xfrm>
            <a:custGeom>
              <a:avLst/>
              <a:gdLst>
                <a:gd name="textAreaLeft" fmla="*/ 0 w 1191600"/>
                <a:gd name="textAreaRight" fmla="*/ 1191960 w 1191600"/>
                <a:gd name="textAreaTop" fmla="*/ 360 h 1085760"/>
                <a:gd name="textAreaBottom" fmla="*/ 1086480 h 1085760"/>
              </a:gdLst>
              <a:ahLst/>
              <a:rect l="textAreaLeft" t="textAreaTop" r="textAreaRight" b="textAreaBottom"/>
              <a:pathLst>
                <a:path w="493280" h="449465">
                  <a:moveTo>
                    <a:pt x="489442" y="304579"/>
                  </a:moveTo>
                  <a:lnTo>
                    <a:pt x="488604" y="296642"/>
                  </a:lnTo>
                  <a:lnTo>
                    <a:pt x="118234" y="-2913"/>
                  </a:lnTo>
                  <a:lnTo>
                    <a:pt x="110246" y="-2049"/>
                  </a:lnTo>
                  <a:lnTo>
                    <a:pt x="-3839" y="139022"/>
                  </a:lnTo>
                  <a:lnTo>
                    <a:pt x="-3013" y="146998"/>
                  </a:lnTo>
                  <a:lnTo>
                    <a:pt x="367357" y="446553"/>
                  </a:lnTo>
                  <a:lnTo>
                    <a:pt x="375320" y="445715"/>
                  </a:lnTo>
                  <a:lnTo>
                    <a:pt x="489442" y="304579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69" name="Freeform: Shape 431"/>
            <p:cNvSpPr/>
            <p:nvPr/>
          </p:nvSpPr>
          <p:spPr>
            <a:xfrm flipV="1">
              <a:off x="6861600" y="3351240"/>
              <a:ext cx="922680" cy="753480"/>
            </a:xfrm>
            <a:custGeom>
              <a:avLst/>
              <a:gdLst>
                <a:gd name="textAreaLeft" fmla="*/ 0 w 922680"/>
                <a:gd name="textAreaRight" fmla="*/ 923040 w 922680"/>
                <a:gd name="textAreaTop" fmla="*/ -360 h 753480"/>
                <a:gd name="textAreaBottom" fmla="*/ 753480 h 753480"/>
              </a:gdLst>
              <a:ahLst/>
              <a:rect l="textAreaLeft" t="textAreaTop" r="textAreaRight" b="textAreaBottom"/>
              <a:pathLst>
                <a:path w="381901" h="311899">
                  <a:moveTo>
                    <a:pt x="3286" y="-2913"/>
                  </a:moveTo>
                  <a:lnTo>
                    <a:pt x="378063" y="300198"/>
                  </a:lnTo>
                  <a:lnTo>
                    <a:pt x="370926" y="308987"/>
                  </a:lnTo>
                  <a:lnTo>
                    <a:pt x="-3839" y="5914"/>
                  </a:lnTo>
                  <a:lnTo>
                    <a:pt x="3286" y="-2913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0" name="Freeform: Shape 435"/>
            <p:cNvSpPr/>
            <p:nvPr/>
          </p:nvSpPr>
          <p:spPr>
            <a:xfrm flipV="1">
              <a:off x="6797160" y="3854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59">
                  <a:moveTo>
                    <a:pt x="118353" y="756"/>
                  </a:moveTo>
                  <a:lnTo>
                    <a:pt x="113934" y="-2800"/>
                  </a:lnTo>
                  <a:lnTo>
                    <a:pt x="-3732" y="142678"/>
                  </a:lnTo>
                  <a:lnTo>
                    <a:pt x="688" y="146260"/>
                  </a:lnTo>
                  <a:lnTo>
                    <a:pt x="118353" y="756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1" name="Freeform: Shape 439"/>
            <p:cNvSpPr/>
            <p:nvPr/>
          </p:nvSpPr>
          <p:spPr>
            <a:xfrm flipV="1">
              <a:off x="6871680" y="379440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72">
                  <a:moveTo>
                    <a:pt x="118320" y="747"/>
                  </a:moveTo>
                  <a:lnTo>
                    <a:pt x="113912" y="-2822"/>
                  </a:lnTo>
                  <a:lnTo>
                    <a:pt x="-3753" y="142695"/>
                  </a:lnTo>
                  <a:lnTo>
                    <a:pt x="641" y="146250"/>
                  </a:lnTo>
                  <a:lnTo>
                    <a:pt x="118320" y="747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2" name="Freeform: Shape 440"/>
            <p:cNvSpPr/>
            <p:nvPr/>
          </p:nvSpPr>
          <p:spPr>
            <a:xfrm flipV="1">
              <a:off x="6946200" y="37339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72">
                  <a:moveTo>
                    <a:pt x="118324" y="750"/>
                  </a:moveTo>
                  <a:lnTo>
                    <a:pt x="113904" y="-2844"/>
                  </a:lnTo>
                  <a:lnTo>
                    <a:pt x="-3774" y="142672"/>
                  </a:lnTo>
                  <a:lnTo>
                    <a:pt x="646" y="146228"/>
                  </a:lnTo>
                  <a:lnTo>
                    <a:pt x="118324" y="750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3" name="Freeform: Shape 441"/>
            <p:cNvSpPr/>
            <p:nvPr/>
          </p:nvSpPr>
          <p:spPr>
            <a:xfrm flipV="1">
              <a:off x="7021080" y="36738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110">
                  <a:moveTo>
                    <a:pt x="118290" y="740"/>
                  </a:moveTo>
                  <a:lnTo>
                    <a:pt x="113883" y="-2867"/>
                  </a:lnTo>
                  <a:lnTo>
                    <a:pt x="-3795" y="142663"/>
                  </a:lnTo>
                  <a:lnTo>
                    <a:pt x="612" y="146244"/>
                  </a:lnTo>
                  <a:lnTo>
                    <a:pt x="118290" y="740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4" name="Freeform: Shape 442"/>
            <p:cNvSpPr/>
            <p:nvPr/>
          </p:nvSpPr>
          <p:spPr>
            <a:xfrm flipV="1">
              <a:off x="7095600" y="36133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60">
                  <a:moveTo>
                    <a:pt x="118269" y="667"/>
                  </a:moveTo>
                  <a:lnTo>
                    <a:pt x="113836" y="-2889"/>
                  </a:lnTo>
                  <a:lnTo>
                    <a:pt x="-3816" y="142602"/>
                  </a:lnTo>
                  <a:lnTo>
                    <a:pt x="590" y="146171"/>
                  </a:lnTo>
                  <a:lnTo>
                    <a:pt x="118269" y="667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5" name="Freeform: Shape 443"/>
            <p:cNvSpPr/>
            <p:nvPr/>
          </p:nvSpPr>
          <p:spPr>
            <a:xfrm flipV="1">
              <a:off x="7170120" y="355320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1" h="149060">
                  <a:moveTo>
                    <a:pt x="118235" y="619"/>
                  </a:moveTo>
                  <a:lnTo>
                    <a:pt x="113841" y="-2911"/>
                  </a:lnTo>
                  <a:lnTo>
                    <a:pt x="-3837" y="142580"/>
                  </a:lnTo>
                  <a:lnTo>
                    <a:pt x="544" y="146149"/>
                  </a:lnTo>
                  <a:lnTo>
                    <a:pt x="118235" y="619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6" name="Freeform: Shape 444"/>
            <p:cNvSpPr/>
            <p:nvPr/>
          </p:nvSpPr>
          <p:spPr>
            <a:xfrm flipV="1">
              <a:off x="7244640" y="34927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85">
                  <a:moveTo>
                    <a:pt x="118227" y="648"/>
                  </a:moveTo>
                  <a:lnTo>
                    <a:pt x="113833" y="-2933"/>
                  </a:lnTo>
                  <a:lnTo>
                    <a:pt x="-3858" y="142583"/>
                  </a:lnTo>
                  <a:lnTo>
                    <a:pt x="561" y="146152"/>
                  </a:lnTo>
                  <a:lnTo>
                    <a:pt x="118227" y="648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7" name="Freeform: Shape 445"/>
            <p:cNvSpPr/>
            <p:nvPr/>
          </p:nvSpPr>
          <p:spPr>
            <a:xfrm flipV="1">
              <a:off x="7319160" y="343260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60">
                  <a:moveTo>
                    <a:pt x="118193" y="613"/>
                  </a:moveTo>
                  <a:lnTo>
                    <a:pt x="113787" y="-2956"/>
                  </a:lnTo>
                  <a:lnTo>
                    <a:pt x="-3879" y="142561"/>
                  </a:lnTo>
                  <a:lnTo>
                    <a:pt x="515" y="146104"/>
                  </a:lnTo>
                  <a:lnTo>
                    <a:pt x="118193" y="613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8" name="Freeform: Shape 447"/>
            <p:cNvSpPr/>
            <p:nvPr/>
          </p:nvSpPr>
          <p:spPr>
            <a:xfrm flipV="1">
              <a:off x="7393680" y="33721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110" h="149085">
                  <a:moveTo>
                    <a:pt x="118211" y="603"/>
                  </a:moveTo>
                  <a:lnTo>
                    <a:pt x="113790" y="-2978"/>
                  </a:lnTo>
                  <a:lnTo>
                    <a:pt x="-3900" y="142538"/>
                  </a:lnTo>
                  <a:lnTo>
                    <a:pt x="507" y="146107"/>
                  </a:lnTo>
                  <a:lnTo>
                    <a:pt x="118211" y="603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79" name="Freeform: Shape 448"/>
            <p:cNvSpPr/>
            <p:nvPr/>
          </p:nvSpPr>
          <p:spPr>
            <a:xfrm flipV="1">
              <a:off x="7468560" y="3310920"/>
              <a:ext cx="294840" cy="35964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-360 h 359640"/>
                <a:gd name="textAreaBottom" fmla="*/ 359640 h 359640"/>
              </a:gdLst>
              <a:ahLst/>
              <a:rect l="textAreaLeft" t="textAreaTop" r="textAreaRight" b="textAreaBottom"/>
              <a:pathLst>
                <a:path w="122084" h="149047">
                  <a:moveTo>
                    <a:pt x="118164" y="569"/>
                  </a:moveTo>
                  <a:lnTo>
                    <a:pt x="113769" y="-3000"/>
                  </a:lnTo>
                  <a:lnTo>
                    <a:pt x="-3921" y="142491"/>
                  </a:lnTo>
                  <a:lnTo>
                    <a:pt x="498" y="146047"/>
                  </a:lnTo>
                  <a:lnTo>
                    <a:pt x="118164" y="569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0" name="Freeform: Shape 449"/>
            <p:cNvSpPr/>
            <p:nvPr/>
          </p:nvSpPr>
          <p:spPr>
            <a:xfrm flipV="1">
              <a:off x="7543080" y="3251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60">
                  <a:moveTo>
                    <a:pt x="118155" y="521"/>
                  </a:moveTo>
                  <a:lnTo>
                    <a:pt x="113723" y="-3023"/>
                  </a:lnTo>
                  <a:lnTo>
                    <a:pt x="-3942" y="142456"/>
                  </a:lnTo>
                  <a:lnTo>
                    <a:pt x="452" y="146038"/>
                  </a:lnTo>
                  <a:lnTo>
                    <a:pt x="118155" y="52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1" name="Freeform: Shape 450"/>
            <p:cNvSpPr/>
            <p:nvPr/>
          </p:nvSpPr>
          <p:spPr>
            <a:xfrm flipV="1">
              <a:off x="7110360" y="356616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49674" y="-2933"/>
                  </a:moveTo>
                  <a:lnTo>
                    <a:pt x="76141" y="18453"/>
                  </a:lnTo>
                  <a:lnTo>
                    <a:pt x="22648" y="84608"/>
                  </a:lnTo>
                  <a:lnTo>
                    <a:pt x="-3806" y="63208"/>
                  </a:lnTo>
                  <a:lnTo>
                    <a:pt x="49674" y="-2933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2" name="Freeform: Shape 451"/>
            <p:cNvSpPr/>
            <p:nvPr/>
          </p:nvSpPr>
          <p:spPr>
            <a:xfrm flipV="1">
              <a:off x="7256880" y="37472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41">
                  <a:moveTo>
                    <a:pt x="49632" y="-2867"/>
                  </a:moveTo>
                  <a:lnTo>
                    <a:pt x="76112" y="18533"/>
                  </a:lnTo>
                  <a:lnTo>
                    <a:pt x="22619" y="84674"/>
                  </a:lnTo>
                  <a:lnTo>
                    <a:pt x="-3847" y="63262"/>
                  </a:lnTo>
                  <a:lnTo>
                    <a:pt x="49632" y="-2867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3" name="Freeform: Shape 452"/>
            <p:cNvSpPr/>
            <p:nvPr/>
          </p:nvSpPr>
          <p:spPr>
            <a:xfrm flipV="1">
              <a:off x="6961320" y="368784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21" h="87502">
                  <a:moveTo>
                    <a:pt x="49716" y="-2889"/>
                  </a:moveTo>
                  <a:lnTo>
                    <a:pt x="76157" y="18485"/>
                  </a:lnTo>
                  <a:lnTo>
                    <a:pt x="22678" y="84614"/>
                  </a:lnTo>
                  <a:lnTo>
                    <a:pt x="-3764" y="63240"/>
                  </a:lnTo>
                  <a:lnTo>
                    <a:pt x="49716" y="-2889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4" name="Freeform: Shape 453"/>
            <p:cNvSpPr/>
            <p:nvPr/>
          </p:nvSpPr>
          <p:spPr>
            <a:xfrm flipV="1">
              <a:off x="6958800" y="39888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28">
                  <a:moveTo>
                    <a:pt x="49717" y="-2777"/>
                  </a:moveTo>
                  <a:lnTo>
                    <a:pt x="76184" y="18635"/>
                  </a:lnTo>
                  <a:lnTo>
                    <a:pt x="22691" y="84751"/>
                  </a:lnTo>
                  <a:lnTo>
                    <a:pt x="-3763" y="63339"/>
                  </a:lnTo>
                  <a:lnTo>
                    <a:pt x="49717" y="-2777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5" name="Freeform: Shape 454"/>
            <p:cNvSpPr/>
            <p:nvPr/>
          </p:nvSpPr>
          <p:spPr>
            <a:xfrm flipV="1">
              <a:off x="6812280" y="38077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49771" y="-2844"/>
                  </a:moveTo>
                  <a:lnTo>
                    <a:pt x="76225" y="18555"/>
                  </a:lnTo>
                  <a:lnTo>
                    <a:pt x="22745" y="84697"/>
                  </a:lnTo>
                  <a:lnTo>
                    <a:pt x="-3722" y="63285"/>
                  </a:lnTo>
                  <a:lnTo>
                    <a:pt x="49771" y="-2844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6" name="Freeform: Shape 455"/>
            <p:cNvSpPr/>
            <p:nvPr/>
          </p:nvSpPr>
          <p:spPr>
            <a:xfrm flipV="1">
              <a:off x="7107840" y="38682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28">
                  <a:moveTo>
                    <a:pt x="49687" y="-2822"/>
                  </a:moveTo>
                  <a:lnTo>
                    <a:pt x="76129" y="18552"/>
                  </a:lnTo>
                  <a:lnTo>
                    <a:pt x="22636" y="84706"/>
                  </a:lnTo>
                  <a:lnTo>
                    <a:pt x="-3805" y="63307"/>
                  </a:lnTo>
                  <a:lnTo>
                    <a:pt x="49687" y="-2822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7" name="Freeform: Shape 456"/>
            <p:cNvSpPr/>
            <p:nvPr/>
          </p:nvSpPr>
          <p:spPr>
            <a:xfrm flipV="1">
              <a:off x="7408800" y="332568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08" h="87503">
                  <a:moveTo>
                    <a:pt x="49576" y="-3023"/>
                  </a:moveTo>
                  <a:lnTo>
                    <a:pt x="76018" y="18364"/>
                  </a:lnTo>
                  <a:lnTo>
                    <a:pt x="22551" y="84481"/>
                  </a:lnTo>
                  <a:lnTo>
                    <a:pt x="-3890" y="63094"/>
                  </a:lnTo>
                  <a:lnTo>
                    <a:pt x="49576" y="-3023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8" name="Freeform: Shape 457"/>
            <p:cNvSpPr/>
            <p:nvPr/>
          </p:nvSpPr>
          <p:spPr>
            <a:xfrm flipV="1">
              <a:off x="7704360" y="3377520"/>
              <a:ext cx="199800" cy="21960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360 h 219600"/>
                <a:gd name="textAreaBottom" fmla="*/ 220320 h 219600"/>
              </a:gdLst>
              <a:ahLst/>
              <a:rect l="textAreaLeft" t="textAreaTop" r="textAreaRight" b="textAreaBottom"/>
              <a:pathLst>
                <a:path w="82892" h="91084">
                  <a:moveTo>
                    <a:pt x="49531" y="-3002"/>
                  </a:moveTo>
                  <a:lnTo>
                    <a:pt x="78575" y="20480"/>
                  </a:lnTo>
                  <a:lnTo>
                    <a:pt x="78918" y="23770"/>
                  </a:lnTo>
                  <a:lnTo>
                    <a:pt x="26887" y="88083"/>
                  </a:lnTo>
                  <a:lnTo>
                    <a:pt x="-3975" y="63140"/>
                  </a:lnTo>
                  <a:lnTo>
                    <a:pt x="49531" y="-3002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89" name="Freeform: Shape 458"/>
            <p:cNvSpPr/>
            <p:nvPr/>
          </p:nvSpPr>
          <p:spPr>
            <a:xfrm flipV="1">
              <a:off x="7557840" y="3199320"/>
              <a:ext cx="203400" cy="21636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-360 h 216360"/>
                <a:gd name="textAreaBottom" fmla="*/ 216360 h 216360"/>
              </a:gdLst>
              <a:ahLst/>
              <a:rect l="textAreaLeft" t="textAreaTop" r="textAreaRight" b="textAreaBottom"/>
              <a:pathLst>
                <a:path w="84353" h="89611">
                  <a:moveTo>
                    <a:pt x="25098" y="86543"/>
                  </a:moveTo>
                  <a:lnTo>
                    <a:pt x="-3934" y="63061"/>
                  </a:lnTo>
                  <a:lnTo>
                    <a:pt x="49559" y="-3068"/>
                  </a:lnTo>
                  <a:lnTo>
                    <a:pt x="80419" y="21887"/>
                  </a:lnTo>
                  <a:lnTo>
                    <a:pt x="28400" y="86200"/>
                  </a:lnTo>
                  <a:lnTo>
                    <a:pt x="25098" y="86543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0" name="Freeform: Shape 459"/>
            <p:cNvSpPr/>
            <p:nvPr/>
          </p:nvSpPr>
          <p:spPr>
            <a:xfrm flipV="1">
              <a:off x="7555320" y="35060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28">
                  <a:moveTo>
                    <a:pt x="49548" y="-2956"/>
                  </a:moveTo>
                  <a:lnTo>
                    <a:pt x="76002" y="18431"/>
                  </a:lnTo>
                  <a:lnTo>
                    <a:pt x="22497" y="84573"/>
                  </a:lnTo>
                  <a:lnTo>
                    <a:pt x="-3932" y="63199"/>
                  </a:lnTo>
                  <a:lnTo>
                    <a:pt x="49548" y="-2956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1" name="Freeform: Shape 460"/>
            <p:cNvSpPr/>
            <p:nvPr/>
          </p:nvSpPr>
          <p:spPr>
            <a:xfrm flipV="1">
              <a:off x="7259760" y="344628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515">
                  <a:moveTo>
                    <a:pt x="49644" y="-2978"/>
                  </a:moveTo>
                  <a:lnTo>
                    <a:pt x="76098" y="18396"/>
                  </a:lnTo>
                  <a:lnTo>
                    <a:pt x="22619" y="84538"/>
                  </a:lnTo>
                  <a:lnTo>
                    <a:pt x="-3848" y="63125"/>
                  </a:lnTo>
                  <a:lnTo>
                    <a:pt x="49644" y="-2978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2" name="Freeform: Shape 461"/>
            <p:cNvSpPr/>
            <p:nvPr/>
          </p:nvSpPr>
          <p:spPr>
            <a:xfrm flipV="1">
              <a:off x="7406280" y="36266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66">
                  <a:moveTo>
                    <a:pt x="49603" y="-2911"/>
                  </a:moveTo>
                  <a:lnTo>
                    <a:pt x="76057" y="18488"/>
                  </a:lnTo>
                  <a:lnTo>
                    <a:pt x="22578" y="84655"/>
                  </a:lnTo>
                  <a:lnTo>
                    <a:pt x="-3889" y="63243"/>
                  </a:lnTo>
                  <a:lnTo>
                    <a:pt x="49603" y="-2911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3" name="Freeform: Shape 462"/>
            <p:cNvSpPr/>
            <p:nvPr/>
          </p:nvSpPr>
          <p:spPr>
            <a:xfrm flipV="1">
              <a:off x="6886800" y="3747240"/>
              <a:ext cx="192600" cy="2113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21" h="87528">
                  <a:moveTo>
                    <a:pt x="49750" y="-2867"/>
                  </a:moveTo>
                  <a:lnTo>
                    <a:pt x="76179" y="18558"/>
                  </a:lnTo>
                  <a:lnTo>
                    <a:pt x="22711" y="84662"/>
                  </a:lnTo>
                  <a:lnTo>
                    <a:pt x="-3743" y="63262"/>
                  </a:lnTo>
                  <a:lnTo>
                    <a:pt x="49750" y="-2867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4" name="Freeform: Shape 463"/>
            <p:cNvSpPr/>
            <p:nvPr/>
          </p:nvSpPr>
          <p:spPr>
            <a:xfrm flipV="1">
              <a:off x="7182360" y="38077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28">
                  <a:moveTo>
                    <a:pt x="49666" y="-2844"/>
                  </a:moveTo>
                  <a:lnTo>
                    <a:pt x="76133" y="18555"/>
                  </a:lnTo>
                  <a:lnTo>
                    <a:pt x="22628" y="84684"/>
                  </a:lnTo>
                  <a:lnTo>
                    <a:pt x="-3826" y="63297"/>
                  </a:lnTo>
                  <a:lnTo>
                    <a:pt x="49666" y="-2844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5" name="Freeform: Shape 464"/>
            <p:cNvSpPr/>
            <p:nvPr/>
          </p:nvSpPr>
          <p:spPr>
            <a:xfrm flipV="1">
              <a:off x="7035840" y="362736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20" h="87515">
                  <a:moveTo>
                    <a:pt x="49682" y="-2911"/>
                  </a:moveTo>
                  <a:lnTo>
                    <a:pt x="76136" y="18476"/>
                  </a:lnTo>
                  <a:lnTo>
                    <a:pt x="22669" y="84605"/>
                  </a:lnTo>
                  <a:lnTo>
                    <a:pt x="-3785" y="63205"/>
                  </a:lnTo>
                  <a:lnTo>
                    <a:pt x="49682" y="-2911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6" name="Freeform: Shape 465"/>
            <p:cNvSpPr/>
            <p:nvPr/>
          </p:nvSpPr>
          <p:spPr>
            <a:xfrm flipV="1">
              <a:off x="6741000" y="3867840"/>
              <a:ext cx="189360" cy="211320"/>
            </a:xfrm>
            <a:custGeom>
              <a:avLst/>
              <a:gdLst>
                <a:gd name="textAreaLeft" fmla="*/ 0 w 189360"/>
                <a:gd name="textAreaRight" fmla="*/ 189720 w 1893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8447" h="87541">
                  <a:moveTo>
                    <a:pt x="-3701" y="61503"/>
                  </a:moveTo>
                  <a:lnTo>
                    <a:pt x="48293" y="-2822"/>
                  </a:lnTo>
                  <a:lnTo>
                    <a:pt x="74747" y="18590"/>
                  </a:lnTo>
                  <a:lnTo>
                    <a:pt x="21254" y="84719"/>
                  </a:lnTo>
                  <a:lnTo>
                    <a:pt x="-3371" y="64805"/>
                  </a:lnTo>
                  <a:lnTo>
                    <a:pt x="-3701" y="61503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7" name="Freeform: Shape 466"/>
            <p:cNvSpPr/>
            <p:nvPr/>
          </p:nvSpPr>
          <p:spPr>
            <a:xfrm flipV="1">
              <a:off x="7033320" y="39283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28">
                  <a:moveTo>
                    <a:pt x="49721" y="-2800"/>
                  </a:moveTo>
                  <a:lnTo>
                    <a:pt x="76175" y="18574"/>
                  </a:lnTo>
                  <a:lnTo>
                    <a:pt x="22683" y="84729"/>
                  </a:lnTo>
                  <a:lnTo>
                    <a:pt x="-3784" y="63354"/>
                  </a:lnTo>
                  <a:lnTo>
                    <a:pt x="49721" y="-2800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8" name="Freeform: Shape 467"/>
            <p:cNvSpPr/>
            <p:nvPr/>
          </p:nvSpPr>
          <p:spPr>
            <a:xfrm flipV="1">
              <a:off x="6883920" y="4048920"/>
              <a:ext cx="192960" cy="2077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07720"/>
                <a:gd name="textAreaBottom" fmla="*/ 207720 h 207720"/>
              </a:gdLst>
              <a:ahLst/>
              <a:rect l="textAreaLeft" t="textAreaTop" r="textAreaRight" b="textAreaBottom"/>
              <a:pathLst>
                <a:path w="79959" h="86067">
                  <a:moveTo>
                    <a:pt x="48290" y="-2400"/>
                  </a:moveTo>
                  <a:lnTo>
                    <a:pt x="51579" y="-2756"/>
                  </a:lnTo>
                  <a:lnTo>
                    <a:pt x="76217" y="17171"/>
                  </a:lnTo>
                  <a:lnTo>
                    <a:pt x="22712" y="83312"/>
                  </a:lnTo>
                  <a:lnTo>
                    <a:pt x="-3742" y="61913"/>
                  </a:lnTo>
                  <a:lnTo>
                    <a:pt x="48290" y="-2400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99" name="Freeform: Shape 468"/>
            <p:cNvSpPr/>
            <p:nvPr/>
          </p:nvSpPr>
          <p:spPr>
            <a:xfrm flipV="1">
              <a:off x="7629840" y="344664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515">
                  <a:moveTo>
                    <a:pt x="49540" y="-2978"/>
                  </a:moveTo>
                  <a:lnTo>
                    <a:pt x="75994" y="18434"/>
                  </a:lnTo>
                  <a:lnTo>
                    <a:pt x="22502" y="84538"/>
                  </a:lnTo>
                  <a:lnTo>
                    <a:pt x="-3953" y="63163"/>
                  </a:lnTo>
                  <a:lnTo>
                    <a:pt x="49540" y="-2978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0" name="Freeform: Shape 469"/>
            <p:cNvSpPr/>
            <p:nvPr/>
          </p:nvSpPr>
          <p:spPr>
            <a:xfrm flipV="1">
              <a:off x="7483320" y="32648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41">
                  <a:moveTo>
                    <a:pt x="49581" y="-3045"/>
                  </a:moveTo>
                  <a:lnTo>
                    <a:pt x="76049" y="18354"/>
                  </a:lnTo>
                  <a:lnTo>
                    <a:pt x="22556" y="84496"/>
                  </a:lnTo>
                  <a:lnTo>
                    <a:pt x="-3911" y="63109"/>
                  </a:lnTo>
                  <a:lnTo>
                    <a:pt x="49581" y="-3045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1" name="Freeform: Shape 470"/>
            <p:cNvSpPr/>
            <p:nvPr/>
          </p:nvSpPr>
          <p:spPr>
            <a:xfrm flipV="1">
              <a:off x="7185240" y="35060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49653" y="-2956"/>
                  </a:moveTo>
                  <a:lnTo>
                    <a:pt x="76120" y="18431"/>
                  </a:lnTo>
                  <a:lnTo>
                    <a:pt x="22627" y="84585"/>
                  </a:lnTo>
                  <a:lnTo>
                    <a:pt x="-3827" y="63186"/>
                  </a:lnTo>
                  <a:lnTo>
                    <a:pt x="49653" y="-2956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2" name="Freeform: Shape 471"/>
            <p:cNvSpPr/>
            <p:nvPr/>
          </p:nvSpPr>
          <p:spPr>
            <a:xfrm flipV="1">
              <a:off x="7334280" y="33854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28">
                  <a:moveTo>
                    <a:pt x="49610" y="-3000"/>
                  </a:moveTo>
                  <a:lnTo>
                    <a:pt x="76078" y="18387"/>
                  </a:lnTo>
                  <a:lnTo>
                    <a:pt x="22597" y="84528"/>
                  </a:lnTo>
                  <a:lnTo>
                    <a:pt x="-3869" y="63141"/>
                  </a:lnTo>
                  <a:lnTo>
                    <a:pt x="49610" y="-3000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3" name="Freeform: Shape 472"/>
            <p:cNvSpPr/>
            <p:nvPr/>
          </p:nvSpPr>
          <p:spPr>
            <a:xfrm flipV="1">
              <a:off x="7480800" y="356724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33" h="87515">
                  <a:moveTo>
                    <a:pt x="49569" y="-2933"/>
                  </a:moveTo>
                  <a:lnTo>
                    <a:pt x="76023" y="18454"/>
                  </a:lnTo>
                  <a:lnTo>
                    <a:pt x="22544" y="84582"/>
                  </a:lnTo>
                  <a:lnTo>
                    <a:pt x="-3911" y="63196"/>
                  </a:lnTo>
                  <a:lnTo>
                    <a:pt x="49569" y="-2933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4" name="Freeform: Shape 473"/>
            <p:cNvSpPr/>
            <p:nvPr/>
          </p:nvSpPr>
          <p:spPr>
            <a:xfrm flipV="1">
              <a:off x="7331400" y="36871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72" h="87541">
                  <a:moveTo>
                    <a:pt x="49637" y="-2889"/>
                  </a:moveTo>
                  <a:lnTo>
                    <a:pt x="76104" y="18523"/>
                  </a:lnTo>
                  <a:lnTo>
                    <a:pt x="22586" y="84652"/>
                  </a:lnTo>
                  <a:lnTo>
                    <a:pt x="-3868" y="63266"/>
                  </a:lnTo>
                  <a:lnTo>
                    <a:pt x="49637" y="-2889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5" name="Freeform: Shape 474"/>
            <p:cNvSpPr/>
            <p:nvPr/>
          </p:nvSpPr>
          <p:spPr>
            <a:xfrm flipV="1">
              <a:off x="6726960" y="3597120"/>
              <a:ext cx="870480" cy="673560"/>
            </a:xfrm>
            <a:custGeom>
              <a:avLst/>
              <a:gdLst>
                <a:gd name="textAreaLeft" fmla="*/ 0 w 870480"/>
                <a:gd name="textAreaRight" fmla="*/ 870840 w 870480"/>
                <a:gd name="textAreaTop" fmla="*/ -360 h 673560"/>
                <a:gd name="textAreaBottom" fmla="*/ 673560 h 673560"/>
              </a:gdLst>
              <a:ahLst/>
              <a:rect l="textAreaLeft" t="textAreaTop" r="textAreaRight" b="textAreaBottom"/>
              <a:pathLst>
                <a:path w="360425" h="278904">
                  <a:moveTo>
                    <a:pt x="118279" y="-2837"/>
                  </a:moveTo>
                  <a:lnTo>
                    <a:pt x="110291" y="-1973"/>
                  </a:lnTo>
                  <a:lnTo>
                    <a:pt x="-3793" y="139099"/>
                  </a:lnTo>
                  <a:lnTo>
                    <a:pt x="-2968" y="147074"/>
                  </a:lnTo>
                  <a:lnTo>
                    <a:pt x="156544" y="276068"/>
                  </a:lnTo>
                  <a:lnTo>
                    <a:pt x="162424" y="273541"/>
                  </a:lnTo>
                  <a:lnTo>
                    <a:pt x="154931" y="267483"/>
                  </a:lnTo>
                  <a:lnTo>
                    <a:pt x="205998" y="204313"/>
                  </a:lnTo>
                  <a:lnTo>
                    <a:pt x="153140" y="269667"/>
                  </a:lnTo>
                  <a:lnTo>
                    <a:pt x="148734" y="266099"/>
                  </a:lnTo>
                  <a:lnTo>
                    <a:pt x="150512" y="263889"/>
                  </a:lnTo>
                  <a:lnTo>
                    <a:pt x="124070" y="242502"/>
                  </a:lnTo>
                  <a:lnTo>
                    <a:pt x="143984" y="217877"/>
                  </a:lnTo>
                  <a:lnTo>
                    <a:pt x="122267" y="244737"/>
                  </a:lnTo>
                  <a:lnTo>
                    <a:pt x="117860" y="241156"/>
                  </a:lnTo>
                  <a:lnTo>
                    <a:pt x="173130" y="172804"/>
                  </a:lnTo>
                  <a:lnTo>
                    <a:pt x="146676" y="151418"/>
                  </a:lnTo>
                  <a:lnTo>
                    <a:pt x="91418" y="219744"/>
                  </a:lnTo>
                  <a:lnTo>
                    <a:pt x="86999" y="216188"/>
                  </a:lnTo>
                  <a:lnTo>
                    <a:pt x="88790" y="213978"/>
                  </a:lnTo>
                  <a:lnTo>
                    <a:pt x="62335" y="192578"/>
                  </a:lnTo>
                  <a:lnTo>
                    <a:pt x="115815" y="126462"/>
                  </a:lnTo>
                  <a:lnTo>
                    <a:pt x="115802" y="126462"/>
                  </a:lnTo>
                  <a:lnTo>
                    <a:pt x="60532" y="194801"/>
                  </a:lnTo>
                  <a:lnTo>
                    <a:pt x="56138" y="191245"/>
                  </a:lnTo>
                  <a:lnTo>
                    <a:pt x="57916" y="189035"/>
                  </a:lnTo>
                  <a:lnTo>
                    <a:pt x="31462" y="167635"/>
                  </a:lnTo>
                  <a:lnTo>
                    <a:pt x="29697" y="169833"/>
                  </a:lnTo>
                  <a:lnTo>
                    <a:pt x="25277" y="166251"/>
                  </a:lnTo>
                  <a:lnTo>
                    <a:pt x="56443" y="127719"/>
                  </a:lnTo>
                  <a:lnTo>
                    <a:pt x="27042" y="164067"/>
                  </a:lnTo>
                  <a:lnTo>
                    <a:pt x="2417" y="144153"/>
                  </a:lnTo>
                  <a:lnTo>
                    <a:pt x="2087" y="140851"/>
                  </a:lnTo>
                  <a:lnTo>
                    <a:pt x="54080" y="76526"/>
                  </a:lnTo>
                  <a:lnTo>
                    <a:pt x="51883" y="74760"/>
                  </a:lnTo>
                  <a:lnTo>
                    <a:pt x="59008" y="65934"/>
                  </a:lnTo>
                  <a:lnTo>
                    <a:pt x="87659" y="89111"/>
                  </a:lnTo>
                  <a:lnTo>
                    <a:pt x="131589" y="34806"/>
                  </a:lnTo>
                  <a:lnTo>
                    <a:pt x="87659" y="89111"/>
                  </a:lnTo>
                  <a:lnTo>
                    <a:pt x="61205" y="67712"/>
                  </a:lnTo>
                  <a:lnTo>
                    <a:pt x="113237" y="3399"/>
                  </a:lnTo>
                  <a:lnTo>
                    <a:pt x="116526" y="3043"/>
                  </a:lnTo>
                  <a:lnTo>
                    <a:pt x="141165" y="22970"/>
                  </a:lnTo>
                  <a:lnTo>
                    <a:pt x="142943" y="20773"/>
                  </a:lnTo>
                  <a:lnTo>
                    <a:pt x="147362" y="24329"/>
                  </a:lnTo>
                  <a:lnTo>
                    <a:pt x="145559" y="26551"/>
                  </a:lnTo>
                  <a:lnTo>
                    <a:pt x="172013" y="47951"/>
                  </a:lnTo>
                  <a:lnTo>
                    <a:pt x="173803" y="45728"/>
                  </a:lnTo>
                  <a:lnTo>
                    <a:pt x="178210" y="49297"/>
                  </a:lnTo>
                  <a:lnTo>
                    <a:pt x="122940" y="117635"/>
                  </a:lnTo>
                  <a:lnTo>
                    <a:pt x="122940" y="117648"/>
                  </a:lnTo>
                  <a:lnTo>
                    <a:pt x="176433" y="51507"/>
                  </a:lnTo>
                  <a:lnTo>
                    <a:pt x="202886" y="72881"/>
                  </a:lnTo>
                  <a:lnTo>
                    <a:pt x="204677" y="70671"/>
                  </a:lnTo>
                  <a:lnTo>
                    <a:pt x="209097" y="74265"/>
                  </a:lnTo>
                  <a:lnTo>
                    <a:pt x="207306" y="76462"/>
                  </a:lnTo>
                  <a:lnTo>
                    <a:pt x="233748" y="97836"/>
                  </a:lnTo>
                  <a:lnTo>
                    <a:pt x="180255" y="163990"/>
                  </a:lnTo>
                  <a:lnTo>
                    <a:pt x="153826" y="142591"/>
                  </a:lnTo>
                  <a:lnTo>
                    <a:pt x="153814" y="142604"/>
                  </a:lnTo>
                  <a:lnTo>
                    <a:pt x="180255" y="163990"/>
                  </a:lnTo>
                  <a:lnTo>
                    <a:pt x="235538" y="95626"/>
                  </a:lnTo>
                  <a:lnTo>
                    <a:pt x="239945" y="99233"/>
                  </a:lnTo>
                  <a:lnTo>
                    <a:pt x="238179" y="101418"/>
                  </a:lnTo>
                  <a:lnTo>
                    <a:pt x="264621" y="122792"/>
                  </a:lnTo>
                  <a:lnTo>
                    <a:pt x="266386" y="120607"/>
                  </a:lnTo>
                  <a:lnTo>
                    <a:pt x="270819" y="124163"/>
                  </a:lnTo>
                  <a:lnTo>
                    <a:pt x="269015" y="126386"/>
                  </a:lnTo>
                  <a:lnTo>
                    <a:pt x="295495" y="147785"/>
                  </a:lnTo>
                  <a:lnTo>
                    <a:pt x="290656" y="153767"/>
                  </a:lnTo>
                  <a:lnTo>
                    <a:pt x="297285" y="145575"/>
                  </a:lnTo>
                  <a:lnTo>
                    <a:pt x="301679" y="149106"/>
                  </a:lnTo>
                  <a:lnTo>
                    <a:pt x="246384" y="217483"/>
                  </a:lnTo>
                  <a:lnTo>
                    <a:pt x="246397" y="217483"/>
                  </a:lnTo>
                  <a:lnTo>
                    <a:pt x="299889" y="151341"/>
                  </a:lnTo>
                  <a:lnTo>
                    <a:pt x="326330" y="172728"/>
                  </a:lnTo>
                  <a:lnTo>
                    <a:pt x="328134" y="170518"/>
                  </a:lnTo>
                  <a:lnTo>
                    <a:pt x="332528" y="174100"/>
                  </a:lnTo>
                  <a:lnTo>
                    <a:pt x="330763" y="176297"/>
                  </a:lnTo>
                  <a:lnTo>
                    <a:pt x="350752" y="192477"/>
                  </a:lnTo>
                  <a:lnTo>
                    <a:pt x="356632" y="189949"/>
                  </a:lnTo>
                  <a:lnTo>
                    <a:pt x="118279" y="-2837"/>
                  </a:lnTo>
                  <a:moveTo>
                    <a:pt x="119651" y="238933"/>
                  </a:moveTo>
                  <a:lnTo>
                    <a:pt x="93209" y="217559"/>
                  </a:lnTo>
                  <a:lnTo>
                    <a:pt x="146689" y="151430"/>
                  </a:lnTo>
                  <a:lnTo>
                    <a:pt x="173130" y="172804"/>
                  </a:lnTo>
                  <a:lnTo>
                    <a:pt x="119651" y="238933"/>
                  </a:lnTo>
                  <a:moveTo>
                    <a:pt x="57103" y="78989"/>
                  </a:moveTo>
                  <a:lnTo>
                    <a:pt x="80522" y="97938"/>
                  </a:lnTo>
                  <a:lnTo>
                    <a:pt x="80535" y="97925"/>
                  </a:lnTo>
                  <a:lnTo>
                    <a:pt x="57103" y="78989"/>
                  </a:lnTo>
                  <a:moveTo>
                    <a:pt x="92092" y="92680"/>
                  </a:moveTo>
                  <a:lnTo>
                    <a:pt x="92079" y="92693"/>
                  </a:lnTo>
                  <a:lnTo>
                    <a:pt x="118533" y="114080"/>
                  </a:lnTo>
                  <a:lnTo>
                    <a:pt x="126470" y="104250"/>
                  </a:lnTo>
                  <a:lnTo>
                    <a:pt x="118533" y="114080"/>
                  </a:lnTo>
                  <a:lnTo>
                    <a:pt x="92092" y="92680"/>
                  </a:lnTo>
                  <a:moveTo>
                    <a:pt x="84954" y="101506"/>
                  </a:moveTo>
                  <a:lnTo>
                    <a:pt x="84954" y="101506"/>
                  </a:lnTo>
                  <a:lnTo>
                    <a:pt x="111396" y="122893"/>
                  </a:lnTo>
                  <a:lnTo>
                    <a:pt x="78071" y="164105"/>
                  </a:lnTo>
                  <a:lnTo>
                    <a:pt x="111396" y="122893"/>
                  </a:lnTo>
                  <a:lnTo>
                    <a:pt x="84954" y="101506"/>
                  </a:lnTo>
                  <a:moveTo>
                    <a:pt x="127588" y="135974"/>
                  </a:moveTo>
                  <a:lnTo>
                    <a:pt x="142257" y="147861"/>
                  </a:lnTo>
                  <a:lnTo>
                    <a:pt x="142269" y="147849"/>
                  </a:lnTo>
                  <a:lnTo>
                    <a:pt x="127588" y="135974"/>
                  </a:lnTo>
                  <a:moveTo>
                    <a:pt x="146613" y="136787"/>
                  </a:moveTo>
                  <a:lnTo>
                    <a:pt x="149394" y="139035"/>
                  </a:lnTo>
                  <a:lnTo>
                    <a:pt x="149394" y="139035"/>
                  </a:lnTo>
                  <a:lnTo>
                    <a:pt x="146613" y="136787"/>
                  </a:lnTo>
                  <a:moveTo>
                    <a:pt x="232249" y="162835"/>
                  </a:moveTo>
                  <a:lnTo>
                    <a:pt x="211129" y="188933"/>
                  </a:lnTo>
                  <a:lnTo>
                    <a:pt x="184675" y="167559"/>
                  </a:lnTo>
                  <a:lnTo>
                    <a:pt x="184675" y="167572"/>
                  </a:lnTo>
                  <a:lnTo>
                    <a:pt x="211116" y="188959"/>
                  </a:lnTo>
                  <a:lnTo>
                    <a:pt x="232249" y="162835"/>
                  </a:lnTo>
                  <a:moveTo>
                    <a:pt x="177550" y="176386"/>
                  </a:moveTo>
                  <a:lnTo>
                    <a:pt x="177537" y="176386"/>
                  </a:lnTo>
                  <a:lnTo>
                    <a:pt x="203991" y="197773"/>
                  </a:lnTo>
                  <a:lnTo>
                    <a:pt x="203991" y="197773"/>
                  </a:lnTo>
                  <a:lnTo>
                    <a:pt x="177550" y="176386"/>
                  </a:lnTo>
                  <a:moveTo>
                    <a:pt x="215536" y="192515"/>
                  </a:moveTo>
                  <a:lnTo>
                    <a:pt x="215536" y="192528"/>
                  </a:lnTo>
                  <a:lnTo>
                    <a:pt x="242003" y="213927"/>
                  </a:lnTo>
                  <a:lnTo>
                    <a:pt x="242003" y="213927"/>
                  </a:lnTo>
                  <a:lnTo>
                    <a:pt x="215536" y="192515"/>
                  </a:lnTo>
                  <a:moveTo>
                    <a:pt x="234865" y="222741"/>
                  </a:moveTo>
                  <a:lnTo>
                    <a:pt x="210532" y="252827"/>
                  </a:lnTo>
                  <a:lnTo>
                    <a:pt x="210532" y="252827"/>
                  </a:lnTo>
                  <a:lnTo>
                    <a:pt x="234878" y="222741"/>
                  </a:lnTo>
                  <a:lnTo>
                    <a:pt x="234865" y="222741"/>
                  </a:lnTo>
                  <a:moveTo>
                    <a:pt x="239259" y="226297"/>
                  </a:moveTo>
                  <a:lnTo>
                    <a:pt x="221669" y="248039"/>
                  </a:lnTo>
                  <a:lnTo>
                    <a:pt x="221708" y="248026"/>
                  </a:lnTo>
                  <a:lnTo>
                    <a:pt x="239272" y="226309"/>
                  </a:lnTo>
                  <a:lnTo>
                    <a:pt x="239259" y="226297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6" name="Freeform: Shape 475"/>
            <p:cNvSpPr/>
            <p:nvPr/>
          </p:nvSpPr>
          <p:spPr>
            <a:xfrm flipV="1">
              <a:off x="6861600" y="3695760"/>
              <a:ext cx="508680" cy="409680"/>
            </a:xfrm>
            <a:custGeom>
              <a:avLst/>
              <a:gdLst>
                <a:gd name="textAreaLeft" fmla="*/ 0 w 508680"/>
                <a:gd name="textAreaRight" fmla="*/ 509040 w 508680"/>
                <a:gd name="textAreaTop" fmla="*/ 360 h 409680"/>
                <a:gd name="textAreaBottom" fmla="*/ 410400 h 409680"/>
              </a:gdLst>
              <a:ahLst/>
              <a:rect l="textAreaLeft" t="textAreaTop" r="textAreaRight" b="textAreaBottom"/>
              <a:pathLst>
                <a:path w="210578" h="169608">
                  <a:moveTo>
                    <a:pt x="3345" y="-2849"/>
                  </a:moveTo>
                  <a:lnTo>
                    <a:pt x="-3780" y="5977"/>
                  </a:lnTo>
                  <a:lnTo>
                    <a:pt x="-1596" y="7743"/>
                  </a:lnTo>
                  <a:lnTo>
                    <a:pt x="-1583" y="7743"/>
                  </a:lnTo>
                  <a:lnTo>
                    <a:pt x="1440" y="10206"/>
                  </a:lnTo>
                  <a:lnTo>
                    <a:pt x="24871" y="29142"/>
                  </a:lnTo>
                  <a:lnTo>
                    <a:pt x="31996" y="20328"/>
                  </a:lnTo>
                  <a:lnTo>
                    <a:pt x="3345" y="-2849"/>
                  </a:lnTo>
                  <a:moveTo>
                    <a:pt x="36415" y="23910"/>
                  </a:moveTo>
                  <a:lnTo>
                    <a:pt x="29291" y="32723"/>
                  </a:lnTo>
                  <a:lnTo>
                    <a:pt x="55732" y="54110"/>
                  </a:lnTo>
                  <a:lnTo>
                    <a:pt x="62869" y="45297"/>
                  </a:lnTo>
                  <a:lnTo>
                    <a:pt x="36415" y="23910"/>
                  </a:lnTo>
                  <a:moveTo>
                    <a:pt x="67277" y="48852"/>
                  </a:moveTo>
                  <a:lnTo>
                    <a:pt x="60139" y="57679"/>
                  </a:lnTo>
                  <a:lnTo>
                    <a:pt x="60152" y="57679"/>
                  </a:lnTo>
                  <a:lnTo>
                    <a:pt x="60164" y="57666"/>
                  </a:lnTo>
                  <a:lnTo>
                    <a:pt x="71925" y="67191"/>
                  </a:lnTo>
                  <a:lnTo>
                    <a:pt x="86606" y="79066"/>
                  </a:lnTo>
                  <a:lnTo>
                    <a:pt x="93731" y="70252"/>
                  </a:lnTo>
                  <a:lnTo>
                    <a:pt x="90950" y="68004"/>
                  </a:lnTo>
                  <a:lnTo>
                    <a:pt x="67264" y="48878"/>
                  </a:lnTo>
                  <a:lnTo>
                    <a:pt x="67277" y="48865"/>
                  </a:lnTo>
                  <a:lnTo>
                    <a:pt x="67277" y="48852"/>
                  </a:lnTo>
                  <a:moveTo>
                    <a:pt x="98150" y="73821"/>
                  </a:moveTo>
                  <a:lnTo>
                    <a:pt x="91013" y="82635"/>
                  </a:lnTo>
                  <a:lnTo>
                    <a:pt x="117467" y="104021"/>
                  </a:lnTo>
                  <a:lnTo>
                    <a:pt x="124591" y="95207"/>
                  </a:lnTo>
                  <a:lnTo>
                    <a:pt x="98150" y="73821"/>
                  </a:lnTo>
                  <a:moveTo>
                    <a:pt x="129011" y="98789"/>
                  </a:moveTo>
                  <a:lnTo>
                    <a:pt x="121887" y="107603"/>
                  </a:lnTo>
                  <a:lnTo>
                    <a:pt x="148328" y="128990"/>
                  </a:lnTo>
                  <a:lnTo>
                    <a:pt x="155452" y="120176"/>
                  </a:lnTo>
                  <a:lnTo>
                    <a:pt x="129011" y="98789"/>
                  </a:lnTo>
                  <a:moveTo>
                    <a:pt x="159872" y="123745"/>
                  </a:moveTo>
                  <a:lnTo>
                    <a:pt x="152747" y="132558"/>
                  </a:lnTo>
                  <a:lnTo>
                    <a:pt x="179215" y="153945"/>
                  </a:lnTo>
                  <a:lnTo>
                    <a:pt x="179201" y="153958"/>
                  </a:lnTo>
                  <a:lnTo>
                    <a:pt x="179215" y="153958"/>
                  </a:lnTo>
                  <a:lnTo>
                    <a:pt x="186339" y="145144"/>
                  </a:lnTo>
                  <a:lnTo>
                    <a:pt x="159872" y="123745"/>
                  </a:lnTo>
                  <a:moveTo>
                    <a:pt x="190720" y="148700"/>
                  </a:moveTo>
                  <a:lnTo>
                    <a:pt x="183596" y="157514"/>
                  </a:lnTo>
                  <a:lnTo>
                    <a:pt x="183609" y="157526"/>
                  </a:lnTo>
                  <a:lnTo>
                    <a:pt x="183609" y="157514"/>
                  </a:lnTo>
                  <a:lnTo>
                    <a:pt x="195051" y="166759"/>
                  </a:lnTo>
                  <a:lnTo>
                    <a:pt x="206799" y="161705"/>
                  </a:lnTo>
                  <a:lnTo>
                    <a:pt x="190720" y="148713"/>
                  </a:lnTo>
                  <a:lnTo>
                    <a:pt x="190733" y="148700"/>
                  </a:lnTo>
                  <a:lnTo>
                    <a:pt x="190720" y="148700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7" name="Freeform: Shape 476"/>
            <p:cNvSpPr/>
            <p:nvPr/>
          </p:nvSpPr>
          <p:spPr>
            <a:xfrm flipV="1">
              <a:off x="6797160" y="3854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59">
                  <a:moveTo>
                    <a:pt x="113934" y="-2800"/>
                  </a:moveTo>
                  <a:lnTo>
                    <a:pt x="112156" y="-603"/>
                  </a:lnTo>
                  <a:lnTo>
                    <a:pt x="112156" y="-603"/>
                  </a:lnTo>
                  <a:lnTo>
                    <a:pt x="102580" y="11233"/>
                  </a:lnTo>
                  <a:lnTo>
                    <a:pt x="58650" y="65539"/>
                  </a:lnTo>
                  <a:lnTo>
                    <a:pt x="51526" y="74353"/>
                  </a:lnTo>
                  <a:lnTo>
                    <a:pt x="51513" y="74365"/>
                  </a:lnTo>
                  <a:lnTo>
                    <a:pt x="51526" y="74365"/>
                  </a:lnTo>
                  <a:lnTo>
                    <a:pt x="27434" y="104147"/>
                  </a:lnTo>
                  <a:lnTo>
                    <a:pt x="-3732" y="142678"/>
                  </a:lnTo>
                  <a:lnTo>
                    <a:pt x="688" y="146260"/>
                  </a:lnTo>
                  <a:lnTo>
                    <a:pt x="2453" y="144063"/>
                  </a:lnTo>
                  <a:lnTo>
                    <a:pt x="2440" y="144050"/>
                  </a:lnTo>
                  <a:lnTo>
                    <a:pt x="55933" y="77921"/>
                  </a:lnTo>
                  <a:lnTo>
                    <a:pt x="55945" y="77934"/>
                  </a:lnTo>
                  <a:lnTo>
                    <a:pt x="55945" y="77934"/>
                  </a:lnTo>
                  <a:lnTo>
                    <a:pt x="63070" y="69120"/>
                  </a:lnTo>
                  <a:lnTo>
                    <a:pt x="63083" y="69107"/>
                  </a:lnTo>
                  <a:lnTo>
                    <a:pt x="63070" y="69095"/>
                  </a:lnTo>
                  <a:lnTo>
                    <a:pt x="116550" y="2978"/>
                  </a:lnTo>
                  <a:lnTo>
                    <a:pt x="116550" y="2978"/>
                  </a:lnTo>
                  <a:lnTo>
                    <a:pt x="118353" y="756"/>
                  </a:lnTo>
                  <a:lnTo>
                    <a:pt x="113934" y="-2800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8" name="Freeform: Shape 477"/>
            <p:cNvSpPr/>
            <p:nvPr/>
          </p:nvSpPr>
          <p:spPr>
            <a:xfrm flipV="1">
              <a:off x="6871680" y="379440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72">
                  <a:moveTo>
                    <a:pt x="113912" y="-2822"/>
                  </a:moveTo>
                  <a:lnTo>
                    <a:pt x="112122" y="-600"/>
                  </a:lnTo>
                  <a:lnTo>
                    <a:pt x="112135" y="-587"/>
                  </a:lnTo>
                  <a:lnTo>
                    <a:pt x="66580" y="55700"/>
                  </a:lnTo>
                  <a:lnTo>
                    <a:pt x="58642" y="65529"/>
                  </a:lnTo>
                  <a:lnTo>
                    <a:pt x="51505" y="74343"/>
                  </a:lnTo>
                  <a:lnTo>
                    <a:pt x="18180" y="115555"/>
                  </a:lnTo>
                  <a:lnTo>
                    <a:pt x="-1975" y="140485"/>
                  </a:lnTo>
                  <a:lnTo>
                    <a:pt x="-1975" y="140485"/>
                  </a:lnTo>
                  <a:lnTo>
                    <a:pt x="-3753" y="142695"/>
                  </a:lnTo>
                  <a:lnTo>
                    <a:pt x="641" y="146250"/>
                  </a:lnTo>
                  <a:lnTo>
                    <a:pt x="55912" y="77912"/>
                  </a:lnTo>
                  <a:lnTo>
                    <a:pt x="63049" y="69085"/>
                  </a:lnTo>
                  <a:lnTo>
                    <a:pt x="118320" y="747"/>
                  </a:lnTo>
                  <a:lnTo>
                    <a:pt x="113912" y="-2822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09" name="Freeform: Shape 478"/>
            <p:cNvSpPr/>
            <p:nvPr/>
          </p:nvSpPr>
          <p:spPr>
            <a:xfrm flipV="1">
              <a:off x="6946200" y="37339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72">
                  <a:moveTo>
                    <a:pt x="113904" y="-2844"/>
                  </a:moveTo>
                  <a:lnTo>
                    <a:pt x="112114" y="-635"/>
                  </a:lnTo>
                  <a:lnTo>
                    <a:pt x="112114" y="-635"/>
                  </a:lnTo>
                  <a:lnTo>
                    <a:pt x="58622" y="65520"/>
                  </a:lnTo>
                  <a:lnTo>
                    <a:pt x="58622" y="65520"/>
                  </a:lnTo>
                  <a:lnTo>
                    <a:pt x="58622" y="65520"/>
                  </a:lnTo>
                  <a:lnTo>
                    <a:pt x="51496" y="74334"/>
                  </a:lnTo>
                  <a:lnTo>
                    <a:pt x="51484" y="74346"/>
                  </a:lnTo>
                  <a:lnTo>
                    <a:pt x="51484" y="74359"/>
                  </a:lnTo>
                  <a:lnTo>
                    <a:pt x="-1983" y="140463"/>
                  </a:lnTo>
                  <a:lnTo>
                    <a:pt x="-3774" y="142672"/>
                  </a:lnTo>
                  <a:lnTo>
                    <a:pt x="646" y="146228"/>
                  </a:lnTo>
                  <a:lnTo>
                    <a:pt x="55904" y="77902"/>
                  </a:lnTo>
                  <a:lnTo>
                    <a:pt x="63041" y="69089"/>
                  </a:lnTo>
                  <a:lnTo>
                    <a:pt x="63054" y="69076"/>
                  </a:lnTo>
                  <a:lnTo>
                    <a:pt x="63041" y="69076"/>
                  </a:lnTo>
                  <a:lnTo>
                    <a:pt x="116533" y="2947"/>
                  </a:lnTo>
                  <a:lnTo>
                    <a:pt x="116533" y="2947"/>
                  </a:lnTo>
                  <a:lnTo>
                    <a:pt x="118324" y="750"/>
                  </a:lnTo>
                  <a:lnTo>
                    <a:pt x="113904" y="-2844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0" name="Freeform: Shape 479"/>
            <p:cNvSpPr/>
            <p:nvPr/>
          </p:nvSpPr>
          <p:spPr>
            <a:xfrm flipV="1">
              <a:off x="7021080" y="36738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110">
                  <a:moveTo>
                    <a:pt x="113883" y="-2867"/>
                  </a:moveTo>
                  <a:lnTo>
                    <a:pt x="58600" y="65497"/>
                  </a:lnTo>
                  <a:lnTo>
                    <a:pt x="51475" y="74311"/>
                  </a:lnTo>
                  <a:lnTo>
                    <a:pt x="-3795" y="142663"/>
                  </a:lnTo>
                  <a:lnTo>
                    <a:pt x="612" y="146244"/>
                  </a:lnTo>
                  <a:lnTo>
                    <a:pt x="22329" y="119384"/>
                  </a:lnTo>
                  <a:lnTo>
                    <a:pt x="55882" y="77893"/>
                  </a:lnTo>
                  <a:lnTo>
                    <a:pt x="55882" y="77893"/>
                  </a:lnTo>
                  <a:lnTo>
                    <a:pt x="55895" y="77893"/>
                  </a:lnTo>
                  <a:lnTo>
                    <a:pt x="63019" y="69079"/>
                  </a:lnTo>
                  <a:lnTo>
                    <a:pt x="63019" y="69066"/>
                  </a:lnTo>
                  <a:lnTo>
                    <a:pt x="63019" y="69053"/>
                  </a:lnTo>
                  <a:lnTo>
                    <a:pt x="116512" y="2912"/>
                  </a:lnTo>
                  <a:lnTo>
                    <a:pt x="116524" y="2925"/>
                  </a:lnTo>
                  <a:lnTo>
                    <a:pt x="118290" y="740"/>
                  </a:lnTo>
                  <a:lnTo>
                    <a:pt x="113883" y="-2867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1" name="Freeform: Shape 480"/>
            <p:cNvSpPr/>
            <p:nvPr/>
          </p:nvSpPr>
          <p:spPr>
            <a:xfrm flipV="1">
              <a:off x="7095600" y="36133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60">
                  <a:moveTo>
                    <a:pt x="113836" y="-2889"/>
                  </a:moveTo>
                  <a:lnTo>
                    <a:pt x="112071" y="-705"/>
                  </a:lnTo>
                  <a:lnTo>
                    <a:pt x="112084" y="-692"/>
                  </a:lnTo>
                  <a:lnTo>
                    <a:pt x="79699" y="39339"/>
                  </a:lnTo>
                  <a:lnTo>
                    <a:pt x="58566" y="65463"/>
                  </a:lnTo>
                  <a:lnTo>
                    <a:pt x="51441" y="74276"/>
                  </a:lnTo>
                  <a:lnTo>
                    <a:pt x="51441" y="74276"/>
                  </a:lnTo>
                  <a:lnTo>
                    <a:pt x="51441" y="74276"/>
                  </a:lnTo>
                  <a:lnTo>
                    <a:pt x="-2026" y="140405"/>
                  </a:lnTo>
                  <a:lnTo>
                    <a:pt x="-2038" y="140393"/>
                  </a:lnTo>
                  <a:lnTo>
                    <a:pt x="-3816" y="142602"/>
                  </a:lnTo>
                  <a:lnTo>
                    <a:pt x="590" y="146171"/>
                  </a:lnTo>
                  <a:lnTo>
                    <a:pt x="53448" y="80817"/>
                  </a:lnTo>
                  <a:lnTo>
                    <a:pt x="55861" y="77845"/>
                  </a:lnTo>
                  <a:lnTo>
                    <a:pt x="62986" y="69031"/>
                  </a:lnTo>
                  <a:lnTo>
                    <a:pt x="62986" y="69019"/>
                  </a:lnTo>
                  <a:lnTo>
                    <a:pt x="62986" y="69019"/>
                  </a:lnTo>
                  <a:lnTo>
                    <a:pt x="116466" y="2890"/>
                  </a:lnTo>
                  <a:lnTo>
                    <a:pt x="116466" y="2890"/>
                  </a:lnTo>
                  <a:lnTo>
                    <a:pt x="118269" y="667"/>
                  </a:lnTo>
                  <a:lnTo>
                    <a:pt x="113836" y="-2889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2" name="Freeform: Shape 481"/>
            <p:cNvSpPr/>
            <p:nvPr/>
          </p:nvSpPr>
          <p:spPr>
            <a:xfrm flipV="1">
              <a:off x="7245000" y="3653280"/>
              <a:ext cx="219960" cy="258840"/>
            </a:xfrm>
            <a:custGeom>
              <a:avLst/>
              <a:gdLst>
                <a:gd name="textAreaLeft" fmla="*/ 0 w 219960"/>
                <a:gd name="textAreaRight" fmla="*/ 220320 w 219960"/>
                <a:gd name="textAreaTop" fmla="*/ -360 h 258840"/>
                <a:gd name="textAreaBottom" fmla="*/ 258840 h 258840"/>
              </a:gdLst>
              <a:ahLst/>
              <a:rect l="textAreaLeft" t="textAreaTop" r="textAreaRight" b="textAreaBottom"/>
              <a:pathLst>
                <a:path w="91147" h="107251">
                  <a:moveTo>
                    <a:pt x="82906" y="-2892"/>
                  </a:moveTo>
                  <a:lnTo>
                    <a:pt x="76277" y="5299"/>
                  </a:lnTo>
                  <a:lnTo>
                    <a:pt x="27623" y="65459"/>
                  </a:lnTo>
                  <a:lnTo>
                    <a:pt x="27623" y="65459"/>
                  </a:lnTo>
                  <a:lnTo>
                    <a:pt x="27623" y="65459"/>
                  </a:lnTo>
                  <a:lnTo>
                    <a:pt x="20499" y="74273"/>
                  </a:lnTo>
                  <a:lnTo>
                    <a:pt x="-3848" y="104359"/>
                  </a:lnTo>
                  <a:lnTo>
                    <a:pt x="7290" y="99571"/>
                  </a:lnTo>
                  <a:lnTo>
                    <a:pt x="24880" y="77829"/>
                  </a:lnTo>
                  <a:lnTo>
                    <a:pt x="32004" y="69015"/>
                  </a:lnTo>
                  <a:lnTo>
                    <a:pt x="87300" y="638"/>
                  </a:lnTo>
                  <a:lnTo>
                    <a:pt x="82906" y="-2892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3" name="Freeform: Shape 482"/>
            <p:cNvSpPr/>
            <p:nvPr/>
          </p:nvSpPr>
          <p:spPr>
            <a:xfrm flipV="1">
              <a:off x="7434000" y="3734640"/>
              <a:ext cx="105120" cy="11700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-360 h 117000"/>
                <a:gd name="textAreaBottom" fmla="*/ 117000 h 117000"/>
              </a:gdLst>
              <a:ahLst/>
              <a:rect l="textAreaLeft" t="textAreaTop" r="textAreaRight" b="textAreaBottom"/>
              <a:pathLst>
                <a:path w="43713" h="48615">
                  <a:moveTo>
                    <a:pt x="35434" y="-2889"/>
                  </a:moveTo>
                  <a:lnTo>
                    <a:pt x="33631" y="-679"/>
                  </a:lnTo>
                  <a:lnTo>
                    <a:pt x="33656" y="-653"/>
                  </a:lnTo>
                  <a:lnTo>
                    <a:pt x="-3885" y="45727"/>
                  </a:lnTo>
                  <a:lnTo>
                    <a:pt x="7278" y="40926"/>
                  </a:lnTo>
                  <a:lnTo>
                    <a:pt x="38050" y="2877"/>
                  </a:lnTo>
                  <a:lnTo>
                    <a:pt x="38063" y="2890"/>
                  </a:lnTo>
                  <a:lnTo>
                    <a:pt x="39828" y="693"/>
                  </a:lnTo>
                  <a:lnTo>
                    <a:pt x="35434" y="-2889"/>
                  </a:lnTo>
                </a:path>
              </a:pathLst>
            </a:custGeom>
            <a:solidFill>
              <a:srgbClr val="ccd7d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4" name="Freeform: Shape 483"/>
            <p:cNvSpPr/>
            <p:nvPr/>
          </p:nvSpPr>
          <p:spPr>
            <a:xfrm flipV="1">
              <a:off x="7110360" y="3603960"/>
              <a:ext cx="192960" cy="17424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174240"/>
                <a:gd name="textAreaBottom" fmla="*/ 174960 h 174240"/>
              </a:gdLst>
              <a:ahLst/>
              <a:rect l="textAreaLeft" t="textAreaTop" r="textAreaRight" b="textAreaBottom"/>
              <a:pathLst>
                <a:path w="79946" h="72199">
                  <a:moveTo>
                    <a:pt x="49674" y="-2927"/>
                  </a:moveTo>
                  <a:lnTo>
                    <a:pt x="47261" y="45"/>
                  </a:lnTo>
                  <a:lnTo>
                    <a:pt x="-3806" y="63215"/>
                  </a:lnTo>
                  <a:lnTo>
                    <a:pt x="3687" y="69273"/>
                  </a:lnTo>
                  <a:lnTo>
                    <a:pt x="51794" y="48559"/>
                  </a:lnTo>
                  <a:lnTo>
                    <a:pt x="76128" y="18473"/>
                  </a:lnTo>
                  <a:lnTo>
                    <a:pt x="76141" y="18460"/>
                  </a:lnTo>
                  <a:lnTo>
                    <a:pt x="49674" y="-2927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5" name="Freeform: Shape 484"/>
            <p:cNvSpPr/>
            <p:nvPr/>
          </p:nvSpPr>
          <p:spPr>
            <a:xfrm flipV="1">
              <a:off x="7256880" y="37472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41">
                  <a:moveTo>
                    <a:pt x="49632" y="-2867"/>
                  </a:moveTo>
                  <a:lnTo>
                    <a:pt x="-3847" y="63262"/>
                  </a:lnTo>
                  <a:lnTo>
                    <a:pt x="-3847" y="63262"/>
                  </a:lnTo>
                  <a:lnTo>
                    <a:pt x="22619" y="84674"/>
                  </a:lnTo>
                  <a:lnTo>
                    <a:pt x="22619" y="84674"/>
                  </a:lnTo>
                  <a:lnTo>
                    <a:pt x="71273" y="24515"/>
                  </a:lnTo>
                  <a:lnTo>
                    <a:pt x="76112" y="18533"/>
                  </a:lnTo>
                  <a:lnTo>
                    <a:pt x="49632" y="-2867"/>
                  </a:lnTo>
                  <a:lnTo>
                    <a:pt x="49632" y="-2867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6" name="Freeform: Shape 485"/>
            <p:cNvSpPr/>
            <p:nvPr/>
          </p:nvSpPr>
          <p:spPr>
            <a:xfrm flipV="1">
              <a:off x="6961320" y="368784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21" h="87502">
                  <a:moveTo>
                    <a:pt x="49716" y="-2889"/>
                  </a:moveTo>
                  <a:lnTo>
                    <a:pt x="-3764" y="63240"/>
                  </a:lnTo>
                  <a:lnTo>
                    <a:pt x="22678" y="84614"/>
                  </a:lnTo>
                  <a:lnTo>
                    <a:pt x="76157" y="18485"/>
                  </a:lnTo>
                  <a:lnTo>
                    <a:pt x="49716" y="-2889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7" name="Freeform: Shape 486"/>
            <p:cNvSpPr/>
            <p:nvPr/>
          </p:nvSpPr>
          <p:spPr>
            <a:xfrm flipV="1">
              <a:off x="6958800" y="39888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28">
                  <a:moveTo>
                    <a:pt x="49717" y="-2777"/>
                  </a:moveTo>
                  <a:lnTo>
                    <a:pt x="-3763" y="63339"/>
                  </a:lnTo>
                  <a:lnTo>
                    <a:pt x="-3750" y="63352"/>
                  </a:lnTo>
                  <a:lnTo>
                    <a:pt x="22691" y="84751"/>
                  </a:lnTo>
                  <a:lnTo>
                    <a:pt x="30629" y="74921"/>
                  </a:lnTo>
                  <a:lnTo>
                    <a:pt x="76184" y="18635"/>
                  </a:lnTo>
                  <a:lnTo>
                    <a:pt x="76171" y="18622"/>
                  </a:lnTo>
                  <a:lnTo>
                    <a:pt x="49717" y="-2777"/>
                  </a:lnTo>
                  <a:lnTo>
                    <a:pt x="49717" y="-2777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8" name="Freeform: Shape 487"/>
            <p:cNvSpPr/>
            <p:nvPr/>
          </p:nvSpPr>
          <p:spPr>
            <a:xfrm flipV="1">
              <a:off x="6812280" y="38077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49771" y="-2844"/>
                  </a:moveTo>
                  <a:lnTo>
                    <a:pt x="-3722" y="63285"/>
                  </a:lnTo>
                  <a:lnTo>
                    <a:pt x="-3709" y="63297"/>
                  </a:lnTo>
                  <a:lnTo>
                    <a:pt x="22745" y="84697"/>
                  </a:lnTo>
                  <a:lnTo>
                    <a:pt x="22745" y="84697"/>
                  </a:lnTo>
                  <a:lnTo>
                    <a:pt x="42900" y="59767"/>
                  </a:lnTo>
                  <a:lnTo>
                    <a:pt x="76225" y="18555"/>
                  </a:lnTo>
                  <a:lnTo>
                    <a:pt x="49783" y="-2832"/>
                  </a:lnTo>
                  <a:lnTo>
                    <a:pt x="49771" y="-2844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9" name="Freeform: Shape 488"/>
            <p:cNvSpPr/>
            <p:nvPr/>
          </p:nvSpPr>
          <p:spPr>
            <a:xfrm flipV="1">
              <a:off x="7107840" y="38682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28">
                  <a:moveTo>
                    <a:pt x="49687" y="-2822"/>
                  </a:moveTo>
                  <a:lnTo>
                    <a:pt x="-3805" y="63307"/>
                  </a:lnTo>
                  <a:lnTo>
                    <a:pt x="-3793" y="63307"/>
                  </a:lnTo>
                  <a:lnTo>
                    <a:pt x="22636" y="84706"/>
                  </a:lnTo>
                  <a:lnTo>
                    <a:pt x="76129" y="18552"/>
                  </a:lnTo>
                  <a:lnTo>
                    <a:pt x="49687" y="-2822"/>
                  </a:lnTo>
                  <a:lnTo>
                    <a:pt x="49687" y="-2822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0" name="Freeform: Shape 489"/>
            <p:cNvSpPr/>
            <p:nvPr/>
          </p:nvSpPr>
          <p:spPr>
            <a:xfrm flipV="1">
              <a:off x="7461000" y="3747240"/>
              <a:ext cx="122400" cy="9144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36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50774" h="38049">
                  <a:moveTo>
                    <a:pt x="26877" y="-2889"/>
                  </a:moveTo>
                  <a:lnTo>
                    <a:pt x="-3895" y="35160"/>
                  </a:lnTo>
                  <a:lnTo>
                    <a:pt x="46880" y="13303"/>
                  </a:lnTo>
                  <a:lnTo>
                    <a:pt x="26890" y="-2876"/>
                  </a:lnTo>
                  <a:lnTo>
                    <a:pt x="26877" y="-2889"/>
                  </a:lnTo>
                </a:path>
              </a:pathLst>
            </a:custGeom>
            <a:solidFill>
              <a:srgbClr val="4168b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1" name="Freeform: Shape 490"/>
            <p:cNvSpPr/>
            <p:nvPr/>
          </p:nvSpPr>
          <p:spPr>
            <a:xfrm flipV="1">
              <a:off x="6886800" y="3747240"/>
              <a:ext cx="192600" cy="2113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21" h="87528">
                  <a:moveTo>
                    <a:pt x="49750" y="-2867"/>
                  </a:moveTo>
                  <a:lnTo>
                    <a:pt x="49737" y="-2854"/>
                  </a:lnTo>
                  <a:lnTo>
                    <a:pt x="-3743" y="63262"/>
                  </a:lnTo>
                  <a:lnTo>
                    <a:pt x="22711" y="84662"/>
                  </a:lnTo>
                  <a:lnTo>
                    <a:pt x="76179" y="18558"/>
                  </a:lnTo>
                  <a:lnTo>
                    <a:pt x="76179" y="18545"/>
                  </a:lnTo>
                  <a:lnTo>
                    <a:pt x="61510" y="6658"/>
                  </a:lnTo>
                  <a:lnTo>
                    <a:pt x="49750" y="-2867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2" name="Freeform: Shape 491"/>
            <p:cNvSpPr/>
            <p:nvPr/>
          </p:nvSpPr>
          <p:spPr>
            <a:xfrm flipV="1">
              <a:off x="7182360" y="38077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28">
                  <a:moveTo>
                    <a:pt x="49666" y="-2844"/>
                  </a:moveTo>
                  <a:lnTo>
                    <a:pt x="-3826" y="63297"/>
                  </a:lnTo>
                  <a:lnTo>
                    <a:pt x="-3826" y="63310"/>
                  </a:lnTo>
                  <a:lnTo>
                    <a:pt x="22628" y="84684"/>
                  </a:lnTo>
                  <a:lnTo>
                    <a:pt x="43748" y="58585"/>
                  </a:lnTo>
                  <a:lnTo>
                    <a:pt x="76133" y="18555"/>
                  </a:lnTo>
                  <a:lnTo>
                    <a:pt x="76120" y="18542"/>
                  </a:lnTo>
                  <a:lnTo>
                    <a:pt x="49679" y="-2832"/>
                  </a:lnTo>
                  <a:lnTo>
                    <a:pt x="49666" y="-2844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3" name="Freeform: Shape 492"/>
            <p:cNvSpPr/>
            <p:nvPr/>
          </p:nvSpPr>
          <p:spPr>
            <a:xfrm flipV="1">
              <a:off x="7035840" y="362736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20" h="87515">
                  <a:moveTo>
                    <a:pt x="49682" y="-2911"/>
                  </a:moveTo>
                  <a:lnTo>
                    <a:pt x="16128" y="38580"/>
                  </a:lnTo>
                  <a:lnTo>
                    <a:pt x="-3785" y="63205"/>
                  </a:lnTo>
                  <a:lnTo>
                    <a:pt x="22656" y="84592"/>
                  </a:lnTo>
                  <a:lnTo>
                    <a:pt x="22669" y="84605"/>
                  </a:lnTo>
                  <a:lnTo>
                    <a:pt x="76136" y="18476"/>
                  </a:lnTo>
                  <a:lnTo>
                    <a:pt x="76136" y="18476"/>
                  </a:lnTo>
                  <a:lnTo>
                    <a:pt x="49682" y="-2911"/>
                  </a:lnTo>
                  <a:lnTo>
                    <a:pt x="49682" y="-2911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4" name="Freeform: Shape 493"/>
            <p:cNvSpPr/>
            <p:nvPr/>
          </p:nvSpPr>
          <p:spPr>
            <a:xfrm flipV="1">
              <a:off x="6741000" y="3867840"/>
              <a:ext cx="189360" cy="211320"/>
            </a:xfrm>
            <a:custGeom>
              <a:avLst/>
              <a:gdLst>
                <a:gd name="textAreaLeft" fmla="*/ 0 w 189360"/>
                <a:gd name="textAreaRight" fmla="*/ 189720 w 1893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8447" h="87541">
                  <a:moveTo>
                    <a:pt x="48293" y="-2822"/>
                  </a:moveTo>
                  <a:lnTo>
                    <a:pt x="48293" y="-2822"/>
                  </a:lnTo>
                  <a:lnTo>
                    <a:pt x="-3701" y="61503"/>
                  </a:lnTo>
                  <a:lnTo>
                    <a:pt x="-3371" y="64805"/>
                  </a:lnTo>
                  <a:lnTo>
                    <a:pt x="21254" y="84719"/>
                  </a:lnTo>
                  <a:lnTo>
                    <a:pt x="50655" y="48372"/>
                  </a:lnTo>
                  <a:lnTo>
                    <a:pt x="74747" y="18590"/>
                  </a:lnTo>
                  <a:lnTo>
                    <a:pt x="74734" y="18590"/>
                  </a:lnTo>
                  <a:lnTo>
                    <a:pt x="51316" y="-358"/>
                  </a:lnTo>
                  <a:lnTo>
                    <a:pt x="48293" y="-2822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5" name="Freeform: Shape 494"/>
            <p:cNvSpPr/>
            <p:nvPr/>
          </p:nvSpPr>
          <p:spPr>
            <a:xfrm flipV="1">
              <a:off x="7033320" y="39283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28">
                  <a:moveTo>
                    <a:pt x="49721" y="-2800"/>
                  </a:moveTo>
                  <a:lnTo>
                    <a:pt x="-3771" y="63342"/>
                  </a:lnTo>
                  <a:lnTo>
                    <a:pt x="-3784" y="63354"/>
                  </a:lnTo>
                  <a:lnTo>
                    <a:pt x="19902" y="82481"/>
                  </a:lnTo>
                  <a:lnTo>
                    <a:pt x="22683" y="84729"/>
                  </a:lnTo>
                  <a:lnTo>
                    <a:pt x="22683" y="84729"/>
                  </a:lnTo>
                  <a:lnTo>
                    <a:pt x="76175" y="18574"/>
                  </a:lnTo>
                  <a:lnTo>
                    <a:pt x="49721" y="-2800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6" name="Freeform: Shape 495"/>
            <p:cNvSpPr/>
            <p:nvPr/>
          </p:nvSpPr>
          <p:spPr>
            <a:xfrm flipV="1">
              <a:off x="6883920" y="4048920"/>
              <a:ext cx="192960" cy="2077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07720"/>
                <a:gd name="textAreaBottom" fmla="*/ 207720 h 207720"/>
              </a:gdLst>
              <a:ahLst/>
              <a:rect l="textAreaLeft" t="textAreaTop" r="textAreaRight" b="textAreaBottom"/>
              <a:pathLst>
                <a:path w="79959" h="86067">
                  <a:moveTo>
                    <a:pt x="51579" y="-2756"/>
                  </a:moveTo>
                  <a:lnTo>
                    <a:pt x="48290" y="-2400"/>
                  </a:lnTo>
                  <a:lnTo>
                    <a:pt x="-3742" y="61913"/>
                  </a:lnTo>
                  <a:lnTo>
                    <a:pt x="22712" y="83312"/>
                  </a:lnTo>
                  <a:lnTo>
                    <a:pt x="66641" y="29007"/>
                  </a:lnTo>
                  <a:lnTo>
                    <a:pt x="76217" y="17171"/>
                  </a:lnTo>
                  <a:lnTo>
                    <a:pt x="76217" y="17171"/>
                  </a:lnTo>
                  <a:lnTo>
                    <a:pt x="51579" y="-2756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7" name="Freeform: Shape 496"/>
            <p:cNvSpPr/>
            <p:nvPr/>
          </p:nvSpPr>
          <p:spPr>
            <a:xfrm flipV="1">
              <a:off x="7272000" y="3665160"/>
              <a:ext cx="69840" cy="5220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-360 h 52200"/>
                <a:gd name="textAreaBottom" fmla="*/ 52200 h 52200"/>
              </a:gdLst>
              <a:ahLst/>
              <a:rect l="textAreaLeft" t="textAreaTop" r="textAreaRight" b="textAreaBottom"/>
              <a:pathLst>
                <a:path w="29006" h="21729">
                  <a:moveTo>
                    <a:pt x="13730" y="-2926"/>
                  </a:moveTo>
                  <a:lnTo>
                    <a:pt x="13730" y="-2914"/>
                  </a:lnTo>
                  <a:lnTo>
                    <a:pt x="-3834" y="18803"/>
                  </a:lnTo>
                  <a:lnTo>
                    <a:pt x="25172" y="6319"/>
                  </a:lnTo>
                  <a:lnTo>
                    <a:pt x="13730" y="-2926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8" name="Freeform: Shape 497"/>
            <p:cNvSpPr/>
            <p:nvPr/>
          </p:nvSpPr>
          <p:spPr>
            <a:xfrm flipV="1">
              <a:off x="7331400" y="3708000"/>
              <a:ext cx="192960" cy="19080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190800"/>
                <a:gd name="textAreaBottom" fmla="*/ 191520 h 190800"/>
              </a:gdLst>
              <a:ahLst/>
              <a:rect l="textAreaLeft" t="textAreaTop" r="textAreaRight" b="textAreaBottom"/>
              <a:pathLst>
                <a:path w="79972" h="79146">
                  <a:moveTo>
                    <a:pt x="49637" y="-2885"/>
                  </a:moveTo>
                  <a:lnTo>
                    <a:pt x="-3855" y="63257"/>
                  </a:lnTo>
                  <a:lnTo>
                    <a:pt x="-3868" y="63269"/>
                  </a:lnTo>
                  <a:lnTo>
                    <a:pt x="12210" y="76261"/>
                  </a:lnTo>
                  <a:lnTo>
                    <a:pt x="38563" y="64908"/>
                  </a:lnTo>
                  <a:lnTo>
                    <a:pt x="76104" y="18527"/>
                  </a:lnTo>
                  <a:lnTo>
                    <a:pt x="76078" y="18502"/>
                  </a:lnTo>
                  <a:lnTo>
                    <a:pt x="49637" y="-2885"/>
                  </a:lnTo>
                </a:path>
              </a:pathLst>
            </a:custGeom>
            <a:solidFill>
              <a:srgbClr val="414ea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9" name="Freeform: Shape 498"/>
            <p:cNvSpPr/>
            <p:nvPr/>
          </p:nvSpPr>
          <p:spPr>
            <a:xfrm flipV="1">
              <a:off x="8199360" y="2842560"/>
              <a:ext cx="178200" cy="208800"/>
            </a:xfrm>
            <a:custGeom>
              <a:avLst/>
              <a:gdLst>
                <a:gd name="textAreaLeft" fmla="*/ 0 w 178200"/>
                <a:gd name="textAreaRight" fmla="*/ 178560 w 178200"/>
                <a:gd name="textAreaTop" fmla="*/ 36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w="73863" h="86487">
                  <a:moveTo>
                    <a:pt x="52962" y="-2363"/>
                  </a:moveTo>
                  <a:lnTo>
                    <a:pt x="60938" y="-3201"/>
                  </a:lnTo>
                  <a:lnTo>
                    <a:pt x="69752" y="3949"/>
                  </a:lnTo>
                  <a:lnTo>
                    <a:pt x="5553" y="83286"/>
                  </a:lnTo>
                  <a:lnTo>
                    <a:pt x="-3273" y="76161"/>
                  </a:lnTo>
                  <a:lnTo>
                    <a:pt x="-4111" y="68198"/>
                  </a:lnTo>
                  <a:lnTo>
                    <a:pt x="52962" y="-2363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0" name="Freeform: Shape 499"/>
            <p:cNvSpPr/>
            <p:nvPr/>
          </p:nvSpPr>
          <p:spPr>
            <a:xfrm flipV="1">
              <a:off x="8144280" y="2880360"/>
              <a:ext cx="108720" cy="10260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-360 h 102600"/>
                <a:gd name="textAreaBottom" fmla="*/ 102600 h 102600"/>
              </a:gdLst>
              <a:ahLst/>
              <a:rect l="textAreaLeft" t="textAreaTop" r="textAreaRight" b="textAreaBottom"/>
              <a:pathLst>
                <a:path w="45110" h="42608">
                  <a:moveTo>
                    <a:pt x="10163" y="-3207"/>
                  </a:moveTo>
                  <a:lnTo>
                    <a:pt x="41024" y="21762"/>
                  </a:lnTo>
                  <a:lnTo>
                    <a:pt x="26762" y="39402"/>
                  </a:lnTo>
                  <a:lnTo>
                    <a:pt x="-4086" y="14459"/>
                  </a:lnTo>
                  <a:lnTo>
                    <a:pt x="10163" y="-3207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1" name="Freeform: Shape 500"/>
            <p:cNvSpPr/>
            <p:nvPr/>
          </p:nvSpPr>
          <p:spPr>
            <a:xfrm flipV="1">
              <a:off x="8230320" y="2986920"/>
              <a:ext cx="108720" cy="10260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-360 h 102600"/>
                <a:gd name="textAreaBottom" fmla="*/ 102600 h 102600"/>
              </a:gdLst>
              <a:ahLst/>
              <a:rect l="textAreaLeft" t="textAreaTop" r="textAreaRight" b="textAreaBottom"/>
              <a:pathLst>
                <a:path w="45122" h="42583">
                  <a:moveTo>
                    <a:pt x="10164" y="-3167"/>
                  </a:moveTo>
                  <a:lnTo>
                    <a:pt x="41013" y="21801"/>
                  </a:lnTo>
                  <a:lnTo>
                    <a:pt x="26776" y="39416"/>
                  </a:lnTo>
                  <a:lnTo>
                    <a:pt x="-4110" y="14460"/>
                  </a:lnTo>
                  <a:lnTo>
                    <a:pt x="10164" y="-3167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2" name="Freeform: Shape 501"/>
            <p:cNvSpPr/>
            <p:nvPr/>
          </p:nvSpPr>
          <p:spPr>
            <a:xfrm flipV="1">
              <a:off x="8151840" y="2033280"/>
              <a:ext cx="1191600" cy="1085760"/>
            </a:xfrm>
            <a:custGeom>
              <a:avLst/>
              <a:gdLst>
                <a:gd name="textAreaLeft" fmla="*/ 0 w 1191600"/>
                <a:gd name="textAreaRight" fmla="*/ 1191960 w 1191600"/>
                <a:gd name="textAreaTop" fmla="*/ 360 h 1085760"/>
                <a:gd name="textAreaBottom" fmla="*/ 1086480 h 1085760"/>
              </a:gdLst>
              <a:ahLst/>
              <a:rect l="textAreaLeft" t="textAreaTop" r="textAreaRight" b="textAreaBottom"/>
              <a:pathLst>
                <a:path w="493268" h="449452">
                  <a:moveTo>
                    <a:pt x="109831" y="-2500"/>
                  </a:moveTo>
                  <a:lnTo>
                    <a:pt x="117831" y="-3338"/>
                  </a:lnTo>
                  <a:lnTo>
                    <a:pt x="488189" y="296229"/>
                  </a:lnTo>
                  <a:lnTo>
                    <a:pt x="489027" y="304179"/>
                  </a:lnTo>
                  <a:lnTo>
                    <a:pt x="374905" y="445276"/>
                  </a:lnTo>
                  <a:lnTo>
                    <a:pt x="366967" y="446115"/>
                  </a:lnTo>
                  <a:lnTo>
                    <a:pt x="-3415" y="146560"/>
                  </a:lnTo>
                  <a:lnTo>
                    <a:pt x="-4241" y="138610"/>
                  </a:lnTo>
                  <a:lnTo>
                    <a:pt x="109831" y="-2500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3" name="Freeform: Shape 502"/>
            <p:cNvSpPr/>
            <p:nvPr/>
          </p:nvSpPr>
          <p:spPr>
            <a:xfrm flipV="1">
              <a:off x="8286480" y="2198880"/>
              <a:ext cx="922680" cy="753480"/>
            </a:xfrm>
            <a:custGeom>
              <a:avLst/>
              <a:gdLst>
                <a:gd name="textAreaLeft" fmla="*/ 0 w 922680"/>
                <a:gd name="textAreaRight" fmla="*/ 923040 w 922680"/>
                <a:gd name="textAreaTop" fmla="*/ -360 h 753480"/>
                <a:gd name="textAreaBottom" fmla="*/ 753480 h 753480"/>
              </a:gdLst>
              <a:ahLst/>
              <a:rect l="textAreaLeft" t="textAreaTop" r="textAreaRight" b="textAreaBottom"/>
              <a:pathLst>
                <a:path w="381914" h="311937">
                  <a:moveTo>
                    <a:pt x="377673" y="299786"/>
                  </a:moveTo>
                  <a:lnTo>
                    <a:pt x="2896" y="-3338"/>
                  </a:lnTo>
                  <a:lnTo>
                    <a:pt x="-4241" y="5488"/>
                  </a:lnTo>
                  <a:lnTo>
                    <a:pt x="370535" y="308599"/>
                  </a:lnTo>
                  <a:lnTo>
                    <a:pt x="377673" y="299786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4" name="Freeform: Shape 503"/>
            <p:cNvSpPr/>
            <p:nvPr/>
          </p:nvSpPr>
          <p:spPr>
            <a:xfrm flipV="1">
              <a:off x="8978760" y="2090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60">
                  <a:moveTo>
                    <a:pt x="113330" y="-3451"/>
                  </a:moveTo>
                  <a:lnTo>
                    <a:pt x="117737" y="105"/>
                  </a:lnTo>
                  <a:lnTo>
                    <a:pt x="72" y="145609"/>
                  </a:lnTo>
                  <a:lnTo>
                    <a:pt x="-4348" y="142053"/>
                  </a:lnTo>
                  <a:lnTo>
                    <a:pt x="113330" y="-345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5" name="Freeform: Shape 504"/>
            <p:cNvSpPr/>
            <p:nvPr/>
          </p:nvSpPr>
          <p:spPr>
            <a:xfrm flipV="1">
              <a:off x="8903880" y="215064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72">
                  <a:moveTo>
                    <a:pt x="113339" y="-3429"/>
                  </a:moveTo>
                  <a:lnTo>
                    <a:pt x="117758" y="152"/>
                  </a:lnTo>
                  <a:lnTo>
                    <a:pt x="80" y="145643"/>
                  </a:lnTo>
                  <a:lnTo>
                    <a:pt x="-4327" y="142075"/>
                  </a:lnTo>
                  <a:lnTo>
                    <a:pt x="113339" y="-3429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6" name="Freeform: Shape 505"/>
            <p:cNvSpPr/>
            <p:nvPr/>
          </p:nvSpPr>
          <p:spPr>
            <a:xfrm flipV="1">
              <a:off x="8829360" y="221112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60">
                  <a:moveTo>
                    <a:pt x="113373" y="-3407"/>
                  </a:moveTo>
                  <a:lnTo>
                    <a:pt x="117767" y="137"/>
                  </a:lnTo>
                  <a:lnTo>
                    <a:pt x="88" y="145653"/>
                  </a:lnTo>
                  <a:lnTo>
                    <a:pt x="-4306" y="142123"/>
                  </a:lnTo>
                  <a:lnTo>
                    <a:pt x="113373" y="-3407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7" name="Freeform: Shape 506"/>
            <p:cNvSpPr/>
            <p:nvPr/>
          </p:nvSpPr>
          <p:spPr>
            <a:xfrm flipV="1">
              <a:off x="8754840" y="227124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85">
                  <a:moveTo>
                    <a:pt x="113394" y="-3384"/>
                  </a:moveTo>
                  <a:lnTo>
                    <a:pt x="117800" y="197"/>
                  </a:lnTo>
                  <a:lnTo>
                    <a:pt x="122" y="145701"/>
                  </a:lnTo>
                  <a:lnTo>
                    <a:pt x="-4285" y="142120"/>
                  </a:lnTo>
                  <a:lnTo>
                    <a:pt x="113394" y="-3384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8" name="Freeform: Shape 507"/>
            <p:cNvSpPr/>
            <p:nvPr/>
          </p:nvSpPr>
          <p:spPr>
            <a:xfrm flipV="1">
              <a:off x="8680320" y="23317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59">
                  <a:moveTo>
                    <a:pt x="113402" y="-3362"/>
                  </a:moveTo>
                  <a:lnTo>
                    <a:pt x="117821" y="206"/>
                  </a:lnTo>
                  <a:lnTo>
                    <a:pt x="118" y="145698"/>
                  </a:lnTo>
                  <a:lnTo>
                    <a:pt x="-4264" y="142129"/>
                  </a:lnTo>
                  <a:lnTo>
                    <a:pt x="113402" y="-3362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9" name="Freeform: Shape 508"/>
            <p:cNvSpPr/>
            <p:nvPr/>
          </p:nvSpPr>
          <p:spPr>
            <a:xfrm flipV="1">
              <a:off x="8605800" y="23922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84" h="149060">
                  <a:moveTo>
                    <a:pt x="113436" y="-3340"/>
                  </a:moveTo>
                  <a:lnTo>
                    <a:pt x="117842" y="216"/>
                  </a:lnTo>
                  <a:lnTo>
                    <a:pt x="152" y="145720"/>
                  </a:lnTo>
                  <a:lnTo>
                    <a:pt x="-4243" y="142164"/>
                  </a:lnTo>
                  <a:lnTo>
                    <a:pt x="113436" y="-3340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0" name="Freeform: Shape 509"/>
            <p:cNvSpPr/>
            <p:nvPr/>
          </p:nvSpPr>
          <p:spPr>
            <a:xfrm flipV="1">
              <a:off x="8531280" y="245232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1" h="149097">
                  <a:moveTo>
                    <a:pt x="113444" y="-3318"/>
                  </a:moveTo>
                  <a:lnTo>
                    <a:pt x="117850" y="264"/>
                  </a:lnTo>
                  <a:lnTo>
                    <a:pt x="198" y="145780"/>
                  </a:lnTo>
                  <a:lnTo>
                    <a:pt x="-4222" y="142186"/>
                  </a:lnTo>
                  <a:lnTo>
                    <a:pt x="113444" y="-3318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1" name="Freeform: Shape 510"/>
            <p:cNvSpPr/>
            <p:nvPr/>
          </p:nvSpPr>
          <p:spPr>
            <a:xfrm flipV="1">
              <a:off x="8456400" y="25128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97">
                  <a:moveTo>
                    <a:pt x="113490" y="-3295"/>
                  </a:moveTo>
                  <a:lnTo>
                    <a:pt x="117898" y="311"/>
                  </a:lnTo>
                  <a:lnTo>
                    <a:pt x="219" y="145803"/>
                  </a:lnTo>
                  <a:lnTo>
                    <a:pt x="-4200" y="142234"/>
                  </a:lnTo>
                  <a:lnTo>
                    <a:pt x="113490" y="-3295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2" name="Freeform: Shape 511"/>
            <p:cNvSpPr/>
            <p:nvPr/>
          </p:nvSpPr>
          <p:spPr>
            <a:xfrm flipV="1">
              <a:off x="8381880" y="257292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60">
                  <a:moveTo>
                    <a:pt x="113487" y="-3273"/>
                  </a:moveTo>
                  <a:lnTo>
                    <a:pt x="117893" y="283"/>
                  </a:lnTo>
                  <a:lnTo>
                    <a:pt x="228" y="145787"/>
                  </a:lnTo>
                  <a:lnTo>
                    <a:pt x="-4179" y="142231"/>
                  </a:lnTo>
                  <a:lnTo>
                    <a:pt x="113487" y="-3273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3" name="Freeform: Shape 512"/>
            <p:cNvSpPr/>
            <p:nvPr/>
          </p:nvSpPr>
          <p:spPr>
            <a:xfrm flipV="1">
              <a:off x="8307360" y="26334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59">
                  <a:moveTo>
                    <a:pt x="113532" y="-3251"/>
                  </a:moveTo>
                  <a:lnTo>
                    <a:pt x="117939" y="292"/>
                  </a:lnTo>
                  <a:lnTo>
                    <a:pt x="274" y="145809"/>
                  </a:lnTo>
                  <a:lnTo>
                    <a:pt x="-4158" y="142227"/>
                  </a:lnTo>
                  <a:lnTo>
                    <a:pt x="113532" y="-325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4" name="Freeform: Shape 513"/>
            <p:cNvSpPr/>
            <p:nvPr/>
          </p:nvSpPr>
          <p:spPr>
            <a:xfrm flipV="1">
              <a:off x="8232840" y="2693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110" h="149060">
                  <a:moveTo>
                    <a:pt x="113554" y="-3229"/>
                  </a:moveTo>
                  <a:lnTo>
                    <a:pt x="117973" y="328"/>
                  </a:lnTo>
                  <a:lnTo>
                    <a:pt x="282" y="145832"/>
                  </a:lnTo>
                  <a:lnTo>
                    <a:pt x="-4137" y="142263"/>
                  </a:lnTo>
                  <a:lnTo>
                    <a:pt x="113554" y="-3229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5" name="Freeform: Shape 514"/>
            <p:cNvSpPr/>
            <p:nvPr/>
          </p:nvSpPr>
          <p:spPr>
            <a:xfrm flipV="1">
              <a:off x="8620560" y="23450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28">
                  <a:moveTo>
                    <a:pt x="75701" y="18015"/>
                  </a:moveTo>
                  <a:lnTo>
                    <a:pt x="49248" y="-3384"/>
                  </a:lnTo>
                  <a:lnTo>
                    <a:pt x="-4232" y="62770"/>
                  </a:lnTo>
                  <a:lnTo>
                    <a:pt x="22209" y="84144"/>
                  </a:lnTo>
                  <a:lnTo>
                    <a:pt x="75701" y="18015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6" name="Freeform: Shape 515"/>
            <p:cNvSpPr/>
            <p:nvPr/>
          </p:nvSpPr>
          <p:spPr>
            <a:xfrm flipV="1">
              <a:off x="8767080" y="25261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28">
                  <a:moveTo>
                    <a:pt x="75685" y="18069"/>
                  </a:moveTo>
                  <a:lnTo>
                    <a:pt x="49219" y="-3318"/>
                  </a:lnTo>
                  <a:lnTo>
                    <a:pt x="-4274" y="62824"/>
                  </a:lnTo>
                  <a:lnTo>
                    <a:pt x="22193" y="84211"/>
                  </a:lnTo>
                  <a:lnTo>
                    <a:pt x="75685" y="18069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7" name="Freeform: Shape 516"/>
            <p:cNvSpPr/>
            <p:nvPr/>
          </p:nvSpPr>
          <p:spPr>
            <a:xfrm flipV="1">
              <a:off x="8769960" y="222516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515">
                  <a:moveTo>
                    <a:pt x="75672" y="17958"/>
                  </a:moveTo>
                  <a:lnTo>
                    <a:pt x="49230" y="-3429"/>
                  </a:lnTo>
                  <a:lnTo>
                    <a:pt x="-4275" y="62687"/>
                  </a:lnTo>
                  <a:lnTo>
                    <a:pt x="22192" y="84087"/>
                  </a:lnTo>
                  <a:lnTo>
                    <a:pt x="75672" y="17958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8" name="Freeform: Shape 517"/>
            <p:cNvSpPr/>
            <p:nvPr/>
          </p:nvSpPr>
          <p:spPr>
            <a:xfrm flipV="1">
              <a:off x="9065520" y="22849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4" h="87541">
                  <a:moveTo>
                    <a:pt x="75576" y="17980"/>
                  </a:moveTo>
                  <a:lnTo>
                    <a:pt x="49122" y="-3407"/>
                  </a:lnTo>
                  <a:lnTo>
                    <a:pt x="-4358" y="62747"/>
                  </a:lnTo>
                  <a:lnTo>
                    <a:pt x="22084" y="84134"/>
                  </a:lnTo>
                  <a:lnTo>
                    <a:pt x="75576" y="17980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9" name="Freeform: Shape 518"/>
            <p:cNvSpPr/>
            <p:nvPr/>
          </p:nvSpPr>
          <p:spPr>
            <a:xfrm flipV="1">
              <a:off x="8919000" y="210348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28">
                  <a:moveTo>
                    <a:pt x="75617" y="17913"/>
                  </a:moveTo>
                  <a:lnTo>
                    <a:pt x="49163" y="-3474"/>
                  </a:lnTo>
                  <a:lnTo>
                    <a:pt x="-4317" y="62681"/>
                  </a:lnTo>
                  <a:lnTo>
                    <a:pt x="22138" y="84055"/>
                  </a:lnTo>
                  <a:lnTo>
                    <a:pt x="75617" y="17913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0" name="Freeform: Shape 519"/>
            <p:cNvSpPr/>
            <p:nvPr/>
          </p:nvSpPr>
          <p:spPr>
            <a:xfrm flipV="1">
              <a:off x="8916480" y="24055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33" h="87553">
                  <a:moveTo>
                    <a:pt x="75618" y="18037"/>
                  </a:moveTo>
                  <a:lnTo>
                    <a:pt x="49189" y="-3362"/>
                  </a:lnTo>
                  <a:lnTo>
                    <a:pt x="-4316" y="62792"/>
                  </a:lnTo>
                  <a:lnTo>
                    <a:pt x="22138" y="84192"/>
                  </a:lnTo>
                  <a:lnTo>
                    <a:pt x="75618" y="18037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1" name="Freeform: Shape 520"/>
            <p:cNvSpPr/>
            <p:nvPr/>
          </p:nvSpPr>
          <p:spPr>
            <a:xfrm flipV="1">
              <a:off x="8322120" y="25862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54">
                  <a:moveTo>
                    <a:pt x="75811" y="18117"/>
                  </a:moveTo>
                  <a:lnTo>
                    <a:pt x="49344" y="-3295"/>
                  </a:lnTo>
                  <a:lnTo>
                    <a:pt x="-4148" y="62846"/>
                  </a:lnTo>
                  <a:lnTo>
                    <a:pt x="22319" y="84259"/>
                  </a:lnTo>
                  <a:lnTo>
                    <a:pt x="75811" y="18117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2" name="Freeform: Shape 521"/>
            <p:cNvSpPr/>
            <p:nvPr/>
          </p:nvSpPr>
          <p:spPr>
            <a:xfrm flipV="1">
              <a:off x="8309160" y="2887920"/>
              <a:ext cx="203400" cy="21636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-360 h 216360"/>
                <a:gd name="textAreaBottom" fmla="*/ 216360 h 216360"/>
              </a:gdLst>
              <a:ahLst/>
              <a:rect l="textAreaLeft" t="textAreaTop" r="textAreaRight" b="textAreaBottom"/>
              <a:pathLst>
                <a:path w="84340" h="89636">
                  <a:moveTo>
                    <a:pt x="80195" y="20325"/>
                  </a:moveTo>
                  <a:lnTo>
                    <a:pt x="51163" y="-3183"/>
                  </a:lnTo>
                  <a:lnTo>
                    <a:pt x="47861" y="-2840"/>
                  </a:lnTo>
                  <a:lnTo>
                    <a:pt x="-4146" y="61486"/>
                  </a:lnTo>
                  <a:lnTo>
                    <a:pt x="26690" y="86454"/>
                  </a:lnTo>
                  <a:lnTo>
                    <a:pt x="80195" y="20325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3" name="Freeform: Shape 522"/>
            <p:cNvSpPr/>
            <p:nvPr/>
          </p:nvSpPr>
          <p:spPr>
            <a:xfrm flipV="1">
              <a:off x="8165880" y="2707560"/>
              <a:ext cx="199800" cy="21960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360 h 219600"/>
                <a:gd name="textAreaBottom" fmla="*/ 220320 h 219600"/>
              </a:gdLst>
              <a:ahLst/>
              <a:rect l="textAreaLeft" t="textAreaTop" r="textAreaRight" b="textAreaBottom"/>
              <a:pathLst>
                <a:path w="82879" h="91084">
                  <a:moveTo>
                    <a:pt x="-3724" y="64353"/>
                  </a:moveTo>
                  <a:lnTo>
                    <a:pt x="25295" y="87835"/>
                  </a:lnTo>
                  <a:lnTo>
                    <a:pt x="78775" y="21719"/>
                  </a:lnTo>
                  <a:lnTo>
                    <a:pt x="47889" y="-3249"/>
                  </a:lnTo>
                  <a:lnTo>
                    <a:pt x="-4105" y="61051"/>
                  </a:lnTo>
                  <a:lnTo>
                    <a:pt x="-3724" y="64353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4" name="Freeform: Shape 523"/>
            <p:cNvSpPr/>
            <p:nvPr/>
          </p:nvSpPr>
          <p:spPr>
            <a:xfrm flipV="1">
              <a:off x="8469000" y="27673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41">
                  <a:moveTo>
                    <a:pt x="75770" y="18171"/>
                  </a:moveTo>
                  <a:lnTo>
                    <a:pt x="49316" y="-3228"/>
                  </a:lnTo>
                  <a:lnTo>
                    <a:pt x="-4190" y="62913"/>
                  </a:lnTo>
                  <a:lnTo>
                    <a:pt x="22265" y="84313"/>
                  </a:lnTo>
                  <a:lnTo>
                    <a:pt x="75770" y="18171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5" name="Freeform: Shape 524"/>
            <p:cNvSpPr/>
            <p:nvPr/>
          </p:nvSpPr>
          <p:spPr>
            <a:xfrm flipV="1">
              <a:off x="8471520" y="2465640"/>
              <a:ext cx="192600" cy="2113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08" h="87541">
                  <a:moveTo>
                    <a:pt x="75718" y="18034"/>
                  </a:moveTo>
                  <a:lnTo>
                    <a:pt x="49264" y="-3340"/>
                  </a:lnTo>
                  <a:lnTo>
                    <a:pt x="-4190" y="62789"/>
                  </a:lnTo>
                  <a:lnTo>
                    <a:pt x="22264" y="84201"/>
                  </a:lnTo>
                  <a:lnTo>
                    <a:pt x="75718" y="18034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6" name="Freeform: Shape 525"/>
            <p:cNvSpPr/>
            <p:nvPr/>
          </p:nvSpPr>
          <p:spPr>
            <a:xfrm flipV="1">
              <a:off x="8618040" y="26467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75715" y="18114"/>
                  </a:moveTo>
                  <a:lnTo>
                    <a:pt x="49248" y="-3273"/>
                  </a:lnTo>
                  <a:lnTo>
                    <a:pt x="-4232" y="62869"/>
                  </a:lnTo>
                  <a:lnTo>
                    <a:pt x="22235" y="84268"/>
                  </a:lnTo>
                  <a:lnTo>
                    <a:pt x="75715" y="18114"/>
                  </a:lnTo>
                </a:path>
              </a:pathLst>
            </a:custGeom>
            <a:solidFill>
              <a:srgbClr val="284fa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7" name="Freeform: Shape 526"/>
            <p:cNvSpPr/>
            <p:nvPr/>
          </p:nvSpPr>
          <p:spPr>
            <a:xfrm flipV="1">
              <a:off x="8844480" y="216396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75651" y="17961"/>
                  </a:moveTo>
                  <a:lnTo>
                    <a:pt x="49184" y="-3451"/>
                  </a:lnTo>
                  <a:lnTo>
                    <a:pt x="-4296" y="62690"/>
                  </a:lnTo>
                  <a:lnTo>
                    <a:pt x="22171" y="84090"/>
                  </a:lnTo>
                  <a:lnTo>
                    <a:pt x="75651" y="17961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8" name="Freeform: Shape 527"/>
            <p:cNvSpPr/>
            <p:nvPr/>
          </p:nvSpPr>
          <p:spPr>
            <a:xfrm flipV="1">
              <a:off x="8841600" y="246636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515">
                  <a:moveTo>
                    <a:pt x="75651" y="18072"/>
                  </a:moveTo>
                  <a:lnTo>
                    <a:pt x="49198" y="-3340"/>
                  </a:lnTo>
                  <a:lnTo>
                    <a:pt x="-4295" y="62815"/>
                  </a:lnTo>
                  <a:lnTo>
                    <a:pt x="22159" y="84176"/>
                  </a:lnTo>
                  <a:lnTo>
                    <a:pt x="75651" y="18072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59" name="Freeform: Shape 528"/>
            <p:cNvSpPr/>
            <p:nvPr/>
          </p:nvSpPr>
          <p:spPr>
            <a:xfrm flipV="1">
              <a:off x="8695440" y="228456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46" h="87541">
                  <a:moveTo>
                    <a:pt x="75693" y="17980"/>
                  </a:moveTo>
                  <a:lnTo>
                    <a:pt x="49226" y="-3407"/>
                  </a:lnTo>
                  <a:lnTo>
                    <a:pt x="-4253" y="62722"/>
                  </a:lnTo>
                  <a:lnTo>
                    <a:pt x="22213" y="84135"/>
                  </a:lnTo>
                  <a:lnTo>
                    <a:pt x="75693" y="17980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0" name="Freeform: Shape 529"/>
            <p:cNvSpPr/>
            <p:nvPr/>
          </p:nvSpPr>
          <p:spPr>
            <a:xfrm flipV="1">
              <a:off x="8993520" y="2046960"/>
              <a:ext cx="192600" cy="2077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07720"/>
                <a:gd name="textAreaBottom" fmla="*/ 207720 h 207720"/>
              </a:gdLst>
              <a:ahLst/>
              <a:rect l="textAreaLeft" t="textAreaTop" r="textAreaRight" b="textAreaBottom"/>
              <a:pathLst>
                <a:path w="79908" h="86055">
                  <a:moveTo>
                    <a:pt x="23577" y="82217"/>
                  </a:moveTo>
                  <a:lnTo>
                    <a:pt x="75571" y="17904"/>
                  </a:lnTo>
                  <a:lnTo>
                    <a:pt x="49142" y="-3495"/>
                  </a:lnTo>
                  <a:lnTo>
                    <a:pt x="-4338" y="62646"/>
                  </a:lnTo>
                  <a:lnTo>
                    <a:pt x="20275" y="82560"/>
                  </a:lnTo>
                  <a:lnTo>
                    <a:pt x="23577" y="82217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1" name="Freeform: Shape 530"/>
            <p:cNvSpPr/>
            <p:nvPr/>
          </p:nvSpPr>
          <p:spPr>
            <a:xfrm flipV="1">
              <a:off x="8991000" y="234576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515">
                  <a:moveTo>
                    <a:pt x="75609" y="18015"/>
                  </a:moveTo>
                  <a:lnTo>
                    <a:pt x="49143" y="-3384"/>
                  </a:lnTo>
                  <a:lnTo>
                    <a:pt x="-4337" y="62757"/>
                  </a:lnTo>
                  <a:lnTo>
                    <a:pt x="22130" y="84131"/>
                  </a:lnTo>
                  <a:lnTo>
                    <a:pt x="75609" y="18015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2" name="Freeform: Shape 531"/>
            <p:cNvSpPr/>
            <p:nvPr/>
          </p:nvSpPr>
          <p:spPr>
            <a:xfrm flipV="1">
              <a:off x="9140040" y="2225160"/>
              <a:ext cx="189360" cy="210960"/>
            </a:xfrm>
            <a:custGeom>
              <a:avLst/>
              <a:gdLst>
                <a:gd name="textAreaLeft" fmla="*/ 0 w 189360"/>
                <a:gd name="textAreaRight" fmla="*/ 189720 w 1893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8498" h="87515">
                  <a:moveTo>
                    <a:pt x="74120" y="19787"/>
                  </a:moveTo>
                  <a:lnTo>
                    <a:pt x="73777" y="16497"/>
                  </a:lnTo>
                  <a:lnTo>
                    <a:pt x="49127" y="-3429"/>
                  </a:lnTo>
                  <a:lnTo>
                    <a:pt x="-4379" y="62675"/>
                  </a:lnTo>
                  <a:lnTo>
                    <a:pt x="22076" y="84087"/>
                  </a:lnTo>
                  <a:lnTo>
                    <a:pt x="74120" y="19787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3" name="Freeform: Shape 532"/>
            <p:cNvSpPr/>
            <p:nvPr/>
          </p:nvSpPr>
          <p:spPr>
            <a:xfrm flipV="1">
              <a:off x="8394120" y="28278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71" h="87528">
                  <a:moveTo>
                    <a:pt x="75803" y="18181"/>
                  </a:moveTo>
                  <a:lnTo>
                    <a:pt x="49336" y="-3206"/>
                  </a:lnTo>
                  <a:lnTo>
                    <a:pt x="-4168" y="62935"/>
                  </a:lnTo>
                  <a:lnTo>
                    <a:pt x="22298" y="84322"/>
                  </a:lnTo>
                  <a:lnTo>
                    <a:pt x="75803" y="18181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4" name="Freeform: Shape 533"/>
            <p:cNvSpPr/>
            <p:nvPr/>
          </p:nvSpPr>
          <p:spPr>
            <a:xfrm flipV="1">
              <a:off x="8247960" y="2646360"/>
              <a:ext cx="192600" cy="2113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08" h="87541">
                  <a:moveTo>
                    <a:pt x="75781" y="18139"/>
                  </a:moveTo>
                  <a:lnTo>
                    <a:pt x="49353" y="-3273"/>
                  </a:lnTo>
                  <a:lnTo>
                    <a:pt x="-4127" y="62869"/>
                  </a:lnTo>
                  <a:lnTo>
                    <a:pt x="22315" y="84268"/>
                  </a:lnTo>
                  <a:lnTo>
                    <a:pt x="75781" y="18139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5" name="Freeform: Shape 534"/>
            <p:cNvSpPr/>
            <p:nvPr/>
          </p:nvSpPr>
          <p:spPr>
            <a:xfrm flipV="1">
              <a:off x="8546040" y="240588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34" h="87502">
                  <a:moveTo>
                    <a:pt x="75723" y="17999"/>
                  </a:moveTo>
                  <a:lnTo>
                    <a:pt x="49269" y="-3362"/>
                  </a:lnTo>
                  <a:lnTo>
                    <a:pt x="-4211" y="62779"/>
                  </a:lnTo>
                  <a:lnTo>
                    <a:pt x="22243" y="84141"/>
                  </a:lnTo>
                  <a:lnTo>
                    <a:pt x="75723" y="17999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6" name="Freeform: Shape 535"/>
            <p:cNvSpPr/>
            <p:nvPr/>
          </p:nvSpPr>
          <p:spPr>
            <a:xfrm flipV="1">
              <a:off x="8397000" y="2526480"/>
              <a:ext cx="192960" cy="2109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46" h="87490">
                  <a:moveTo>
                    <a:pt x="75777" y="18044"/>
                  </a:moveTo>
                  <a:lnTo>
                    <a:pt x="49323" y="-3318"/>
                  </a:lnTo>
                  <a:lnTo>
                    <a:pt x="-4169" y="62773"/>
                  </a:lnTo>
                  <a:lnTo>
                    <a:pt x="22284" y="84172"/>
                  </a:lnTo>
                  <a:lnTo>
                    <a:pt x="75777" y="18044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7" name="Freeform: Shape 536"/>
            <p:cNvSpPr/>
            <p:nvPr/>
          </p:nvSpPr>
          <p:spPr>
            <a:xfrm flipV="1">
              <a:off x="8543520" y="27068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53">
                  <a:moveTo>
                    <a:pt x="75749" y="18149"/>
                  </a:moveTo>
                  <a:lnTo>
                    <a:pt x="49294" y="-3251"/>
                  </a:lnTo>
                  <a:lnTo>
                    <a:pt x="-4211" y="62904"/>
                  </a:lnTo>
                  <a:lnTo>
                    <a:pt x="22256" y="84303"/>
                  </a:lnTo>
                  <a:lnTo>
                    <a:pt x="75749" y="18149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8" name="Freeform: Shape 537"/>
            <p:cNvSpPr/>
            <p:nvPr/>
          </p:nvSpPr>
          <p:spPr>
            <a:xfrm flipV="1">
              <a:off x="8692560" y="2586960"/>
              <a:ext cx="192600" cy="21096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360 h 210960"/>
                <a:gd name="textAreaBottom" fmla="*/ 211680 h 210960"/>
              </a:gdLst>
              <a:ahLst/>
              <a:rect l="textAreaLeft" t="textAreaTop" r="textAreaRight" b="textAreaBottom"/>
              <a:pathLst>
                <a:path w="79921" h="87515">
                  <a:moveTo>
                    <a:pt x="75669" y="18091"/>
                  </a:moveTo>
                  <a:lnTo>
                    <a:pt x="49240" y="-3295"/>
                  </a:lnTo>
                  <a:lnTo>
                    <a:pt x="-4253" y="62833"/>
                  </a:lnTo>
                  <a:lnTo>
                    <a:pt x="22176" y="84220"/>
                  </a:lnTo>
                  <a:lnTo>
                    <a:pt x="75669" y="18091"/>
                  </a:ln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69" name="Freeform: Shape 538"/>
            <p:cNvSpPr/>
            <p:nvPr/>
          </p:nvSpPr>
          <p:spPr>
            <a:xfrm flipV="1">
              <a:off x="8150760" y="2551680"/>
              <a:ext cx="573480" cy="567360"/>
            </a:xfrm>
            <a:custGeom>
              <a:avLst/>
              <a:gdLst>
                <a:gd name="textAreaLeft" fmla="*/ 0 w 573480"/>
                <a:gd name="textAreaRight" fmla="*/ 573840 w 573480"/>
                <a:gd name="textAreaTop" fmla="*/ 360 h 567360"/>
                <a:gd name="textAreaBottom" fmla="*/ 568080 h 567360"/>
              </a:gdLst>
              <a:ahLst/>
              <a:rect l="textAreaLeft" t="textAreaTop" r="textAreaRight" b="textAreaBottom"/>
              <a:pathLst>
                <a:path w="237489" h="234949">
                  <a:moveTo>
                    <a:pt x="108877" y="-3243"/>
                  </a:moveTo>
                  <a:lnTo>
                    <a:pt x="108877" y="-703"/>
                  </a:lnTo>
                  <a:lnTo>
                    <a:pt x="107607" y="-703"/>
                  </a:lnTo>
                  <a:lnTo>
                    <a:pt x="107607" y="567"/>
                  </a:lnTo>
                  <a:lnTo>
                    <a:pt x="106337" y="567"/>
                  </a:lnTo>
                  <a:lnTo>
                    <a:pt x="106337" y="1837"/>
                  </a:lnTo>
                  <a:lnTo>
                    <a:pt x="105067" y="1837"/>
                  </a:lnTo>
                  <a:lnTo>
                    <a:pt x="105067" y="3107"/>
                  </a:lnTo>
                  <a:lnTo>
                    <a:pt x="103797" y="3107"/>
                  </a:lnTo>
                  <a:lnTo>
                    <a:pt x="103797" y="5647"/>
                  </a:lnTo>
                  <a:lnTo>
                    <a:pt x="102527" y="5647"/>
                  </a:lnTo>
                  <a:lnTo>
                    <a:pt x="102527" y="6917"/>
                  </a:lnTo>
                  <a:lnTo>
                    <a:pt x="101257" y="6917"/>
                  </a:lnTo>
                  <a:lnTo>
                    <a:pt x="101257" y="8187"/>
                  </a:lnTo>
                  <a:lnTo>
                    <a:pt x="99987" y="8187"/>
                  </a:lnTo>
                  <a:lnTo>
                    <a:pt x="99987" y="9457"/>
                  </a:lnTo>
                  <a:lnTo>
                    <a:pt x="98717" y="9457"/>
                  </a:lnTo>
                  <a:lnTo>
                    <a:pt x="98717" y="11997"/>
                  </a:lnTo>
                  <a:lnTo>
                    <a:pt x="97447" y="11997"/>
                  </a:lnTo>
                  <a:lnTo>
                    <a:pt x="97447" y="13267"/>
                  </a:lnTo>
                  <a:lnTo>
                    <a:pt x="96177" y="13267"/>
                  </a:lnTo>
                  <a:lnTo>
                    <a:pt x="96177" y="14537"/>
                  </a:lnTo>
                  <a:lnTo>
                    <a:pt x="94907" y="14537"/>
                  </a:lnTo>
                  <a:lnTo>
                    <a:pt x="94907" y="15807"/>
                  </a:lnTo>
                  <a:lnTo>
                    <a:pt x="93637" y="15807"/>
                  </a:lnTo>
                  <a:lnTo>
                    <a:pt x="93637" y="17077"/>
                  </a:lnTo>
                  <a:lnTo>
                    <a:pt x="92367" y="17077"/>
                  </a:lnTo>
                  <a:lnTo>
                    <a:pt x="92367" y="19617"/>
                  </a:lnTo>
                  <a:lnTo>
                    <a:pt x="91097" y="19617"/>
                  </a:lnTo>
                  <a:lnTo>
                    <a:pt x="91097" y="20887"/>
                  </a:lnTo>
                  <a:lnTo>
                    <a:pt x="89827" y="20887"/>
                  </a:lnTo>
                  <a:lnTo>
                    <a:pt x="89827" y="22157"/>
                  </a:lnTo>
                  <a:lnTo>
                    <a:pt x="88557" y="22157"/>
                  </a:lnTo>
                  <a:lnTo>
                    <a:pt x="88557" y="23427"/>
                  </a:lnTo>
                  <a:lnTo>
                    <a:pt x="87287" y="23427"/>
                  </a:lnTo>
                  <a:lnTo>
                    <a:pt x="87287" y="25967"/>
                  </a:lnTo>
                  <a:lnTo>
                    <a:pt x="86017" y="25967"/>
                  </a:lnTo>
                  <a:lnTo>
                    <a:pt x="86017" y="27237"/>
                  </a:lnTo>
                  <a:lnTo>
                    <a:pt x="84747" y="27237"/>
                  </a:lnTo>
                  <a:lnTo>
                    <a:pt x="84747" y="28507"/>
                  </a:lnTo>
                  <a:lnTo>
                    <a:pt x="87287" y="28507"/>
                  </a:lnTo>
                  <a:lnTo>
                    <a:pt x="87287" y="27237"/>
                  </a:lnTo>
                  <a:lnTo>
                    <a:pt x="88557" y="27237"/>
                  </a:lnTo>
                  <a:lnTo>
                    <a:pt x="88557" y="24697"/>
                  </a:lnTo>
                  <a:lnTo>
                    <a:pt x="89827" y="24697"/>
                  </a:lnTo>
                  <a:lnTo>
                    <a:pt x="89827" y="23427"/>
                  </a:lnTo>
                  <a:lnTo>
                    <a:pt x="91097" y="23427"/>
                  </a:lnTo>
                  <a:lnTo>
                    <a:pt x="91097" y="22157"/>
                  </a:lnTo>
                  <a:lnTo>
                    <a:pt x="92367" y="22157"/>
                  </a:lnTo>
                  <a:lnTo>
                    <a:pt x="92367" y="20887"/>
                  </a:lnTo>
                  <a:lnTo>
                    <a:pt x="93637" y="20887"/>
                  </a:lnTo>
                  <a:lnTo>
                    <a:pt x="93637" y="18347"/>
                  </a:lnTo>
                  <a:lnTo>
                    <a:pt x="94907" y="18347"/>
                  </a:lnTo>
                  <a:lnTo>
                    <a:pt x="94907" y="17077"/>
                  </a:lnTo>
                  <a:lnTo>
                    <a:pt x="96177" y="17077"/>
                  </a:lnTo>
                  <a:lnTo>
                    <a:pt x="96177" y="15807"/>
                  </a:lnTo>
                  <a:lnTo>
                    <a:pt x="97447" y="15807"/>
                  </a:lnTo>
                  <a:lnTo>
                    <a:pt x="97447" y="14537"/>
                  </a:lnTo>
                  <a:lnTo>
                    <a:pt x="98717" y="14537"/>
                  </a:lnTo>
                  <a:lnTo>
                    <a:pt x="98717" y="13267"/>
                  </a:lnTo>
                  <a:lnTo>
                    <a:pt x="99987" y="13267"/>
                  </a:lnTo>
                  <a:lnTo>
                    <a:pt x="99987" y="10727"/>
                  </a:lnTo>
                  <a:lnTo>
                    <a:pt x="101257" y="10727"/>
                  </a:lnTo>
                  <a:lnTo>
                    <a:pt x="101257" y="9457"/>
                  </a:lnTo>
                  <a:lnTo>
                    <a:pt x="102527" y="9457"/>
                  </a:lnTo>
                  <a:lnTo>
                    <a:pt x="102527" y="8187"/>
                  </a:lnTo>
                  <a:lnTo>
                    <a:pt x="103797" y="8187"/>
                  </a:lnTo>
                  <a:lnTo>
                    <a:pt x="103797" y="6917"/>
                  </a:lnTo>
                  <a:lnTo>
                    <a:pt x="105067" y="6917"/>
                  </a:lnTo>
                  <a:lnTo>
                    <a:pt x="105067" y="4377"/>
                  </a:lnTo>
                  <a:lnTo>
                    <a:pt x="106337" y="4377"/>
                  </a:lnTo>
                  <a:lnTo>
                    <a:pt x="106337" y="3107"/>
                  </a:lnTo>
                  <a:lnTo>
                    <a:pt x="107607" y="3107"/>
                  </a:lnTo>
                  <a:lnTo>
                    <a:pt x="107607" y="1837"/>
                  </a:lnTo>
                  <a:lnTo>
                    <a:pt x="108877" y="1837"/>
                  </a:lnTo>
                  <a:lnTo>
                    <a:pt x="108877" y="567"/>
                  </a:lnTo>
                  <a:lnTo>
                    <a:pt x="110147" y="567"/>
                  </a:lnTo>
                  <a:lnTo>
                    <a:pt x="110147" y="-1973"/>
                  </a:lnTo>
                  <a:lnTo>
                    <a:pt x="119037" y="-1973"/>
                  </a:lnTo>
                  <a:lnTo>
                    <a:pt x="119037" y="-703"/>
                  </a:lnTo>
                  <a:lnTo>
                    <a:pt x="120307" y="-703"/>
                  </a:lnTo>
                  <a:lnTo>
                    <a:pt x="120307" y="567"/>
                  </a:lnTo>
                  <a:lnTo>
                    <a:pt x="122847" y="567"/>
                  </a:lnTo>
                  <a:lnTo>
                    <a:pt x="122847" y="1837"/>
                  </a:lnTo>
                  <a:lnTo>
                    <a:pt x="124117" y="1837"/>
                  </a:lnTo>
                  <a:lnTo>
                    <a:pt x="124117" y="3107"/>
                  </a:lnTo>
                  <a:lnTo>
                    <a:pt x="125387" y="3107"/>
                  </a:lnTo>
                  <a:lnTo>
                    <a:pt x="125387" y="4377"/>
                  </a:lnTo>
                  <a:lnTo>
                    <a:pt x="126657" y="4377"/>
                  </a:lnTo>
                  <a:lnTo>
                    <a:pt x="126657" y="5647"/>
                  </a:lnTo>
                  <a:lnTo>
                    <a:pt x="129197" y="5647"/>
                  </a:lnTo>
                  <a:lnTo>
                    <a:pt x="129197" y="6917"/>
                  </a:lnTo>
                  <a:lnTo>
                    <a:pt x="130467" y="6917"/>
                  </a:lnTo>
                  <a:lnTo>
                    <a:pt x="130467" y="8187"/>
                  </a:lnTo>
                  <a:lnTo>
                    <a:pt x="131737" y="8187"/>
                  </a:lnTo>
                  <a:lnTo>
                    <a:pt x="131737" y="9457"/>
                  </a:lnTo>
                  <a:lnTo>
                    <a:pt x="133007" y="9457"/>
                  </a:lnTo>
                  <a:lnTo>
                    <a:pt x="133007" y="10727"/>
                  </a:lnTo>
                  <a:lnTo>
                    <a:pt x="135547" y="10727"/>
                  </a:lnTo>
                  <a:lnTo>
                    <a:pt x="135547" y="11997"/>
                  </a:lnTo>
                  <a:lnTo>
                    <a:pt x="136817" y="11997"/>
                  </a:lnTo>
                  <a:lnTo>
                    <a:pt x="136817" y="13267"/>
                  </a:lnTo>
                  <a:lnTo>
                    <a:pt x="138087" y="13267"/>
                  </a:lnTo>
                  <a:lnTo>
                    <a:pt x="138087" y="14537"/>
                  </a:lnTo>
                  <a:lnTo>
                    <a:pt x="139357" y="14537"/>
                  </a:lnTo>
                  <a:lnTo>
                    <a:pt x="139357" y="15807"/>
                  </a:lnTo>
                  <a:lnTo>
                    <a:pt x="140627" y="15807"/>
                  </a:lnTo>
                  <a:lnTo>
                    <a:pt x="140627" y="17077"/>
                  </a:lnTo>
                  <a:lnTo>
                    <a:pt x="143167" y="17077"/>
                  </a:lnTo>
                  <a:lnTo>
                    <a:pt x="143167" y="18347"/>
                  </a:lnTo>
                  <a:lnTo>
                    <a:pt x="144437" y="18347"/>
                  </a:lnTo>
                  <a:lnTo>
                    <a:pt x="144437" y="19617"/>
                  </a:lnTo>
                  <a:lnTo>
                    <a:pt x="145707" y="19617"/>
                  </a:lnTo>
                  <a:lnTo>
                    <a:pt x="145707" y="20887"/>
                  </a:lnTo>
                  <a:lnTo>
                    <a:pt x="146977" y="20887"/>
                  </a:lnTo>
                  <a:lnTo>
                    <a:pt x="146977" y="22157"/>
                  </a:lnTo>
                  <a:lnTo>
                    <a:pt x="149517" y="22157"/>
                  </a:lnTo>
                  <a:lnTo>
                    <a:pt x="149517" y="23427"/>
                  </a:lnTo>
                  <a:lnTo>
                    <a:pt x="150787" y="23427"/>
                  </a:lnTo>
                  <a:lnTo>
                    <a:pt x="150787" y="24697"/>
                  </a:lnTo>
                  <a:lnTo>
                    <a:pt x="152057" y="24697"/>
                  </a:lnTo>
                  <a:lnTo>
                    <a:pt x="152057" y="25967"/>
                  </a:lnTo>
                  <a:lnTo>
                    <a:pt x="153327" y="25967"/>
                  </a:lnTo>
                  <a:lnTo>
                    <a:pt x="153327" y="27237"/>
                  </a:lnTo>
                  <a:lnTo>
                    <a:pt x="155867" y="27237"/>
                  </a:lnTo>
                  <a:lnTo>
                    <a:pt x="155867" y="28507"/>
                  </a:lnTo>
                  <a:lnTo>
                    <a:pt x="157137" y="28507"/>
                  </a:lnTo>
                  <a:lnTo>
                    <a:pt x="157137" y="29777"/>
                  </a:lnTo>
                  <a:lnTo>
                    <a:pt x="158407" y="29777"/>
                  </a:lnTo>
                  <a:lnTo>
                    <a:pt x="158407" y="31047"/>
                  </a:lnTo>
                  <a:lnTo>
                    <a:pt x="159677" y="31047"/>
                  </a:lnTo>
                  <a:lnTo>
                    <a:pt x="159677" y="32317"/>
                  </a:lnTo>
                  <a:lnTo>
                    <a:pt x="162217" y="32317"/>
                  </a:lnTo>
                  <a:lnTo>
                    <a:pt x="162217" y="33587"/>
                  </a:lnTo>
                  <a:lnTo>
                    <a:pt x="163487" y="33587"/>
                  </a:lnTo>
                  <a:lnTo>
                    <a:pt x="163487" y="34857"/>
                  </a:lnTo>
                  <a:lnTo>
                    <a:pt x="164757" y="34857"/>
                  </a:lnTo>
                  <a:lnTo>
                    <a:pt x="164757" y="36127"/>
                  </a:lnTo>
                  <a:lnTo>
                    <a:pt x="166027" y="36127"/>
                  </a:lnTo>
                  <a:lnTo>
                    <a:pt x="166027" y="37397"/>
                  </a:lnTo>
                  <a:lnTo>
                    <a:pt x="167297" y="37397"/>
                  </a:lnTo>
                  <a:lnTo>
                    <a:pt x="167297" y="38667"/>
                  </a:lnTo>
                  <a:lnTo>
                    <a:pt x="169837" y="38667"/>
                  </a:lnTo>
                  <a:lnTo>
                    <a:pt x="169837" y="39937"/>
                  </a:lnTo>
                  <a:lnTo>
                    <a:pt x="171107" y="39937"/>
                  </a:lnTo>
                  <a:lnTo>
                    <a:pt x="171107" y="41207"/>
                  </a:lnTo>
                  <a:lnTo>
                    <a:pt x="172377" y="41207"/>
                  </a:lnTo>
                  <a:lnTo>
                    <a:pt x="172377" y="42477"/>
                  </a:lnTo>
                  <a:lnTo>
                    <a:pt x="173647" y="42477"/>
                  </a:lnTo>
                  <a:lnTo>
                    <a:pt x="173647" y="43747"/>
                  </a:lnTo>
                  <a:lnTo>
                    <a:pt x="176187" y="43747"/>
                  </a:lnTo>
                  <a:lnTo>
                    <a:pt x="176187" y="45017"/>
                  </a:lnTo>
                  <a:lnTo>
                    <a:pt x="177457" y="45017"/>
                  </a:lnTo>
                  <a:lnTo>
                    <a:pt x="177457" y="46287"/>
                  </a:lnTo>
                  <a:lnTo>
                    <a:pt x="178727" y="46287"/>
                  </a:lnTo>
                  <a:lnTo>
                    <a:pt x="178727" y="47557"/>
                  </a:lnTo>
                  <a:lnTo>
                    <a:pt x="179997" y="47557"/>
                  </a:lnTo>
                  <a:lnTo>
                    <a:pt x="179997" y="48827"/>
                  </a:lnTo>
                  <a:lnTo>
                    <a:pt x="182537" y="48827"/>
                  </a:lnTo>
                  <a:lnTo>
                    <a:pt x="182537" y="50097"/>
                  </a:lnTo>
                  <a:lnTo>
                    <a:pt x="183807" y="50097"/>
                  </a:lnTo>
                  <a:lnTo>
                    <a:pt x="183807" y="51367"/>
                  </a:lnTo>
                  <a:lnTo>
                    <a:pt x="185077" y="51367"/>
                  </a:lnTo>
                  <a:lnTo>
                    <a:pt x="185077" y="52637"/>
                  </a:lnTo>
                  <a:lnTo>
                    <a:pt x="186347" y="52637"/>
                  </a:lnTo>
                  <a:lnTo>
                    <a:pt x="186347" y="53907"/>
                  </a:lnTo>
                  <a:lnTo>
                    <a:pt x="188887" y="53907"/>
                  </a:lnTo>
                  <a:lnTo>
                    <a:pt x="188887" y="55177"/>
                  </a:lnTo>
                  <a:lnTo>
                    <a:pt x="190157" y="55177"/>
                  </a:lnTo>
                  <a:lnTo>
                    <a:pt x="190157" y="56447"/>
                  </a:lnTo>
                  <a:lnTo>
                    <a:pt x="191427" y="56447"/>
                  </a:lnTo>
                  <a:lnTo>
                    <a:pt x="191427" y="57717"/>
                  </a:lnTo>
                  <a:lnTo>
                    <a:pt x="192697" y="57717"/>
                  </a:lnTo>
                  <a:lnTo>
                    <a:pt x="192697" y="58987"/>
                  </a:lnTo>
                  <a:lnTo>
                    <a:pt x="195237" y="58987"/>
                  </a:lnTo>
                  <a:lnTo>
                    <a:pt x="195237" y="60257"/>
                  </a:lnTo>
                  <a:lnTo>
                    <a:pt x="196507" y="60257"/>
                  </a:lnTo>
                  <a:lnTo>
                    <a:pt x="196507" y="61527"/>
                  </a:lnTo>
                  <a:lnTo>
                    <a:pt x="197777" y="61527"/>
                  </a:lnTo>
                  <a:lnTo>
                    <a:pt x="197777" y="62797"/>
                  </a:lnTo>
                  <a:lnTo>
                    <a:pt x="199047" y="62797"/>
                  </a:lnTo>
                  <a:lnTo>
                    <a:pt x="199047" y="64067"/>
                  </a:lnTo>
                  <a:lnTo>
                    <a:pt x="200317" y="64067"/>
                  </a:lnTo>
                  <a:lnTo>
                    <a:pt x="200317" y="65337"/>
                  </a:lnTo>
                  <a:lnTo>
                    <a:pt x="202857" y="65337"/>
                  </a:lnTo>
                  <a:lnTo>
                    <a:pt x="202857" y="66607"/>
                  </a:lnTo>
                  <a:lnTo>
                    <a:pt x="204127" y="66607"/>
                  </a:lnTo>
                  <a:lnTo>
                    <a:pt x="204127" y="67877"/>
                  </a:lnTo>
                  <a:lnTo>
                    <a:pt x="205397" y="67877"/>
                  </a:lnTo>
                  <a:lnTo>
                    <a:pt x="205397" y="69147"/>
                  </a:lnTo>
                  <a:lnTo>
                    <a:pt x="206667" y="69147"/>
                  </a:lnTo>
                  <a:lnTo>
                    <a:pt x="206667" y="70417"/>
                  </a:lnTo>
                  <a:lnTo>
                    <a:pt x="209207" y="70417"/>
                  </a:lnTo>
                  <a:lnTo>
                    <a:pt x="209207" y="71687"/>
                  </a:lnTo>
                  <a:lnTo>
                    <a:pt x="210477" y="71687"/>
                  </a:lnTo>
                  <a:lnTo>
                    <a:pt x="210477" y="72957"/>
                  </a:lnTo>
                  <a:lnTo>
                    <a:pt x="211747" y="72957"/>
                  </a:lnTo>
                  <a:lnTo>
                    <a:pt x="211747" y="74227"/>
                  </a:lnTo>
                  <a:lnTo>
                    <a:pt x="213017" y="74227"/>
                  </a:lnTo>
                  <a:lnTo>
                    <a:pt x="213017" y="75497"/>
                  </a:lnTo>
                  <a:lnTo>
                    <a:pt x="215557" y="75497"/>
                  </a:lnTo>
                  <a:lnTo>
                    <a:pt x="215557" y="76767"/>
                  </a:lnTo>
                  <a:lnTo>
                    <a:pt x="216827" y="76767"/>
                  </a:lnTo>
                  <a:lnTo>
                    <a:pt x="216827" y="78037"/>
                  </a:lnTo>
                  <a:lnTo>
                    <a:pt x="218097" y="78037"/>
                  </a:lnTo>
                  <a:lnTo>
                    <a:pt x="218097" y="79307"/>
                  </a:lnTo>
                  <a:lnTo>
                    <a:pt x="219367" y="79307"/>
                  </a:lnTo>
                  <a:lnTo>
                    <a:pt x="219367" y="80577"/>
                  </a:lnTo>
                  <a:lnTo>
                    <a:pt x="221907" y="80577"/>
                  </a:lnTo>
                  <a:lnTo>
                    <a:pt x="221907" y="81847"/>
                  </a:lnTo>
                  <a:lnTo>
                    <a:pt x="223177" y="81847"/>
                  </a:lnTo>
                  <a:lnTo>
                    <a:pt x="223177" y="83117"/>
                  </a:lnTo>
                  <a:lnTo>
                    <a:pt x="224447" y="83117"/>
                  </a:lnTo>
                  <a:lnTo>
                    <a:pt x="224447" y="84387"/>
                  </a:lnTo>
                  <a:lnTo>
                    <a:pt x="225717" y="84387"/>
                  </a:lnTo>
                  <a:lnTo>
                    <a:pt x="225717" y="85657"/>
                  </a:lnTo>
                  <a:lnTo>
                    <a:pt x="226987" y="85657"/>
                  </a:lnTo>
                  <a:lnTo>
                    <a:pt x="226987" y="86927"/>
                  </a:lnTo>
                  <a:lnTo>
                    <a:pt x="229527" y="86927"/>
                  </a:lnTo>
                  <a:lnTo>
                    <a:pt x="229527" y="88197"/>
                  </a:lnTo>
                  <a:lnTo>
                    <a:pt x="230797" y="88197"/>
                  </a:lnTo>
                  <a:lnTo>
                    <a:pt x="230797" y="89467"/>
                  </a:lnTo>
                  <a:lnTo>
                    <a:pt x="233337" y="89467"/>
                  </a:lnTo>
                  <a:lnTo>
                    <a:pt x="233337" y="88197"/>
                  </a:lnTo>
                  <a:lnTo>
                    <a:pt x="232067" y="88197"/>
                  </a:lnTo>
                  <a:lnTo>
                    <a:pt x="232067" y="86927"/>
                  </a:lnTo>
                  <a:lnTo>
                    <a:pt x="230797" y="86927"/>
                  </a:lnTo>
                  <a:lnTo>
                    <a:pt x="230797" y="85657"/>
                  </a:lnTo>
                  <a:lnTo>
                    <a:pt x="228257" y="85657"/>
                  </a:lnTo>
                  <a:lnTo>
                    <a:pt x="228257" y="84387"/>
                  </a:lnTo>
                  <a:lnTo>
                    <a:pt x="226987" y="84387"/>
                  </a:lnTo>
                  <a:lnTo>
                    <a:pt x="226987" y="83117"/>
                  </a:lnTo>
                  <a:lnTo>
                    <a:pt x="225717" y="83117"/>
                  </a:lnTo>
                  <a:lnTo>
                    <a:pt x="225717" y="81847"/>
                  </a:lnTo>
                  <a:lnTo>
                    <a:pt x="224447" y="81847"/>
                  </a:lnTo>
                  <a:lnTo>
                    <a:pt x="224447" y="80577"/>
                  </a:lnTo>
                  <a:lnTo>
                    <a:pt x="223177" y="80577"/>
                  </a:lnTo>
                  <a:lnTo>
                    <a:pt x="223177" y="79307"/>
                  </a:lnTo>
                  <a:lnTo>
                    <a:pt x="220637" y="79307"/>
                  </a:lnTo>
                  <a:lnTo>
                    <a:pt x="220637" y="78037"/>
                  </a:lnTo>
                  <a:lnTo>
                    <a:pt x="219367" y="78037"/>
                  </a:lnTo>
                  <a:lnTo>
                    <a:pt x="219367" y="76767"/>
                  </a:lnTo>
                  <a:lnTo>
                    <a:pt x="218097" y="76767"/>
                  </a:lnTo>
                  <a:lnTo>
                    <a:pt x="218097" y="75497"/>
                  </a:lnTo>
                  <a:lnTo>
                    <a:pt x="216827" y="75497"/>
                  </a:lnTo>
                  <a:lnTo>
                    <a:pt x="216827" y="74227"/>
                  </a:lnTo>
                  <a:lnTo>
                    <a:pt x="214287" y="74227"/>
                  </a:lnTo>
                  <a:lnTo>
                    <a:pt x="214287" y="72957"/>
                  </a:lnTo>
                  <a:lnTo>
                    <a:pt x="213017" y="72957"/>
                  </a:lnTo>
                  <a:lnTo>
                    <a:pt x="213017" y="71687"/>
                  </a:lnTo>
                  <a:lnTo>
                    <a:pt x="211747" y="71687"/>
                  </a:lnTo>
                  <a:lnTo>
                    <a:pt x="211747" y="70417"/>
                  </a:lnTo>
                  <a:lnTo>
                    <a:pt x="210477" y="70417"/>
                  </a:lnTo>
                  <a:lnTo>
                    <a:pt x="210477" y="69147"/>
                  </a:lnTo>
                  <a:lnTo>
                    <a:pt x="207937" y="69147"/>
                  </a:lnTo>
                  <a:lnTo>
                    <a:pt x="207937" y="67877"/>
                  </a:lnTo>
                  <a:lnTo>
                    <a:pt x="206667" y="67877"/>
                  </a:lnTo>
                  <a:lnTo>
                    <a:pt x="206667" y="66607"/>
                  </a:lnTo>
                  <a:lnTo>
                    <a:pt x="205397" y="66607"/>
                  </a:lnTo>
                  <a:lnTo>
                    <a:pt x="205397" y="65337"/>
                  </a:lnTo>
                  <a:lnTo>
                    <a:pt x="204127" y="65337"/>
                  </a:lnTo>
                  <a:lnTo>
                    <a:pt x="204127" y="64067"/>
                  </a:lnTo>
                  <a:lnTo>
                    <a:pt x="201587" y="64067"/>
                  </a:lnTo>
                  <a:lnTo>
                    <a:pt x="201587" y="62797"/>
                  </a:lnTo>
                  <a:lnTo>
                    <a:pt x="200317" y="62797"/>
                  </a:lnTo>
                  <a:lnTo>
                    <a:pt x="200317" y="61527"/>
                  </a:lnTo>
                  <a:lnTo>
                    <a:pt x="199047" y="61527"/>
                  </a:lnTo>
                  <a:lnTo>
                    <a:pt x="199047" y="60257"/>
                  </a:lnTo>
                  <a:lnTo>
                    <a:pt x="197777" y="60257"/>
                  </a:lnTo>
                  <a:lnTo>
                    <a:pt x="197777" y="58987"/>
                  </a:lnTo>
                  <a:lnTo>
                    <a:pt x="196507" y="58987"/>
                  </a:lnTo>
                  <a:lnTo>
                    <a:pt x="196507" y="57717"/>
                  </a:lnTo>
                  <a:lnTo>
                    <a:pt x="193967" y="57717"/>
                  </a:lnTo>
                  <a:lnTo>
                    <a:pt x="193967" y="56447"/>
                  </a:lnTo>
                  <a:lnTo>
                    <a:pt x="192697" y="56447"/>
                  </a:lnTo>
                  <a:lnTo>
                    <a:pt x="192697" y="55177"/>
                  </a:lnTo>
                  <a:lnTo>
                    <a:pt x="191427" y="55177"/>
                  </a:lnTo>
                  <a:lnTo>
                    <a:pt x="191427" y="53907"/>
                  </a:lnTo>
                  <a:lnTo>
                    <a:pt x="190157" y="53907"/>
                  </a:lnTo>
                  <a:lnTo>
                    <a:pt x="190157" y="52637"/>
                  </a:lnTo>
                  <a:lnTo>
                    <a:pt x="187617" y="52637"/>
                  </a:lnTo>
                  <a:lnTo>
                    <a:pt x="187617" y="51367"/>
                  </a:lnTo>
                  <a:lnTo>
                    <a:pt x="186347" y="51367"/>
                  </a:lnTo>
                  <a:lnTo>
                    <a:pt x="186347" y="50097"/>
                  </a:lnTo>
                  <a:lnTo>
                    <a:pt x="185077" y="50097"/>
                  </a:lnTo>
                  <a:lnTo>
                    <a:pt x="185077" y="48827"/>
                  </a:lnTo>
                  <a:lnTo>
                    <a:pt x="183807" y="48827"/>
                  </a:lnTo>
                  <a:lnTo>
                    <a:pt x="183807" y="47557"/>
                  </a:lnTo>
                  <a:lnTo>
                    <a:pt x="181267" y="47557"/>
                  </a:lnTo>
                  <a:lnTo>
                    <a:pt x="181267" y="46287"/>
                  </a:lnTo>
                  <a:lnTo>
                    <a:pt x="179997" y="46287"/>
                  </a:lnTo>
                  <a:lnTo>
                    <a:pt x="179997" y="45017"/>
                  </a:lnTo>
                  <a:lnTo>
                    <a:pt x="178727" y="45017"/>
                  </a:lnTo>
                  <a:lnTo>
                    <a:pt x="178727" y="43747"/>
                  </a:lnTo>
                  <a:lnTo>
                    <a:pt x="177457" y="43747"/>
                  </a:lnTo>
                  <a:lnTo>
                    <a:pt x="177457" y="42477"/>
                  </a:lnTo>
                  <a:lnTo>
                    <a:pt x="174917" y="42477"/>
                  </a:lnTo>
                  <a:lnTo>
                    <a:pt x="174917" y="41207"/>
                  </a:lnTo>
                  <a:lnTo>
                    <a:pt x="173647" y="41207"/>
                  </a:lnTo>
                  <a:lnTo>
                    <a:pt x="173647" y="39937"/>
                  </a:lnTo>
                  <a:lnTo>
                    <a:pt x="172377" y="39937"/>
                  </a:lnTo>
                  <a:lnTo>
                    <a:pt x="172377" y="38667"/>
                  </a:lnTo>
                  <a:lnTo>
                    <a:pt x="171107" y="38667"/>
                  </a:lnTo>
                  <a:lnTo>
                    <a:pt x="171107" y="37397"/>
                  </a:lnTo>
                  <a:lnTo>
                    <a:pt x="168567" y="37397"/>
                  </a:lnTo>
                  <a:lnTo>
                    <a:pt x="168567" y="36127"/>
                  </a:lnTo>
                  <a:lnTo>
                    <a:pt x="167297" y="36127"/>
                  </a:lnTo>
                  <a:lnTo>
                    <a:pt x="167297" y="34857"/>
                  </a:lnTo>
                  <a:lnTo>
                    <a:pt x="166027" y="34857"/>
                  </a:lnTo>
                  <a:lnTo>
                    <a:pt x="166027" y="33587"/>
                  </a:lnTo>
                  <a:lnTo>
                    <a:pt x="164757" y="33587"/>
                  </a:lnTo>
                  <a:lnTo>
                    <a:pt x="164757" y="32317"/>
                  </a:lnTo>
                  <a:lnTo>
                    <a:pt x="163487" y="32317"/>
                  </a:lnTo>
                  <a:lnTo>
                    <a:pt x="163487" y="31047"/>
                  </a:lnTo>
                  <a:lnTo>
                    <a:pt x="160947" y="31047"/>
                  </a:lnTo>
                  <a:lnTo>
                    <a:pt x="160947" y="29777"/>
                  </a:lnTo>
                  <a:lnTo>
                    <a:pt x="159677" y="29777"/>
                  </a:lnTo>
                  <a:lnTo>
                    <a:pt x="159677" y="28507"/>
                  </a:lnTo>
                  <a:lnTo>
                    <a:pt x="158407" y="28507"/>
                  </a:lnTo>
                  <a:lnTo>
                    <a:pt x="158407" y="27237"/>
                  </a:lnTo>
                  <a:lnTo>
                    <a:pt x="157137" y="27237"/>
                  </a:lnTo>
                  <a:lnTo>
                    <a:pt x="157137" y="25967"/>
                  </a:lnTo>
                  <a:lnTo>
                    <a:pt x="154597" y="25967"/>
                  </a:lnTo>
                  <a:lnTo>
                    <a:pt x="154597" y="24697"/>
                  </a:lnTo>
                  <a:lnTo>
                    <a:pt x="153327" y="24697"/>
                  </a:lnTo>
                  <a:lnTo>
                    <a:pt x="153327" y="23427"/>
                  </a:lnTo>
                  <a:lnTo>
                    <a:pt x="152057" y="23427"/>
                  </a:lnTo>
                  <a:lnTo>
                    <a:pt x="152057" y="22157"/>
                  </a:lnTo>
                  <a:lnTo>
                    <a:pt x="150787" y="22157"/>
                  </a:lnTo>
                  <a:lnTo>
                    <a:pt x="150787" y="20887"/>
                  </a:lnTo>
                  <a:lnTo>
                    <a:pt x="148247" y="20887"/>
                  </a:lnTo>
                  <a:lnTo>
                    <a:pt x="148247" y="19617"/>
                  </a:lnTo>
                  <a:lnTo>
                    <a:pt x="146977" y="19617"/>
                  </a:lnTo>
                  <a:lnTo>
                    <a:pt x="146977" y="18347"/>
                  </a:lnTo>
                  <a:lnTo>
                    <a:pt x="145707" y="18347"/>
                  </a:lnTo>
                  <a:lnTo>
                    <a:pt x="145707" y="17077"/>
                  </a:lnTo>
                  <a:lnTo>
                    <a:pt x="144437" y="17077"/>
                  </a:lnTo>
                  <a:lnTo>
                    <a:pt x="144437" y="15807"/>
                  </a:lnTo>
                  <a:lnTo>
                    <a:pt x="141897" y="15807"/>
                  </a:lnTo>
                  <a:lnTo>
                    <a:pt x="141897" y="14537"/>
                  </a:lnTo>
                  <a:lnTo>
                    <a:pt x="140627" y="14537"/>
                  </a:lnTo>
                  <a:lnTo>
                    <a:pt x="140627" y="13267"/>
                  </a:lnTo>
                  <a:lnTo>
                    <a:pt x="139357" y="13267"/>
                  </a:lnTo>
                  <a:lnTo>
                    <a:pt x="139357" y="11997"/>
                  </a:lnTo>
                  <a:lnTo>
                    <a:pt x="138087" y="11997"/>
                  </a:lnTo>
                  <a:lnTo>
                    <a:pt x="138087" y="10727"/>
                  </a:lnTo>
                  <a:lnTo>
                    <a:pt x="136817" y="10727"/>
                  </a:lnTo>
                  <a:lnTo>
                    <a:pt x="136817" y="9457"/>
                  </a:lnTo>
                  <a:lnTo>
                    <a:pt x="134277" y="9457"/>
                  </a:lnTo>
                  <a:lnTo>
                    <a:pt x="134277" y="8187"/>
                  </a:lnTo>
                  <a:lnTo>
                    <a:pt x="133007" y="8187"/>
                  </a:lnTo>
                  <a:lnTo>
                    <a:pt x="133007" y="6917"/>
                  </a:lnTo>
                  <a:lnTo>
                    <a:pt x="131737" y="6917"/>
                  </a:lnTo>
                  <a:lnTo>
                    <a:pt x="131737" y="5647"/>
                  </a:lnTo>
                  <a:lnTo>
                    <a:pt x="130467" y="5647"/>
                  </a:lnTo>
                  <a:lnTo>
                    <a:pt x="130467" y="4377"/>
                  </a:lnTo>
                  <a:lnTo>
                    <a:pt x="127927" y="4377"/>
                  </a:lnTo>
                  <a:lnTo>
                    <a:pt x="127927" y="3107"/>
                  </a:lnTo>
                  <a:lnTo>
                    <a:pt x="126657" y="3107"/>
                  </a:lnTo>
                  <a:lnTo>
                    <a:pt x="126657" y="1837"/>
                  </a:lnTo>
                  <a:lnTo>
                    <a:pt x="125387" y="1837"/>
                  </a:lnTo>
                  <a:lnTo>
                    <a:pt x="125387" y="567"/>
                  </a:lnTo>
                  <a:lnTo>
                    <a:pt x="124117" y="567"/>
                  </a:lnTo>
                  <a:lnTo>
                    <a:pt x="124117" y="-703"/>
                  </a:lnTo>
                  <a:lnTo>
                    <a:pt x="121577" y="-703"/>
                  </a:lnTo>
                  <a:lnTo>
                    <a:pt x="121577" y="-1973"/>
                  </a:lnTo>
                  <a:lnTo>
                    <a:pt x="120307" y="-1973"/>
                  </a:lnTo>
                  <a:lnTo>
                    <a:pt x="120307" y="-3243"/>
                  </a:lnTo>
                  <a:close/>
                  <a:moveTo>
                    <a:pt x="-4154" y="146617"/>
                  </a:moveTo>
                  <a:lnTo>
                    <a:pt x="-4154" y="147887"/>
                  </a:lnTo>
                  <a:lnTo>
                    <a:pt x="-1614" y="147887"/>
                  </a:lnTo>
                  <a:lnTo>
                    <a:pt x="-1614" y="149157"/>
                  </a:lnTo>
                  <a:lnTo>
                    <a:pt x="-344" y="149157"/>
                  </a:lnTo>
                  <a:lnTo>
                    <a:pt x="-344" y="150427"/>
                  </a:lnTo>
                  <a:lnTo>
                    <a:pt x="926" y="150427"/>
                  </a:lnTo>
                  <a:lnTo>
                    <a:pt x="926" y="151697"/>
                  </a:lnTo>
                  <a:lnTo>
                    <a:pt x="2196" y="151697"/>
                  </a:lnTo>
                  <a:lnTo>
                    <a:pt x="2196" y="152967"/>
                  </a:lnTo>
                  <a:lnTo>
                    <a:pt x="4737" y="152967"/>
                  </a:lnTo>
                  <a:lnTo>
                    <a:pt x="4737" y="154237"/>
                  </a:lnTo>
                  <a:lnTo>
                    <a:pt x="6006" y="154237"/>
                  </a:lnTo>
                  <a:lnTo>
                    <a:pt x="6006" y="155507"/>
                  </a:lnTo>
                  <a:lnTo>
                    <a:pt x="7276" y="155507"/>
                  </a:lnTo>
                  <a:lnTo>
                    <a:pt x="7276" y="156777"/>
                  </a:lnTo>
                  <a:lnTo>
                    <a:pt x="8547" y="156777"/>
                  </a:lnTo>
                  <a:lnTo>
                    <a:pt x="8547" y="158047"/>
                  </a:lnTo>
                  <a:lnTo>
                    <a:pt x="11087" y="158047"/>
                  </a:lnTo>
                  <a:lnTo>
                    <a:pt x="11087" y="159317"/>
                  </a:lnTo>
                  <a:lnTo>
                    <a:pt x="12357" y="159317"/>
                  </a:lnTo>
                  <a:lnTo>
                    <a:pt x="12357" y="160587"/>
                  </a:lnTo>
                  <a:lnTo>
                    <a:pt x="13627" y="160587"/>
                  </a:lnTo>
                  <a:lnTo>
                    <a:pt x="13627" y="161857"/>
                  </a:lnTo>
                  <a:lnTo>
                    <a:pt x="14896" y="161857"/>
                  </a:lnTo>
                  <a:lnTo>
                    <a:pt x="14896" y="163127"/>
                  </a:lnTo>
                  <a:lnTo>
                    <a:pt x="16166" y="163127"/>
                  </a:lnTo>
                  <a:lnTo>
                    <a:pt x="16166" y="164397"/>
                  </a:lnTo>
                  <a:lnTo>
                    <a:pt x="18707" y="164397"/>
                  </a:lnTo>
                  <a:lnTo>
                    <a:pt x="18707" y="165667"/>
                  </a:lnTo>
                  <a:lnTo>
                    <a:pt x="19977" y="165667"/>
                  </a:lnTo>
                  <a:lnTo>
                    <a:pt x="19977" y="166937"/>
                  </a:lnTo>
                  <a:lnTo>
                    <a:pt x="21247" y="166937"/>
                  </a:lnTo>
                  <a:lnTo>
                    <a:pt x="21247" y="168207"/>
                  </a:lnTo>
                  <a:lnTo>
                    <a:pt x="22517" y="168207"/>
                  </a:lnTo>
                  <a:lnTo>
                    <a:pt x="22517" y="169477"/>
                  </a:lnTo>
                  <a:lnTo>
                    <a:pt x="25057" y="169477"/>
                  </a:lnTo>
                  <a:lnTo>
                    <a:pt x="25057" y="170747"/>
                  </a:lnTo>
                  <a:lnTo>
                    <a:pt x="26327" y="170747"/>
                  </a:lnTo>
                  <a:lnTo>
                    <a:pt x="26327" y="172017"/>
                  </a:lnTo>
                  <a:lnTo>
                    <a:pt x="27597" y="172017"/>
                  </a:lnTo>
                  <a:lnTo>
                    <a:pt x="27597" y="173287"/>
                  </a:lnTo>
                  <a:lnTo>
                    <a:pt x="28867" y="173287"/>
                  </a:lnTo>
                  <a:lnTo>
                    <a:pt x="28867" y="174557"/>
                  </a:lnTo>
                  <a:lnTo>
                    <a:pt x="31407" y="174557"/>
                  </a:lnTo>
                  <a:lnTo>
                    <a:pt x="31407" y="175827"/>
                  </a:lnTo>
                  <a:lnTo>
                    <a:pt x="32677" y="175827"/>
                  </a:lnTo>
                  <a:lnTo>
                    <a:pt x="32677" y="177097"/>
                  </a:lnTo>
                  <a:lnTo>
                    <a:pt x="33947" y="177097"/>
                  </a:lnTo>
                  <a:lnTo>
                    <a:pt x="33947" y="178367"/>
                  </a:lnTo>
                  <a:lnTo>
                    <a:pt x="35217" y="178367"/>
                  </a:lnTo>
                  <a:lnTo>
                    <a:pt x="35217" y="179637"/>
                  </a:lnTo>
                  <a:lnTo>
                    <a:pt x="37757" y="179637"/>
                  </a:lnTo>
                  <a:lnTo>
                    <a:pt x="37757" y="180907"/>
                  </a:lnTo>
                  <a:lnTo>
                    <a:pt x="39027" y="180907"/>
                  </a:lnTo>
                  <a:lnTo>
                    <a:pt x="39027" y="182177"/>
                  </a:lnTo>
                  <a:lnTo>
                    <a:pt x="40297" y="182177"/>
                  </a:lnTo>
                  <a:lnTo>
                    <a:pt x="40297" y="183447"/>
                  </a:lnTo>
                  <a:lnTo>
                    <a:pt x="41567" y="183447"/>
                  </a:lnTo>
                  <a:lnTo>
                    <a:pt x="41567" y="184717"/>
                  </a:lnTo>
                  <a:lnTo>
                    <a:pt x="44107" y="184717"/>
                  </a:lnTo>
                  <a:lnTo>
                    <a:pt x="44107" y="185987"/>
                  </a:lnTo>
                  <a:lnTo>
                    <a:pt x="45377" y="185987"/>
                  </a:lnTo>
                  <a:lnTo>
                    <a:pt x="45377" y="187257"/>
                  </a:lnTo>
                  <a:lnTo>
                    <a:pt x="46647" y="187257"/>
                  </a:lnTo>
                  <a:lnTo>
                    <a:pt x="46647" y="188527"/>
                  </a:lnTo>
                  <a:lnTo>
                    <a:pt x="47917" y="188527"/>
                  </a:lnTo>
                  <a:lnTo>
                    <a:pt x="47917" y="189797"/>
                  </a:lnTo>
                  <a:lnTo>
                    <a:pt x="49187" y="189797"/>
                  </a:lnTo>
                  <a:lnTo>
                    <a:pt x="49187" y="191067"/>
                  </a:lnTo>
                  <a:lnTo>
                    <a:pt x="51727" y="191067"/>
                  </a:lnTo>
                  <a:lnTo>
                    <a:pt x="51727" y="192337"/>
                  </a:lnTo>
                  <a:lnTo>
                    <a:pt x="52997" y="192337"/>
                  </a:lnTo>
                  <a:lnTo>
                    <a:pt x="52997" y="193607"/>
                  </a:lnTo>
                  <a:lnTo>
                    <a:pt x="54267" y="193607"/>
                  </a:lnTo>
                  <a:lnTo>
                    <a:pt x="54267" y="194877"/>
                  </a:lnTo>
                  <a:lnTo>
                    <a:pt x="55537" y="194877"/>
                  </a:lnTo>
                  <a:lnTo>
                    <a:pt x="55537" y="196147"/>
                  </a:lnTo>
                  <a:lnTo>
                    <a:pt x="58077" y="196147"/>
                  </a:lnTo>
                  <a:lnTo>
                    <a:pt x="58077" y="197417"/>
                  </a:lnTo>
                  <a:lnTo>
                    <a:pt x="59347" y="197417"/>
                  </a:lnTo>
                  <a:lnTo>
                    <a:pt x="59347" y="198687"/>
                  </a:lnTo>
                  <a:lnTo>
                    <a:pt x="60617" y="198687"/>
                  </a:lnTo>
                  <a:lnTo>
                    <a:pt x="60617" y="199957"/>
                  </a:lnTo>
                  <a:lnTo>
                    <a:pt x="61887" y="199957"/>
                  </a:lnTo>
                  <a:lnTo>
                    <a:pt x="61887" y="201227"/>
                  </a:lnTo>
                  <a:lnTo>
                    <a:pt x="64427" y="201227"/>
                  </a:lnTo>
                  <a:lnTo>
                    <a:pt x="64427" y="202497"/>
                  </a:lnTo>
                  <a:lnTo>
                    <a:pt x="65697" y="202497"/>
                  </a:lnTo>
                  <a:lnTo>
                    <a:pt x="65697" y="203767"/>
                  </a:lnTo>
                  <a:lnTo>
                    <a:pt x="66967" y="203767"/>
                  </a:lnTo>
                  <a:lnTo>
                    <a:pt x="66967" y="205037"/>
                  </a:lnTo>
                  <a:lnTo>
                    <a:pt x="68237" y="205037"/>
                  </a:lnTo>
                  <a:lnTo>
                    <a:pt x="68237" y="206307"/>
                  </a:lnTo>
                  <a:lnTo>
                    <a:pt x="70777" y="206307"/>
                  </a:lnTo>
                  <a:lnTo>
                    <a:pt x="70777" y="207577"/>
                  </a:lnTo>
                  <a:lnTo>
                    <a:pt x="72047" y="207577"/>
                  </a:lnTo>
                  <a:lnTo>
                    <a:pt x="72047" y="208847"/>
                  </a:lnTo>
                  <a:lnTo>
                    <a:pt x="73317" y="208847"/>
                  </a:lnTo>
                  <a:lnTo>
                    <a:pt x="73317" y="210117"/>
                  </a:lnTo>
                  <a:lnTo>
                    <a:pt x="74587" y="210117"/>
                  </a:lnTo>
                  <a:lnTo>
                    <a:pt x="74587" y="211387"/>
                  </a:lnTo>
                  <a:lnTo>
                    <a:pt x="75857" y="211387"/>
                  </a:lnTo>
                  <a:lnTo>
                    <a:pt x="75857" y="212657"/>
                  </a:lnTo>
                  <a:lnTo>
                    <a:pt x="78397" y="212657"/>
                  </a:lnTo>
                  <a:lnTo>
                    <a:pt x="78397" y="213927"/>
                  </a:lnTo>
                  <a:lnTo>
                    <a:pt x="79667" y="213927"/>
                  </a:lnTo>
                  <a:lnTo>
                    <a:pt x="79667" y="215197"/>
                  </a:lnTo>
                  <a:lnTo>
                    <a:pt x="80937" y="215197"/>
                  </a:lnTo>
                  <a:lnTo>
                    <a:pt x="80937" y="216467"/>
                  </a:lnTo>
                  <a:lnTo>
                    <a:pt x="82207" y="216467"/>
                  </a:lnTo>
                  <a:lnTo>
                    <a:pt x="82207" y="217737"/>
                  </a:lnTo>
                  <a:lnTo>
                    <a:pt x="84747" y="217737"/>
                  </a:lnTo>
                  <a:lnTo>
                    <a:pt x="84747" y="219007"/>
                  </a:lnTo>
                  <a:lnTo>
                    <a:pt x="86017" y="219007"/>
                  </a:lnTo>
                  <a:lnTo>
                    <a:pt x="86017" y="220277"/>
                  </a:lnTo>
                  <a:lnTo>
                    <a:pt x="87287" y="220277"/>
                  </a:lnTo>
                  <a:lnTo>
                    <a:pt x="87287" y="221547"/>
                  </a:lnTo>
                  <a:lnTo>
                    <a:pt x="88557" y="221547"/>
                  </a:lnTo>
                  <a:lnTo>
                    <a:pt x="88557" y="222817"/>
                  </a:lnTo>
                  <a:lnTo>
                    <a:pt x="91097" y="222817"/>
                  </a:lnTo>
                  <a:lnTo>
                    <a:pt x="91097" y="224087"/>
                  </a:lnTo>
                  <a:lnTo>
                    <a:pt x="92367" y="224087"/>
                  </a:lnTo>
                  <a:lnTo>
                    <a:pt x="92367" y="225357"/>
                  </a:lnTo>
                  <a:lnTo>
                    <a:pt x="93637" y="225357"/>
                  </a:lnTo>
                  <a:lnTo>
                    <a:pt x="93637" y="226627"/>
                  </a:lnTo>
                  <a:lnTo>
                    <a:pt x="94907" y="226627"/>
                  </a:lnTo>
                  <a:lnTo>
                    <a:pt x="94907" y="227897"/>
                  </a:lnTo>
                  <a:lnTo>
                    <a:pt x="97447" y="227897"/>
                  </a:lnTo>
                  <a:lnTo>
                    <a:pt x="97447" y="229167"/>
                  </a:lnTo>
                  <a:lnTo>
                    <a:pt x="98717" y="229167"/>
                  </a:lnTo>
                  <a:lnTo>
                    <a:pt x="98717" y="230437"/>
                  </a:lnTo>
                  <a:lnTo>
                    <a:pt x="99987" y="230437"/>
                  </a:lnTo>
                  <a:lnTo>
                    <a:pt x="99987" y="231707"/>
                  </a:lnTo>
                  <a:lnTo>
                    <a:pt x="101257" y="231707"/>
                  </a:lnTo>
                  <a:lnTo>
                    <a:pt x="101257" y="229167"/>
                  </a:lnTo>
                  <a:lnTo>
                    <a:pt x="99987" y="229167"/>
                  </a:lnTo>
                  <a:lnTo>
                    <a:pt x="99987" y="227897"/>
                  </a:lnTo>
                  <a:lnTo>
                    <a:pt x="98717" y="227897"/>
                  </a:lnTo>
                  <a:lnTo>
                    <a:pt x="98717" y="226627"/>
                  </a:lnTo>
                  <a:lnTo>
                    <a:pt x="96177" y="226627"/>
                  </a:lnTo>
                  <a:lnTo>
                    <a:pt x="96177" y="225357"/>
                  </a:lnTo>
                  <a:lnTo>
                    <a:pt x="94907" y="225357"/>
                  </a:lnTo>
                  <a:lnTo>
                    <a:pt x="94907" y="224087"/>
                  </a:lnTo>
                  <a:lnTo>
                    <a:pt x="93637" y="224087"/>
                  </a:lnTo>
                  <a:lnTo>
                    <a:pt x="93637" y="222817"/>
                  </a:lnTo>
                  <a:lnTo>
                    <a:pt x="92367" y="222817"/>
                  </a:lnTo>
                  <a:lnTo>
                    <a:pt x="92367" y="221547"/>
                  </a:lnTo>
                  <a:lnTo>
                    <a:pt x="89827" y="221547"/>
                  </a:lnTo>
                  <a:lnTo>
                    <a:pt x="89827" y="220277"/>
                  </a:lnTo>
                  <a:lnTo>
                    <a:pt x="88557" y="220277"/>
                  </a:lnTo>
                  <a:lnTo>
                    <a:pt x="88557" y="219007"/>
                  </a:lnTo>
                  <a:lnTo>
                    <a:pt x="87287" y="219007"/>
                  </a:lnTo>
                  <a:lnTo>
                    <a:pt x="87287" y="217737"/>
                  </a:lnTo>
                  <a:lnTo>
                    <a:pt x="86017" y="217737"/>
                  </a:lnTo>
                  <a:lnTo>
                    <a:pt x="86017" y="216467"/>
                  </a:lnTo>
                  <a:lnTo>
                    <a:pt x="83477" y="216467"/>
                  </a:lnTo>
                  <a:lnTo>
                    <a:pt x="83477" y="215197"/>
                  </a:lnTo>
                  <a:lnTo>
                    <a:pt x="82207" y="215197"/>
                  </a:lnTo>
                  <a:lnTo>
                    <a:pt x="82207" y="213927"/>
                  </a:lnTo>
                  <a:lnTo>
                    <a:pt x="80937" y="213927"/>
                  </a:lnTo>
                  <a:lnTo>
                    <a:pt x="80937" y="212657"/>
                  </a:lnTo>
                  <a:lnTo>
                    <a:pt x="79667" y="212657"/>
                  </a:lnTo>
                  <a:lnTo>
                    <a:pt x="79667" y="211387"/>
                  </a:lnTo>
                  <a:lnTo>
                    <a:pt x="77127" y="211387"/>
                  </a:lnTo>
                  <a:lnTo>
                    <a:pt x="77127" y="210117"/>
                  </a:lnTo>
                  <a:lnTo>
                    <a:pt x="75857" y="210117"/>
                  </a:lnTo>
                  <a:lnTo>
                    <a:pt x="75857" y="208847"/>
                  </a:lnTo>
                  <a:lnTo>
                    <a:pt x="74587" y="208847"/>
                  </a:lnTo>
                  <a:lnTo>
                    <a:pt x="74587" y="207577"/>
                  </a:lnTo>
                  <a:lnTo>
                    <a:pt x="73317" y="207577"/>
                  </a:lnTo>
                  <a:lnTo>
                    <a:pt x="73317" y="206307"/>
                  </a:lnTo>
                  <a:lnTo>
                    <a:pt x="72047" y="206307"/>
                  </a:lnTo>
                  <a:lnTo>
                    <a:pt x="72047" y="205037"/>
                  </a:lnTo>
                  <a:lnTo>
                    <a:pt x="69507" y="205037"/>
                  </a:lnTo>
                  <a:lnTo>
                    <a:pt x="69507" y="203767"/>
                  </a:lnTo>
                  <a:lnTo>
                    <a:pt x="68237" y="203767"/>
                  </a:lnTo>
                  <a:lnTo>
                    <a:pt x="68237" y="202497"/>
                  </a:lnTo>
                  <a:lnTo>
                    <a:pt x="66967" y="202497"/>
                  </a:lnTo>
                  <a:lnTo>
                    <a:pt x="66967" y="201227"/>
                  </a:lnTo>
                  <a:lnTo>
                    <a:pt x="65697" y="201227"/>
                  </a:lnTo>
                  <a:lnTo>
                    <a:pt x="65697" y="199957"/>
                  </a:lnTo>
                  <a:lnTo>
                    <a:pt x="63157" y="199957"/>
                  </a:lnTo>
                  <a:lnTo>
                    <a:pt x="63157" y="198687"/>
                  </a:lnTo>
                  <a:lnTo>
                    <a:pt x="61887" y="198687"/>
                  </a:lnTo>
                  <a:lnTo>
                    <a:pt x="61887" y="197417"/>
                  </a:lnTo>
                  <a:lnTo>
                    <a:pt x="60617" y="197417"/>
                  </a:lnTo>
                  <a:lnTo>
                    <a:pt x="60617" y="196147"/>
                  </a:lnTo>
                  <a:lnTo>
                    <a:pt x="59347" y="196147"/>
                  </a:lnTo>
                  <a:lnTo>
                    <a:pt x="59347" y="194877"/>
                  </a:lnTo>
                  <a:lnTo>
                    <a:pt x="56807" y="194877"/>
                  </a:lnTo>
                  <a:lnTo>
                    <a:pt x="56807" y="193607"/>
                  </a:lnTo>
                  <a:lnTo>
                    <a:pt x="55537" y="193607"/>
                  </a:lnTo>
                  <a:lnTo>
                    <a:pt x="55537" y="192337"/>
                  </a:lnTo>
                  <a:lnTo>
                    <a:pt x="54267" y="192337"/>
                  </a:lnTo>
                  <a:lnTo>
                    <a:pt x="54267" y="191067"/>
                  </a:lnTo>
                  <a:lnTo>
                    <a:pt x="52997" y="191067"/>
                  </a:lnTo>
                  <a:lnTo>
                    <a:pt x="52997" y="189797"/>
                  </a:lnTo>
                  <a:lnTo>
                    <a:pt x="50457" y="189797"/>
                  </a:lnTo>
                  <a:lnTo>
                    <a:pt x="50457" y="188527"/>
                  </a:lnTo>
                  <a:lnTo>
                    <a:pt x="49187" y="188527"/>
                  </a:lnTo>
                  <a:lnTo>
                    <a:pt x="49187" y="187257"/>
                  </a:lnTo>
                  <a:lnTo>
                    <a:pt x="47917" y="187257"/>
                  </a:lnTo>
                  <a:lnTo>
                    <a:pt x="47917" y="185987"/>
                  </a:lnTo>
                  <a:lnTo>
                    <a:pt x="46647" y="185987"/>
                  </a:lnTo>
                  <a:lnTo>
                    <a:pt x="46647" y="184717"/>
                  </a:lnTo>
                  <a:lnTo>
                    <a:pt x="45377" y="184717"/>
                  </a:lnTo>
                  <a:lnTo>
                    <a:pt x="45377" y="183447"/>
                  </a:lnTo>
                  <a:lnTo>
                    <a:pt x="42837" y="183447"/>
                  </a:lnTo>
                  <a:lnTo>
                    <a:pt x="42837" y="182177"/>
                  </a:lnTo>
                  <a:lnTo>
                    <a:pt x="41567" y="182177"/>
                  </a:lnTo>
                  <a:lnTo>
                    <a:pt x="41567" y="180907"/>
                  </a:lnTo>
                  <a:lnTo>
                    <a:pt x="40297" y="180907"/>
                  </a:lnTo>
                  <a:lnTo>
                    <a:pt x="40297" y="179637"/>
                  </a:lnTo>
                  <a:lnTo>
                    <a:pt x="39027" y="179637"/>
                  </a:lnTo>
                  <a:lnTo>
                    <a:pt x="39027" y="178367"/>
                  </a:lnTo>
                  <a:lnTo>
                    <a:pt x="36487" y="178367"/>
                  </a:lnTo>
                  <a:lnTo>
                    <a:pt x="36487" y="177097"/>
                  </a:lnTo>
                  <a:lnTo>
                    <a:pt x="35217" y="177097"/>
                  </a:lnTo>
                  <a:lnTo>
                    <a:pt x="35217" y="175827"/>
                  </a:lnTo>
                  <a:lnTo>
                    <a:pt x="33947" y="175827"/>
                  </a:lnTo>
                  <a:lnTo>
                    <a:pt x="33947" y="174557"/>
                  </a:lnTo>
                  <a:lnTo>
                    <a:pt x="32677" y="174557"/>
                  </a:lnTo>
                  <a:lnTo>
                    <a:pt x="32677" y="173287"/>
                  </a:lnTo>
                  <a:lnTo>
                    <a:pt x="30137" y="173287"/>
                  </a:lnTo>
                  <a:lnTo>
                    <a:pt x="30137" y="172017"/>
                  </a:lnTo>
                  <a:lnTo>
                    <a:pt x="28867" y="172017"/>
                  </a:lnTo>
                  <a:lnTo>
                    <a:pt x="28867" y="170747"/>
                  </a:lnTo>
                  <a:lnTo>
                    <a:pt x="27597" y="170747"/>
                  </a:lnTo>
                  <a:lnTo>
                    <a:pt x="27597" y="169477"/>
                  </a:lnTo>
                  <a:lnTo>
                    <a:pt x="26327" y="169477"/>
                  </a:lnTo>
                  <a:lnTo>
                    <a:pt x="26327" y="168207"/>
                  </a:lnTo>
                  <a:lnTo>
                    <a:pt x="23787" y="168207"/>
                  </a:lnTo>
                  <a:lnTo>
                    <a:pt x="23787" y="166937"/>
                  </a:lnTo>
                  <a:lnTo>
                    <a:pt x="22517" y="166937"/>
                  </a:lnTo>
                  <a:lnTo>
                    <a:pt x="22517" y="165667"/>
                  </a:lnTo>
                  <a:lnTo>
                    <a:pt x="21247" y="165667"/>
                  </a:lnTo>
                  <a:lnTo>
                    <a:pt x="21247" y="164397"/>
                  </a:lnTo>
                  <a:lnTo>
                    <a:pt x="19977" y="164397"/>
                  </a:lnTo>
                  <a:lnTo>
                    <a:pt x="19977" y="163127"/>
                  </a:lnTo>
                  <a:lnTo>
                    <a:pt x="17437" y="163127"/>
                  </a:lnTo>
                  <a:lnTo>
                    <a:pt x="17437" y="161857"/>
                  </a:lnTo>
                  <a:lnTo>
                    <a:pt x="16166" y="161857"/>
                  </a:lnTo>
                  <a:lnTo>
                    <a:pt x="16166" y="160587"/>
                  </a:lnTo>
                  <a:lnTo>
                    <a:pt x="14896" y="160587"/>
                  </a:lnTo>
                  <a:lnTo>
                    <a:pt x="14896" y="159317"/>
                  </a:lnTo>
                  <a:lnTo>
                    <a:pt x="13627" y="159317"/>
                  </a:lnTo>
                  <a:lnTo>
                    <a:pt x="13627" y="158047"/>
                  </a:lnTo>
                  <a:lnTo>
                    <a:pt x="12357" y="158047"/>
                  </a:lnTo>
                  <a:lnTo>
                    <a:pt x="12357" y="156777"/>
                  </a:lnTo>
                  <a:lnTo>
                    <a:pt x="9817" y="156777"/>
                  </a:lnTo>
                  <a:lnTo>
                    <a:pt x="9817" y="155507"/>
                  </a:lnTo>
                  <a:lnTo>
                    <a:pt x="8547" y="155507"/>
                  </a:lnTo>
                  <a:lnTo>
                    <a:pt x="8547" y="154237"/>
                  </a:lnTo>
                  <a:lnTo>
                    <a:pt x="7276" y="154237"/>
                  </a:lnTo>
                  <a:lnTo>
                    <a:pt x="7276" y="152967"/>
                  </a:lnTo>
                  <a:lnTo>
                    <a:pt x="6006" y="152967"/>
                  </a:lnTo>
                  <a:lnTo>
                    <a:pt x="6006" y="151697"/>
                  </a:lnTo>
                  <a:lnTo>
                    <a:pt x="3466" y="151697"/>
                  </a:lnTo>
                  <a:lnTo>
                    <a:pt x="3466" y="150427"/>
                  </a:lnTo>
                  <a:lnTo>
                    <a:pt x="2196" y="150427"/>
                  </a:lnTo>
                  <a:lnTo>
                    <a:pt x="2196" y="149157"/>
                  </a:lnTo>
                  <a:lnTo>
                    <a:pt x="926" y="149157"/>
                  </a:lnTo>
                  <a:lnTo>
                    <a:pt x="926" y="147887"/>
                  </a:lnTo>
                  <a:lnTo>
                    <a:pt x="-344" y="147887"/>
                  </a:lnTo>
                  <a:lnTo>
                    <a:pt x="-344" y="146617"/>
                  </a:lnTo>
                </a:path>
              </a:pathLst>
            </a:custGeom>
            <a:solidFill>
              <a:srgbClr val="23275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0" name="Freeform: Shape 539"/>
            <p:cNvSpPr/>
            <p:nvPr/>
          </p:nvSpPr>
          <p:spPr>
            <a:xfrm flipV="1">
              <a:off x="8151840" y="2554200"/>
              <a:ext cx="571320" cy="564120"/>
            </a:xfrm>
            <a:custGeom>
              <a:avLst/>
              <a:gdLst>
                <a:gd name="textAreaLeft" fmla="*/ 0 w 571320"/>
                <a:gd name="textAreaRight" fmla="*/ 571680 w 571320"/>
                <a:gd name="textAreaTop" fmla="*/ -360 h 564120"/>
                <a:gd name="textAreaBottom" fmla="*/ 564120 h 564120"/>
              </a:gdLst>
              <a:ahLst/>
              <a:rect l="textAreaLeft" t="textAreaTop" r="textAreaRight" b="textAreaBottom"/>
              <a:pathLst>
                <a:path w="236512" h="233654">
                  <a:moveTo>
                    <a:pt x="117919" y="-3242"/>
                  </a:moveTo>
                  <a:lnTo>
                    <a:pt x="109918" y="-2404"/>
                  </a:lnTo>
                  <a:lnTo>
                    <a:pt x="84962" y="28457"/>
                  </a:lnTo>
                  <a:lnTo>
                    <a:pt x="20790" y="107845"/>
                  </a:lnTo>
                  <a:lnTo>
                    <a:pt x="-4153" y="138706"/>
                  </a:lnTo>
                  <a:lnTo>
                    <a:pt x="-3327" y="146656"/>
                  </a:lnTo>
                  <a:lnTo>
                    <a:pt x="100241" y="230413"/>
                  </a:lnTo>
                  <a:cubicBezTo>
                    <a:pt x="101435" y="228952"/>
                    <a:pt x="102641" y="227504"/>
                    <a:pt x="103860" y="226057"/>
                  </a:cubicBezTo>
                  <a:lnTo>
                    <a:pt x="97244" y="220697"/>
                  </a:lnTo>
                  <a:lnTo>
                    <a:pt x="95453" y="222920"/>
                  </a:lnTo>
                  <a:lnTo>
                    <a:pt x="91046" y="219364"/>
                  </a:lnTo>
                  <a:lnTo>
                    <a:pt x="92824" y="217154"/>
                  </a:lnTo>
                  <a:lnTo>
                    <a:pt x="66370" y="195767"/>
                  </a:lnTo>
                  <a:lnTo>
                    <a:pt x="64605" y="197964"/>
                  </a:lnTo>
                  <a:lnTo>
                    <a:pt x="60173" y="194383"/>
                  </a:lnTo>
                  <a:lnTo>
                    <a:pt x="61950" y="192173"/>
                  </a:lnTo>
                  <a:lnTo>
                    <a:pt x="35534" y="170786"/>
                  </a:lnTo>
                  <a:lnTo>
                    <a:pt x="69164" y="129181"/>
                  </a:lnTo>
                  <a:lnTo>
                    <a:pt x="33731" y="172996"/>
                  </a:lnTo>
                  <a:lnTo>
                    <a:pt x="29311" y="169427"/>
                  </a:lnTo>
                  <a:lnTo>
                    <a:pt x="31102" y="167217"/>
                  </a:lnTo>
                  <a:lnTo>
                    <a:pt x="2082" y="143735"/>
                  </a:lnTo>
                  <a:lnTo>
                    <a:pt x="1702" y="140433"/>
                  </a:lnTo>
                  <a:lnTo>
                    <a:pt x="53695" y="76133"/>
                  </a:lnTo>
                  <a:lnTo>
                    <a:pt x="84582" y="101101"/>
                  </a:lnTo>
                  <a:lnTo>
                    <a:pt x="36639" y="160372"/>
                  </a:lnTo>
                  <a:lnTo>
                    <a:pt x="84595" y="101088"/>
                  </a:lnTo>
                  <a:lnTo>
                    <a:pt x="51524" y="74355"/>
                  </a:lnTo>
                  <a:lnTo>
                    <a:pt x="58661" y="65528"/>
                  </a:lnTo>
                  <a:lnTo>
                    <a:pt x="61188" y="67586"/>
                  </a:lnTo>
                  <a:lnTo>
                    <a:pt x="60858" y="67307"/>
                  </a:lnTo>
                  <a:lnTo>
                    <a:pt x="112865" y="2981"/>
                  </a:lnTo>
                  <a:lnTo>
                    <a:pt x="116167" y="2638"/>
                  </a:lnTo>
                  <a:lnTo>
                    <a:pt x="145199" y="26146"/>
                  </a:lnTo>
                  <a:lnTo>
                    <a:pt x="91706" y="92262"/>
                  </a:lnTo>
                  <a:lnTo>
                    <a:pt x="91719" y="92275"/>
                  </a:lnTo>
                  <a:lnTo>
                    <a:pt x="147002" y="23936"/>
                  </a:lnTo>
                  <a:lnTo>
                    <a:pt x="151422" y="27492"/>
                  </a:lnTo>
                  <a:lnTo>
                    <a:pt x="149631" y="29702"/>
                  </a:lnTo>
                  <a:lnTo>
                    <a:pt x="176085" y="51089"/>
                  </a:lnTo>
                  <a:lnTo>
                    <a:pt x="177863" y="48904"/>
                  </a:lnTo>
                  <a:lnTo>
                    <a:pt x="182270" y="52447"/>
                  </a:lnTo>
                  <a:lnTo>
                    <a:pt x="148297" y="94459"/>
                  </a:lnTo>
                  <a:lnTo>
                    <a:pt x="180505" y="54657"/>
                  </a:lnTo>
                  <a:lnTo>
                    <a:pt x="206933" y="76044"/>
                  </a:lnTo>
                  <a:lnTo>
                    <a:pt x="208712" y="73860"/>
                  </a:lnTo>
                  <a:lnTo>
                    <a:pt x="213118" y="77416"/>
                  </a:lnTo>
                  <a:lnTo>
                    <a:pt x="192989" y="102308"/>
                  </a:lnTo>
                  <a:lnTo>
                    <a:pt x="211340" y="79613"/>
                  </a:lnTo>
                  <a:lnTo>
                    <a:pt x="232359" y="96605"/>
                  </a:lnTo>
                  <a:lnTo>
                    <a:pt x="232359" y="89328"/>
                  </a:lnTo>
                  <a:lnTo>
                    <a:pt x="117919" y="-3242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1" name="Freeform: Shape 540"/>
            <p:cNvSpPr/>
            <p:nvPr/>
          </p:nvSpPr>
          <p:spPr>
            <a:xfrm flipV="1">
              <a:off x="8286480" y="2867400"/>
              <a:ext cx="96840" cy="8568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0195" h="35559">
                  <a:moveTo>
                    <a:pt x="3012" y="-3215"/>
                  </a:moveTo>
                  <a:lnTo>
                    <a:pt x="-4124" y="5611"/>
                  </a:lnTo>
                  <a:lnTo>
                    <a:pt x="28946" y="32345"/>
                  </a:lnTo>
                  <a:lnTo>
                    <a:pt x="36071" y="23531"/>
                  </a:lnTo>
                  <a:lnTo>
                    <a:pt x="36058" y="23519"/>
                  </a:lnTo>
                  <a:lnTo>
                    <a:pt x="36045" y="23531"/>
                  </a:lnTo>
                  <a:lnTo>
                    <a:pt x="5540" y="-1157"/>
                  </a:lnTo>
                  <a:lnTo>
                    <a:pt x="3012" y="-3215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2" name="Freeform: Shape 541"/>
            <p:cNvSpPr/>
            <p:nvPr/>
          </p:nvSpPr>
          <p:spPr>
            <a:xfrm flipV="1">
              <a:off x="8408880" y="2774160"/>
              <a:ext cx="137520" cy="16236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-360 h 162360"/>
                <a:gd name="textAreaBottom" fmla="*/ 162360 h 162360"/>
              </a:gdLst>
              <a:ahLst/>
              <a:rect l="textAreaLeft" t="textAreaTop" r="textAreaRight" b="textAreaBottom"/>
              <a:pathLst>
                <a:path w="57010" h="67398">
                  <a:moveTo>
                    <a:pt x="52846" y="-3235"/>
                  </a:moveTo>
                  <a:lnTo>
                    <a:pt x="16181" y="42091"/>
                  </a:lnTo>
                  <a:lnTo>
                    <a:pt x="10187" y="37240"/>
                  </a:lnTo>
                  <a:lnTo>
                    <a:pt x="16181" y="42091"/>
                  </a:lnTo>
                  <a:lnTo>
                    <a:pt x="52846" y="-3235"/>
                  </a:lnTo>
                  <a:moveTo>
                    <a:pt x="-4165" y="40224"/>
                  </a:moveTo>
                  <a:lnTo>
                    <a:pt x="9043" y="50918"/>
                  </a:lnTo>
                  <a:lnTo>
                    <a:pt x="-1676" y="64164"/>
                  </a:lnTo>
                  <a:lnTo>
                    <a:pt x="9043" y="50905"/>
                  </a:lnTo>
                  <a:lnTo>
                    <a:pt x="-4165" y="40224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3" name="Freeform: Shape 542"/>
            <p:cNvSpPr/>
            <p:nvPr/>
          </p:nvSpPr>
          <p:spPr>
            <a:xfrm flipV="1">
              <a:off x="8377200" y="2806920"/>
              <a:ext cx="80640" cy="727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360 h 72720"/>
                <a:gd name="textAreaBottom" fmla="*/ 73440 h 72720"/>
              </a:gdLst>
              <a:ahLst/>
              <a:rect l="textAreaLeft" t="textAreaTop" r="textAreaRight" b="textAreaBottom"/>
              <a:pathLst>
                <a:path w="33565" h="30187">
                  <a:moveTo>
                    <a:pt x="2964" y="-3240"/>
                  </a:moveTo>
                  <a:lnTo>
                    <a:pt x="-4148" y="5561"/>
                  </a:lnTo>
                  <a:lnTo>
                    <a:pt x="9072" y="16267"/>
                  </a:lnTo>
                  <a:lnTo>
                    <a:pt x="22280" y="26948"/>
                  </a:lnTo>
                  <a:lnTo>
                    <a:pt x="29418" y="18134"/>
                  </a:lnTo>
                  <a:lnTo>
                    <a:pt x="23424" y="13283"/>
                  </a:lnTo>
                  <a:lnTo>
                    <a:pt x="2964" y="-324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4" name="Freeform: Shape 543"/>
            <p:cNvSpPr/>
            <p:nvPr/>
          </p:nvSpPr>
          <p:spPr>
            <a:xfrm flipV="1">
              <a:off x="8451720" y="2746800"/>
              <a:ext cx="63720" cy="7272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360 h 72720"/>
                <a:gd name="textAreaBottom" fmla="*/ 73440 h 72720"/>
              </a:gdLst>
              <a:ahLst/>
              <a:rect l="textAreaLeft" t="textAreaTop" r="textAreaRight" b="textAreaBottom"/>
              <a:pathLst>
                <a:path w="26453" h="30213">
                  <a:moveTo>
                    <a:pt x="2971" y="-3262"/>
                  </a:moveTo>
                  <a:lnTo>
                    <a:pt x="2971" y="-3262"/>
                  </a:lnTo>
                  <a:lnTo>
                    <a:pt x="13638" y="5374"/>
                  </a:lnTo>
                  <a:lnTo>
                    <a:pt x="2971" y="-3262"/>
                  </a:lnTo>
                  <a:moveTo>
                    <a:pt x="-4166" y="5564"/>
                  </a:moveTo>
                  <a:lnTo>
                    <a:pt x="-4166" y="5564"/>
                  </a:lnTo>
                  <a:lnTo>
                    <a:pt x="22287" y="26951"/>
                  </a:lnTo>
                  <a:lnTo>
                    <a:pt x="22287" y="26951"/>
                  </a:lnTo>
                  <a:lnTo>
                    <a:pt x="-4166" y="5564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5" name="Freeform: Shape 544"/>
            <p:cNvSpPr/>
            <p:nvPr/>
          </p:nvSpPr>
          <p:spPr>
            <a:xfrm flipV="1">
              <a:off x="8451720" y="2746800"/>
              <a:ext cx="80640" cy="727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360 h 72720"/>
                <a:gd name="textAreaBottom" fmla="*/ 73440 h 72720"/>
              </a:gdLst>
              <a:ahLst/>
              <a:rect l="textAreaLeft" t="textAreaTop" r="textAreaRight" b="textAreaBottom"/>
              <a:pathLst>
                <a:path w="33578" h="30213">
                  <a:moveTo>
                    <a:pt x="2968" y="-3262"/>
                  </a:moveTo>
                  <a:lnTo>
                    <a:pt x="-4169" y="5564"/>
                  </a:lnTo>
                  <a:lnTo>
                    <a:pt x="22285" y="26951"/>
                  </a:lnTo>
                  <a:lnTo>
                    <a:pt x="29410" y="18138"/>
                  </a:lnTo>
                  <a:lnTo>
                    <a:pt x="13636" y="5374"/>
                  </a:lnTo>
                  <a:lnTo>
                    <a:pt x="2968" y="-3262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6" name="Freeform: Shape 545"/>
            <p:cNvSpPr/>
            <p:nvPr/>
          </p:nvSpPr>
          <p:spPr>
            <a:xfrm flipV="1">
              <a:off x="8420760" y="2607840"/>
              <a:ext cx="135000" cy="12960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360 h 129600"/>
                <a:gd name="textAreaBottom" fmla="*/ 130320 h 129600"/>
              </a:gdLst>
              <a:ahLst/>
              <a:rect l="textAreaLeft" t="textAreaTop" r="textAreaRight" b="textAreaBottom"/>
              <a:pathLst>
                <a:path w="56032" h="53847">
                  <a:moveTo>
                    <a:pt x="39380" y="-3303"/>
                  </a:moveTo>
                  <a:lnTo>
                    <a:pt x="-4168" y="50545"/>
                  </a:lnTo>
                  <a:lnTo>
                    <a:pt x="39393" y="-3277"/>
                  </a:lnTo>
                  <a:lnTo>
                    <a:pt x="51865" y="6794"/>
                  </a:lnTo>
                  <a:lnTo>
                    <a:pt x="39380" y="-3303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7" name="Freeform: Shape 546"/>
            <p:cNvSpPr/>
            <p:nvPr/>
          </p:nvSpPr>
          <p:spPr>
            <a:xfrm flipV="1">
              <a:off x="8526240" y="2709000"/>
              <a:ext cx="57240" cy="4932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-360 h 49320"/>
                <a:gd name="textAreaBottom" fmla="*/ 49320 h 49320"/>
              </a:gdLst>
              <a:ahLst/>
              <a:rect l="textAreaLeft" t="textAreaTop" r="textAreaRight" b="textAreaBottom"/>
              <a:pathLst>
                <a:path w="23774" h="20573">
                  <a:moveTo>
                    <a:pt x="2938" y="-3280"/>
                  </a:moveTo>
                  <a:lnTo>
                    <a:pt x="-4187" y="5534"/>
                  </a:lnTo>
                  <a:lnTo>
                    <a:pt x="8298" y="15630"/>
                  </a:lnTo>
                  <a:lnTo>
                    <a:pt x="10355" y="17294"/>
                  </a:lnTo>
                  <a:cubicBezTo>
                    <a:pt x="13403" y="14881"/>
                    <a:pt x="16476" y="12506"/>
                    <a:pt x="19587" y="10182"/>
                  </a:cubicBezTo>
                  <a:lnTo>
                    <a:pt x="2938" y="-328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8" name="Freeform: Shape 547"/>
            <p:cNvSpPr/>
            <p:nvPr/>
          </p:nvSpPr>
          <p:spPr>
            <a:xfrm flipV="1">
              <a:off x="8668800" y="2783160"/>
              <a:ext cx="54360" cy="673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-360 h 67320"/>
                <a:gd name="textAreaBottom" fmla="*/ 67320 h 67320"/>
              </a:gdLst>
              <a:ahLst/>
              <a:rect l="textAreaLeft" t="textAreaTop" r="textAreaRight" b="textAreaBottom"/>
              <a:pathLst>
                <a:path w="22618" h="27978">
                  <a:moveTo>
                    <a:pt x="18392" y="-3249"/>
                  </a:moveTo>
                  <a:lnTo>
                    <a:pt x="-4226" y="24729"/>
                  </a:lnTo>
                  <a:cubicBezTo>
                    <a:pt x="181" y="22125"/>
                    <a:pt x="4639" y="19611"/>
                    <a:pt x="9122" y="17211"/>
                  </a:cubicBezTo>
                  <a:lnTo>
                    <a:pt x="18392" y="5755"/>
                  </a:lnTo>
                  <a:lnTo>
                    <a:pt x="18392" y="-3249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9" name="Freeform: Shape 548"/>
            <p:cNvSpPr/>
            <p:nvPr/>
          </p:nvSpPr>
          <p:spPr>
            <a:xfrm flipV="1">
              <a:off x="8381880" y="2572920"/>
              <a:ext cx="294480" cy="360000"/>
            </a:xfrm>
            <a:custGeom>
              <a:avLst/>
              <a:gdLst>
                <a:gd name="textAreaLeft" fmla="*/ 0 w 294480"/>
                <a:gd name="textAreaRight" fmla="*/ 294840 w 29448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72" h="149060">
                  <a:moveTo>
                    <a:pt x="113487" y="-3273"/>
                  </a:moveTo>
                  <a:lnTo>
                    <a:pt x="111708" y="-1089"/>
                  </a:lnTo>
                  <a:lnTo>
                    <a:pt x="111734" y="-1076"/>
                  </a:lnTo>
                  <a:lnTo>
                    <a:pt x="58229" y="65066"/>
                  </a:lnTo>
                  <a:lnTo>
                    <a:pt x="58216" y="65066"/>
                  </a:lnTo>
                  <a:lnTo>
                    <a:pt x="51091" y="73879"/>
                  </a:lnTo>
                  <a:lnTo>
                    <a:pt x="51091" y="73879"/>
                  </a:lnTo>
                  <a:lnTo>
                    <a:pt x="51091" y="73892"/>
                  </a:lnTo>
                  <a:lnTo>
                    <a:pt x="-2401" y="140034"/>
                  </a:lnTo>
                  <a:lnTo>
                    <a:pt x="-2401" y="140021"/>
                  </a:lnTo>
                  <a:lnTo>
                    <a:pt x="-4179" y="142231"/>
                  </a:lnTo>
                  <a:lnTo>
                    <a:pt x="228" y="145787"/>
                  </a:lnTo>
                  <a:lnTo>
                    <a:pt x="2019" y="143564"/>
                  </a:lnTo>
                  <a:lnTo>
                    <a:pt x="2019" y="143564"/>
                  </a:lnTo>
                  <a:lnTo>
                    <a:pt x="11950" y="131296"/>
                  </a:lnTo>
                  <a:lnTo>
                    <a:pt x="55498" y="77448"/>
                  </a:lnTo>
                  <a:lnTo>
                    <a:pt x="62623" y="68634"/>
                  </a:lnTo>
                  <a:lnTo>
                    <a:pt x="62610" y="68634"/>
                  </a:lnTo>
                  <a:lnTo>
                    <a:pt x="97764" y="25175"/>
                  </a:lnTo>
                  <a:lnTo>
                    <a:pt x="117893" y="283"/>
                  </a:lnTo>
                  <a:lnTo>
                    <a:pt x="113487" y="-3273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0" name="Freeform: Shape 549"/>
            <p:cNvSpPr/>
            <p:nvPr/>
          </p:nvSpPr>
          <p:spPr>
            <a:xfrm flipV="1">
              <a:off x="8307360" y="263340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097" h="149059">
                  <a:moveTo>
                    <a:pt x="113532" y="-3251"/>
                  </a:moveTo>
                  <a:lnTo>
                    <a:pt x="111754" y="-1066"/>
                  </a:lnTo>
                  <a:lnTo>
                    <a:pt x="111754" y="-1066"/>
                  </a:lnTo>
                  <a:lnTo>
                    <a:pt x="94914" y="19749"/>
                  </a:lnTo>
                  <a:lnTo>
                    <a:pt x="58249" y="65075"/>
                  </a:lnTo>
                  <a:lnTo>
                    <a:pt x="51111" y="73889"/>
                  </a:lnTo>
                  <a:lnTo>
                    <a:pt x="40393" y="87148"/>
                  </a:lnTo>
                  <a:lnTo>
                    <a:pt x="-2355" y="140030"/>
                  </a:lnTo>
                  <a:lnTo>
                    <a:pt x="-2380" y="140018"/>
                  </a:lnTo>
                  <a:lnTo>
                    <a:pt x="-4158" y="142227"/>
                  </a:lnTo>
                  <a:lnTo>
                    <a:pt x="274" y="145809"/>
                  </a:lnTo>
                  <a:lnTo>
                    <a:pt x="2039" y="143612"/>
                  </a:lnTo>
                  <a:lnTo>
                    <a:pt x="2026" y="143599"/>
                  </a:lnTo>
                  <a:lnTo>
                    <a:pt x="55519" y="77457"/>
                  </a:lnTo>
                  <a:lnTo>
                    <a:pt x="55532" y="77470"/>
                  </a:lnTo>
                  <a:lnTo>
                    <a:pt x="55532" y="77470"/>
                  </a:lnTo>
                  <a:lnTo>
                    <a:pt x="62669" y="68644"/>
                  </a:lnTo>
                  <a:lnTo>
                    <a:pt x="62669" y="68644"/>
                  </a:lnTo>
                  <a:lnTo>
                    <a:pt x="62669" y="68644"/>
                  </a:lnTo>
                  <a:lnTo>
                    <a:pt x="83967" y="42304"/>
                  </a:lnTo>
                  <a:lnTo>
                    <a:pt x="117939" y="292"/>
                  </a:lnTo>
                  <a:lnTo>
                    <a:pt x="113532" y="-3251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1" name="Freeform: Shape 550"/>
            <p:cNvSpPr/>
            <p:nvPr/>
          </p:nvSpPr>
          <p:spPr>
            <a:xfrm flipV="1">
              <a:off x="8232840" y="2693520"/>
              <a:ext cx="294840" cy="36000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360 h 360000"/>
                <a:gd name="textAreaBottom" fmla="*/ 360720 h 360000"/>
              </a:gdLst>
              <a:ahLst/>
              <a:rect l="textAreaLeft" t="textAreaTop" r="textAreaRight" b="textAreaBottom"/>
              <a:pathLst>
                <a:path w="122110" h="149060">
                  <a:moveTo>
                    <a:pt x="113554" y="-3229"/>
                  </a:moveTo>
                  <a:lnTo>
                    <a:pt x="58271" y="65110"/>
                  </a:lnTo>
                  <a:lnTo>
                    <a:pt x="51146" y="73924"/>
                  </a:lnTo>
                  <a:lnTo>
                    <a:pt x="3191" y="133208"/>
                  </a:lnTo>
                  <a:lnTo>
                    <a:pt x="-2346" y="140053"/>
                  </a:lnTo>
                  <a:lnTo>
                    <a:pt x="-4137" y="142263"/>
                  </a:lnTo>
                  <a:lnTo>
                    <a:pt x="282" y="145832"/>
                  </a:lnTo>
                  <a:lnTo>
                    <a:pt x="35715" y="102017"/>
                  </a:lnTo>
                  <a:lnTo>
                    <a:pt x="55566" y="77480"/>
                  </a:lnTo>
                  <a:lnTo>
                    <a:pt x="55566" y="77493"/>
                  </a:lnTo>
                  <a:lnTo>
                    <a:pt x="62677" y="68692"/>
                  </a:lnTo>
                  <a:lnTo>
                    <a:pt x="62665" y="68679"/>
                  </a:lnTo>
                  <a:lnTo>
                    <a:pt x="116170" y="2537"/>
                  </a:lnTo>
                  <a:lnTo>
                    <a:pt x="116183" y="2537"/>
                  </a:lnTo>
                  <a:lnTo>
                    <a:pt x="117973" y="328"/>
                  </a:lnTo>
                  <a:lnTo>
                    <a:pt x="113554" y="-3229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2" name="Freeform: Shape 551"/>
            <p:cNvSpPr/>
            <p:nvPr/>
          </p:nvSpPr>
          <p:spPr>
            <a:xfrm flipV="1">
              <a:off x="8322120" y="258624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54">
                  <a:moveTo>
                    <a:pt x="49344" y="-3295"/>
                  </a:moveTo>
                  <a:lnTo>
                    <a:pt x="-4148" y="62846"/>
                  </a:lnTo>
                  <a:lnTo>
                    <a:pt x="-4135" y="62859"/>
                  </a:lnTo>
                  <a:lnTo>
                    <a:pt x="22319" y="84246"/>
                  </a:lnTo>
                  <a:lnTo>
                    <a:pt x="22319" y="84259"/>
                  </a:lnTo>
                  <a:lnTo>
                    <a:pt x="75811" y="18117"/>
                  </a:lnTo>
                  <a:lnTo>
                    <a:pt x="75811" y="18104"/>
                  </a:lnTo>
                  <a:lnTo>
                    <a:pt x="49357" y="-3283"/>
                  </a:lnTo>
                  <a:lnTo>
                    <a:pt x="49344" y="-3295"/>
                  </a:lnTo>
                </a:path>
              </a:pathLst>
            </a:custGeom>
            <a:solidFill>
              <a:srgbClr val="25489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3" name="Freeform: Shape 552"/>
            <p:cNvSpPr/>
            <p:nvPr/>
          </p:nvSpPr>
          <p:spPr>
            <a:xfrm flipV="1">
              <a:off x="8309160" y="2887920"/>
              <a:ext cx="203400" cy="21636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-360 h 216360"/>
                <a:gd name="textAreaBottom" fmla="*/ 216360 h 216360"/>
              </a:gdLst>
              <a:ahLst/>
              <a:rect l="textAreaLeft" t="textAreaTop" r="textAreaRight" b="textAreaBottom"/>
              <a:pathLst>
                <a:path w="84340" h="89636">
                  <a:moveTo>
                    <a:pt x="51163" y="-3183"/>
                  </a:moveTo>
                  <a:lnTo>
                    <a:pt x="47861" y="-2840"/>
                  </a:lnTo>
                  <a:lnTo>
                    <a:pt x="-4146" y="61486"/>
                  </a:lnTo>
                  <a:lnTo>
                    <a:pt x="-3815" y="61765"/>
                  </a:lnTo>
                  <a:lnTo>
                    <a:pt x="26690" y="86454"/>
                  </a:lnTo>
                  <a:lnTo>
                    <a:pt x="26702" y="86441"/>
                  </a:lnTo>
                  <a:lnTo>
                    <a:pt x="80195" y="20325"/>
                  </a:lnTo>
                  <a:lnTo>
                    <a:pt x="51163" y="-3183"/>
                  </a:lnTo>
                </a:path>
              </a:pathLst>
            </a:custGeom>
            <a:solidFill>
              <a:srgbClr val="25489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4" name="Freeform: Shape 553"/>
            <p:cNvSpPr/>
            <p:nvPr/>
          </p:nvSpPr>
          <p:spPr>
            <a:xfrm flipV="1">
              <a:off x="8165880" y="2707560"/>
              <a:ext cx="199800" cy="21960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360 h 219600"/>
                <a:gd name="textAreaBottom" fmla="*/ 220320 h 219600"/>
              </a:gdLst>
              <a:ahLst/>
              <a:rect l="textAreaLeft" t="textAreaTop" r="textAreaRight" b="textAreaBottom"/>
              <a:pathLst>
                <a:path w="82879" h="91084">
                  <a:moveTo>
                    <a:pt x="47889" y="-3249"/>
                  </a:moveTo>
                  <a:lnTo>
                    <a:pt x="-4105" y="61051"/>
                  </a:lnTo>
                  <a:lnTo>
                    <a:pt x="-3724" y="64353"/>
                  </a:lnTo>
                  <a:lnTo>
                    <a:pt x="25295" y="87835"/>
                  </a:lnTo>
                  <a:lnTo>
                    <a:pt x="30832" y="80990"/>
                  </a:lnTo>
                  <a:lnTo>
                    <a:pt x="78775" y="21719"/>
                  </a:lnTo>
                  <a:lnTo>
                    <a:pt x="47889" y="-3249"/>
                  </a:lnTo>
                </a:path>
              </a:pathLst>
            </a:custGeom>
            <a:solidFill>
              <a:srgbClr val="25489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5" name="Freeform: Shape 554"/>
            <p:cNvSpPr/>
            <p:nvPr/>
          </p:nvSpPr>
          <p:spPr>
            <a:xfrm flipV="1">
              <a:off x="8469000" y="276732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59" h="87541">
                  <a:moveTo>
                    <a:pt x="49316" y="-3228"/>
                  </a:moveTo>
                  <a:lnTo>
                    <a:pt x="17108" y="36573"/>
                  </a:lnTo>
                  <a:lnTo>
                    <a:pt x="-4190" y="62913"/>
                  </a:lnTo>
                  <a:lnTo>
                    <a:pt x="-4190" y="62913"/>
                  </a:lnTo>
                  <a:lnTo>
                    <a:pt x="6478" y="71549"/>
                  </a:lnTo>
                  <a:lnTo>
                    <a:pt x="22252" y="84313"/>
                  </a:lnTo>
                  <a:lnTo>
                    <a:pt x="22265" y="84313"/>
                  </a:lnTo>
                  <a:lnTo>
                    <a:pt x="75770" y="18171"/>
                  </a:lnTo>
                  <a:lnTo>
                    <a:pt x="75744" y="18158"/>
                  </a:lnTo>
                  <a:lnTo>
                    <a:pt x="49316" y="-3228"/>
                  </a:lnTo>
                </a:path>
              </a:pathLst>
            </a:custGeom>
            <a:solidFill>
              <a:srgbClr val="25489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6" name="Freeform: Shape 555"/>
            <p:cNvSpPr/>
            <p:nvPr/>
          </p:nvSpPr>
          <p:spPr>
            <a:xfrm flipV="1">
              <a:off x="8701200" y="2801880"/>
              <a:ext cx="21960" cy="2736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360 h 27360"/>
                <a:gd name="textAreaBottom" fmla="*/ 28080 h 27360"/>
              </a:gdLst>
              <a:ahLst/>
              <a:rect l="textAreaLeft" t="textAreaTop" r="textAreaRight" b="textAreaBottom"/>
              <a:pathLst>
                <a:path w="9270" h="11455">
                  <a:moveTo>
                    <a:pt x="5040" y="-3250"/>
                  </a:moveTo>
                  <a:lnTo>
                    <a:pt x="-4231" y="8205"/>
                  </a:lnTo>
                  <a:cubicBezTo>
                    <a:pt x="-1158" y="6567"/>
                    <a:pt x="1929" y="4967"/>
                    <a:pt x="5040" y="3418"/>
                  </a:cubicBezTo>
                  <a:lnTo>
                    <a:pt x="5040" y="-3250"/>
                  </a:lnTo>
                </a:path>
              </a:pathLst>
            </a:custGeom>
            <a:solidFill>
              <a:srgbClr val="25489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280" bIns="-17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7" name="Freeform: Shape 556"/>
            <p:cNvSpPr/>
            <p:nvPr/>
          </p:nvSpPr>
          <p:spPr>
            <a:xfrm flipV="1">
              <a:off x="8394120" y="2827800"/>
              <a:ext cx="192960" cy="21132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71" h="87528">
                  <a:moveTo>
                    <a:pt x="49336" y="-3206"/>
                  </a:moveTo>
                  <a:lnTo>
                    <a:pt x="-4168" y="62935"/>
                  </a:lnTo>
                  <a:lnTo>
                    <a:pt x="-4156" y="62948"/>
                  </a:lnTo>
                  <a:lnTo>
                    <a:pt x="16304" y="79471"/>
                  </a:lnTo>
                  <a:lnTo>
                    <a:pt x="22298" y="84322"/>
                  </a:lnTo>
                  <a:lnTo>
                    <a:pt x="58963" y="38996"/>
                  </a:lnTo>
                  <a:lnTo>
                    <a:pt x="75803" y="18181"/>
                  </a:lnTo>
                  <a:lnTo>
                    <a:pt x="75803" y="18181"/>
                  </a:lnTo>
                  <a:lnTo>
                    <a:pt x="49350" y="-3206"/>
                  </a:lnTo>
                  <a:lnTo>
                    <a:pt x="49336" y="-3206"/>
                  </a:lnTo>
                </a:path>
              </a:pathLst>
            </a:custGeom>
            <a:solidFill>
              <a:srgbClr val="27326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8" name="Freeform: Shape 557"/>
            <p:cNvSpPr/>
            <p:nvPr/>
          </p:nvSpPr>
          <p:spPr>
            <a:xfrm flipV="1">
              <a:off x="8247960" y="2646360"/>
              <a:ext cx="192600" cy="2113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-360 h 211320"/>
                <a:gd name="textAreaBottom" fmla="*/ 211320 h 211320"/>
              </a:gdLst>
              <a:ahLst/>
              <a:rect l="textAreaLeft" t="textAreaTop" r="textAreaRight" b="textAreaBottom"/>
              <a:pathLst>
                <a:path w="79908" h="87541">
                  <a:moveTo>
                    <a:pt x="49353" y="-3273"/>
                  </a:moveTo>
                  <a:lnTo>
                    <a:pt x="29502" y="21263"/>
                  </a:lnTo>
                  <a:lnTo>
                    <a:pt x="-4127" y="62869"/>
                  </a:lnTo>
                  <a:lnTo>
                    <a:pt x="22289" y="84255"/>
                  </a:lnTo>
                  <a:lnTo>
                    <a:pt x="22315" y="84268"/>
                  </a:lnTo>
                  <a:lnTo>
                    <a:pt x="65062" y="31385"/>
                  </a:lnTo>
                  <a:lnTo>
                    <a:pt x="75781" y="18139"/>
                  </a:lnTo>
                  <a:lnTo>
                    <a:pt x="62573" y="7446"/>
                  </a:lnTo>
                  <a:lnTo>
                    <a:pt x="49353" y="-3260"/>
                  </a:lnTo>
                  <a:lnTo>
                    <a:pt x="49353" y="-3273"/>
                  </a:lnTo>
                </a:path>
              </a:pathLst>
            </a:custGeom>
            <a:solidFill>
              <a:srgbClr val="27326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9" name="Freeform: Shape 558"/>
            <p:cNvSpPr/>
            <p:nvPr/>
          </p:nvSpPr>
          <p:spPr>
            <a:xfrm flipV="1">
              <a:off x="8397000" y="2564640"/>
              <a:ext cx="164160" cy="17244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-360 h 172440"/>
                <a:gd name="textAreaBottom" fmla="*/ 172440 h 172440"/>
              </a:gdLst>
              <a:ahLst/>
              <a:rect l="textAreaLeft" t="textAreaTop" r="textAreaRight" b="textAreaBottom"/>
              <a:pathLst>
                <a:path w="68021" h="71450">
                  <a:moveTo>
                    <a:pt x="49327" y="-3311"/>
                  </a:moveTo>
                  <a:lnTo>
                    <a:pt x="5766" y="50512"/>
                  </a:lnTo>
                  <a:lnTo>
                    <a:pt x="-4165" y="62780"/>
                  </a:lnTo>
                  <a:lnTo>
                    <a:pt x="-4165" y="62780"/>
                  </a:lnTo>
                  <a:lnTo>
                    <a:pt x="2451" y="68140"/>
                  </a:lnTo>
                  <a:cubicBezTo>
                    <a:pt x="20777" y="46372"/>
                    <a:pt x="41453" y="26192"/>
                    <a:pt x="63856" y="8424"/>
                  </a:cubicBezTo>
                  <a:lnTo>
                    <a:pt x="61799" y="6761"/>
                  </a:lnTo>
                  <a:lnTo>
                    <a:pt x="49327" y="-3311"/>
                  </a:lnTo>
                </a:path>
              </a:pathLst>
            </a:custGeom>
            <a:solidFill>
              <a:srgbClr val="27326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0" name="Freeform: Shape 559"/>
            <p:cNvSpPr/>
            <p:nvPr/>
          </p:nvSpPr>
          <p:spPr>
            <a:xfrm flipV="1">
              <a:off x="8543520" y="2726280"/>
              <a:ext cx="179640" cy="19188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-360 h 191880"/>
                <a:gd name="textAreaBottom" fmla="*/ 191880 h 191880"/>
              </a:gdLst>
              <a:ahLst/>
              <a:rect l="textAreaLeft" t="textAreaTop" r="textAreaRight" b="textAreaBottom"/>
              <a:pathLst>
                <a:path w="74523" h="79616">
                  <a:moveTo>
                    <a:pt x="49296" y="-3247"/>
                  </a:moveTo>
                  <a:lnTo>
                    <a:pt x="30944" y="19448"/>
                  </a:lnTo>
                  <a:lnTo>
                    <a:pt x="-4209" y="62907"/>
                  </a:lnTo>
                  <a:lnTo>
                    <a:pt x="-4196" y="62907"/>
                  </a:lnTo>
                  <a:lnTo>
                    <a:pt x="12453" y="76369"/>
                  </a:lnTo>
                  <a:cubicBezTo>
                    <a:pt x="23820" y="67873"/>
                    <a:pt x="35580" y="60012"/>
                    <a:pt x="47696" y="52861"/>
                  </a:cubicBezTo>
                  <a:lnTo>
                    <a:pt x="70314" y="24883"/>
                  </a:lnTo>
                  <a:lnTo>
                    <a:pt x="70314" y="13745"/>
                  </a:lnTo>
                  <a:lnTo>
                    <a:pt x="49296" y="-3247"/>
                  </a:lnTo>
                </a:path>
              </a:pathLst>
            </a:custGeom>
            <a:solidFill>
              <a:srgbClr val="27326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1" name="Freeform: Shape 560"/>
            <p:cNvSpPr/>
            <p:nvPr/>
          </p:nvSpPr>
          <p:spPr>
            <a:xfrm flipV="1">
              <a:off x="7536960" y="2535840"/>
              <a:ext cx="241200" cy="282600"/>
            </a:xfrm>
            <a:custGeom>
              <a:avLst/>
              <a:gdLst>
                <a:gd name="textAreaLeft" fmla="*/ 0 w 241200"/>
                <a:gd name="textAreaRight" fmla="*/ 241560 w 241200"/>
                <a:gd name="textAreaTop" fmla="*/ -360 h 282600"/>
                <a:gd name="textAreaBottom" fmla="*/ 282600 h 282600"/>
              </a:gdLst>
              <a:ahLst/>
              <a:rect l="textAreaLeft" t="textAreaTop" r="textAreaRight" b="textAreaBottom"/>
              <a:pathLst>
                <a:path w="99998" h="117139">
                  <a:moveTo>
                    <a:pt x="-3795" y="113768"/>
                  </a:moveTo>
                  <a:cubicBezTo>
                    <a:pt x="-7541" y="110745"/>
                    <a:pt x="66093" y="-3301"/>
                    <a:pt x="66093" y="-3301"/>
                  </a:cubicBezTo>
                  <a:lnTo>
                    <a:pt x="96066" y="20956"/>
                  </a:lnTo>
                  <a:cubicBezTo>
                    <a:pt x="96066" y="20956"/>
                    <a:pt x="-36" y="116803"/>
                    <a:pt x="-3795" y="113768"/>
                  </a:cubicBezTo>
                </a:path>
              </a:pathLst>
            </a:custGeom>
            <a:solidFill>
              <a:srgbClr val="f89c2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2" name="Freeform: Shape 561"/>
            <p:cNvSpPr/>
            <p:nvPr/>
          </p:nvSpPr>
          <p:spPr>
            <a:xfrm flipV="1">
              <a:off x="7516080" y="2517840"/>
              <a:ext cx="61920" cy="6192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360 h 61920"/>
                <a:gd name="textAreaBottom" fmla="*/ 62640 h 61920"/>
              </a:gdLst>
              <a:ahLst/>
              <a:rect l="textAreaLeft" t="textAreaTop" r="textAreaRight" b="textAreaBottom"/>
              <a:pathLst>
                <a:path w="25707" h="25706">
                  <a:moveTo>
                    <a:pt x="18936" y="17581"/>
                  </a:moveTo>
                  <a:cubicBezTo>
                    <a:pt x="23407" y="12056"/>
                    <a:pt x="22568" y="3979"/>
                    <a:pt x="17018" y="-491"/>
                  </a:cubicBezTo>
                  <a:cubicBezTo>
                    <a:pt x="11532" y="-4949"/>
                    <a:pt x="3416" y="-4098"/>
                    <a:pt x="-1054" y="1414"/>
                  </a:cubicBezTo>
                  <a:cubicBezTo>
                    <a:pt x="-5511" y="6938"/>
                    <a:pt x="-4635" y="15015"/>
                    <a:pt x="864" y="19486"/>
                  </a:cubicBezTo>
                  <a:cubicBezTo>
                    <a:pt x="6388" y="23969"/>
                    <a:pt x="14491" y="23105"/>
                    <a:pt x="18936" y="17581"/>
                  </a:cubicBezTo>
                </a:path>
              </a:pathLst>
            </a:custGeom>
            <a:solidFill>
              <a:srgbClr val="f89c2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3" name="Freeform: Shape 562"/>
            <p:cNvSpPr/>
            <p:nvPr/>
          </p:nvSpPr>
          <p:spPr>
            <a:xfrm flipV="1">
              <a:off x="7569360" y="2563560"/>
              <a:ext cx="196200" cy="20844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-360 h 208440"/>
                <a:gd name="textAreaBottom" fmla="*/ 208440 h 208440"/>
              </a:gdLst>
              <a:ahLst/>
              <a:rect l="textAreaLeft" t="textAreaTop" r="textAreaRight" b="textAreaBottom"/>
              <a:pathLst>
                <a:path w="81394" h="86347">
                  <a:moveTo>
                    <a:pt x="63819" y="-3304"/>
                  </a:moveTo>
                  <a:lnTo>
                    <a:pt x="-3936" y="80465"/>
                  </a:lnTo>
                  <a:cubicBezTo>
                    <a:pt x="-3148" y="81252"/>
                    <a:pt x="-2488" y="82116"/>
                    <a:pt x="-1955" y="83043"/>
                  </a:cubicBezTo>
                  <a:cubicBezTo>
                    <a:pt x="20817" y="62825"/>
                    <a:pt x="62739" y="21486"/>
                    <a:pt x="77458" y="6907"/>
                  </a:cubicBezTo>
                  <a:cubicBezTo>
                    <a:pt x="73102" y="3859"/>
                    <a:pt x="68505" y="443"/>
                    <a:pt x="63819" y="-3304"/>
                  </a:cubicBezTo>
                </a:path>
              </a:pathLst>
            </a:custGeom>
            <a:solidFill>
              <a:srgbClr val="de90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4" name="Freeform: Shape 563"/>
            <p:cNvSpPr/>
            <p:nvPr/>
          </p:nvSpPr>
          <p:spPr>
            <a:xfrm flipV="1">
              <a:off x="7530840" y="251748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-360 h 52200"/>
                <a:gd name="textAreaBottom" fmla="*/ 52200 h 52200"/>
              </a:gdLst>
              <a:ahLst/>
              <a:rect l="textAreaLeft" t="textAreaTop" r="textAreaRight" b="textAreaBottom"/>
              <a:pathLst>
                <a:path w="19585" h="21729">
                  <a:moveTo>
                    <a:pt x="12022" y="-3350"/>
                  </a:moveTo>
                  <a:lnTo>
                    <a:pt x="-3904" y="16335"/>
                  </a:lnTo>
                  <a:cubicBezTo>
                    <a:pt x="-1732" y="17706"/>
                    <a:pt x="706" y="18379"/>
                    <a:pt x="3119" y="18379"/>
                  </a:cubicBezTo>
                  <a:cubicBezTo>
                    <a:pt x="6777" y="18379"/>
                    <a:pt x="10358" y="16830"/>
                    <a:pt x="12860" y="13744"/>
                  </a:cubicBezTo>
                  <a:cubicBezTo>
                    <a:pt x="16289" y="9489"/>
                    <a:pt x="16518" y="3749"/>
                    <a:pt x="13952" y="-721"/>
                  </a:cubicBezTo>
                  <a:cubicBezTo>
                    <a:pt x="13965" y="-734"/>
                    <a:pt x="13990" y="-760"/>
                    <a:pt x="14003" y="-772"/>
                  </a:cubicBezTo>
                  <a:cubicBezTo>
                    <a:pt x="13470" y="-1699"/>
                    <a:pt x="12809" y="-2563"/>
                    <a:pt x="12022" y="-3350"/>
                  </a:cubicBezTo>
                </a:path>
              </a:pathLst>
            </a:custGeom>
            <a:solidFill>
              <a:srgbClr val="de90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5" name="Freeform: Shape 564"/>
            <p:cNvSpPr/>
            <p:nvPr/>
          </p:nvSpPr>
          <p:spPr>
            <a:xfrm flipV="1">
              <a:off x="7645320" y="2710440"/>
              <a:ext cx="194040" cy="158040"/>
            </a:xfrm>
            <a:custGeom>
              <a:avLst/>
              <a:gdLst>
                <a:gd name="textAreaLeft" fmla="*/ 0 w 194040"/>
                <a:gd name="textAreaRight" fmla="*/ 194400 w 194040"/>
                <a:gd name="textAreaTop" fmla="*/ -360 h 158040"/>
                <a:gd name="textAreaBottom" fmla="*/ 158040 h 158040"/>
              </a:gdLst>
              <a:ahLst/>
              <a:rect l="textAreaLeft" t="textAreaTop" r="textAreaRight" b="textAreaBottom"/>
              <a:pathLst>
                <a:path w="80373" h="65486">
                  <a:moveTo>
                    <a:pt x="76207" y="61809"/>
                  </a:moveTo>
                  <a:cubicBezTo>
                    <a:pt x="78455" y="59015"/>
                    <a:pt x="62351" y="42327"/>
                    <a:pt x="40278" y="24484"/>
                  </a:cubicBezTo>
                  <a:cubicBezTo>
                    <a:pt x="18206" y="6615"/>
                    <a:pt x="-1517" y="-5628"/>
                    <a:pt x="-3740" y="-2872"/>
                  </a:cubicBezTo>
                  <a:cubicBezTo>
                    <a:pt x="-5962" y="-116"/>
                    <a:pt x="9100" y="17842"/>
                    <a:pt x="31173" y="35711"/>
                  </a:cubicBezTo>
                  <a:cubicBezTo>
                    <a:pt x="53270" y="53554"/>
                    <a:pt x="73984" y="64552"/>
                    <a:pt x="76207" y="61809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6" name="Freeform: Shape 565"/>
            <p:cNvSpPr/>
            <p:nvPr/>
          </p:nvSpPr>
          <p:spPr>
            <a:xfrm flipV="1">
              <a:off x="7645680" y="2711520"/>
              <a:ext cx="241560" cy="216360"/>
            </a:xfrm>
            <a:custGeom>
              <a:avLst/>
              <a:gdLst>
                <a:gd name="textAreaLeft" fmla="*/ 0 w 241560"/>
                <a:gd name="textAreaRight" fmla="*/ 241920 w 241560"/>
                <a:gd name="textAreaTop" fmla="*/ -360 h 216360"/>
                <a:gd name="textAreaBottom" fmla="*/ 216360 h 216360"/>
              </a:gdLst>
              <a:ahLst/>
              <a:rect l="textAreaLeft" t="textAreaTop" r="textAreaRight" b="textAreaBottom"/>
              <a:pathLst>
                <a:path w="100152" h="89649">
                  <a:moveTo>
                    <a:pt x="96188" y="61395"/>
                  </a:moveTo>
                  <a:lnTo>
                    <a:pt x="16254" y="-3248"/>
                  </a:lnTo>
                  <a:lnTo>
                    <a:pt x="-3964" y="21720"/>
                  </a:lnTo>
                  <a:lnTo>
                    <a:pt x="75983" y="86401"/>
                  </a:lnTo>
                  <a:lnTo>
                    <a:pt x="96188" y="61395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7" name="Freeform: Shape 566"/>
            <p:cNvSpPr/>
            <p:nvPr/>
          </p:nvSpPr>
          <p:spPr>
            <a:xfrm flipV="1">
              <a:off x="7837920" y="271080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-360 h 360"/>
                <a:gd name="textAreaBottom" fmla="*/ 360 h 360"/>
              </a:gdLst>
              <a:ahLst/>
              <a:rect l="textAreaLeft" t="textAreaTop" r="textAreaRight" b="textAreaBottom"/>
              <a:pathLst>
                <a:path w="406" h="279">
                  <a:moveTo>
                    <a:pt x="-3577" y="-3288"/>
                  </a:moveTo>
                  <a:cubicBezTo>
                    <a:pt x="-3667" y="-3174"/>
                    <a:pt x="-3793" y="-3085"/>
                    <a:pt x="-3946" y="-3022"/>
                  </a:cubicBezTo>
                  <a:cubicBezTo>
                    <a:pt x="-3793" y="-3085"/>
                    <a:pt x="-3667" y="-3174"/>
                    <a:pt x="-3577" y="-3288"/>
                  </a:cubicBezTo>
                  <a:moveTo>
                    <a:pt x="-3971" y="-3009"/>
                  </a:moveTo>
                  <a:cubicBezTo>
                    <a:pt x="-3971" y="-3009"/>
                    <a:pt x="-3971" y="-3009"/>
                    <a:pt x="-3984" y="-3009"/>
                  </a:cubicBezTo>
                  <a:cubicBezTo>
                    <a:pt x="-3971" y="-3009"/>
                    <a:pt x="-3971" y="-3009"/>
                    <a:pt x="-3971" y="-3009"/>
                  </a:cubicBezTo>
                </a:path>
              </a:pathLst>
            </a:custGeom>
            <a:solidFill>
              <a:srgbClr val="242a5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8" name="Freeform: Shape 567"/>
            <p:cNvSpPr/>
            <p:nvPr/>
          </p:nvSpPr>
          <p:spPr>
            <a:xfrm flipV="1">
              <a:off x="7732800" y="2710440"/>
              <a:ext cx="105840" cy="76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-360 h 76680"/>
                <a:gd name="textAreaBottom" fmla="*/ 76680 h 76680"/>
              </a:gdLst>
              <a:ahLst/>
              <a:rect l="textAreaLeft" t="textAreaTop" r="textAreaRight" b="textAreaBottom"/>
              <a:pathLst>
                <a:path w="43878" h="31851">
                  <a:moveTo>
                    <a:pt x="1073" y="-3274"/>
                  </a:moveTo>
                  <a:lnTo>
                    <a:pt x="-3969" y="2949"/>
                  </a:lnTo>
                  <a:cubicBezTo>
                    <a:pt x="15423" y="18456"/>
                    <a:pt x="33534" y="28577"/>
                    <a:pt x="38665" y="28577"/>
                  </a:cubicBezTo>
                  <a:cubicBezTo>
                    <a:pt x="39008" y="28577"/>
                    <a:pt x="39287" y="28527"/>
                    <a:pt x="39503" y="28438"/>
                  </a:cubicBezTo>
                  <a:cubicBezTo>
                    <a:pt x="39516" y="28438"/>
                    <a:pt x="39516" y="28438"/>
                    <a:pt x="39516" y="28438"/>
                  </a:cubicBezTo>
                  <a:cubicBezTo>
                    <a:pt x="39528" y="28438"/>
                    <a:pt x="39528" y="28425"/>
                    <a:pt x="39541" y="28425"/>
                  </a:cubicBezTo>
                  <a:cubicBezTo>
                    <a:pt x="39694" y="28361"/>
                    <a:pt x="39820" y="28273"/>
                    <a:pt x="39909" y="28158"/>
                  </a:cubicBezTo>
                  <a:lnTo>
                    <a:pt x="39909" y="28158"/>
                  </a:lnTo>
                  <a:lnTo>
                    <a:pt x="1073" y="-3274"/>
                  </a:ln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9" name="Freeform: Shape 568"/>
            <p:cNvSpPr/>
            <p:nvPr/>
          </p:nvSpPr>
          <p:spPr>
            <a:xfrm flipV="1">
              <a:off x="7745040" y="2711520"/>
              <a:ext cx="127800" cy="11196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-360 h 111960"/>
                <a:gd name="textAreaBottom" fmla="*/ 111960 h 111960"/>
              </a:gdLst>
              <a:ahLst/>
              <a:rect l="textAreaLeft" t="textAreaTop" r="textAreaRight" b="textAreaBottom"/>
              <a:pathLst>
                <a:path w="53022" h="46431">
                  <a:moveTo>
                    <a:pt x="8152" y="-3267"/>
                  </a:moveTo>
                  <a:lnTo>
                    <a:pt x="-3976" y="11731"/>
                  </a:lnTo>
                  <a:lnTo>
                    <a:pt x="34861" y="43164"/>
                  </a:lnTo>
                  <a:lnTo>
                    <a:pt x="34861" y="43164"/>
                  </a:lnTo>
                  <a:lnTo>
                    <a:pt x="49047" y="25612"/>
                  </a:lnTo>
                  <a:cubicBezTo>
                    <a:pt x="37452" y="18780"/>
                    <a:pt x="23100" y="8747"/>
                    <a:pt x="8152" y="-3267"/>
                  </a:cubicBez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0" name="Freeform: Shape 569"/>
            <p:cNvSpPr/>
            <p:nvPr/>
          </p:nvSpPr>
          <p:spPr>
            <a:xfrm flipV="1">
              <a:off x="7646400" y="2733480"/>
              <a:ext cx="367560" cy="330480"/>
            </a:xfrm>
            <a:custGeom>
              <a:avLst/>
              <a:gdLst>
                <a:gd name="textAreaLeft" fmla="*/ 0 w 367560"/>
                <a:gd name="textAreaRight" fmla="*/ 367920 w 367560"/>
                <a:gd name="textAreaTop" fmla="*/ 360 h 330480"/>
                <a:gd name="textAreaBottom" fmla="*/ 331200 h 330480"/>
              </a:gdLst>
              <a:ahLst/>
              <a:rect l="textAreaLeft" t="textAreaTop" r="textAreaRight" b="textAreaBottom"/>
              <a:pathLst>
                <a:path w="152247" h="136956">
                  <a:moveTo>
                    <a:pt x="148266" y="93784"/>
                  </a:moveTo>
                  <a:lnTo>
                    <a:pt x="28339" y="-3219"/>
                  </a:lnTo>
                  <a:lnTo>
                    <a:pt x="-3982" y="36748"/>
                  </a:lnTo>
                  <a:lnTo>
                    <a:pt x="115944" y="133738"/>
                  </a:lnTo>
                  <a:lnTo>
                    <a:pt x="148266" y="93784"/>
                  </a:lnTo>
                </a:path>
              </a:pathLst>
            </a:custGeom>
            <a:solidFill>
              <a:srgbClr val="c926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1" name="Freeform: Shape 570"/>
            <p:cNvSpPr/>
            <p:nvPr/>
          </p:nvSpPr>
          <p:spPr>
            <a:xfrm flipV="1">
              <a:off x="7644960" y="2730960"/>
              <a:ext cx="291960" cy="23904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36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21030" h="99046">
                  <a:moveTo>
                    <a:pt x="116509" y="94779"/>
                  </a:moveTo>
                  <a:cubicBezTo>
                    <a:pt x="120979" y="89280"/>
                    <a:pt x="97751" y="63067"/>
                    <a:pt x="64617" y="36283"/>
                  </a:cubicBezTo>
                  <a:cubicBezTo>
                    <a:pt x="31495" y="9524"/>
                    <a:pt x="1028" y="-7723"/>
                    <a:pt x="-3417" y="-2211"/>
                  </a:cubicBezTo>
                  <a:cubicBezTo>
                    <a:pt x="-7901" y="3301"/>
                    <a:pt x="15328" y="29501"/>
                    <a:pt x="48463" y="56273"/>
                  </a:cubicBezTo>
                  <a:cubicBezTo>
                    <a:pt x="81558" y="83070"/>
                    <a:pt x="112051" y="100303"/>
                    <a:pt x="116509" y="94779"/>
                  </a:cubicBezTo>
                </a:path>
              </a:pathLst>
            </a:custGeom>
            <a:solidFill>
              <a:srgbClr val="c926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2" name="Freeform: Shape 571"/>
            <p:cNvSpPr/>
            <p:nvPr/>
          </p:nvSpPr>
          <p:spPr>
            <a:xfrm flipV="1">
              <a:off x="7900920" y="2733480"/>
              <a:ext cx="57960" cy="5832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360 h 58320"/>
                <a:gd name="textAreaBottom" fmla="*/ 59040 h 58320"/>
              </a:gdLst>
              <a:ahLst/>
              <a:rect l="textAreaLeft" t="textAreaTop" r="textAreaRight" b="textAreaBottom"/>
              <a:pathLst>
                <a:path w="24143" h="24333">
                  <a:moveTo>
                    <a:pt x="-4010" y="-3269"/>
                  </a:moveTo>
                  <a:cubicBezTo>
                    <a:pt x="7217" y="8846"/>
                    <a:pt x="13072" y="18054"/>
                    <a:pt x="10620" y="21064"/>
                  </a:cubicBezTo>
                  <a:lnTo>
                    <a:pt x="20133" y="9303"/>
                  </a:lnTo>
                  <a:cubicBezTo>
                    <a:pt x="12881" y="6205"/>
                    <a:pt x="4715" y="1950"/>
                    <a:pt x="-4010" y="-3269"/>
                  </a:cubicBezTo>
                </a:path>
              </a:pathLst>
            </a:custGeom>
            <a:solidFill>
              <a:srgbClr val="b4233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3" name="Freeform: Shape 572"/>
            <p:cNvSpPr/>
            <p:nvPr/>
          </p:nvSpPr>
          <p:spPr>
            <a:xfrm flipV="1">
              <a:off x="7774560" y="2730240"/>
              <a:ext cx="162720" cy="12924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-360 h 129240"/>
                <a:gd name="textAreaBottom" fmla="*/ 129240 h 129240"/>
              </a:gdLst>
              <a:ahLst/>
              <a:rect l="textAreaLeft" t="textAreaTop" r="textAreaRight" b="textAreaBottom"/>
              <a:pathLst>
                <a:path w="67455" h="53606">
                  <a:moveTo>
                    <a:pt x="8114" y="-3257"/>
                  </a:moveTo>
                  <a:lnTo>
                    <a:pt x="-3989" y="11716"/>
                  </a:lnTo>
                  <a:cubicBezTo>
                    <a:pt x="24535" y="34614"/>
                    <a:pt x="50874" y="50350"/>
                    <a:pt x="60044" y="50350"/>
                  </a:cubicBezTo>
                  <a:cubicBezTo>
                    <a:pt x="61263" y="50350"/>
                    <a:pt x="62165" y="50083"/>
                    <a:pt x="62749" y="49511"/>
                  </a:cubicBezTo>
                  <a:lnTo>
                    <a:pt x="62749" y="49511"/>
                  </a:lnTo>
                  <a:cubicBezTo>
                    <a:pt x="62813" y="49448"/>
                    <a:pt x="62863" y="49397"/>
                    <a:pt x="62914" y="49321"/>
                  </a:cubicBezTo>
                  <a:lnTo>
                    <a:pt x="62914" y="49321"/>
                  </a:lnTo>
                  <a:cubicBezTo>
                    <a:pt x="65365" y="46311"/>
                    <a:pt x="59511" y="37103"/>
                    <a:pt x="48284" y="24988"/>
                  </a:cubicBezTo>
                  <a:cubicBezTo>
                    <a:pt x="35711" y="17444"/>
                    <a:pt x="21982" y="7881"/>
                    <a:pt x="8114" y="-3257"/>
                  </a:cubicBezTo>
                </a:path>
              </a:pathLst>
            </a:custGeom>
            <a:solidFill>
              <a:srgbClr val="b4233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4" name="Freeform: Shape 573"/>
            <p:cNvSpPr/>
            <p:nvPr/>
          </p:nvSpPr>
          <p:spPr>
            <a:xfrm flipV="1">
              <a:off x="7642800" y="2747520"/>
              <a:ext cx="393840" cy="326880"/>
            </a:xfrm>
            <a:custGeom>
              <a:avLst/>
              <a:gdLst>
                <a:gd name="textAreaLeft" fmla="*/ 0 w 393840"/>
                <a:gd name="textAreaRight" fmla="*/ 394200 w 393840"/>
                <a:gd name="textAreaTop" fmla="*/ 360 h 326880"/>
                <a:gd name="textAreaBottom" fmla="*/ 327600 h 326880"/>
              </a:gdLst>
              <a:ahLst/>
              <a:rect l="textAreaLeft" t="textAreaTop" r="textAreaRight" b="textAreaBottom"/>
              <a:pathLst>
                <a:path w="163182" h="135411">
                  <a:moveTo>
                    <a:pt x="157572" y="129160"/>
                  </a:moveTo>
                  <a:cubicBezTo>
                    <a:pt x="166474" y="118136"/>
                    <a:pt x="137938" y="80227"/>
                    <a:pt x="93792" y="44501"/>
                  </a:cubicBezTo>
                  <a:cubicBezTo>
                    <a:pt x="49622" y="8789"/>
                    <a:pt x="6581" y="-11201"/>
                    <a:pt x="-2347" y="-190"/>
                  </a:cubicBezTo>
                  <a:cubicBezTo>
                    <a:pt x="-11287" y="10872"/>
                    <a:pt x="17275" y="48756"/>
                    <a:pt x="61458" y="84494"/>
                  </a:cubicBezTo>
                  <a:cubicBezTo>
                    <a:pt x="105628" y="120206"/>
                    <a:pt x="148643" y="140196"/>
                    <a:pt x="157572" y="129160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5" name="Freeform: Shape 574"/>
            <p:cNvSpPr/>
            <p:nvPr/>
          </p:nvSpPr>
          <p:spPr>
            <a:xfrm flipV="1">
              <a:off x="7646760" y="2754000"/>
              <a:ext cx="776880" cy="795240"/>
            </a:xfrm>
            <a:custGeom>
              <a:avLst/>
              <a:gdLst>
                <a:gd name="textAreaLeft" fmla="*/ 0 w 776880"/>
                <a:gd name="textAreaRight" fmla="*/ 777240 w 776880"/>
                <a:gd name="textAreaTop" fmla="*/ -360 h 795240"/>
                <a:gd name="textAreaBottom" fmla="*/ 795240 h 795240"/>
              </a:gdLst>
              <a:ahLst/>
              <a:rect l="textAreaLeft" t="textAreaTop" r="textAreaRight" b="textAreaBottom"/>
              <a:pathLst>
                <a:path w="321577" h="329222">
                  <a:moveTo>
                    <a:pt x="317537" y="126224"/>
                  </a:moveTo>
                  <a:lnTo>
                    <a:pt x="157618" y="-3126"/>
                  </a:lnTo>
                  <a:lnTo>
                    <a:pt x="-4040" y="196747"/>
                  </a:lnTo>
                  <a:lnTo>
                    <a:pt x="155879" y="326097"/>
                  </a:lnTo>
                  <a:lnTo>
                    <a:pt x="317537" y="126224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6" name="Freeform: Shape 575"/>
            <p:cNvSpPr/>
            <p:nvPr/>
          </p:nvSpPr>
          <p:spPr>
            <a:xfrm flipV="1">
              <a:off x="8033400" y="3230640"/>
              <a:ext cx="393840" cy="326880"/>
            </a:xfrm>
            <a:custGeom>
              <a:avLst/>
              <a:gdLst>
                <a:gd name="textAreaLeft" fmla="*/ 0 w 393840"/>
                <a:gd name="textAreaRight" fmla="*/ 394200 w 393840"/>
                <a:gd name="textAreaTop" fmla="*/ 360 h 326880"/>
                <a:gd name="textAreaBottom" fmla="*/ 327600 h 326880"/>
              </a:gdLst>
              <a:ahLst/>
              <a:rect l="textAreaLeft" t="textAreaTop" r="textAreaRight" b="textAreaBottom"/>
              <a:pathLst>
                <a:path w="163182" h="135420">
                  <a:moveTo>
                    <a:pt x="157457" y="129353"/>
                  </a:moveTo>
                  <a:cubicBezTo>
                    <a:pt x="166372" y="118292"/>
                    <a:pt x="137836" y="80382"/>
                    <a:pt x="93665" y="44695"/>
                  </a:cubicBezTo>
                  <a:cubicBezTo>
                    <a:pt x="49507" y="8970"/>
                    <a:pt x="6467" y="-11045"/>
                    <a:pt x="-2461" y="4"/>
                  </a:cubicBezTo>
                  <a:cubicBezTo>
                    <a:pt x="-11389" y="11040"/>
                    <a:pt x="17173" y="48962"/>
                    <a:pt x="61331" y="84675"/>
                  </a:cubicBezTo>
                  <a:cubicBezTo>
                    <a:pt x="105502" y="120387"/>
                    <a:pt x="148542" y="140377"/>
                    <a:pt x="157457" y="129353"/>
                  </a:cubicBez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7" name="Freeform: Shape 576"/>
            <p:cNvSpPr/>
            <p:nvPr/>
          </p:nvSpPr>
          <p:spPr>
            <a:xfrm flipV="1">
              <a:off x="7803720" y="2746800"/>
              <a:ext cx="228960" cy="160920"/>
            </a:xfrm>
            <a:custGeom>
              <a:avLst/>
              <a:gdLst>
                <a:gd name="textAreaLeft" fmla="*/ 0 w 228960"/>
                <a:gd name="textAreaRight" fmla="*/ 229320 w 228960"/>
                <a:gd name="textAreaTop" fmla="*/ -360 h 160920"/>
                <a:gd name="textAreaBottom" fmla="*/ 160920 h 160920"/>
              </a:gdLst>
              <a:ahLst/>
              <a:rect l="textAreaLeft" t="textAreaTop" r="textAreaRight" b="textAreaBottom"/>
              <a:pathLst>
                <a:path w="94970" h="66776">
                  <a:moveTo>
                    <a:pt x="12148" y="-3245"/>
                  </a:moveTo>
                  <a:lnTo>
                    <a:pt x="-4007" y="16732"/>
                  </a:lnTo>
                  <a:cubicBezTo>
                    <a:pt x="31515" y="45243"/>
                    <a:pt x="66148" y="63531"/>
                    <a:pt x="82645" y="63531"/>
                  </a:cubicBezTo>
                  <a:cubicBezTo>
                    <a:pt x="86455" y="63531"/>
                    <a:pt x="89300" y="62553"/>
                    <a:pt x="90964" y="60496"/>
                  </a:cubicBezTo>
                  <a:lnTo>
                    <a:pt x="12148" y="-3245"/>
                  </a:ln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8" name="Freeform: Shape 577"/>
            <p:cNvSpPr/>
            <p:nvPr/>
          </p:nvSpPr>
          <p:spPr>
            <a:xfrm flipV="1">
              <a:off x="7842960" y="2754720"/>
              <a:ext cx="580680" cy="588240"/>
            </a:xfrm>
            <a:custGeom>
              <a:avLst/>
              <a:gdLst>
                <a:gd name="textAreaLeft" fmla="*/ 0 w 580680"/>
                <a:gd name="textAreaRight" fmla="*/ 581040 w 580680"/>
                <a:gd name="textAreaTop" fmla="*/ 360 h 588240"/>
                <a:gd name="textAreaBottom" fmla="*/ 588960 h 588240"/>
              </a:gdLst>
              <a:ahLst/>
              <a:rect l="textAreaLeft" t="textAreaTop" r="textAreaRight" b="textAreaBottom"/>
              <a:pathLst>
                <a:path w="240474" h="243636">
                  <a:moveTo>
                    <a:pt x="141398" y="-3164"/>
                  </a:moveTo>
                  <a:lnTo>
                    <a:pt x="-4068" y="176732"/>
                  </a:lnTo>
                  <a:lnTo>
                    <a:pt x="74749" y="240473"/>
                  </a:lnTo>
                  <a:lnTo>
                    <a:pt x="74749" y="240473"/>
                  </a:lnTo>
                  <a:lnTo>
                    <a:pt x="236407" y="40600"/>
                  </a:lnTo>
                  <a:cubicBezTo>
                    <a:pt x="234743" y="42658"/>
                    <a:pt x="231898" y="43636"/>
                    <a:pt x="228088" y="43636"/>
                  </a:cubicBezTo>
                  <a:cubicBezTo>
                    <a:pt x="211591" y="43636"/>
                    <a:pt x="176945" y="25360"/>
                    <a:pt x="141398" y="-3164"/>
                  </a:cubicBez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9" name="Freeform: Shape 578"/>
            <p:cNvSpPr/>
            <p:nvPr/>
          </p:nvSpPr>
          <p:spPr>
            <a:xfrm flipV="1">
              <a:off x="8424000" y="3237840"/>
              <a:ext cx="3240" cy="7920"/>
            </a:xfrm>
            <a:custGeom>
              <a:avLst/>
              <a:gdLst>
                <a:gd name="textAreaLeft" fmla="*/ 0 w 3240"/>
                <a:gd name="textAreaRight" fmla="*/ 3600 w 3240"/>
                <a:gd name="textAreaTop" fmla="*/ 360 h 7920"/>
                <a:gd name="textAreaBottom" fmla="*/ 8640 h 7920"/>
              </a:gdLst>
              <a:ahLst/>
              <a:rect l="textAreaLeft" t="textAreaTop" r="textAreaRight" b="textAreaBottom"/>
              <a:pathLst>
                <a:path w="1472" h="3390">
                  <a:moveTo>
                    <a:pt x="-2677" y="-3093"/>
                  </a:moveTo>
                  <a:lnTo>
                    <a:pt x="-2677" y="-3093"/>
                  </a:lnTo>
                  <a:lnTo>
                    <a:pt x="-2677" y="-3093"/>
                  </a:lnTo>
                  <a:moveTo>
                    <a:pt x="-2690" y="-3016"/>
                  </a:moveTo>
                  <a:cubicBezTo>
                    <a:pt x="-2690" y="-3004"/>
                    <a:pt x="-2690" y="-2991"/>
                    <a:pt x="-2703" y="-2978"/>
                  </a:cubicBezTo>
                  <a:cubicBezTo>
                    <a:pt x="-2690" y="-2991"/>
                    <a:pt x="-2690" y="-3004"/>
                    <a:pt x="-2690" y="-3016"/>
                  </a:cubicBezTo>
                  <a:moveTo>
                    <a:pt x="-2703" y="-2940"/>
                  </a:moveTo>
                  <a:cubicBezTo>
                    <a:pt x="-2703" y="-2915"/>
                    <a:pt x="-2715" y="-2889"/>
                    <a:pt x="-2715" y="-2877"/>
                  </a:cubicBezTo>
                  <a:cubicBezTo>
                    <a:pt x="-2715" y="-2889"/>
                    <a:pt x="-2703" y="-2915"/>
                    <a:pt x="-2703" y="-2940"/>
                  </a:cubicBezTo>
                  <a:moveTo>
                    <a:pt x="-2715" y="-2864"/>
                  </a:moveTo>
                  <a:cubicBezTo>
                    <a:pt x="-2969" y="-1645"/>
                    <a:pt x="-3439" y="-591"/>
                    <a:pt x="-4150" y="298"/>
                  </a:cubicBezTo>
                  <a:cubicBezTo>
                    <a:pt x="-3439" y="-591"/>
                    <a:pt x="-2969" y="-1645"/>
                    <a:pt x="-2715" y="-2864"/>
                  </a:cubicBezTo>
                </a:path>
              </a:pathLst>
            </a:custGeom>
            <a:solidFill>
              <a:srgbClr val="242a5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0" name="Freeform: Shape 579"/>
            <p:cNvSpPr/>
            <p:nvPr/>
          </p:nvSpPr>
          <p:spPr>
            <a:xfrm flipV="1">
              <a:off x="8194320" y="3229920"/>
              <a:ext cx="233280" cy="142920"/>
            </a:xfrm>
            <a:custGeom>
              <a:avLst/>
              <a:gdLst>
                <a:gd name="textAreaLeft" fmla="*/ 0 w 233280"/>
                <a:gd name="textAreaRight" fmla="*/ 233640 w 233280"/>
                <a:gd name="textAreaTop" fmla="*/ -360 h 142920"/>
                <a:gd name="textAreaBottom" fmla="*/ 142920 h 142920"/>
              </a:gdLst>
              <a:ahLst/>
              <a:rect l="textAreaLeft" t="textAreaTop" r="textAreaRight" b="textAreaBottom"/>
              <a:pathLst>
                <a:path w="96634" h="59309">
                  <a:moveTo>
                    <a:pt x="5991" y="-3070"/>
                  </a:moveTo>
                  <a:lnTo>
                    <a:pt x="-4118" y="9439"/>
                  </a:lnTo>
                  <a:cubicBezTo>
                    <a:pt x="31429" y="37963"/>
                    <a:pt x="66075" y="56239"/>
                    <a:pt x="82572" y="56239"/>
                  </a:cubicBezTo>
                  <a:cubicBezTo>
                    <a:pt x="86382" y="56239"/>
                    <a:pt x="89227" y="55261"/>
                    <a:pt x="90891" y="53203"/>
                  </a:cubicBezTo>
                  <a:lnTo>
                    <a:pt x="90891" y="53203"/>
                  </a:lnTo>
                  <a:lnTo>
                    <a:pt x="90891" y="53203"/>
                  </a:lnTo>
                  <a:cubicBezTo>
                    <a:pt x="91602" y="52315"/>
                    <a:pt x="92072" y="51260"/>
                    <a:pt x="92326" y="50041"/>
                  </a:cubicBezTo>
                  <a:cubicBezTo>
                    <a:pt x="92326" y="50041"/>
                    <a:pt x="92326" y="50041"/>
                    <a:pt x="92326" y="50028"/>
                  </a:cubicBezTo>
                  <a:cubicBezTo>
                    <a:pt x="92326" y="50016"/>
                    <a:pt x="92338" y="49990"/>
                    <a:pt x="92338" y="49965"/>
                  </a:cubicBezTo>
                  <a:cubicBezTo>
                    <a:pt x="92338" y="49952"/>
                    <a:pt x="92338" y="49939"/>
                    <a:pt x="92338" y="49927"/>
                  </a:cubicBezTo>
                  <a:cubicBezTo>
                    <a:pt x="92351" y="49914"/>
                    <a:pt x="92351" y="49902"/>
                    <a:pt x="92351" y="49889"/>
                  </a:cubicBezTo>
                  <a:cubicBezTo>
                    <a:pt x="92351" y="49864"/>
                    <a:pt x="92364" y="49838"/>
                    <a:pt x="92364" y="49813"/>
                  </a:cubicBezTo>
                  <a:lnTo>
                    <a:pt x="92364" y="49813"/>
                  </a:lnTo>
                  <a:cubicBezTo>
                    <a:pt x="93672" y="42307"/>
                    <a:pt x="86535" y="29048"/>
                    <a:pt x="73504" y="13351"/>
                  </a:cubicBezTo>
                  <a:lnTo>
                    <a:pt x="60906" y="28921"/>
                  </a:lnTo>
                  <a:lnTo>
                    <a:pt x="60906" y="28921"/>
                  </a:lnTo>
                  <a:lnTo>
                    <a:pt x="60906" y="28921"/>
                  </a:lnTo>
                  <a:cubicBezTo>
                    <a:pt x="60665" y="29213"/>
                    <a:pt x="60309" y="29416"/>
                    <a:pt x="59865" y="29518"/>
                  </a:cubicBezTo>
                  <a:cubicBezTo>
                    <a:pt x="59585" y="29594"/>
                    <a:pt x="59281" y="29619"/>
                    <a:pt x="58938" y="29619"/>
                  </a:cubicBezTo>
                  <a:cubicBezTo>
                    <a:pt x="51889" y="29619"/>
                    <a:pt x="30007" y="16221"/>
                    <a:pt x="5991" y="-3070"/>
                  </a:cubicBezTo>
                </a:path>
              </a:pathLst>
            </a:custGeom>
            <a:solidFill>
              <a:srgbClr val="778e9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1" name="Freeform: Shape 580"/>
            <p:cNvSpPr/>
            <p:nvPr/>
          </p:nvSpPr>
          <p:spPr>
            <a:xfrm flipV="1">
              <a:off x="8109000" y="3294000"/>
              <a:ext cx="243000" cy="198360"/>
            </a:xfrm>
            <a:custGeom>
              <a:avLst/>
              <a:gdLst>
                <a:gd name="textAreaLeft" fmla="*/ 0 w 243000"/>
                <a:gd name="textAreaRight" fmla="*/ 243360 w 243000"/>
                <a:gd name="textAreaTop" fmla="*/ -360 h 198360"/>
                <a:gd name="textAreaBottom" fmla="*/ 198360 h 198360"/>
              </a:gdLst>
              <a:ahLst/>
              <a:rect l="textAreaLeft" t="textAreaTop" r="textAreaRight" b="textAreaBottom"/>
              <a:pathLst>
                <a:path w="100700" h="82211">
                  <a:moveTo>
                    <a:pt x="96234" y="78471"/>
                  </a:moveTo>
                  <a:cubicBezTo>
                    <a:pt x="99587" y="74369"/>
                    <a:pt x="79902" y="52893"/>
                    <a:pt x="52330" y="30592"/>
                  </a:cubicBezTo>
                  <a:cubicBezTo>
                    <a:pt x="24733" y="8252"/>
                    <a:pt x="-362" y="-6480"/>
                    <a:pt x="-3728" y="-2339"/>
                  </a:cubicBezTo>
                  <a:cubicBezTo>
                    <a:pt x="-7055" y="1826"/>
                    <a:pt x="12604" y="23251"/>
                    <a:pt x="40189" y="45578"/>
                  </a:cubicBezTo>
                  <a:cubicBezTo>
                    <a:pt x="67786" y="67892"/>
                    <a:pt x="92868" y="82636"/>
                    <a:pt x="96234" y="78471"/>
                  </a:cubicBezTo>
                </a:path>
              </a:pathLst>
            </a:custGeom>
            <a:solidFill>
              <a:srgbClr val="c926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2" name="Freeform: Shape 581"/>
            <p:cNvSpPr/>
            <p:nvPr/>
          </p:nvSpPr>
          <p:spPr>
            <a:xfrm flipV="1">
              <a:off x="8110080" y="3296520"/>
              <a:ext cx="319320" cy="291600"/>
            </a:xfrm>
            <a:custGeom>
              <a:avLst/>
              <a:gdLst>
                <a:gd name="textAreaLeft" fmla="*/ 0 w 319320"/>
                <a:gd name="textAreaRight" fmla="*/ 319680 w 319320"/>
                <a:gd name="textAreaTop" fmla="*/ 360 h 291600"/>
                <a:gd name="textAreaBottom" fmla="*/ 292320 h 291600"/>
              </a:gdLst>
              <a:ahLst/>
              <a:rect l="textAreaLeft" t="textAreaTop" r="textAreaRight" b="textAreaBottom"/>
              <a:pathLst>
                <a:path w="132295" h="120789">
                  <a:moveTo>
                    <a:pt x="128190" y="77804"/>
                  </a:moveTo>
                  <a:lnTo>
                    <a:pt x="28254" y="-3018"/>
                  </a:lnTo>
                  <a:lnTo>
                    <a:pt x="-4106" y="36961"/>
                  </a:lnTo>
                  <a:lnTo>
                    <a:pt x="95856" y="117771"/>
                  </a:lnTo>
                  <a:lnTo>
                    <a:pt x="128190" y="77804"/>
                  </a:lnTo>
                </a:path>
              </a:pathLst>
            </a:custGeom>
            <a:solidFill>
              <a:srgbClr val="c926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3" name="Freeform: Shape 582"/>
            <p:cNvSpPr/>
            <p:nvPr/>
          </p:nvSpPr>
          <p:spPr>
            <a:xfrm flipV="1">
              <a:off x="8349120" y="3294360"/>
              <a:ext cx="2160" cy="108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-360 h 1080"/>
                <a:gd name="textAreaBottom" fmla="*/ 1080 h 1080"/>
              </a:gdLst>
              <a:ahLst/>
              <a:rect l="textAreaLeft" t="textAreaTop" r="textAreaRight" b="textAreaBottom"/>
              <a:pathLst>
                <a:path w="1041" h="596">
                  <a:moveTo>
                    <a:pt x="-3088" y="-3073"/>
                  </a:moveTo>
                  <a:cubicBezTo>
                    <a:pt x="-3329" y="-2781"/>
                    <a:pt x="-3684" y="-2577"/>
                    <a:pt x="-4129" y="-2476"/>
                  </a:cubicBezTo>
                  <a:cubicBezTo>
                    <a:pt x="-3684" y="-2577"/>
                    <a:pt x="-3329" y="-2781"/>
                    <a:pt x="-3088" y="-3073"/>
                  </a:cubicBezTo>
                </a:path>
              </a:pathLst>
            </a:custGeom>
            <a:solidFill>
              <a:srgbClr val="6d828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4" name="Freeform: Shape 583"/>
            <p:cNvSpPr/>
            <p:nvPr/>
          </p:nvSpPr>
          <p:spPr>
            <a:xfrm flipV="1">
              <a:off x="8218800" y="3294000"/>
              <a:ext cx="132120" cy="9684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-360 h 96840"/>
                <a:gd name="textAreaBottom" fmla="*/ 96840 h 96840"/>
              </a:gdLst>
              <a:ahLst/>
              <a:rect l="textAreaLeft" t="textAreaTop" r="textAreaRight" b="textAreaBottom"/>
              <a:pathLst>
                <a:path w="54876" h="40169">
                  <a:moveTo>
                    <a:pt x="1935" y="-3055"/>
                  </a:moveTo>
                  <a:lnTo>
                    <a:pt x="-4110" y="4425"/>
                  </a:lnTo>
                  <a:cubicBezTo>
                    <a:pt x="19892" y="23691"/>
                    <a:pt x="41800" y="37115"/>
                    <a:pt x="48810" y="37115"/>
                  </a:cubicBezTo>
                  <a:cubicBezTo>
                    <a:pt x="49141" y="37115"/>
                    <a:pt x="49458" y="37090"/>
                    <a:pt x="49725" y="37013"/>
                  </a:cubicBezTo>
                  <a:cubicBezTo>
                    <a:pt x="50170" y="36912"/>
                    <a:pt x="50525" y="36709"/>
                    <a:pt x="50766" y="36417"/>
                  </a:cubicBezTo>
                  <a:lnTo>
                    <a:pt x="50766" y="36417"/>
                  </a:lnTo>
                  <a:lnTo>
                    <a:pt x="1935" y="-3055"/>
                  </a:lnTo>
                </a:path>
              </a:pathLst>
            </a:custGeom>
            <a:solidFill>
              <a:srgbClr val="b4233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5" name="Freeform: Shape 584"/>
            <p:cNvSpPr/>
            <p:nvPr/>
          </p:nvSpPr>
          <p:spPr>
            <a:xfrm flipV="1">
              <a:off x="8233560" y="3295800"/>
              <a:ext cx="155880" cy="131400"/>
            </a:xfrm>
            <a:custGeom>
              <a:avLst/>
              <a:gdLst>
                <a:gd name="textAreaLeft" fmla="*/ 0 w 155880"/>
                <a:gd name="textAreaRight" fmla="*/ 156240 w 155880"/>
                <a:gd name="textAreaTop" fmla="*/ -360 h 131400"/>
                <a:gd name="textAreaBottom" fmla="*/ 131400 h 131400"/>
              </a:gdLst>
              <a:ahLst/>
              <a:rect l="textAreaLeft" t="textAreaTop" r="textAreaRight" b="textAreaBottom"/>
              <a:pathLst>
                <a:path w="64592" h="54470">
                  <a:moveTo>
                    <a:pt x="8010" y="-3048"/>
                  </a:moveTo>
                  <a:lnTo>
                    <a:pt x="-4118" y="11951"/>
                  </a:lnTo>
                  <a:lnTo>
                    <a:pt x="44713" y="51422"/>
                  </a:lnTo>
                  <a:lnTo>
                    <a:pt x="44713" y="51422"/>
                  </a:lnTo>
                  <a:lnTo>
                    <a:pt x="60474" y="31940"/>
                  </a:lnTo>
                  <a:cubicBezTo>
                    <a:pt x="45818" y="24587"/>
                    <a:pt x="27188" y="12344"/>
                    <a:pt x="8010" y="-3048"/>
                  </a:cubicBezTo>
                </a:path>
              </a:pathLst>
            </a:custGeom>
            <a:solidFill>
              <a:srgbClr val="b4233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6" name="Freeform: Shape 585"/>
            <p:cNvSpPr/>
            <p:nvPr/>
          </p:nvSpPr>
          <p:spPr>
            <a:xfrm flipV="1">
              <a:off x="8117640" y="3324240"/>
              <a:ext cx="342720" cy="282600"/>
            </a:xfrm>
            <a:custGeom>
              <a:avLst/>
              <a:gdLst>
                <a:gd name="textAreaLeft" fmla="*/ 0 w 342720"/>
                <a:gd name="textAreaRight" fmla="*/ 343080 w 342720"/>
                <a:gd name="textAreaTop" fmla="*/ -360 h 282600"/>
                <a:gd name="textAreaBottom" fmla="*/ 282600 h 282600"/>
              </a:gdLst>
              <a:ahLst/>
              <a:rect l="textAreaLeft" t="textAreaTop" r="textAreaRight" b="textAreaBottom"/>
              <a:pathLst>
                <a:path w="142032" h="117103">
                  <a:moveTo>
                    <a:pt x="136861" y="112133"/>
                  </a:moveTo>
                  <a:cubicBezTo>
                    <a:pt x="143579" y="103840"/>
                    <a:pt x="117671" y="71798"/>
                    <a:pt x="79025" y="40544"/>
                  </a:cubicBezTo>
                  <a:cubicBezTo>
                    <a:pt x="40404" y="9276"/>
                    <a:pt x="3663" y="-9329"/>
                    <a:pt x="-3068" y="-1036"/>
                  </a:cubicBezTo>
                  <a:cubicBezTo>
                    <a:pt x="-9723" y="7244"/>
                    <a:pt x="16147" y="39274"/>
                    <a:pt x="54793" y="70515"/>
                  </a:cubicBezTo>
                  <a:cubicBezTo>
                    <a:pt x="93439" y="101758"/>
                    <a:pt x="130193" y="120401"/>
                    <a:pt x="136861" y="112133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7" name="Freeform: Shape 586"/>
            <p:cNvSpPr/>
            <p:nvPr/>
          </p:nvSpPr>
          <p:spPr>
            <a:xfrm flipV="1">
              <a:off x="8204760" y="3438000"/>
              <a:ext cx="363960" cy="297000"/>
            </a:xfrm>
            <a:custGeom>
              <a:avLst/>
              <a:gdLst>
                <a:gd name="textAreaLeft" fmla="*/ 0 w 363960"/>
                <a:gd name="textAreaRight" fmla="*/ 364320 w 363960"/>
                <a:gd name="textAreaTop" fmla="*/ -360 h 297000"/>
                <a:gd name="textAreaBottom" fmla="*/ 297000 h 297000"/>
              </a:gdLst>
              <a:ahLst/>
              <a:rect l="textAreaLeft" t="textAreaTop" r="textAreaRight" b="textAreaBottom"/>
              <a:pathLst>
                <a:path w="150796" h="123070">
                  <a:moveTo>
                    <a:pt x="83397" y="43578"/>
                  </a:moveTo>
                  <a:cubicBezTo>
                    <a:pt x="34706" y="4208"/>
                    <a:pt x="-169" y="-6409"/>
                    <a:pt x="-3712" y="-2053"/>
                  </a:cubicBezTo>
                  <a:cubicBezTo>
                    <a:pt x="-7204" y="2303"/>
                    <a:pt x="10448" y="34192"/>
                    <a:pt x="59140" y="73575"/>
                  </a:cubicBezTo>
                  <a:cubicBezTo>
                    <a:pt x="107819" y="112932"/>
                    <a:pt x="142719" y="123550"/>
                    <a:pt x="146224" y="119194"/>
                  </a:cubicBezTo>
                  <a:cubicBezTo>
                    <a:pt x="149742" y="114850"/>
                    <a:pt x="132089" y="82961"/>
                    <a:pt x="83397" y="43578"/>
                  </a:cubicBezTo>
                </a:path>
              </a:pathLst>
            </a:custGeom>
            <a:solidFill>
              <a:srgbClr val="2e3e4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8" name="Freeform: Shape 587"/>
            <p:cNvSpPr/>
            <p:nvPr/>
          </p:nvSpPr>
          <p:spPr>
            <a:xfrm flipV="1">
              <a:off x="8200800" y="3580560"/>
              <a:ext cx="137520" cy="1238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360 h 123840"/>
                <a:gd name="textAreaBottom" fmla="*/ 124560 h 123840"/>
              </a:gdLst>
              <a:ahLst/>
              <a:rect l="textAreaLeft" t="textAreaTop" r="textAreaRight" b="textAreaBottom"/>
              <a:pathLst>
                <a:path w="57099" h="51371">
                  <a:moveTo>
                    <a:pt x="45856" y="48427"/>
                  </a:moveTo>
                  <a:lnTo>
                    <a:pt x="-4106" y="8003"/>
                  </a:lnTo>
                  <a:lnTo>
                    <a:pt x="13014" y="-2945"/>
                  </a:lnTo>
                  <a:lnTo>
                    <a:pt x="52993" y="29377"/>
                  </a:lnTo>
                  <a:lnTo>
                    <a:pt x="45856" y="48427"/>
                  </a:ln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9" name="Freeform: Shape 588"/>
            <p:cNvSpPr/>
            <p:nvPr/>
          </p:nvSpPr>
          <p:spPr>
            <a:xfrm flipV="1">
              <a:off x="8393760" y="3424320"/>
              <a:ext cx="137520" cy="1238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360 h 123840"/>
                <a:gd name="textAreaBottom" fmla="*/ 124560 h 123840"/>
              </a:gdLst>
              <a:ahLst/>
              <a:rect l="textAreaLeft" t="textAreaTop" r="textAreaRight" b="textAreaBottom"/>
              <a:pathLst>
                <a:path w="57086" h="51384">
                  <a:moveTo>
                    <a:pt x="45826" y="48382"/>
                  </a:moveTo>
                  <a:lnTo>
                    <a:pt x="-4161" y="7958"/>
                  </a:lnTo>
                  <a:lnTo>
                    <a:pt x="12959" y="-3002"/>
                  </a:lnTo>
                  <a:lnTo>
                    <a:pt x="52926" y="29345"/>
                  </a:lnTo>
                  <a:lnTo>
                    <a:pt x="45826" y="48382"/>
                  </a:ln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0" name="Freeform: Shape 589"/>
            <p:cNvSpPr/>
            <p:nvPr/>
          </p:nvSpPr>
          <p:spPr>
            <a:xfrm flipV="1">
              <a:off x="8314560" y="3523680"/>
              <a:ext cx="137520" cy="1238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360 h 123840"/>
                <a:gd name="textAreaBottom" fmla="*/ 124560 h 123840"/>
              </a:gdLst>
              <a:ahLst/>
              <a:rect l="textAreaLeft" t="textAreaTop" r="textAreaRight" b="textAreaBottom"/>
              <a:pathLst>
                <a:path w="57111" h="51371">
                  <a:moveTo>
                    <a:pt x="45836" y="48406"/>
                  </a:moveTo>
                  <a:lnTo>
                    <a:pt x="-4138" y="7995"/>
                  </a:lnTo>
                  <a:lnTo>
                    <a:pt x="12968" y="-2966"/>
                  </a:lnTo>
                  <a:lnTo>
                    <a:pt x="52973" y="29369"/>
                  </a:lnTo>
                  <a:lnTo>
                    <a:pt x="45836" y="48406"/>
                  </a:ln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1" name="Freeform: Shape 590"/>
            <p:cNvSpPr/>
            <p:nvPr/>
          </p:nvSpPr>
          <p:spPr>
            <a:xfrm flipV="1">
              <a:off x="8282520" y="3484080"/>
              <a:ext cx="137520" cy="1238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360 h 123840"/>
                <a:gd name="textAreaBottom" fmla="*/ 124560 h 123840"/>
              </a:gdLst>
              <a:ahLst/>
              <a:rect l="textAreaLeft" t="textAreaTop" r="textAreaRight" b="textAreaBottom"/>
              <a:pathLst>
                <a:path w="57112" h="51384">
                  <a:moveTo>
                    <a:pt x="45845" y="48404"/>
                  </a:moveTo>
                  <a:lnTo>
                    <a:pt x="-4129" y="7980"/>
                  </a:lnTo>
                  <a:lnTo>
                    <a:pt x="13003" y="-2980"/>
                  </a:lnTo>
                  <a:lnTo>
                    <a:pt x="52983" y="29367"/>
                  </a:lnTo>
                  <a:lnTo>
                    <a:pt x="45845" y="48404"/>
                  </a:ln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2" name="Freeform: Shape 591"/>
            <p:cNvSpPr/>
            <p:nvPr/>
          </p:nvSpPr>
          <p:spPr>
            <a:xfrm flipV="1">
              <a:off x="8120160" y="3330000"/>
              <a:ext cx="459720" cy="413280"/>
            </a:xfrm>
            <a:custGeom>
              <a:avLst/>
              <a:gdLst>
                <a:gd name="textAreaLeft" fmla="*/ 0 w 459720"/>
                <a:gd name="textAreaRight" fmla="*/ 460080 w 459720"/>
                <a:gd name="textAreaTop" fmla="*/ 360 h 413280"/>
                <a:gd name="textAreaBottom" fmla="*/ 414000 h 413280"/>
              </a:gdLst>
              <a:ahLst/>
              <a:rect l="textAreaLeft" t="textAreaTop" r="textAreaRight" b="textAreaBottom"/>
              <a:pathLst>
                <a:path w="190360" h="171234">
                  <a:moveTo>
                    <a:pt x="135800" y="168251"/>
                  </a:moveTo>
                  <a:lnTo>
                    <a:pt x="-4129" y="55081"/>
                  </a:lnTo>
                  <a:lnTo>
                    <a:pt x="26313" y="-2984"/>
                  </a:lnTo>
                  <a:lnTo>
                    <a:pt x="31292" y="1055"/>
                  </a:lnTo>
                  <a:cubicBezTo>
                    <a:pt x="27799" y="5411"/>
                    <a:pt x="45452" y="37301"/>
                    <a:pt x="94144" y="76683"/>
                  </a:cubicBezTo>
                  <a:cubicBezTo>
                    <a:pt x="142823" y="116041"/>
                    <a:pt x="177722" y="126658"/>
                    <a:pt x="181228" y="122302"/>
                  </a:cubicBezTo>
                  <a:lnTo>
                    <a:pt x="186232" y="126353"/>
                  </a:lnTo>
                  <a:lnTo>
                    <a:pt x="135800" y="16825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3" name="Freeform: Shape 592"/>
            <p:cNvSpPr/>
            <p:nvPr/>
          </p:nvSpPr>
          <p:spPr>
            <a:xfrm flipV="1">
              <a:off x="8321760" y="3526200"/>
              <a:ext cx="100440" cy="8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1785" h="35650">
                  <a:moveTo>
                    <a:pt x="36745" y="31027"/>
                  </a:moveTo>
                  <a:cubicBezTo>
                    <a:pt x="40097" y="26886"/>
                    <a:pt x="33849" y="16269"/>
                    <a:pt x="22812" y="7354"/>
                  </a:cubicBezTo>
                  <a:cubicBezTo>
                    <a:pt x="11789" y="-1574"/>
                    <a:pt x="117" y="-5448"/>
                    <a:pt x="-3235" y="-1320"/>
                  </a:cubicBezTo>
                  <a:cubicBezTo>
                    <a:pt x="-6576" y="2820"/>
                    <a:pt x="-327" y="13437"/>
                    <a:pt x="10697" y="22365"/>
                  </a:cubicBezTo>
                  <a:cubicBezTo>
                    <a:pt x="21746" y="31281"/>
                    <a:pt x="33404" y="35154"/>
                    <a:pt x="36745" y="31027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4" name="Freeform: Shape 593"/>
            <p:cNvSpPr/>
            <p:nvPr/>
          </p:nvSpPr>
          <p:spPr>
            <a:xfrm flipV="1">
              <a:off x="8433000" y="3466080"/>
              <a:ext cx="100440" cy="8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1779" h="35650">
                  <a:moveTo>
                    <a:pt x="36700" y="31012"/>
                  </a:moveTo>
                  <a:cubicBezTo>
                    <a:pt x="40065" y="26859"/>
                    <a:pt x="33830" y="16255"/>
                    <a:pt x="22794" y="7327"/>
                  </a:cubicBezTo>
                  <a:cubicBezTo>
                    <a:pt x="11757" y="-1601"/>
                    <a:pt x="99" y="-5475"/>
                    <a:pt x="-3266" y="-1335"/>
                  </a:cubicBezTo>
                  <a:cubicBezTo>
                    <a:pt x="-6607" y="2793"/>
                    <a:pt x="-358" y="13410"/>
                    <a:pt x="10678" y="22338"/>
                  </a:cubicBezTo>
                  <a:cubicBezTo>
                    <a:pt x="21714" y="31254"/>
                    <a:pt x="33373" y="35127"/>
                    <a:pt x="36700" y="31012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5" name="Freeform: Shape 594"/>
            <p:cNvSpPr/>
            <p:nvPr/>
          </p:nvSpPr>
          <p:spPr>
            <a:xfrm flipV="1">
              <a:off x="8240040" y="3622320"/>
              <a:ext cx="100440" cy="8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1786" h="35636">
                  <a:moveTo>
                    <a:pt x="36769" y="31032"/>
                  </a:moveTo>
                  <a:cubicBezTo>
                    <a:pt x="40122" y="26892"/>
                    <a:pt x="33873" y="16287"/>
                    <a:pt x="22849" y="7372"/>
                  </a:cubicBezTo>
                  <a:cubicBezTo>
                    <a:pt x="11826" y="-1544"/>
                    <a:pt x="142" y="-5405"/>
                    <a:pt x="-3211" y="-1290"/>
                  </a:cubicBezTo>
                  <a:cubicBezTo>
                    <a:pt x="-6551" y="2863"/>
                    <a:pt x="-316" y="13442"/>
                    <a:pt x="10721" y="22370"/>
                  </a:cubicBezTo>
                  <a:cubicBezTo>
                    <a:pt x="21757" y="31286"/>
                    <a:pt x="33416" y="35197"/>
                    <a:pt x="36769" y="31032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6" name="Freeform: Shape 595"/>
            <p:cNvSpPr/>
            <p:nvPr/>
          </p:nvSpPr>
          <p:spPr>
            <a:xfrm flipV="1">
              <a:off x="8354520" y="3566160"/>
              <a:ext cx="99360" cy="8316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-360 h 83160"/>
                <a:gd name="textAreaBottom" fmla="*/ 83160 h 83160"/>
              </a:gdLst>
              <a:ahLst/>
              <a:rect l="textAreaLeft" t="textAreaTop" r="textAreaRight" b="textAreaBottom"/>
              <a:pathLst>
                <a:path w="41235" h="34624">
                  <a:moveTo>
                    <a:pt x="36473" y="30525"/>
                  </a:moveTo>
                  <a:cubicBezTo>
                    <a:pt x="39230" y="27121"/>
                    <a:pt x="32511" y="17113"/>
                    <a:pt x="21487" y="8173"/>
                  </a:cubicBezTo>
                  <a:cubicBezTo>
                    <a:pt x="10438" y="-756"/>
                    <a:pt x="-725" y="-5226"/>
                    <a:pt x="-3532" y="-1810"/>
                  </a:cubicBezTo>
                  <a:cubicBezTo>
                    <a:pt x="-6275" y="1607"/>
                    <a:pt x="456" y="11627"/>
                    <a:pt x="11492" y="20542"/>
                  </a:cubicBezTo>
                  <a:cubicBezTo>
                    <a:pt x="22516" y="29471"/>
                    <a:pt x="33717" y="33928"/>
                    <a:pt x="36473" y="30525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7" name="Freeform: Shape 596"/>
            <p:cNvSpPr/>
            <p:nvPr/>
          </p:nvSpPr>
          <p:spPr>
            <a:xfrm flipV="1">
              <a:off x="8339040" y="3541320"/>
              <a:ext cx="66600" cy="5364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-360 h 53640"/>
                <a:gd name="textAreaBottom" fmla="*/ 53640 h 53640"/>
              </a:gdLst>
              <a:ahLst/>
              <a:rect l="textAreaLeft" t="textAreaTop" r="textAreaRight" b="textAreaBottom"/>
              <a:pathLst>
                <a:path w="27685" h="22415">
                  <a:moveTo>
                    <a:pt x="11715" y="5728"/>
                  </a:moveTo>
                  <a:cubicBezTo>
                    <a:pt x="5035" y="292"/>
                    <a:pt x="-897" y="-2273"/>
                    <a:pt x="-4135" y="-2972"/>
                  </a:cubicBezTo>
                  <a:cubicBezTo>
                    <a:pt x="-2763" y="51"/>
                    <a:pt x="983" y="5296"/>
                    <a:pt x="7689" y="10719"/>
                  </a:cubicBezTo>
                  <a:cubicBezTo>
                    <a:pt x="14382" y="16142"/>
                    <a:pt x="20325" y="18707"/>
                    <a:pt x="23551" y="19444"/>
                  </a:cubicBezTo>
                  <a:cubicBezTo>
                    <a:pt x="22192" y="16421"/>
                    <a:pt x="18471" y="11164"/>
                    <a:pt x="11715" y="5728"/>
                  </a:cubicBezTo>
                </a:path>
              </a:pathLst>
            </a:custGeom>
            <a:solidFill>
              <a:srgbClr val="f6811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8" name="Freeform: Shape 597"/>
            <p:cNvSpPr/>
            <p:nvPr/>
          </p:nvSpPr>
          <p:spPr>
            <a:xfrm flipV="1">
              <a:off x="8450280" y="3481560"/>
              <a:ext cx="66600" cy="5364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-360 h 53640"/>
                <a:gd name="textAreaBottom" fmla="*/ 53640 h 53640"/>
              </a:gdLst>
              <a:ahLst/>
              <a:rect l="textAreaLeft" t="textAreaTop" r="textAreaRight" b="textAreaBottom"/>
              <a:pathLst>
                <a:path w="27711" h="22415">
                  <a:moveTo>
                    <a:pt x="11696" y="5706"/>
                  </a:moveTo>
                  <a:cubicBezTo>
                    <a:pt x="4990" y="283"/>
                    <a:pt x="-941" y="-2283"/>
                    <a:pt x="-4166" y="-2994"/>
                  </a:cubicBezTo>
                  <a:cubicBezTo>
                    <a:pt x="-2808" y="29"/>
                    <a:pt x="951" y="5299"/>
                    <a:pt x="7657" y="10697"/>
                  </a:cubicBezTo>
                  <a:cubicBezTo>
                    <a:pt x="14376" y="16132"/>
                    <a:pt x="20293" y="18711"/>
                    <a:pt x="23545" y="19422"/>
                  </a:cubicBezTo>
                  <a:cubicBezTo>
                    <a:pt x="22186" y="16399"/>
                    <a:pt x="18427" y="11154"/>
                    <a:pt x="11696" y="5706"/>
                  </a:cubicBezTo>
                </a:path>
              </a:pathLst>
            </a:custGeom>
            <a:solidFill>
              <a:srgbClr val="f6811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9" name="Freeform: Shape 598"/>
            <p:cNvSpPr/>
            <p:nvPr/>
          </p:nvSpPr>
          <p:spPr>
            <a:xfrm flipV="1">
              <a:off x="8256960" y="3638520"/>
              <a:ext cx="66600" cy="5400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36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27711" h="22428">
                  <a:moveTo>
                    <a:pt x="11776" y="5789"/>
                  </a:moveTo>
                  <a:cubicBezTo>
                    <a:pt x="5070" y="353"/>
                    <a:pt x="-848" y="-2225"/>
                    <a:pt x="-4112" y="-2936"/>
                  </a:cubicBezTo>
                  <a:cubicBezTo>
                    <a:pt x="-2715" y="99"/>
                    <a:pt x="1044" y="5344"/>
                    <a:pt x="7725" y="10793"/>
                  </a:cubicBezTo>
                  <a:cubicBezTo>
                    <a:pt x="14443" y="16203"/>
                    <a:pt x="20374" y="18768"/>
                    <a:pt x="23600" y="19492"/>
                  </a:cubicBezTo>
                  <a:cubicBezTo>
                    <a:pt x="22241" y="16470"/>
                    <a:pt x="18495" y="11224"/>
                    <a:pt x="11776" y="5789"/>
                  </a:cubicBezTo>
                </a:path>
              </a:pathLst>
            </a:custGeom>
            <a:solidFill>
              <a:srgbClr val="f6811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0" name="Freeform: Shape 599"/>
            <p:cNvSpPr/>
            <p:nvPr/>
          </p:nvSpPr>
          <p:spPr>
            <a:xfrm flipV="1">
              <a:off x="8377200" y="3585960"/>
              <a:ext cx="53640" cy="4356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22415" h="18122">
                  <a:moveTo>
                    <a:pt x="8023" y="4917"/>
                  </a:moveTo>
                  <a:cubicBezTo>
                    <a:pt x="3311" y="1094"/>
                    <a:pt x="-931" y="-1446"/>
                    <a:pt x="-4144" y="-2957"/>
                  </a:cubicBezTo>
                  <a:cubicBezTo>
                    <a:pt x="-1972" y="-138"/>
                    <a:pt x="1406" y="3482"/>
                    <a:pt x="6092" y="7279"/>
                  </a:cubicBezTo>
                  <a:cubicBezTo>
                    <a:pt x="10804" y="11115"/>
                    <a:pt x="15071" y="13642"/>
                    <a:pt x="18271" y="15166"/>
                  </a:cubicBezTo>
                  <a:cubicBezTo>
                    <a:pt x="16087" y="12334"/>
                    <a:pt x="12734" y="8727"/>
                    <a:pt x="8023" y="4917"/>
                  </a:cubicBezTo>
                </a:path>
              </a:pathLst>
            </a:custGeom>
            <a:solidFill>
              <a:srgbClr val="f6811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" bIns="-1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1" name="Freeform: Shape 600"/>
            <p:cNvSpPr/>
            <p:nvPr/>
          </p:nvSpPr>
          <p:spPr>
            <a:xfrm flipV="1">
              <a:off x="8190000" y="3423960"/>
              <a:ext cx="393840" cy="326880"/>
            </a:xfrm>
            <a:custGeom>
              <a:avLst/>
              <a:gdLst>
                <a:gd name="textAreaLeft" fmla="*/ 0 w 393840"/>
                <a:gd name="textAreaRight" fmla="*/ 394200 w 393840"/>
                <a:gd name="textAreaTop" fmla="*/ 360 h 326880"/>
                <a:gd name="textAreaBottom" fmla="*/ 327600 h 326880"/>
              </a:gdLst>
              <a:ahLst/>
              <a:rect l="textAreaLeft" t="textAreaTop" r="textAreaRight" b="textAreaBottom"/>
              <a:pathLst>
                <a:path w="163178" h="135405">
                  <a:moveTo>
                    <a:pt x="89578" y="49741"/>
                  </a:moveTo>
                  <a:cubicBezTo>
                    <a:pt x="40887" y="10371"/>
                    <a:pt x="6013" y="-246"/>
                    <a:pt x="2469" y="4110"/>
                  </a:cubicBezTo>
                  <a:cubicBezTo>
                    <a:pt x="-1023" y="8466"/>
                    <a:pt x="16630" y="40356"/>
                    <a:pt x="65321" y="79739"/>
                  </a:cubicBezTo>
                  <a:cubicBezTo>
                    <a:pt x="114000" y="119096"/>
                    <a:pt x="148900" y="129713"/>
                    <a:pt x="152406" y="125357"/>
                  </a:cubicBezTo>
                  <a:cubicBezTo>
                    <a:pt x="155923" y="121014"/>
                    <a:pt x="138270" y="89124"/>
                    <a:pt x="89578" y="49741"/>
                  </a:cubicBezTo>
                  <a:moveTo>
                    <a:pt x="61270" y="84717"/>
                  </a:moveTo>
                  <a:cubicBezTo>
                    <a:pt x="17125" y="49005"/>
                    <a:pt x="-11424" y="11095"/>
                    <a:pt x="-2509" y="72"/>
                  </a:cubicBezTo>
                  <a:cubicBezTo>
                    <a:pt x="6419" y="-10965"/>
                    <a:pt x="49446" y="9025"/>
                    <a:pt x="93592" y="44738"/>
                  </a:cubicBezTo>
                  <a:cubicBezTo>
                    <a:pt x="137775" y="80475"/>
                    <a:pt x="166325" y="118385"/>
                    <a:pt x="157409" y="129408"/>
                  </a:cubicBezTo>
                  <a:cubicBezTo>
                    <a:pt x="148481" y="140432"/>
                    <a:pt x="105441" y="120455"/>
                    <a:pt x="61270" y="84717"/>
                  </a:cubicBez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2" name="Freeform: Shape 601"/>
            <p:cNvSpPr/>
            <p:nvPr/>
          </p:nvSpPr>
          <p:spPr>
            <a:xfrm flipV="1">
              <a:off x="8418960" y="3438000"/>
              <a:ext cx="149760" cy="18252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-360 h 182520"/>
                <a:gd name="textAreaBottom" fmla="*/ 182520 h 182520"/>
              </a:gdLst>
              <a:ahLst/>
              <a:rect l="textAreaLeft" t="textAreaTop" r="textAreaRight" b="textAreaBottom"/>
              <a:pathLst>
                <a:path w="62141" h="75615">
                  <a:moveTo>
                    <a:pt x="-4156" y="-2986"/>
                  </a:moveTo>
                  <a:lnTo>
                    <a:pt x="-4169" y="-2973"/>
                  </a:lnTo>
                  <a:cubicBezTo>
                    <a:pt x="6181" y="5713"/>
                    <a:pt x="12366" y="15162"/>
                    <a:pt x="9699" y="18452"/>
                  </a:cubicBezTo>
                  <a:lnTo>
                    <a:pt x="9699" y="18452"/>
                  </a:lnTo>
                  <a:lnTo>
                    <a:pt x="7019" y="25589"/>
                  </a:lnTo>
                  <a:cubicBezTo>
                    <a:pt x="12277" y="25627"/>
                    <a:pt x="20609" y="29437"/>
                    <a:pt x="28622" y="35914"/>
                  </a:cubicBezTo>
                  <a:cubicBezTo>
                    <a:pt x="39659" y="44842"/>
                    <a:pt x="45894" y="55447"/>
                    <a:pt x="42529" y="59599"/>
                  </a:cubicBezTo>
                  <a:lnTo>
                    <a:pt x="42529" y="59599"/>
                  </a:lnTo>
                  <a:lnTo>
                    <a:pt x="39112" y="68769"/>
                  </a:lnTo>
                  <a:cubicBezTo>
                    <a:pt x="46034" y="71423"/>
                    <a:pt x="51228" y="72630"/>
                    <a:pt x="54378" y="72630"/>
                  </a:cubicBezTo>
                  <a:cubicBezTo>
                    <a:pt x="55991" y="72630"/>
                    <a:pt x="57057" y="72312"/>
                    <a:pt x="57540" y="71715"/>
                  </a:cubicBezTo>
                  <a:cubicBezTo>
                    <a:pt x="57832" y="71360"/>
                    <a:pt x="57972" y="70814"/>
                    <a:pt x="57972" y="70102"/>
                  </a:cubicBezTo>
                  <a:cubicBezTo>
                    <a:pt x="57959" y="62152"/>
                    <a:pt x="39722" y="32752"/>
                    <a:pt x="-4156" y="-2986"/>
                  </a:cubicBezTo>
                </a:path>
              </a:pathLst>
            </a:custGeom>
            <a:solidFill>
              <a:srgbClr val="2c3a42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3" name="Freeform: Shape 602"/>
            <p:cNvSpPr/>
            <p:nvPr/>
          </p:nvSpPr>
          <p:spPr>
            <a:xfrm flipV="1">
              <a:off x="8412840" y="3448080"/>
              <a:ext cx="118440" cy="856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9212" h="35559">
                  <a:moveTo>
                    <a:pt x="-214" y="-3001"/>
                  </a:moveTo>
                  <a:cubicBezTo>
                    <a:pt x="-366" y="-2416"/>
                    <a:pt x="-607" y="-1896"/>
                    <a:pt x="-975" y="-1451"/>
                  </a:cubicBezTo>
                  <a:lnTo>
                    <a:pt x="-975" y="-1451"/>
                  </a:lnTo>
                  <a:lnTo>
                    <a:pt x="-4163" y="7058"/>
                  </a:lnTo>
                  <a:cubicBezTo>
                    <a:pt x="14684" y="20126"/>
                    <a:pt x="30419" y="28254"/>
                    <a:pt x="41633" y="32559"/>
                  </a:cubicBezTo>
                  <a:lnTo>
                    <a:pt x="45049" y="23390"/>
                  </a:lnTo>
                  <a:cubicBezTo>
                    <a:pt x="44148" y="24508"/>
                    <a:pt x="42636" y="25028"/>
                    <a:pt x="40694" y="25028"/>
                  </a:cubicBezTo>
                  <a:cubicBezTo>
                    <a:pt x="35448" y="25028"/>
                    <a:pt x="27066" y="21218"/>
                    <a:pt x="19027" y="14716"/>
                  </a:cubicBezTo>
                  <a:cubicBezTo>
                    <a:pt x="12791" y="9674"/>
                    <a:pt x="8080" y="4086"/>
                    <a:pt x="5769" y="-562"/>
                  </a:cubicBezTo>
                  <a:lnTo>
                    <a:pt x="5083" y="1279"/>
                  </a:lnTo>
                  <a:lnTo>
                    <a:pt x="-214" y="-3001"/>
                  </a:ln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4" name="Freeform: Shape 603"/>
            <p:cNvSpPr/>
            <p:nvPr/>
          </p:nvSpPr>
          <p:spPr>
            <a:xfrm flipV="1">
              <a:off x="8389800" y="3523680"/>
              <a:ext cx="62640" cy="6768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36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25996" h="28117">
                  <a:moveTo>
                    <a:pt x="-2003" y="-2976"/>
                  </a:moveTo>
                  <a:lnTo>
                    <a:pt x="-4149" y="-322"/>
                  </a:lnTo>
                  <a:cubicBezTo>
                    <a:pt x="5020" y="7413"/>
                    <a:pt x="10558" y="16188"/>
                    <a:pt x="9414" y="20862"/>
                  </a:cubicBezTo>
                  <a:lnTo>
                    <a:pt x="14711" y="25142"/>
                  </a:lnTo>
                  <a:lnTo>
                    <a:pt x="15397" y="23300"/>
                  </a:lnTo>
                  <a:cubicBezTo>
                    <a:pt x="13618" y="19719"/>
                    <a:pt x="13263" y="16696"/>
                    <a:pt x="14711" y="14906"/>
                  </a:cubicBezTo>
                  <a:cubicBezTo>
                    <a:pt x="15625" y="13775"/>
                    <a:pt x="17149" y="13242"/>
                    <a:pt x="19105" y="13242"/>
                  </a:cubicBezTo>
                  <a:cubicBezTo>
                    <a:pt x="19130" y="13242"/>
                    <a:pt x="19156" y="13242"/>
                    <a:pt x="19168" y="13242"/>
                  </a:cubicBezTo>
                  <a:lnTo>
                    <a:pt x="21848" y="6105"/>
                  </a:lnTo>
                  <a:cubicBezTo>
                    <a:pt x="21226" y="6879"/>
                    <a:pt x="20159" y="7248"/>
                    <a:pt x="18762" y="7248"/>
                  </a:cubicBezTo>
                  <a:cubicBezTo>
                    <a:pt x="14215" y="7248"/>
                    <a:pt x="6138" y="3387"/>
                    <a:pt x="-2003" y="-2976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5" name="Freeform: Shape 604"/>
            <p:cNvSpPr/>
            <p:nvPr/>
          </p:nvSpPr>
          <p:spPr>
            <a:xfrm flipV="1">
              <a:off x="8360280" y="3509640"/>
              <a:ext cx="59760" cy="38880"/>
            </a:xfrm>
            <a:custGeom>
              <a:avLst/>
              <a:gdLst>
                <a:gd name="textAreaLeft" fmla="*/ 0 w 59760"/>
                <a:gd name="textAreaRight" fmla="*/ 60120 w 59760"/>
                <a:gd name="textAreaTop" fmla="*/ 36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24930" h="16281">
                  <a:moveTo>
                    <a:pt x="-4127" y="-2986"/>
                  </a:moveTo>
                  <a:lnTo>
                    <a:pt x="-4140" y="-2974"/>
                  </a:lnTo>
                  <a:cubicBezTo>
                    <a:pt x="3480" y="3147"/>
                    <a:pt x="10745" y="8545"/>
                    <a:pt x="17602" y="13295"/>
                  </a:cubicBezTo>
                  <a:lnTo>
                    <a:pt x="20790" y="4786"/>
                  </a:lnTo>
                  <a:cubicBezTo>
                    <a:pt x="19889" y="5904"/>
                    <a:pt x="18365" y="6437"/>
                    <a:pt x="16409" y="6437"/>
                  </a:cubicBezTo>
                  <a:cubicBezTo>
                    <a:pt x="11417" y="6437"/>
                    <a:pt x="3569" y="2970"/>
                    <a:pt x="-4127" y="-2986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6" name="Freeform: Shape 605"/>
            <p:cNvSpPr/>
            <p:nvPr/>
          </p:nvSpPr>
          <p:spPr>
            <a:xfrm flipV="1">
              <a:off x="8262720" y="3324960"/>
              <a:ext cx="195120" cy="138960"/>
            </a:xfrm>
            <a:custGeom>
              <a:avLst/>
              <a:gdLst>
                <a:gd name="textAreaLeft" fmla="*/ 0 w 195120"/>
                <a:gd name="textAreaRight" fmla="*/ 195480 w 195120"/>
                <a:gd name="textAreaTop" fmla="*/ 360 h 138960"/>
                <a:gd name="textAreaBottom" fmla="*/ 139680 h 138960"/>
              </a:gdLst>
              <a:ahLst/>
              <a:rect l="textAreaLeft" t="textAreaTop" r="textAreaRight" b="textAreaBottom"/>
              <a:pathLst>
                <a:path w="80924" h="57632">
                  <a:moveTo>
                    <a:pt x="7959" y="-3036"/>
                  </a:moveTo>
                  <a:lnTo>
                    <a:pt x="-4132" y="11912"/>
                  </a:lnTo>
                  <a:cubicBezTo>
                    <a:pt x="27898" y="37642"/>
                    <a:pt x="58429" y="54597"/>
                    <a:pt x="71370" y="54597"/>
                  </a:cubicBezTo>
                  <a:cubicBezTo>
                    <a:pt x="73872" y="54597"/>
                    <a:pt x="75713" y="53962"/>
                    <a:pt x="76793" y="52641"/>
                  </a:cubicBezTo>
                  <a:lnTo>
                    <a:pt x="7959" y="-3036"/>
                  </a:ln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7" name="Freeform: Shape 606"/>
            <p:cNvSpPr/>
            <p:nvPr/>
          </p:nvSpPr>
          <p:spPr>
            <a:xfrm flipV="1">
              <a:off x="8291880" y="3330000"/>
              <a:ext cx="282960" cy="206640"/>
            </a:xfrm>
            <a:custGeom>
              <a:avLst/>
              <a:gdLst>
                <a:gd name="textAreaLeft" fmla="*/ 0 w 282960"/>
                <a:gd name="textAreaRight" fmla="*/ 283320 w 282960"/>
                <a:gd name="textAreaTop" fmla="*/ 360 h 206640"/>
                <a:gd name="textAreaBottom" fmla="*/ 207360 h 206640"/>
              </a:gdLst>
              <a:ahLst/>
              <a:rect l="textAreaLeft" t="textAreaTop" r="textAreaRight" b="textAreaBottom"/>
              <a:pathLst>
                <a:path w="117220" h="85674">
                  <a:moveTo>
                    <a:pt x="20117" y="-3022"/>
                  </a:moveTo>
                  <a:lnTo>
                    <a:pt x="-4152" y="26975"/>
                  </a:lnTo>
                  <a:lnTo>
                    <a:pt x="64682" y="82652"/>
                  </a:lnTo>
                  <a:lnTo>
                    <a:pt x="64682" y="82652"/>
                  </a:lnTo>
                  <a:lnTo>
                    <a:pt x="113068" y="42444"/>
                  </a:lnTo>
                  <a:cubicBezTo>
                    <a:pt x="111455" y="43346"/>
                    <a:pt x="109335" y="43790"/>
                    <a:pt x="106782" y="43790"/>
                  </a:cubicBezTo>
                  <a:cubicBezTo>
                    <a:pt x="90272" y="43790"/>
                    <a:pt x="55652" y="25528"/>
                    <a:pt x="20117" y="-3022"/>
                  </a:cubicBezTo>
                </a:path>
              </a:pathLst>
            </a:custGeom>
            <a:solidFill>
              <a:srgbClr val="b2bdc0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8" name="Freeform: Shape 607"/>
            <p:cNvSpPr/>
            <p:nvPr/>
          </p:nvSpPr>
          <p:spPr>
            <a:xfrm flipV="1">
              <a:off x="8569080" y="3430440"/>
              <a:ext cx="14760" cy="5364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-360 h 53640"/>
                <a:gd name="textAreaBottom" fmla="*/ 53640 h 53640"/>
              </a:gdLst>
              <a:ahLst/>
              <a:rect l="textAreaLeft" t="textAreaTop" r="textAreaRight" b="textAreaBottom"/>
              <a:pathLst>
                <a:path w="6303" h="22288">
                  <a:moveTo>
                    <a:pt x="-4193" y="-3013"/>
                  </a:moveTo>
                  <a:cubicBezTo>
                    <a:pt x="-4180" y="-3000"/>
                    <a:pt x="-4180" y="-2987"/>
                    <a:pt x="-4167" y="-2962"/>
                  </a:cubicBezTo>
                  <a:cubicBezTo>
                    <a:pt x="-4180" y="-2987"/>
                    <a:pt x="-4180" y="-3000"/>
                    <a:pt x="-4193" y="-3013"/>
                  </a:cubicBezTo>
                  <a:moveTo>
                    <a:pt x="-4129" y="-2911"/>
                  </a:moveTo>
                  <a:cubicBezTo>
                    <a:pt x="1903" y="7236"/>
                    <a:pt x="3821" y="15148"/>
                    <a:pt x="481" y="19276"/>
                  </a:cubicBezTo>
                  <a:cubicBezTo>
                    <a:pt x="3821" y="15136"/>
                    <a:pt x="1903" y="7236"/>
                    <a:pt x="-4129" y="-2911"/>
                  </a:cubicBezTo>
                </a:path>
              </a:pathLst>
            </a:custGeom>
            <a:solidFill>
              <a:srgbClr val="242a5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9" name="Freeform: Shape 608"/>
            <p:cNvSpPr/>
            <p:nvPr/>
          </p:nvSpPr>
          <p:spPr>
            <a:xfrm flipV="1">
              <a:off x="8360280" y="3525480"/>
              <a:ext cx="61920" cy="5868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-360 h 58680"/>
                <a:gd name="textAreaBottom" fmla="*/ 58680 h 58680"/>
              </a:gdLst>
              <a:ahLst/>
              <a:rect l="textAreaLeft" t="textAreaTop" r="textAreaRight" b="textAreaBottom"/>
              <a:pathLst>
                <a:path w="25827" h="24383">
                  <a:moveTo>
                    <a:pt x="7975" y="-2977"/>
                  </a:moveTo>
                  <a:lnTo>
                    <a:pt x="3924" y="2014"/>
                  </a:lnTo>
                  <a:cubicBezTo>
                    <a:pt x="9969" y="7120"/>
                    <a:pt x="13347" y="11946"/>
                    <a:pt x="14630" y="14803"/>
                  </a:cubicBezTo>
                  <a:cubicBezTo>
                    <a:pt x="11595" y="14117"/>
                    <a:pt x="6134" y="11793"/>
                    <a:pt x="-89" y="6980"/>
                  </a:cubicBezTo>
                  <a:lnTo>
                    <a:pt x="-4140" y="11984"/>
                  </a:lnTo>
                  <a:cubicBezTo>
                    <a:pt x="3556" y="17940"/>
                    <a:pt x="11404" y="21407"/>
                    <a:pt x="16395" y="21407"/>
                  </a:cubicBezTo>
                  <a:cubicBezTo>
                    <a:pt x="18351" y="21407"/>
                    <a:pt x="19875" y="20874"/>
                    <a:pt x="20777" y="19756"/>
                  </a:cubicBezTo>
                  <a:lnTo>
                    <a:pt x="20777" y="19756"/>
                  </a:lnTo>
                  <a:cubicBezTo>
                    <a:pt x="21145" y="19312"/>
                    <a:pt x="21387" y="18791"/>
                    <a:pt x="21539" y="18207"/>
                  </a:cubicBezTo>
                  <a:cubicBezTo>
                    <a:pt x="22682" y="13533"/>
                    <a:pt x="17144" y="4757"/>
                    <a:pt x="7975" y="-2977"/>
                  </a:cubicBezTo>
                </a:path>
              </a:pathLst>
            </a:custGeom>
            <a:solidFill>
              <a:srgbClr val="1e282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0" name="Freeform: Shape 609"/>
            <p:cNvSpPr/>
            <p:nvPr/>
          </p:nvSpPr>
          <p:spPr>
            <a:xfrm flipV="1">
              <a:off x="8433000" y="3466080"/>
              <a:ext cx="100440" cy="8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36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41777" h="35648">
                  <a:moveTo>
                    <a:pt x="1126" y="-2994"/>
                  </a:moveTo>
                  <a:cubicBezTo>
                    <a:pt x="-830" y="-2994"/>
                    <a:pt x="-2354" y="-2461"/>
                    <a:pt x="-3268" y="-1330"/>
                  </a:cubicBezTo>
                  <a:cubicBezTo>
                    <a:pt x="-4716" y="461"/>
                    <a:pt x="-4361" y="3483"/>
                    <a:pt x="-2582" y="7064"/>
                  </a:cubicBezTo>
                  <a:cubicBezTo>
                    <a:pt x="-271" y="11713"/>
                    <a:pt x="4441" y="17301"/>
                    <a:pt x="10676" y="22343"/>
                  </a:cubicBezTo>
                  <a:cubicBezTo>
                    <a:pt x="18716" y="28845"/>
                    <a:pt x="27097" y="32655"/>
                    <a:pt x="32343" y="32655"/>
                  </a:cubicBezTo>
                  <a:cubicBezTo>
                    <a:pt x="34286" y="32655"/>
                    <a:pt x="35797" y="32134"/>
                    <a:pt x="36698" y="31017"/>
                  </a:cubicBezTo>
                  <a:lnTo>
                    <a:pt x="36698" y="31017"/>
                  </a:lnTo>
                  <a:cubicBezTo>
                    <a:pt x="40064" y="26864"/>
                    <a:pt x="33829" y="16259"/>
                    <a:pt x="22792" y="7331"/>
                  </a:cubicBezTo>
                  <a:cubicBezTo>
                    <a:pt x="14779" y="854"/>
                    <a:pt x="6447" y="-2956"/>
                    <a:pt x="1189" y="-2994"/>
                  </a:cubicBezTo>
                  <a:cubicBezTo>
                    <a:pt x="1177" y="-2994"/>
                    <a:pt x="1151" y="-2994"/>
                    <a:pt x="1126" y="-2994"/>
                  </a:cubicBezTo>
                  <a:moveTo>
                    <a:pt x="30590" y="26051"/>
                  </a:moveTo>
                  <a:cubicBezTo>
                    <a:pt x="27338" y="25340"/>
                    <a:pt x="21421" y="22762"/>
                    <a:pt x="14702" y="17326"/>
                  </a:cubicBezTo>
                  <a:cubicBezTo>
                    <a:pt x="7996" y="11929"/>
                    <a:pt x="4237" y="6658"/>
                    <a:pt x="2878" y="3636"/>
                  </a:cubicBezTo>
                  <a:cubicBezTo>
                    <a:pt x="6104" y="4347"/>
                    <a:pt x="12035" y="6912"/>
                    <a:pt x="18740" y="12335"/>
                  </a:cubicBezTo>
                  <a:cubicBezTo>
                    <a:pt x="25472" y="17784"/>
                    <a:pt x="29231" y="23028"/>
                    <a:pt x="30590" y="26051"/>
                  </a:cubicBezTo>
                </a:path>
              </a:pathLst>
            </a:custGeom>
            <a:solidFill>
              <a:srgbClr val="1e282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1" name="Freeform: Shape 610"/>
            <p:cNvSpPr/>
            <p:nvPr/>
          </p:nvSpPr>
          <p:spPr>
            <a:xfrm flipV="1">
              <a:off x="8394840" y="3566880"/>
              <a:ext cx="58680" cy="54000"/>
            </a:xfrm>
            <a:custGeom>
              <a:avLst/>
              <a:gdLst>
                <a:gd name="textAreaLeft" fmla="*/ 0 w 58680"/>
                <a:gd name="textAreaRight" fmla="*/ 59040 w 58680"/>
                <a:gd name="textAreaTop" fmla="*/ 36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24470" h="22567">
                  <a:moveTo>
                    <a:pt x="5832" y="-2963"/>
                  </a:moveTo>
                  <a:lnTo>
                    <a:pt x="1781" y="2041"/>
                  </a:lnTo>
                  <a:cubicBezTo>
                    <a:pt x="5909" y="5496"/>
                    <a:pt x="8906" y="8760"/>
                    <a:pt x="10912" y="11363"/>
                  </a:cubicBezTo>
                  <a:cubicBezTo>
                    <a:pt x="7979" y="9953"/>
                    <a:pt x="4143" y="7718"/>
                    <a:pt x="-111" y="4391"/>
                  </a:cubicBezTo>
                  <a:lnTo>
                    <a:pt x="-4150" y="9382"/>
                  </a:lnTo>
                  <a:cubicBezTo>
                    <a:pt x="3991" y="15745"/>
                    <a:pt x="12068" y="19605"/>
                    <a:pt x="16615" y="19605"/>
                  </a:cubicBezTo>
                  <a:cubicBezTo>
                    <a:pt x="18012" y="19605"/>
                    <a:pt x="19079" y="19237"/>
                    <a:pt x="19701" y="18463"/>
                  </a:cubicBezTo>
                  <a:lnTo>
                    <a:pt x="19701" y="18463"/>
                  </a:lnTo>
                  <a:cubicBezTo>
                    <a:pt x="22368" y="15173"/>
                    <a:pt x="16183" y="5724"/>
                    <a:pt x="5832" y="-2963"/>
                  </a:cubicBezTo>
                </a:path>
              </a:pathLst>
            </a:custGeom>
            <a:solidFill>
              <a:srgbClr val="1e282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2" name="Freeform: Shape 611"/>
            <p:cNvSpPr/>
            <p:nvPr/>
          </p:nvSpPr>
          <p:spPr>
            <a:xfrm flipV="1">
              <a:off x="8370360" y="3541320"/>
              <a:ext cx="35280" cy="3060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-360 h 30600"/>
                <a:gd name="textAreaBottom" fmla="*/ 30600 h 30600"/>
              </a:gdLst>
              <a:ahLst/>
              <a:rect l="textAreaLeft" t="textAreaTop" r="textAreaRight" b="textAreaBottom"/>
              <a:pathLst>
                <a:path w="14719" h="12788">
                  <a:moveTo>
                    <a:pt x="-126" y="-2976"/>
                  </a:moveTo>
                  <a:lnTo>
                    <a:pt x="-4139" y="1990"/>
                  </a:lnTo>
                  <a:cubicBezTo>
                    <a:pt x="2083" y="6803"/>
                    <a:pt x="7545" y="9127"/>
                    <a:pt x="10580" y="9813"/>
                  </a:cubicBezTo>
                  <a:cubicBezTo>
                    <a:pt x="9297" y="6956"/>
                    <a:pt x="5919" y="2129"/>
                    <a:pt x="-126" y="-2976"/>
                  </a:cubicBezTo>
                </a:path>
              </a:pathLst>
            </a:custGeom>
            <a:solidFill>
              <a:srgbClr val="e9791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040" bIns="-14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3" name="Freeform: Shape 612"/>
            <p:cNvSpPr/>
            <p:nvPr/>
          </p:nvSpPr>
          <p:spPr>
            <a:xfrm flipV="1">
              <a:off x="8450280" y="3481560"/>
              <a:ext cx="66600" cy="5364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-360 h 53640"/>
                <a:gd name="textAreaBottom" fmla="*/ 53640 h 53640"/>
              </a:gdLst>
              <a:ahLst/>
              <a:rect l="textAreaLeft" t="textAreaTop" r="textAreaRight" b="textAreaBottom"/>
              <a:pathLst>
                <a:path w="27711" h="22415">
                  <a:moveTo>
                    <a:pt x="-4166" y="-2994"/>
                  </a:moveTo>
                  <a:cubicBezTo>
                    <a:pt x="-2808" y="29"/>
                    <a:pt x="951" y="5299"/>
                    <a:pt x="7657" y="10697"/>
                  </a:cubicBezTo>
                  <a:cubicBezTo>
                    <a:pt x="14376" y="16132"/>
                    <a:pt x="20293" y="18711"/>
                    <a:pt x="23545" y="19422"/>
                  </a:cubicBezTo>
                  <a:cubicBezTo>
                    <a:pt x="22186" y="16399"/>
                    <a:pt x="18427" y="11154"/>
                    <a:pt x="11696" y="5706"/>
                  </a:cubicBezTo>
                  <a:cubicBezTo>
                    <a:pt x="4990" y="283"/>
                    <a:pt x="-941" y="-2283"/>
                    <a:pt x="-4166" y="-2994"/>
                  </a:cubicBezTo>
                </a:path>
              </a:pathLst>
            </a:custGeom>
            <a:solidFill>
              <a:srgbClr val="e9791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4" name="Freeform: Shape 613"/>
            <p:cNvSpPr/>
            <p:nvPr/>
          </p:nvSpPr>
          <p:spPr>
            <a:xfrm flipV="1">
              <a:off x="8404560" y="3586680"/>
              <a:ext cx="26280" cy="22320"/>
            </a:xfrm>
            <a:custGeom>
              <a:avLst/>
              <a:gdLst>
                <a:gd name="textAreaLeft" fmla="*/ 0 w 26280"/>
                <a:gd name="textAreaRight" fmla="*/ 26640 w 26280"/>
                <a:gd name="textAreaTop" fmla="*/ 360 h 22320"/>
                <a:gd name="textAreaBottom" fmla="*/ 23040 h 22320"/>
              </a:gdLst>
              <a:ahLst/>
              <a:rect l="textAreaLeft" t="textAreaTop" r="textAreaRight" b="textAreaBottom"/>
              <a:pathLst>
                <a:path w="11023" h="9321">
                  <a:moveTo>
                    <a:pt x="-2256" y="-2961"/>
                  </a:moveTo>
                  <a:lnTo>
                    <a:pt x="-4148" y="-611"/>
                  </a:lnTo>
                  <a:cubicBezTo>
                    <a:pt x="106" y="2716"/>
                    <a:pt x="3942" y="4951"/>
                    <a:pt x="6875" y="6361"/>
                  </a:cubicBezTo>
                  <a:cubicBezTo>
                    <a:pt x="4869" y="3757"/>
                    <a:pt x="1872" y="493"/>
                    <a:pt x="-2256" y="-2961"/>
                  </a:cubicBezTo>
                </a:path>
              </a:pathLst>
            </a:custGeom>
            <a:solidFill>
              <a:srgbClr val="e9791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2320" bIns="-22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5" name="Freeform: Shape 614"/>
            <p:cNvSpPr/>
            <p:nvPr/>
          </p:nvSpPr>
          <p:spPr>
            <a:xfrm flipV="1">
              <a:off x="8350560" y="3422880"/>
              <a:ext cx="233280" cy="209160"/>
            </a:xfrm>
            <a:custGeom>
              <a:avLst/>
              <a:gdLst>
                <a:gd name="textAreaLeft" fmla="*/ 0 w 233280"/>
                <a:gd name="textAreaRight" fmla="*/ 233640 w 233280"/>
                <a:gd name="textAreaTop" fmla="*/ -360 h 209160"/>
                <a:gd name="textAreaBottom" fmla="*/ 209160 h 209160"/>
              </a:gdLst>
              <a:ahLst/>
              <a:rect l="textAreaLeft" t="textAreaTop" r="textAreaRight" b="textAreaBottom"/>
              <a:pathLst>
                <a:path w="96626" h="86753">
                  <a:moveTo>
                    <a:pt x="28147" y="-2987"/>
                  </a:moveTo>
                  <a:lnTo>
                    <a:pt x="24134" y="1979"/>
                  </a:lnTo>
                  <a:cubicBezTo>
                    <a:pt x="68012" y="37717"/>
                    <a:pt x="86249" y="67117"/>
                    <a:pt x="86262" y="75067"/>
                  </a:cubicBezTo>
                  <a:cubicBezTo>
                    <a:pt x="86262" y="75779"/>
                    <a:pt x="86123" y="76325"/>
                    <a:pt x="85831" y="76680"/>
                  </a:cubicBezTo>
                  <a:cubicBezTo>
                    <a:pt x="85348" y="77277"/>
                    <a:pt x="84281" y="77595"/>
                    <a:pt x="82668" y="77595"/>
                  </a:cubicBezTo>
                  <a:cubicBezTo>
                    <a:pt x="79519" y="77595"/>
                    <a:pt x="74325" y="76388"/>
                    <a:pt x="67403" y="73734"/>
                  </a:cubicBezTo>
                  <a:cubicBezTo>
                    <a:pt x="56189" y="69429"/>
                    <a:pt x="40454" y="61301"/>
                    <a:pt x="21606" y="48232"/>
                  </a:cubicBezTo>
                  <a:cubicBezTo>
                    <a:pt x="14749" y="43482"/>
                    <a:pt x="7484" y="38085"/>
                    <a:pt x="-136" y="31964"/>
                  </a:cubicBezTo>
                  <a:lnTo>
                    <a:pt x="-4162" y="36955"/>
                  </a:lnTo>
                  <a:cubicBezTo>
                    <a:pt x="31373" y="65504"/>
                    <a:pt x="65993" y="83767"/>
                    <a:pt x="82503" y="83767"/>
                  </a:cubicBezTo>
                  <a:cubicBezTo>
                    <a:pt x="85056" y="83767"/>
                    <a:pt x="87176" y="83322"/>
                    <a:pt x="88789" y="82421"/>
                  </a:cubicBezTo>
                  <a:lnTo>
                    <a:pt x="90835" y="80732"/>
                  </a:lnTo>
                  <a:lnTo>
                    <a:pt x="90835" y="80732"/>
                  </a:lnTo>
                  <a:cubicBezTo>
                    <a:pt x="94174" y="76604"/>
                    <a:pt x="92256" y="68692"/>
                    <a:pt x="86224" y="58545"/>
                  </a:cubicBezTo>
                  <a:cubicBezTo>
                    <a:pt x="86212" y="58532"/>
                    <a:pt x="86199" y="58507"/>
                    <a:pt x="86186" y="58494"/>
                  </a:cubicBezTo>
                  <a:cubicBezTo>
                    <a:pt x="86174" y="58468"/>
                    <a:pt x="86174" y="58456"/>
                    <a:pt x="86161" y="58443"/>
                  </a:cubicBezTo>
                  <a:cubicBezTo>
                    <a:pt x="76204" y="41743"/>
                    <a:pt x="55160" y="19009"/>
                    <a:pt x="28147" y="-2987"/>
                  </a:cubicBezTo>
                </a:path>
              </a:pathLst>
            </a:custGeom>
            <a:solidFill>
              <a:srgbClr val="778e97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6" name="Freeform: Shape 615"/>
            <p:cNvSpPr/>
            <p:nvPr/>
          </p:nvSpPr>
          <p:spPr>
            <a:xfrm flipV="1">
              <a:off x="8723520" y="2259000"/>
              <a:ext cx="1116000" cy="1116000"/>
            </a:xfrm>
            <a:custGeom>
              <a:avLst/>
              <a:gdLst>
                <a:gd name="textAreaLeft" fmla="*/ 0 w 1116000"/>
                <a:gd name="textAreaRight" fmla="*/ 1116360 w 1116000"/>
                <a:gd name="textAreaTop" fmla="*/ 360 h 1116000"/>
                <a:gd name="textAreaBottom" fmla="*/ 1116720 h 1116000"/>
              </a:gdLst>
              <a:ahLst/>
              <a:rect l="textAreaLeft" t="textAreaTop" r="textAreaRight" b="textAreaBottom"/>
              <a:pathLst>
                <a:path w="461987" h="461987">
                  <a:moveTo>
                    <a:pt x="457596" y="26545"/>
                  </a:moveTo>
                  <a:cubicBezTo>
                    <a:pt x="457596" y="10136"/>
                    <a:pt x="443741" y="-3249"/>
                    <a:pt x="426799" y="-3249"/>
                  </a:cubicBezTo>
                  <a:lnTo>
                    <a:pt x="26393" y="-3249"/>
                  </a:lnTo>
                  <a:cubicBezTo>
                    <a:pt x="9477" y="-3249"/>
                    <a:pt x="-4392" y="10136"/>
                    <a:pt x="-4392" y="26545"/>
                  </a:cubicBezTo>
                  <a:lnTo>
                    <a:pt x="-4392" y="428931"/>
                  </a:lnTo>
                  <a:cubicBezTo>
                    <a:pt x="-4392" y="445315"/>
                    <a:pt x="9477" y="458739"/>
                    <a:pt x="26393" y="458739"/>
                  </a:cubicBezTo>
                  <a:lnTo>
                    <a:pt x="426799" y="458739"/>
                  </a:lnTo>
                  <a:cubicBezTo>
                    <a:pt x="443741" y="458739"/>
                    <a:pt x="457596" y="445315"/>
                    <a:pt x="457596" y="428931"/>
                  </a:cubicBezTo>
                  <a:lnTo>
                    <a:pt x="457596" y="26545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7" name="Freeform: Shape 616"/>
            <p:cNvSpPr/>
            <p:nvPr/>
          </p:nvSpPr>
          <p:spPr>
            <a:xfrm flipV="1">
              <a:off x="8779680" y="3374640"/>
              <a:ext cx="505800" cy="1074960"/>
            </a:xfrm>
            <a:custGeom>
              <a:avLst/>
              <a:gdLst>
                <a:gd name="textAreaLeft" fmla="*/ 0 w 505800"/>
                <a:gd name="textAreaRight" fmla="*/ 506160 w 505800"/>
                <a:gd name="textAreaTop" fmla="*/ 360 h 1074960"/>
                <a:gd name="textAreaBottom" fmla="*/ 1075680 h 1074960"/>
              </a:gdLst>
              <a:ahLst/>
              <a:rect l="textAreaLeft" t="textAreaTop" r="textAreaRight" b="textAreaBottom"/>
              <a:pathLst>
                <a:path w="209448" h="445046">
                  <a:moveTo>
                    <a:pt x="205127" y="416026"/>
                  </a:moveTo>
                  <a:cubicBezTo>
                    <a:pt x="205127" y="412788"/>
                    <a:pt x="204670" y="404165"/>
                    <a:pt x="203882" y="391236"/>
                  </a:cubicBezTo>
                  <a:cubicBezTo>
                    <a:pt x="200669" y="337020"/>
                    <a:pt x="190204" y="208750"/>
                    <a:pt x="172805" y="113271"/>
                  </a:cubicBezTo>
                  <a:cubicBezTo>
                    <a:pt x="172336" y="110642"/>
                    <a:pt x="171866" y="108178"/>
                    <a:pt x="171243" y="105562"/>
                  </a:cubicBezTo>
                  <a:lnTo>
                    <a:pt x="171243" y="105410"/>
                  </a:lnTo>
                  <a:cubicBezTo>
                    <a:pt x="170786" y="102959"/>
                    <a:pt x="170329" y="100482"/>
                    <a:pt x="169871" y="98171"/>
                  </a:cubicBezTo>
                  <a:lnTo>
                    <a:pt x="169871" y="98031"/>
                  </a:lnTo>
                  <a:lnTo>
                    <a:pt x="169236" y="95110"/>
                  </a:lnTo>
                  <a:cubicBezTo>
                    <a:pt x="167852" y="88316"/>
                    <a:pt x="166455" y="81864"/>
                    <a:pt x="164944" y="75552"/>
                  </a:cubicBezTo>
                  <a:cubicBezTo>
                    <a:pt x="163534" y="69227"/>
                    <a:pt x="162010" y="63208"/>
                    <a:pt x="160473" y="57518"/>
                  </a:cubicBezTo>
                  <a:cubicBezTo>
                    <a:pt x="158911" y="51803"/>
                    <a:pt x="157388" y="46431"/>
                    <a:pt x="155851" y="41351"/>
                  </a:cubicBezTo>
                  <a:cubicBezTo>
                    <a:pt x="153082" y="32397"/>
                    <a:pt x="150161" y="24714"/>
                    <a:pt x="147088" y="18250"/>
                  </a:cubicBezTo>
                  <a:cubicBezTo>
                    <a:pt x="146453" y="16853"/>
                    <a:pt x="145678" y="15481"/>
                    <a:pt x="144929" y="14110"/>
                  </a:cubicBezTo>
                  <a:cubicBezTo>
                    <a:pt x="143367" y="10998"/>
                    <a:pt x="141690" y="8229"/>
                    <a:pt x="139988" y="5931"/>
                  </a:cubicBezTo>
                  <a:cubicBezTo>
                    <a:pt x="138604" y="4229"/>
                    <a:pt x="137385" y="2845"/>
                    <a:pt x="136141" y="1625"/>
                  </a:cubicBezTo>
                  <a:lnTo>
                    <a:pt x="134591" y="241"/>
                  </a:lnTo>
                  <a:lnTo>
                    <a:pt x="131810" y="-1461"/>
                  </a:lnTo>
                  <a:cubicBezTo>
                    <a:pt x="130146" y="-2388"/>
                    <a:pt x="128431" y="-2845"/>
                    <a:pt x="126577" y="-2845"/>
                  </a:cubicBezTo>
                  <a:cubicBezTo>
                    <a:pt x="125346" y="-2845"/>
                    <a:pt x="124126" y="-2845"/>
                    <a:pt x="122881" y="-2693"/>
                  </a:cubicBezTo>
                  <a:lnTo>
                    <a:pt x="122742" y="-2693"/>
                  </a:lnTo>
                  <a:lnTo>
                    <a:pt x="119351" y="-1931"/>
                  </a:lnTo>
                  <a:cubicBezTo>
                    <a:pt x="118119" y="-1613"/>
                    <a:pt x="116887" y="-1296"/>
                    <a:pt x="115655" y="-838"/>
                  </a:cubicBezTo>
                  <a:cubicBezTo>
                    <a:pt x="113356" y="76"/>
                    <a:pt x="111045" y="1168"/>
                    <a:pt x="108709" y="2692"/>
                  </a:cubicBezTo>
                  <a:cubicBezTo>
                    <a:pt x="107489" y="3289"/>
                    <a:pt x="106422" y="4229"/>
                    <a:pt x="105191" y="5016"/>
                  </a:cubicBezTo>
                  <a:cubicBezTo>
                    <a:pt x="103781" y="6083"/>
                    <a:pt x="102561" y="7150"/>
                    <a:pt x="101165" y="8369"/>
                  </a:cubicBezTo>
                  <a:lnTo>
                    <a:pt x="98408" y="10846"/>
                  </a:lnTo>
                  <a:cubicBezTo>
                    <a:pt x="97329" y="11938"/>
                    <a:pt x="96250" y="13144"/>
                    <a:pt x="95031" y="14389"/>
                  </a:cubicBezTo>
                  <a:cubicBezTo>
                    <a:pt x="92871" y="16853"/>
                    <a:pt x="90700" y="19482"/>
                    <a:pt x="88541" y="22402"/>
                  </a:cubicBezTo>
                  <a:cubicBezTo>
                    <a:pt x="87499" y="23939"/>
                    <a:pt x="86407" y="25514"/>
                    <a:pt x="85315" y="27038"/>
                  </a:cubicBezTo>
                  <a:cubicBezTo>
                    <a:pt x="84223" y="28549"/>
                    <a:pt x="83156" y="30099"/>
                    <a:pt x="82216" y="31788"/>
                  </a:cubicBezTo>
                  <a:cubicBezTo>
                    <a:pt x="81162" y="33490"/>
                    <a:pt x="80083" y="35191"/>
                    <a:pt x="79156" y="37033"/>
                  </a:cubicBezTo>
                  <a:cubicBezTo>
                    <a:pt x="76996" y="40589"/>
                    <a:pt x="75003" y="44272"/>
                    <a:pt x="72996" y="48285"/>
                  </a:cubicBezTo>
                  <a:cubicBezTo>
                    <a:pt x="67928" y="58267"/>
                    <a:pt x="63153" y="69532"/>
                    <a:pt x="58530" y="81521"/>
                  </a:cubicBezTo>
                  <a:cubicBezTo>
                    <a:pt x="56841" y="85865"/>
                    <a:pt x="55292" y="90322"/>
                    <a:pt x="53591" y="94792"/>
                  </a:cubicBezTo>
                  <a:cubicBezTo>
                    <a:pt x="52358" y="98476"/>
                    <a:pt x="51126" y="102171"/>
                    <a:pt x="49882" y="106032"/>
                  </a:cubicBezTo>
                  <a:cubicBezTo>
                    <a:pt x="48993" y="108483"/>
                    <a:pt x="48206" y="110960"/>
                    <a:pt x="47431" y="113424"/>
                  </a:cubicBezTo>
                  <a:cubicBezTo>
                    <a:pt x="46656" y="115875"/>
                    <a:pt x="45881" y="118199"/>
                    <a:pt x="45132" y="120650"/>
                  </a:cubicBezTo>
                  <a:cubicBezTo>
                    <a:pt x="14017" y="223355"/>
                    <a:pt x="-4321" y="364896"/>
                    <a:pt x="-4321" y="442201"/>
                  </a:cubicBezTo>
                  <a:cubicBezTo>
                    <a:pt x="-4321" y="442201"/>
                    <a:pt x="205127" y="442201"/>
                    <a:pt x="205127" y="416026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8" name="Freeform: Shape 617"/>
            <p:cNvSpPr/>
            <p:nvPr/>
          </p:nvSpPr>
          <p:spPr>
            <a:xfrm flipV="1">
              <a:off x="8904600" y="4156920"/>
              <a:ext cx="298800" cy="292320"/>
            </a:xfrm>
            <a:custGeom>
              <a:avLst/>
              <a:gdLst>
                <a:gd name="textAreaLeft" fmla="*/ 0 w 298800"/>
                <a:gd name="textAreaRight" fmla="*/ 299160 w 298800"/>
                <a:gd name="textAreaTop" fmla="*/ 360 h 292320"/>
                <a:gd name="textAreaBottom" fmla="*/ 293040 h 292320"/>
              </a:gdLst>
              <a:ahLst/>
              <a:rect l="textAreaLeft" t="textAreaTop" r="textAreaRight" b="textAreaBottom"/>
              <a:pathLst>
                <a:path w="123811" h="121056">
                  <a:moveTo>
                    <a:pt x="119484" y="105555"/>
                  </a:moveTo>
                  <a:lnTo>
                    <a:pt x="119484" y="105402"/>
                  </a:lnTo>
                  <a:cubicBezTo>
                    <a:pt x="119027" y="102951"/>
                    <a:pt x="118570" y="100475"/>
                    <a:pt x="118113" y="98163"/>
                  </a:cubicBezTo>
                  <a:lnTo>
                    <a:pt x="118113" y="98023"/>
                  </a:lnTo>
                  <a:lnTo>
                    <a:pt x="117478" y="95102"/>
                  </a:lnTo>
                  <a:cubicBezTo>
                    <a:pt x="116094" y="88308"/>
                    <a:pt x="114696" y="81856"/>
                    <a:pt x="113185" y="75544"/>
                  </a:cubicBezTo>
                  <a:cubicBezTo>
                    <a:pt x="111776" y="69220"/>
                    <a:pt x="110251" y="63200"/>
                    <a:pt x="108715" y="57510"/>
                  </a:cubicBezTo>
                  <a:cubicBezTo>
                    <a:pt x="107153" y="51795"/>
                    <a:pt x="105629" y="46423"/>
                    <a:pt x="104092" y="41343"/>
                  </a:cubicBezTo>
                  <a:cubicBezTo>
                    <a:pt x="101324" y="32390"/>
                    <a:pt x="98402" y="24706"/>
                    <a:pt x="95329" y="18242"/>
                  </a:cubicBezTo>
                  <a:cubicBezTo>
                    <a:pt x="94694" y="16845"/>
                    <a:pt x="93919" y="15473"/>
                    <a:pt x="93170" y="14102"/>
                  </a:cubicBezTo>
                  <a:cubicBezTo>
                    <a:pt x="91608" y="10990"/>
                    <a:pt x="89931" y="8222"/>
                    <a:pt x="88230" y="5923"/>
                  </a:cubicBezTo>
                  <a:cubicBezTo>
                    <a:pt x="86846" y="4221"/>
                    <a:pt x="85627" y="2837"/>
                    <a:pt x="84382" y="1618"/>
                  </a:cubicBezTo>
                  <a:lnTo>
                    <a:pt x="82832" y="233"/>
                  </a:lnTo>
                  <a:lnTo>
                    <a:pt x="80051" y="-1468"/>
                  </a:lnTo>
                  <a:cubicBezTo>
                    <a:pt x="77155" y="-1938"/>
                    <a:pt x="74209" y="-2395"/>
                    <a:pt x="71123" y="-2701"/>
                  </a:cubicBezTo>
                  <a:lnTo>
                    <a:pt x="70983" y="-2701"/>
                  </a:lnTo>
                  <a:lnTo>
                    <a:pt x="67592" y="-1938"/>
                  </a:lnTo>
                  <a:cubicBezTo>
                    <a:pt x="66360" y="-1621"/>
                    <a:pt x="65129" y="-1303"/>
                    <a:pt x="63896" y="-846"/>
                  </a:cubicBezTo>
                  <a:cubicBezTo>
                    <a:pt x="61598" y="-72"/>
                    <a:pt x="59287" y="983"/>
                    <a:pt x="56950" y="2685"/>
                  </a:cubicBezTo>
                  <a:cubicBezTo>
                    <a:pt x="55731" y="3281"/>
                    <a:pt x="54664" y="4221"/>
                    <a:pt x="53432" y="5008"/>
                  </a:cubicBezTo>
                  <a:cubicBezTo>
                    <a:pt x="52022" y="5923"/>
                    <a:pt x="50651" y="6990"/>
                    <a:pt x="49266" y="8222"/>
                  </a:cubicBezTo>
                  <a:lnTo>
                    <a:pt x="46650" y="10838"/>
                  </a:lnTo>
                  <a:cubicBezTo>
                    <a:pt x="45571" y="11930"/>
                    <a:pt x="44491" y="13137"/>
                    <a:pt x="43272" y="14381"/>
                  </a:cubicBezTo>
                  <a:cubicBezTo>
                    <a:pt x="41113" y="16845"/>
                    <a:pt x="38941" y="19474"/>
                    <a:pt x="36782" y="22395"/>
                  </a:cubicBezTo>
                  <a:cubicBezTo>
                    <a:pt x="35741" y="23932"/>
                    <a:pt x="34649" y="25506"/>
                    <a:pt x="33557" y="27030"/>
                  </a:cubicBezTo>
                  <a:cubicBezTo>
                    <a:pt x="32464" y="28542"/>
                    <a:pt x="31397" y="30091"/>
                    <a:pt x="30457" y="31780"/>
                  </a:cubicBezTo>
                  <a:cubicBezTo>
                    <a:pt x="29404" y="33482"/>
                    <a:pt x="28324" y="35184"/>
                    <a:pt x="27397" y="37025"/>
                  </a:cubicBezTo>
                  <a:cubicBezTo>
                    <a:pt x="25238" y="40581"/>
                    <a:pt x="23244" y="44264"/>
                    <a:pt x="21237" y="48277"/>
                  </a:cubicBezTo>
                  <a:cubicBezTo>
                    <a:pt x="16170" y="58259"/>
                    <a:pt x="11395" y="69524"/>
                    <a:pt x="6772" y="81513"/>
                  </a:cubicBezTo>
                  <a:cubicBezTo>
                    <a:pt x="5083" y="85857"/>
                    <a:pt x="3534" y="90315"/>
                    <a:pt x="1832" y="94785"/>
                  </a:cubicBezTo>
                  <a:cubicBezTo>
                    <a:pt x="600" y="98468"/>
                    <a:pt x="-632" y="102163"/>
                    <a:pt x="-1877" y="106024"/>
                  </a:cubicBezTo>
                  <a:cubicBezTo>
                    <a:pt x="-2766" y="108475"/>
                    <a:pt x="-3553" y="110952"/>
                    <a:pt x="-4328" y="113416"/>
                  </a:cubicBezTo>
                  <a:cubicBezTo>
                    <a:pt x="10455" y="116489"/>
                    <a:pt x="26800" y="118356"/>
                    <a:pt x="43882" y="118356"/>
                  </a:cubicBezTo>
                  <a:cubicBezTo>
                    <a:pt x="56810" y="118356"/>
                    <a:pt x="69307" y="117403"/>
                    <a:pt x="81004" y="115422"/>
                  </a:cubicBezTo>
                  <a:cubicBezTo>
                    <a:pt x="95164" y="113263"/>
                    <a:pt x="108093" y="109872"/>
                    <a:pt x="119484" y="105555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49" name="Freeform: Shape 618"/>
            <p:cNvSpPr/>
            <p:nvPr/>
          </p:nvSpPr>
          <p:spPr>
            <a:xfrm flipV="1">
              <a:off x="8885880" y="4138560"/>
              <a:ext cx="336240" cy="67680"/>
            </a:xfrm>
            <a:custGeom>
              <a:avLst/>
              <a:gdLst>
                <a:gd name="textAreaLeft" fmla="*/ 0 w 336240"/>
                <a:gd name="textAreaRight" fmla="*/ 336600 w 336240"/>
                <a:gd name="textAreaTop" fmla="*/ 36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139315" h="28106">
                  <a:moveTo>
                    <a:pt x="134471" y="2179"/>
                  </a:moveTo>
                  <a:cubicBezTo>
                    <a:pt x="133240" y="-895"/>
                    <a:pt x="130293" y="-2749"/>
                    <a:pt x="127220" y="-2749"/>
                  </a:cubicBezTo>
                  <a:lnTo>
                    <a:pt x="125848" y="-2584"/>
                  </a:lnTo>
                  <a:lnTo>
                    <a:pt x="125848" y="-2444"/>
                  </a:lnTo>
                  <a:lnTo>
                    <a:pt x="124464" y="-2292"/>
                  </a:lnTo>
                  <a:cubicBezTo>
                    <a:pt x="113364" y="1874"/>
                    <a:pt x="100905" y="5112"/>
                    <a:pt x="87494" y="7119"/>
                  </a:cubicBezTo>
                  <a:cubicBezTo>
                    <a:pt x="61637" y="11259"/>
                    <a:pt x="32681" y="10967"/>
                    <a:pt x="5858" y="5417"/>
                  </a:cubicBezTo>
                  <a:lnTo>
                    <a:pt x="4970" y="5252"/>
                  </a:lnTo>
                  <a:cubicBezTo>
                    <a:pt x="791" y="4490"/>
                    <a:pt x="-3235" y="7119"/>
                    <a:pt x="-4136" y="11259"/>
                  </a:cubicBezTo>
                  <a:cubicBezTo>
                    <a:pt x="-5051" y="15120"/>
                    <a:pt x="-2587" y="18803"/>
                    <a:pt x="1109" y="20035"/>
                  </a:cubicBezTo>
                  <a:lnTo>
                    <a:pt x="1858" y="20352"/>
                  </a:lnTo>
                  <a:cubicBezTo>
                    <a:pt x="30827" y="26347"/>
                    <a:pt x="61789" y="26817"/>
                    <a:pt x="89818" y="22511"/>
                  </a:cubicBezTo>
                  <a:cubicBezTo>
                    <a:pt x="103661" y="20517"/>
                    <a:pt x="116908" y="17114"/>
                    <a:pt x="128782" y="12656"/>
                  </a:cubicBezTo>
                  <a:lnTo>
                    <a:pt x="130001" y="12199"/>
                  </a:lnTo>
                  <a:cubicBezTo>
                    <a:pt x="134002" y="10650"/>
                    <a:pt x="136008" y="6192"/>
                    <a:pt x="134471" y="2179"/>
                  </a:cubicBezTo>
                </a:path>
              </a:pathLst>
            </a:custGeom>
            <a:solidFill>
              <a:srgbClr val="ee43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0" name="Freeform: Shape 619"/>
            <p:cNvSpPr/>
            <p:nvPr/>
          </p:nvSpPr>
          <p:spPr>
            <a:xfrm flipV="1">
              <a:off x="9087120" y="3490920"/>
              <a:ext cx="195120" cy="957960"/>
            </a:xfrm>
            <a:custGeom>
              <a:avLst/>
              <a:gdLst>
                <a:gd name="textAreaLeft" fmla="*/ 0 w 195120"/>
                <a:gd name="textAreaRight" fmla="*/ 195480 w 195120"/>
                <a:gd name="textAreaTop" fmla="*/ -360 h 957960"/>
                <a:gd name="textAreaBottom" fmla="*/ 957960 h 957960"/>
              </a:gdLst>
              <a:ahLst/>
              <a:rect l="textAreaLeft" t="textAreaTop" r="textAreaRight" b="textAreaBottom"/>
              <a:pathLst>
                <a:path w="80924" h="396544">
                  <a:moveTo>
                    <a:pt x="-669" y="-2823"/>
                  </a:moveTo>
                  <a:cubicBezTo>
                    <a:pt x="-1900" y="-2823"/>
                    <a:pt x="-3120" y="-2823"/>
                    <a:pt x="-4364" y="-2671"/>
                  </a:cubicBezTo>
                  <a:cubicBezTo>
                    <a:pt x="-1278" y="-2366"/>
                    <a:pt x="1668" y="-1909"/>
                    <a:pt x="4564" y="-1439"/>
                  </a:cubicBezTo>
                  <a:cubicBezTo>
                    <a:pt x="2900" y="-2366"/>
                    <a:pt x="1186" y="-2823"/>
                    <a:pt x="-669" y="-2823"/>
                  </a:cubicBezTo>
                  <a:moveTo>
                    <a:pt x="45559" y="113293"/>
                  </a:moveTo>
                  <a:cubicBezTo>
                    <a:pt x="33685" y="117750"/>
                    <a:pt x="20439" y="121154"/>
                    <a:pt x="6596" y="123148"/>
                  </a:cubicBezTo>
                  <a:cubicBezTo>
                    <a:pt x="8742" y="139620"/>
                    <a:pt x="10736" y="157806"/>
                    <a:pt x="12413" y="178126"/>
                  </a:cubicBezTo>
                  <a:cubicBezTo>
                    <a:pt x="25303" y="331212"/>
                    <a:pt x="30675" y="375954"/>
                    <a:pt x="39222" y="393721"/>
                  </a:cubicBezTo>
                  <a:cubicBezTo>
                    <a:pt x="56317" y="391410"/>
                    <a:pt x="69867" y="390026"/>
                    <a:pt x="76497" y="389873"/>
                  </a:cubicBezTo>
                  <a:lnTo>
                    <a:pt x="76560" y="389873"/>
                  </a:lnTo>
                  <a:cubicBezTo>
                    <a:pt x="73246" y="334882"/>
                    <a:pt x="62819" y="207971"/>
                    <a:pt x="45559" y="113293"/>
                  </a:cubicBezTo>
                  <a:lnTo>
                    <a:pt x="45559" y="113293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1" name="Freeform: Shape 620"/>
            <p:cNvSpPr/>
            <p:nvPr/>
          </p:nvSpPr>
          <p:spPr>
            <a:xfrm flipV="1">
              <a:off x="9034200" y="4182840"/>
              <a:ext cx="165960" cy="26640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360 h 266400"/>
                <a:gd name="textAreaBottom" fmla="*/ 267120 h 266400"/>
              </a:gdLst>
              <a:ahLst/>
              <a:rect l="textAreaLeft" t="textAreaTop" r="textAreaRight" b="textAreaBottom"/>
              <a:pathLst>
                <a:path w="68846" h="110426">
                  <a:moveTo>
                    <a:pt x="17511" y="-2696"/>
                  </a:moveTo>
                  <a:lnTo>
                    <a:pt x="17372" y="-2696"/>
                  </a:lnTo>
                  <a:lnTo>
                    <a:pt x="13981" y="-1934"/>
                  </a:lnTo>
                  <a:cubicBezTo>
                    <a:pt x="12749" y="-1616"/>
                    <a:pt x="11517" y="-1299"/>
                    <a:pt x="10285" y="-841"/>
                  </a:cubicBezTo>
                  <a:cubicBezTo>
                    <a:pt x="7986" y="-67"/>
                    <a:pt x="5675" y="987"/>
                    <a:pt x="3338" y="2689"/>
                  </a:cubicBezTo>
                  <a:cubicBezTo>
                    <a:pt x="2119" y="3286"/>
                    <a:pt x="1052" y="4226"/>
                    <a:pt x="-179" y="5013"/>
                  </a:cubicBezTo>
                  <a:cubicBezTo>
                    <a:pt x="-1589" y="5927"/>
                    <a:pt x="-2961" y="6994"/>
                    <a:pt x="-4345" y="8226"/>
                  </a:cubicBezTo>
                  <a:lnTo>
                    <a:pt x="-4205" y="8366"/>
                  </a:lnTo>
                  <a:cubicBezTo>
                    <a:pt x="7986" y="27327"/>
                    <a:pt x="18451" y="58264"/>
                    <a:pt x="26148" y="107731"/>
                  </a:cubicBezTo>
                  <a:lnTo>
                    <a:pt x="26148" y="107731"/>
                  </a:lnTo>
                  <a:cubicBezTo>
                    <a:pt x="39559" y="105724"/>
                    <a:pt x="52018" y="102486"/>
                    <a:pt x="63117" y="98320"/>
                  </a:cubicBezTo>
                  <a:lnTo>
                    <a:pt x="64501" y="98168"/>
                  </a:lnTo>
                  <a:lnTo>
                    <a:pt x="64501" y="98028"/>
                  </a:lnTo>
                  <a:lnTo>
                    <a:pt x="63866" y="95107"/>
                  </a:lnTo>
                  <a:cubicBezTo>
                    <a:pt x="63168" y="91691"/>
                    <a:pt x="62470" y="88376"/>
                    <a:pt x="61758" y="85112"/>
                  </a:cubicBezTo>
                  <a:cubicBezTo>
                    <a:pt x="61047" y="81874"/>
                    <a:pt x="60324" y="78699"/>
                    <a:pt x="59574" y="75549"/>
                  </a:cubicBezTo>
                  <a:cubicBezTo>
                    <a:pt x="58164" y="69224"/>
                    <a:pt x="56640" y="63205"/>
                    <a:pt x="55103" y="57515"/>
                  </a:cubicBezTo>
                  <a:cubicBezTo>
                    <a:pt x="53541" y="51800"/>
                    <a:pt x="52018" y="46428"/>
                    <a:pt x="50481" y="41348"/>
                  </a:cubicBezTo>
                  <a:cubicBezTo>
                    <a:pt x="47712" y="32394"/>
                    <a:pt x="44791" y="24711"/>
                    <a:pt x="41718" y="18247"/>
                  </a:cubicBezTo>
                  <a:cubicBezTo>
                    <a:pt x="41083" y="16850"/>
                    <a:pt x="40308" y="15478"/>
                    <a:pt x="39559" y="14107"/>
                  </a:cubicBezTo>
                  <a:cubicBezTo>
                    <a:pt x="37997" y="10995"/>
                    <a:pt x="36320" y="8226"/>
                    <a:pt x="34618" y="5927"/>
                  </a:cubicBezTo>
                  <a:cubicBezTo>
                    <a:pt x="33234" y="4226"/>
                    <a:pt x="32015" y="2841"/>
                    <a:pt x="30771" y="1622"/>
                  </a:cubicBezTo>
                  <a:lnTo>
                    <a:pt x="29221" y="238"/>
                  </a:lnTo>
                  <a:lnTo>
                    <a:pt x="26440" y="-1464"/>
                  </a:lnTo>
                  <a:lnTo>
                    <a:pt x="26440" y="-1464"/>
                  </a:lnTo>
                  <a:cubicBezTo>
                    <a:pt x="23544" y="-1934"/>
                    <a:pt x="20598" y="-2391"/>
                    <a:pt x="17511" y="-2696"/>
                  </a:cubicBezTo>
                  <a:lnTo>
                    <a:pt x="17511" y="-2696"/>
                  </a:lnTo>
                </a:path>
              </a:pathLst>
            </a:custGeom>
            <a:solidFill>
              <a:srgbClr val="1e272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2" name="Freeform: Shape 621"/>
            <p:cNvSpPr/>
            <p:nvPr/>
          </p:nvSpPr>
          <p:spPr>
            <a:xfrm flipV="1">
              <a:off x="9108000" y="4144680"/>
              <a:ext cx="114480" cy="6084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-360 h 60840"/>
                <a:gd name="textAreaBottom" fmla="*/ 60840 h 60840"/>
              </a:gdLst>
              <a:ahLst/>
              <a:rect l="textAreaLeft" t="textAreaTop" r="textAreaRight" b="textAreaBottom"/>
              <a:pathLst>
                <a:path w="47497" h="25260">
                  <a:moveTo>
                    <a:pt x="35366" y="-2748"/>
                  </a:moveTo>
                  <a:lnTo>
                    <a:pt x="33995" y="-2583"/>
                  </a:lnTo>
                  <a:lnTo>
                    <a:pt x="33995" y="-2443"/>
                  </a:lnTo>
                  <a:lnTo>
                    <a:pt x="32611" y="-2291"/>
                  </a:lnTo>
                  <a:cubicBezTo>
                    <a:pt x="21511" y="1875"/>
                    <a:pt x="9052" y="5114"/>
                    <a:pt x="-4359" y="7120"/>
                  </a:cubicBezTo>
                  <a:cubicBezTo>
                    <a:pt x="-3914" y="9736"/>
                    <a:pt x="-3597" y="12200"/>
                    <a:pt x="-3114" y="14816"/>
                  </a:cubicBezTo>
                  <a:cubicBezTo>
                    <a:pt x="-2822" y="17293"/>
                    <a:pt x="-2518" y="19896"/>
                    <a:pt x="-2035" y="22513"/>
                  </a:cubicBezTo>
                  <a:lnTo>
                    <a:pt x="-2035" y="22513"/>
                  </a:lnTo>
                  <a:cubicBezTo>
                    <a:pt x="11808" y="20519"/>
                    <a:pt x="25054" y="17115"/>
                    <a:pt x="36928" y="12657"/>
                  </a:cubicBezTo>
                  <a:lnTo>
                    <a:pt x="36928" y="12657"/>
                  </a:lnTo>
                  <a:lnTo>
                    <a:pt x="36928" y="12657"/>
                  </a:lnTo>
                  <a:lnTo>
                    <a:pt x="38148" y="12200"/>
                  </a:lnTo>
                  <a:cubicBezTo>
                    <a:pt x="41247" y="11006"/>
                    <a:pt x="43139" y="8060"/>
                    <a:pt x="43139" y="4936"/>
                  </a:cubicBezTo>
                  <a:cubicBezTo>
                    <a:pt x="43139" y="4021"/>
                    <a:pt x="42974" y="3094"/>
                    <a:pt x="42618" y="2180"/>
                  </a:cubicBezTo>
                  <a:cubicBezTo>
                    <a:pt x="41386" y="-893"/>
                    <a:pt x="38440" y="-2748"/>
                    <a:pt x="35366" y="-2748"/>
                  </a:cubicBezTo>
                </a:path>
              </a:pathLst>
            </a:custGeom>
            <a:solidFill>
              <a:srgbClr val="bf3c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3" name="Freeform: Shape 622"/>
            <p:cNvSpPr/>
            <p:nvPr/>
          </p:nvSpPr>
          <p:spPr>
            <a:xfrm flipV="1">
              <a:off x="9285840" y="3374640"/>
              <a:ext cx="506160" cy="1074960"/>
            </a:xfrm>
            <a:custGeom>
              <a:avLst/>
              <a:gdLst>
                <a:gd name="textAreaLeft" fmla="*/ 0 w 506160"/>
                <a:gd name="textAreaRight" fmla="*/ 506520 w 506160"/>
                <a:gd name="textAreaTop" fmla="*/ 360 h 1074960"/>
                <a:gd name="textAreaBottom" fmla="*/ 1075680 h 1074960"/>
              </a:gdLst>
              <a:ahLst/>
              <a:rect l="textAreaLeft" t="textAreaTop" r="textAreaRight" b="textAreaBottom"/>
              <a:pathLst>
                <a:path w="209600" h="445046">
                  <a:moveTo>
                    <a:pt x="205136" y="442201"/>
                  </a:moveTo>
                  <a:cubicBezTo>
                    <a:pt x="205136" y="364744"/>
                    <a:pt x="186785" y="222923"/>
                    <a:pt x="155391" y="120040"/>
                  </a:cubicBezTo>
                  <a:cubicBezTo>
                    <a:pt x="154781" y="117576"/>
                    <a:pt x="153993" y="115112"/>
                    <a:pt x="153231" y="112636"/>
                  </a:cubicBezTo>
                  <a:cubicBezTo>
                    <a:pt x="152457" y="110185"/>
                    <a:pt x="151682" y="107734"/>
                    <a:pt x="150768" y="105245"/>
                  </a:cubicBezTo>
                  <a:cubicBezTo>
                    <a:pt x="149701" y="102032"/>
                    <a:pt x="148621" y="98780"/>
                    <a:pt x="147542" y="95707"/>
                  </a:cubicBezTo>
                  <a:cubicBezTo>
                    <a:pt x="144925" y="88176"/>
                    <a:pt x="142132" y="80911"/>
                    <a:pt x="139375" y="73990"/>
                  </a:cubicBezTo>
                  <a:cubicBezTo>
                    <a:pt x="138461" y="71704"/>
                    <a:pt x="137534" y="69392"/>
                    <a:pt x="136582" y="67208"/>
                  </a:cubicBezTo>
                  <a:cubicBezTo>
                    <a:pt x="135667" y="64910"/>
                    <a:pt x="134765" y="62750"/>
                    <a:pt x="133686" y="60591"/>
                  </a:cubicBezTo>
                  <a:cubicBezTo>
                    <a:pt x="132759" y="58432"/>
                    <a:pt x="131819" y="56451"/>
                    <a:pt x="130740" y="54280"/>
                  </a:cubicBezTo>
                  <a:cubicBezTo>
                    <a:pt x="129813" y="52286"/>
                    <a:pt x="128898" y="50279"/>
                    <a:pt x="127831" y="48285"/>
                  </a:cubicBezTo>
                  <a:cubicBezTo>
                    <a:pt x="125037" y="42722"/>
                    <a:pt x="122129" y="37642"/>
                    <a:pt x="119208" y="32880"/>
                  </a:cubicBezTo>
                  <a:lnTo>
                    <a:pt x="118573" y="31788"/>
                  </a:lnTo>
                  <a:cubicBezTo>
                    <a:pt x="117189" y="29642"/>
                    <a:pt x="115817" y="27635"/>
                    <a:pt x="114433" y="25654"/>
                  </a:cubicBezTo>
                  <a:cubicBezTo>
                    <a:pt x="112896" y="23469"/>
                    <a:pt x="111334" y="21323"/>
                    <a:pt x="109797" y="19329"/>
                  </a:cubicBezTo>
                  <a:lnTo>
                    <a:pt x="109036" y="18250"/>
                  </a:lnTo>
                  <a:cubicBezTo>
                    <a:pt x="107664" y="16561"/>
                    <a:pt x="106102" y="14859"/>
                    <a:pt x="104730" y="13309"/>
                  </a:cubicBezTo>
                  <a:cubicBezTo>
                    <a:pt x="103029" y="11633"/>
                    <a:pt x="101339" y="9931"/>
                    <a:pt x="99637" y="8369"/>
                  </a:cubicBezTo>
                  <a:lnTo>
                    <a:pt x="99015" y="7785"/>
                  </a:lnTo>
                  <a:cubicBezTo>
                    <a:pt x="97643" y="6553"/>
                    <a:pt x="96120" y="5474"/>
                    <a:pt x="94545" y="4381"/>
                  </a:cubicBezTo>
                  <a:cubicBezTo>
                    <a:pt x="92855" y="3137"/>
                    <a:pt x="91179" y="2057"/>
                    <a:pt x="89325" y="1168"/>
                  </a:cubicBezTo>
                  <a:cubicBezTo>
                    <a:pt x="87636" y="241"/>
                    <a:pt x="85934" y="-559"/>
                    <a:pt x="84093" y="-1143"/>
                  </a:cubicBezTo>
                  <a:cubicBezTo>
                    <a:pt x="82238" y="-1778"/>
                    <a:pt x="80549" y="-2210"/>
                    <a:pt x="78695" y="-2540"/>
                  </a:cubicBezTo>
                  <a:lnTo>
                    <a:pt x="75761" y="-2845"/>
                  </a:lnTo>
                  <a:lnTo>
                    <a:pt x="75469" y="-2845"/>
                  </a:lnTo>
                  <a:lnTo>
                    <a:pt x="75304" y="-2845"/>
                  </a:lnTo>
                  <a:lnTo>
                    <a:pt x="74987" y="-2845"/>
                  </a:lnTo>
                  <a:lnTo>
                    <a:pt x="74237" y="-2845"/>
                  </a:lnTo>
                  <a:lnTo>
                    <a:pt x="70986" y="-2210"/>
                  </a:lnTo>
                  <a:lnTo>
                    <a:pt x="70681" y="-2210"/>
                  </a:lnTo>
                  <a:lnTo>
                    <a:pt x="70389" y="-2083"/>
                  </a:lnTo>
                  <a:lnTo>
                    <a:pt x="67620" y="-699"/>
                  </a:lnTo>
                  <a:cubicBezTo>
                    <a:pt x="65766" y="394"/>
                    <a:pt x="64065" y="2057"/>
                    <a:pt x="62211" y="4089"/>
                  </a:cubicBezTo>
                  <a:cubicBezTo>
                    <a:pt x="61144" y="5474"/>
                    <a:pt x="59899" y="7150"/>
                    <a:pt x="58832" y="9004"/>
                  </a:cubicBezTo>
                  <a:cubicBezTo>
                    <a:pt x="56991" y="11633"/>
                    <a:pt x="55276" y="14859"/>
                    <a:pt x="53765" y="18250"/>
                  </a:cubicBezTo>
                  <a:cubicBezTo>
                    <a:pt x="50971" y="24092"/>
                    <a:pt x="48177" y="31331"/>
                    <a:pt x="45573" y="39344"/>
                  </a:cubicBezTo>
                  <a:cubicBezTo>
                    <a:pt x="44837" y="41351"/>
                    <a:pt x="44189" y="43497"/>
                    <a:pt x="43592" y="45504"/>
                  </a:cubicBezTo>
                  <a:lnTo>
                    <a:pt x="42805" y="47968"/>
                  </a:lnTo>
                  <a:cubicBezTo>
                    <a:pt x="41293" y="53517"/>
                    <a:pt x="39579" y="59499"/>
                    <a:pt x="38055" y="65837"/>
                  </a:cubicBezTo>
                  <a:cubicBezTo>
                    <a:pt x="35731" y="75552"/>
                    <a:pt x="33432" y="86004"/>
                    <a:pt x="31108" y="97104"/>
                  </a:cubicBezTo>
                  <a:lnTo>
                    <a:pt x="30651" y="99250"/>
                  </a:lnTo>
                  <a:cubicBezTo>
                    <a:pt x="30181" y="101714"/>
                    <a:pt x="29724" y="104178"/>
                    <a:pt x="29254" y="106642"/>
                  </a:cubicBezTo>
                  <a:cubicBezTo>
                    <a:pt x="28784" y="109258"/>
                    <a:pt x="28340" y="111722"/>
                    <a:pt x="27882" y="114338"/>
                  </a:cubicBezTo>
                  <a:cubicBezTo>
                    <a:pt x="10623" y="208902"/>
                    <a:pt x="298" y="335013"/>
                    <a:pt x="-3233" y="389852"/>
                  </a:cubicBezTo>
                  <a:cubicBezTo>
                    <a:pt x="-3982" y="403555"/>
                    <a:pt x="-4464" y="412648"/>
                    <a:pt x="-4464" y="416026"/>
                  </a:cubicBezTo>
                  <a:cubicBezTo>
                    <a:pt x="-4464" y="431889"/>
                    <a:pt x="72700" y="438201"/>
                    <a:pt x="133368" y="440664"/>
                  </a:cubicBezTo>
                  <a:cubicBezTo>
                    <a:pt x="172612" y="442201"/>
                    <a:pt x="205136" y="442201"/>
                    <a:pt x="205136" y="442201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4" name="Freeform: Shape 623"/>
            <p:cNvSpPr/>
            <p:nvPr/>
          </p:nvSpPr>
          <p:spPr>
            <a:xfrm flipV="1">
              <a:off x="9367200" y="4156200"/>
              <a:ext cx="299160" cy="292680"/>
            </a:xfrm>
            <a:custGeom>
              <a:avLst/>
              <a:gdLst>
                <a:gd name="textAreaLeft" fmla="*/ 0 w 299160"/>
                <a:gd name="textAreaRight" fmla="*/ 299520 w 299160"/>
                <a:gd name="textAreaTop" fmla="*/ -360 h 292680"/>
                <a:gd name="textAreaBottom" fmla="*/ 292680 h 292680"/>
              </a:gdLst>
              <a:ahLst/>
              <a:rect l="textAreaLeft" t="textAreaTop" r="textAreaRight" b="textAreaBottom"/>
              <a:pathLst>
                <a:path w="123977" h="121208">
                  <a:moveTo>
                    <a:pt x="119519" y="112780"/>
                  </a:moveTo>
                  <a:cubicBezTo>
                    <a:pt x="118745" y="110329"/>
                    <a:pt x="117970" y="107878"/>
                    <a:pt x="117056" y="105389"/>
                  </a:cubicBezTo>
                  <a:cubicBezTo>
                    <a:pt x="115989" y="102176"/>
                    <a:pt x="114909" y="98925"/>
                    <a:pt x="113830" y="95852"/>
                  </a:cubicBezTo>
                  <a:cubicBezTo>
                    <a:pt x="111213" y="88320"/>
                    <a:pt x="108420" y="81056"/>
                    <a:pt x="105663" y="74134"/>
                  </a:cubicBezTo>
                  <a:cubicBezTo>
                    <a:pt x="104749" y="71848"/>
                    <a:pt x="103822" y="69537"/>
                    <a:pt x="102870" y="67353"/>
                  </a:cubicBezTo>
                  <a:cubicBezTo>
                    <a:pt x="101955" y="65054"/>
                    <a:pt x="101053" y="62895"/>
                    <a:pt x="99974" y="60736"/>
                  </a:cubicBezTo>
                  <a:cubicBezTo>
                    <a:pt x="99047" y="58577"/>
                    <a:pt x="98107" y="56596"/>
                    <a:pt x="97028" y="54424"/>
                  </a:cubicBezTo>
                  <a:cubicBezTo>
                    <a:pt x="96101" y="52430"/>
                    <a:pt x="95186" y="50424"/>
                    <a:pt x="94119" y="48430"/>
                  </a:cubicBezTo>
                  <a:cubicBezTo>
                    <a:pt x="91325" y="42867"/>
                    <a:pt x="88417" y="37787"/>
                    <a:pt x="85496" y="33024"/>
                  </a:cubicBezTo>
                  <a:lnTo>
                    <a:pt x="84861" y="31932"/>
                  </a:lnTo>
                  <a:cubicBezTo>
                    <a:pt x="83477" y="29786"/>
                    <a:pt x="82105" y="27779"/>
                    <a:pt x="80721" y="25798"/>
                  </a:cubicBezTo>
                  <a:cubicBezTo>
                    <a:pt x="79184" y="23614"/>
                    <a:pt x="77622" y="21468"/>
                    <a:pt x="76085" y="19474"/>
                  </a:cubicBezTo>
                  <a:lnTo>
                    <a:pt x="75324" y="18394"/>
                  </a:lnTo>
                  <a:cubicBezTo>
                    <a:pt x="73952" y="16705"/>
                    <a:pt x="72390" y="15003"/>
                    <a:pt x="71018" y="13454"/>
                  </a:cubicBezTo>
                  <a:cubicBezTo>
                    <a:pt x="69316" y="11777"/>
                    <a:pt x="67627" y="10076"/>
                    <a:pt x="65925" y="8514"/>
                  </a:cubicBezTo>
                  <a:lnTo>
                    <a:pt x="65303" y="7929"/>
                  </a:lnTo>
                  <a:cubicBezTo>
                    <a:pt x="63931" y="6697"/>
                    <a:pt x="62408" y="5618"/>
                    <a:pt x="60833" y="4526"/>
                  </a:cubicBezTo>
                  <a:cubicBezTo>
                    <a:pt x="59143" y="3281"/>
                    <a:pt x="57467" y="2202"/>
                    <a:pt x="55613" y="1313"/>
                  </a:cubicBezTo>
                  <a:cubicBezTo>
                    <a:pt x="53924" y="385"/>
                    <a:pt x="52222" y="-414"/>
                    <a:pt x="50381" y="-999"/>
                  </a:cubicBezTo>
                  <a:cubicBezTo>
                    <a:pt x="48526" y="-1634"/>
                    <a:pt x="46837" y="-2066"/>
                    <a:pt x="44983" y="-2396"/>
                  </a:cubicBezTo>
                  <a:lnTo>
                    <a:pt x="42049" y="-2701"/>
                  </a:lnTo>
                  <a:lnTo>
                    <a:pt x="41757" y="-2701"/>
                  </a:lnTo>
                  <a:lnTo>
                    <a:pt x="41592" y="-2701"/>
                  </a:lnTo>
                  <a:lnTo>
                    <a:pt x="41275" y="-2701"/>
                  </a:lnTo>
                  <a:lnTo>
                    <a:pt x="41135" y="-2701"/>
                  </a:lnTo>
                  <a:cubicBezTo>
                    <a:pt x="39751" y="-2396"/>
                    <a:pt x="38519" y="-2396"/>
                    <a:pt x="37274" y="-2066"/>
                  </a:cubicBezTo>
                  <a:lnTo>
                    <a:pt x="36969" y="-2066"/>
                  </a:lnTo>
                  <a:lnTo>
                    <a:pt x="36677" y="-1938"/>
                  </a:lnTo>
                  <a:lnTo>
                    <a:pt x="33908" y="-554"/>
                  </a:lnTo>
                  <a:cubicBezTo>
                    <a:pt x="32207" y="678"/>
                    <a:pt x="30353" y="2202"/>
                    <a:pt x="28663" y="4373"/>
                  </a:cubicBezTo>
                  <a:cubicBezTo>
                    <a:pt x="27432" y="5758"/>
                    <a:pt x="26187" y="7459"/>
                    <a:pt x="25120" y="9149"/>
                  </a:cubicBezTo>
                  <a:cubicBezTo>
                    <a:pt x="23405" y="11777"/>
                    <a:pt x="21729" y="14851"/>
                    <a:pt x="20053" y="18394"/>
                  </a:cubicBezTo>
                  <a:cubicBezTo>
                    <a:pt x="17259" y="24236"/>
                    <a:pt x="14465" y="31475"/>
                    <a:pt x="11861" y="39489"/>
                  </a:cubicBezTo>
                  <a:cubicBezTo>
                    <a:pt x="11125" y="41496"/>
                    <a:pt x="10477" y="43642"/>
                    <a:pt x="9880" y="45648"/>
                  </a:cubicBezTo>
                  <a:lnTo>
                    <a:pt x="9093" y="48112"/>
                  </a:lnTo>
                  <a:cubicBezTo>
                    <a:pt x="7581" y="53814"/>
                    <a:pt x="5867" y="59644"/>
                    <a:pt x="4343" y="65981"/>
                  </a:cubicBezTo>
                  <a:cubicBezTo>
                    <a:pt x="2019" y="75697"/>
                    <a:pt x="-280" y="86149"/>
                    <a:pt x="-2604" y="97248"/>
                  </a:cubicBezTo>
                  <a:lnTo>
                    <a:pt x="-2909" y="99395"/>
                  </a:lnTo>
                  <a:lnTo>
                    <a:pt x="-3061" y="99395"/>
                  </a:lnTo>
                  <a:cubicBezTo>
                    <a:pt x="-3531" y="101859"/>
                    <a:pt x="-3988" y="104322"/>
                    <a:pt x="-4458" y="106786"/>
                  </a:cubicBezTo>
                  <a:cubicBezTo>
                    <a:pt x="15887" y="114203"/>
                    <a:pt x="40830" y="118508"/>
                    <a:pt x="67906" y="118508"/>
                  </a:cubicBezTo>
                  <a:lnTo>
                    <a:pt x="70395" y="118508"/>
                  </a:lnTo>
                  <a:cubicBezTo>
                    <a:pt x="87808" y="118343"/>
                    <a:pt x="104571" y="116337"/>
                    <a:pt x="119519" y="112780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5" name="Freeform: Shape 624"/>
            <p:cNvSpPr/>
            <p:nvPr/>
          </p:nvSpPr>
          <p:spPr>
            <a:xfrm flipV="1">
              <a:off x="9348840" y="4138560"/>
              <a:ext cx="336600" cy="64440"/>
            </a:xfrm>
            <a:custGeom>
              <a:avLst/>
              <a:gdLst>
                <a:gd name="textAreaLeft" fmla="*/ 0 w 336600"/>
                <a:gd name="textAreaRight" fmla="*/ 336960 w 336600"/>
                <a:gd name="textAreaTop" fmla="*/ -360 h 64440"/>
                <a:gd name="textAreaBottom" fmla="*/ 64440 h 64440"/>
              </a:gdLst>
              <a:ahLst/>
              <a:rect l="textAreaLeft" t="textAreaTop" r="textAreaRight" b="textAreaBottom"/>
              <a:pathLst>
                <a:path w="139382" h="26859">
                  <a:moveTo>
                    <a:pt x="134734" y="9265"/>
                  </a:moveTo>
                  <a:cubicBezTo>
                    <a:pt x="133641" y="5112"/>
                    <a:pt x="129501" y="2483"/>
                    <a:pt x="125488" y="3410"/>
                  </a:cubicBezTo>
                  <a:lnTo>
                    <a:pt x="124713" y="3550"/>
                  </a:lnTo>
                  <a:cubicBezTo>
                    <a:pt x="109778" y="7106"/>
                    <a:pt x="93154" y="8948"/>
                    <a:pt x="76199" y="8948"/>
                  </a:cubicBezTo>
                  <a:lnTo>
                    <a:pt x="75564" y="8948"/>
                  </a:lnTo>
                  <a:cubicBezTo>
                    <a:pt x="50164" y="8948"/>
                    <a:pt x="25971" y="5112"/>
                    <a:pt x="5829" y="-2292"/>
                  </a:cubicBezTo>
                  <a:lnTo>
                    <a:pt x="4749" y="-2444"/>
                  </a:lnTo>
                  <a:lnTo>
                    <a:pt x="4597" y="-2444"/>
                  </a:lnTo>
                  <a:lnTo>
                    <a:pt x="3199" y="-2749"/>
                  </a:lnTo>
                  <a:cubicBezTo>
                    <a:pt x="114" y="-2749"/>
                    <a:pt x="-2935" y="-743"/>
                    <a:pt x="-4014" y="2331"/>
                  </a:cubicBezTo>
                  <a:cubicBezTo>
                    <a:pt x="-5411" y="6319"/>
                    <a:pt x="-3417" y="10802"/>
                    <a:pt x="596" y="12186"/>
                  </a:cubicBezTo>
                  <a:lnTo>
                    <a:pt x="1828" y="12643"/>
                  </a:lnTo>
                  <a:cubicBezTo>
                    <a:pt x="24599" y="20657"/>
                    <a:pt x="52336" y="24670"/>
                    <a:pt x="79755" y="24048"/>
                  </a:cubicBezTo>
                  <a:cubicBezTo>
                    <a:pt x="96697" y="23895"/>
                    <a:pt x="113461" y="22041"/>
                    <a:pt x="128879" y="18485"/>
                  </a:cubicBezTo>
                  <a:lnTo>
                    <a:pt x="129336" y="18346"/>
                  </a:lnTo>
                  <a:cubicBezTo>
                    <a:pt x="133184" y="17114"/>
                    <a:pt x="135648" y="13100"/>
                    <a:pt x="134734" y="9265"/>
                  </a:cubicBezTo>
                </a:path>
              </a:pathLst>
            </a:custGeom>
            <a:solidFill>
              <a:srgbClr val="ee43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6" name="Freeform: Shape 625"/>
            <p:cNvSpPr/>
            <p:nvPr/>
          </p:nvSpPr>
          <p:spPr>
            <a:xfrm flipV="1">
              <a:off x="8779680" y="2362320"/>
              <a:ext cx="1012320" cy="1138320"/>
            </a:xfrm>
            <a:custGeom>
              <a:avLst/>
              <a:gdLst>
                <a:gd name="textAreaLeft" fmla="*/ 0 w 1012320"/>
                <a:gd name="textAreaRight" fmla="*/ 1012680 w 1012320"/>
                <a:gd name="textAreaTop" fmla="*/ 360 h 1138320"/>
                <a:gd name="textAreaBottom" fmla="*/ 1139040 h 1138320"/>
              </a:gdLst>
              <a:ahLst/>
              <a:rect l="textAreaLeft" t="textAreaTop" r="textAreaRight" b="textAreaBottom"/>
              <a:pathLst>
                <a:path w="419049" h="471246">
                  <a:moveTo>
                    <a:pt x="384455" y="246411"/>
                  </a:moveTo>
                  <a:cubicBezTo>
                    <a:pt x="384011" y="248723"/>
                    <a:pt x="383376" y="251047"/>
                    <a:pt x="382779" y="253346"/>
                  </a:cubicBezTo>
                  <a:cubicBezTo>
                    <a:pt x="382322" y="254895"/>
                    <a:pt x="381991" y="256584"/>
                    <a:pt x="381395" y="258133"/>
                  </a:cubicBezTo>
                  <a:lnTo>
                    <a:pt x="381077" y="259353"/>
                  </a:lnTo>
                  <a:cubicBezTo>
                    <a:pt x="376467" y="276599"/>
                    <a:pt x="370904" y="293846"/>
                    <a:pt x="364910" y="310496"/>
                  </a:cubicBezTo>
                  <a:cubicBezTo>
                    <a:pt x="357506" y="330498"/>
                    <a:pt x="349213" y="349916"/>
                    <a:pt x="339332" y="367785"/>
                  </a:cubicBezTo>
                  <a:lnTo>
                    <a:pt x="338240" y="369906"/>
                  </a:lnTo>
                  <a:cubicBezTo>
                    <a:pt x="307468" y="426739"/>
                    <a:pt x="264516" y="468039"/>
                    <a:pt x="205055" y="468039"/>
                  </a:cubicBezTo>
                  <a:lnTo>
                    <a:pt x="203366" y="468039"/>
                  </a:lnTo>
                  <a:cubicBezTo>
                    <a:pt x="167171" y="467569"/>
                    <a:pt x="137136" y="451694"/>
                    <a:pt x="112345" y="426307"/>
                  </a:cubicBezTo>
                  <a:cubicBezTo>
                    <a:pt x="97410" y="411219"/>
                    <a:pt x="84469" y="392728"/>
                    <a:pt x="73077" y="372078"/>
                  </a:cubicBezTo>
                  <a:cubicBezTo>
                    <a:pt x="70143" y="366998"/>
                    <a:pt x="67374" y="361613"/>
                    <a:pt x="64758" y="356216"/>
                  </a:cubicBezTo>
                  <a:cubicBezTo>
                    <a:pt x="53379" y="333127"/>
                    <a:pt x="43842" y="307854"/>
                    <a:pt x="35815" y="282302"/>
                  </a:cubicBezTo>
                  <a:cubicBezTo>
                    <a:pt x="33504" y="274618"/>
                    <a:pt x="31192" y="267062"/>
                    <a:pt x="29033" y="259200"/>
                  </a:cubicBezTo>
                  <a:cubicBezTo>
                    <a:pt x="26557" y="250120"/>
                    <a:pt x="24106" y="240861"/>
                    <a:pt x="22112" y="231794"/>
                  </a:cubicBezTo>
                  <a:lnTo>
                    <a:pt x="21654" y="230092"/>
                  </a:lnTo>
                  <a:cubicBezTo>
                    <a:pt x="20575" y="225799"/>
                    <a:pt x="19635" y="221494"/>
                    <a:pt x="18708" y="217163"/>
                  </a:cubicBezTo>
                  <a:lnTo>
                    <a:pt x="18569" y="217011"/>
                  </a:lnTo>
                  <a:lnTo>
                    <a:pt x="18429" y="215919"/>
                  </a:lnTo>
                  <a:cubicBezTo>
                    <a:pt x="15952" y="205314"/>
                    <a:pt x="13946" y="194824"/>
                    <a:pt x="12104" y="184689"/>
                  </a:cubicBezTo>
                  <a:cubicBezTo>
                    <a:pt x="10085" y="174186"/>
                    <a:pt x="8256" y="164039"/>
                    <a:pt x="6859" y="154324"/>
                  </a:cubicBezTo>
                  <a:cubicBezTo>
                    <a:pt x="5170" y="144176"/>
                    <a:pt x="3773" y="134461"/>
                    <a:pt x="2554" y="125228"/>
                  </a:cubicBezTo>
                  <a:cubicBezTo>
                    <a:pt x="1779" y="119678"/>
                    <a:pt x="1157" y="114281"/>
                    <a:pt x="534" y="109201"/>
                  </a:cubicBezTo>
                  <a:cubicBezTo>
                    <a:pt x="-3174" y="77323"/>
                    <a:pt x="-4393" y="54845"/>
                    <a:pt x="-4393" y="49142"/>
                  </a:cubicBezTo>
                  <a:cubicBezTo>
                    <a:pt x="-4393" y="28975"/>
                    <a:pt x="104509" y="8807"/>
                    <a:pt x="166384" y="641"/>
                  </a:cubicBezTo>
                  <a:cubicBezTo>
                    <a:pt x="183491" y="-1670"/>
                    <a:pt x="197042" y="-3055"/>
                    <a:pt x="203671" y="-3207"/>
                  </a:cubicBezTo>
                  <a:lnTo>
                    <a:pt x="206287" y="-3207"/>
                  </a:lnTo>
                  <a:cubicBezTo>
                    <a:pt x="223712" y="-2750"/>
                    <a:pt x="289295" y="5874"/>
                    <a:pt x="342279" y="17888"/>
                  </a:cubicBezTo>
                  <a:cubicBezTo>
                    <a:pt x="381991" y="26968"/>
                    <a:pt x="414656" y="38068"/>
                    <a:pt x="414656" y="49142"/>
                  </a:cubicBezTo>
                  <a:cubicBezTo>
                    <a:pt x="414656" y="54845"/>
                    <a:pt x="413424" y="77323"/>
                    <a:pt x="409716" y="109201"/>
                  </a:cubicBezTo>
                  <a:lnTo>
                    <a:pt x="409716" y="109366"/>
                  </a:lnTo>
                  <a:cubicBezTo>
                    <a:pt x="409094" y="114459"/>
                    <a:pt x="408484" y="119678"/>
                    <a:pt x="407709" y="125228"/>
                  </a:cubicBezTo>
                  <a:cubicBezTo>
                    <a:pt x="406642" y="134144"/>
                    <a:pt x="405245" y="143706"/>
                    <a:pt x="403722" y="153727"/>
                  </a:cubicBezTo>
                  <a:cubicBezTo>
                    <a:pt x="402032" y="163417"/>
                    <a:pt x="400305" y="173729"/>
                    <a:pt x="398324" y="184194"/>
                  </a:cubicBezTo>
                  <a:cubicBezTo>
                    <a:pt x="394781" y="202990"/>
                    <a:pt x="390628" y="222866"/>
                    <a:pt x="385382" y="242893"/>
                  </a:cubicBezTo>
                  <a:lnTo>
                    <a:pt x="385230" y="243643"/>
                  </a:lnTo>
                  <a:lnTo>
                    <a:pt x="384760" y="243960"/>
                  </a:lnTo>
                  <a:lnTo>
                    <a:pt x="384455" y="245357"/>
                  </a:lnTo>
                  <a:lnTo>
                    <a:pt x="384455" y="245497"/>
                  </a:lnTo>
                  <a:lnTo>
                    <a:pt x="384455" y="246411"/>
                  </a:ln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7" name="Freeform: Shape 626"/>
            <p:cNvSpPr/>
            <p:nvPr/>
          </p:nvSpPr>
          <p:spPr>
            <a:xfrm flipV="1">
              <a:off x="8775360" y="3189240"/>
              <a:ext cx="1020600" cy="14292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-360 h 142920"/>
                <a:gd name="textAreaBottom" fmla="*/ 142920 h 142920"/>
              </a:gdLst>
              <a:ahLst/>
              <a:rect l="textAreaLeft" t="textAreaTop" r="textAreaRight" b="textAreaBottom"/>
              <a:pathLst>
                <a:path w="422444" h="59354">
                  <a:moveTo>
                    <a:pt x="206848" y="-3085"/>
                  </a:moveTo>
                  <a:cubicBezTo>
                    <a:pt x="184903" y="-3085"/>
                    <a:pt x="32858" y="17476"/>
                    <a:pt x="-1242" y="42355"/>
                  </a:cubicBezTo>
                  <a:cubicBezTo>
                    <a:pt x="-4670" y="44857"/>
                    <a:pt x="-5419" y="49696"/>
                    <a:pt x="-2905" y="53125"/>
                  </a:cubicBezTo>
                  <a:cubicBezTo>
                    <a:pt x="-403" y="56529"/>
                    <a:pt x="4410" y="57303"/>
                    <a:pt x="7852" y="54789"/>
                  </a:cubicBezTo>
                  <a:cubicBezTo>
                    <a:pt x="36986" y="33504"/>
                    <a:pt x="182388" y="12320"/>
                    <a:pt x="206848" y="12320"/>
                  </a:cubicBezTo>
                  <a:cubicBezTo>
                    <a:pt x="231258" y="12320"/>
                    <a:pt x="376634" y="33504"/>
                    <a:pt x="405806" y="54789"/>
                  </a:cubicBezTo>
                  <a:cubicBezTo>
                    <a:pt x="409261" y="57278"/>
                    <a:pt x="414074" y="56529"/>
                    <a:pt x="416564" y="53100"/>
                  </a:cubicBezTo>
                  <a:cubicBezTo>
                    <a:pt x="419078" y="49658"/>
                    <a:pt x="418329" y="44845"/>
                    <a:pt x="414900" y="42343"/>
                  </a:cubicBezTo>
                  <a:cubicBezTo>
                    <a:pt x="380762" y="17463"/>
                    <a:pt x="228730" y="-3085"/>
                    <a:pt x="206848" y="-3085"/>
                  </a:cubicBezTo>
                </a:path>
              </a:pathLst>
            </a:custGeom>
            <a:solidFill>
              <a:srgbClr val="ee43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8" name="Freeform: Shape 627"/>
            <p:cNvSpPr/>
            <p:nvPr/>
          </p:nvSpPr>
          <p:spPr>
            <a:xfrm flipV="1">
              <a:off x="8742600" y="2147760"/>
              <a:ext cx="1208520" cy="889920"/>
            </a:xfrm>
            <a:custGeom>
              <a:avLst/>
              <a:gdLst>
                <a:gd name="textAreaLeft" fmla="*/ 0 w 1208520"/>
                <a:gd name="textAreaRight" fmla="*/ 1208880 w 1208520"/>
                <a:gd name="textAreaTop" fmla="*/ 360 h 889920"/>
                <a:gd name="textAreaBottom" fmla="*/ 890640 h 889920"/>
              </a:gdLst>
              <a:ahLst/>
              <a:rect l="textAreaLeft" t="textAreaTop" r="textAreaRight" b="textAreaBottom"/>
              <a:pathLst>
                <a:path w="500305" h="368350">
                  <a:moveTo>
                    <a:pt x="495895" y="87841"/>
                  </a:moveTo>
                  <a:lnTo>
                    <a:pt x="431988" y="74900"/>
                  </a:lnTo>
                  <a:lnTo>
                    <a:pt x="404887" y="69362"/>
                  </a:lnTo>
                  <a:lnTo>
                    <a:pt x="400721" y="68448"/>
                  </a:lnTo>
                  <a:lnTo>
                    <a:pt x="396416" y="67508"/>
                  </a:lnTo>
                  <a:lnTo>
                    <a:pt x="395197" y="67356"/>
                  </a:lnTo>
                  <a:lnTo>
                    <a:pt x="393038" y="66899"/>
                  </a:lnTo>
                  <a:lnTo>
                    <a:pt x="390574" y="66429"/>
                  </a:lnTo>
                  <a:lnTo>
                    <a:pt x="356386" y="59355"/>
                  </a:lnTo>
                  <a:lnTo>
                    <a:pt x="49299" y="-3332"/>
                  </a:lnTo>
                  <a:cubicBezTo>
                    <a:pt x="43762" y="5596"/>
                    <a:pt x="38530" y="14689"/>
                    <a:pt x="33767" y="24074"/>
                  </a:cubicBezTo>
                  <a:lnTo>
                    <a:pt x="33450" y="24557"/>
                  </a:lnTo>
                  <a:cubicBezTo>
                    <a:pt x="32815" y="25929"/>
                    <a:pt x="32066" y="27173"/>
                    <a:pt x="31443" y="28558"/>
                  </a:cubicBezTo>
                  <a:cubicBezTo>
                    <a:pt x="30504" y="30247"/>
                    <a:pt x="29741" y="31936"/>
                    <a:pt x="28967" y="33777"/>
                  </a:cubicBezTo>
                  <a:cubicBezTo>
                    <a:pt x="22515" y="47036"/>
                    <a:pt x="16965" y="60892"/>
                    <a:pt x="12495" y="74900"/>
                  </a:cubicBezTo>
                  <a:cubicBezTo>
                    <a:pt x="11885" y="76132"/>
                    <a:pt x="11555" y="77503"/>
                    <a:pt x="11085" y="78748"/>
                  </a:cubicBezTo>
                  <a:cubicBezTo>
                    <a:pt x="10654" y="79980"/>
                    <a:pt x="10362" y="81377"/>
                    <a:pt x="9878" y="82609"/>
                  </a:cubicBezTo>
                  <a:cubicBezTo>
                    <a:pt x="2957" y="104313"/>
                    <a:pt x="-1513" y="126487"/>
                    <a:pt x="-3355" y="148382"/>
                  </a:cubicBezTo>
                  <a:cubicBezTo>
                    <a:pt x="-8143" y="202890"/>
                    <a:pt x="3097" y="255379"/>
                    <a:pt x="35762" y="294978"/>
                  </a:cubicBezTo>
                  <a:cubicBezTo>
                    <a:pt x="70381" y="337320"/>
                    <a:pt x="129208" y="365019"/>
                    <a:pt x="218705" y="365019"/>
                  </a:cubicBezTo>
                  <a:cubicBezTo>
                    <a:pt x="288161" y="365019"/>
                    <a:pt x="351598" y="339479"/>
                    <a:pt x="400277" y="297137"/>
                  </a:cubicBezTo>
                  <a:cubicBezTo>
                    <a:pt x="419835" y="280335"/>
                    <a:pt x="436916" y="260625"/>
                    <a:pt x="450924" y="238920"/>
                  </a:cubicBezTo>
                  <a:cubicBezTo>
                    <a:pt x="453998" y="234602"/>
                    <a:pt x="456626" y="230145"/>
                    <a:pt x="459243" y="225509"/>
                  </a:cubicBezTo>
                  <a:cubicBezTo>
                    <a:pt x="469390" y="207792"/>
                    <a:pt x="477734" y="188857"/>
                    <a:pt x="483894" y="168829"/>
                  </a:cubicBezTo>
                  <a:cubicBezTo>
                    <a:pt x="488656" y="152992"/>
                    <a:pt x="492186" y="136508"/>
                    <a:pt x="494054" y="119413"/>
                  </a:cubicBezTo>
                  <a:cubicBezTo>
                    <a:pt x="495273" y="109088"/>
                    <a:pt x="495895" y="98471"/>
                    <a:pt x="495895" y="87841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59" name="Freeform: Shape 628"/>
            <p:cNvSpPr/>
            <p:nvPr/>
          </p:nvSpPr>
          <p:spPr>
            <a:xfrm flipV="1">
              <a:off x="8187120" y="1859760"/>
              <a:ext cx="885600" cy="1031760"/>
            </a:xfrm>
            <a:custGeom>
              <a:avLst/>
              <a:gdLst>
                <a:gd name="textAreaLeft" fmla="*/ 0 w 885600"/>
                <a:gd name="textAreaRight" fmla="*/ 885960 w 885600"/>
                <a:gd name="textAreaTop" fmla="*/ 360 h 1031760"/>
                <a:gd name="textAreaBottom" fmla="*/ 1032480 h 1031760"/>
              </a:gdLst>
              <a:ahLst/>
              <a:rect l="textAreaLeft" t="textAreaTop" r="textAreaRight" b="textAreaBottom"/>
              <a:pathLst>
                <a:path w="366687" h="427050">
                  <a:moveTo>
                    <a:pt x="362479" y="217276"/>
                  </a:moveTo>
                  <a:lnTo>
                    <a:pt x="357691" y="174019"/>
                  </a:lnTo>
                  <a:lnTo>
                    <a:pt x="351697" y="119790"/>
                  </a:lnTo>
                  <a:lnTo>
                    <a:pt x="346439" y="73601"/>
                  </a:lnTo>
                  <a:lnTo>
                    <a:pt x="340305" y="18013"/>
                  </a:lnTo>
                  <a:lnTo>
                    <a:pt x="337993" y="-3412"/>
                  </a:lnTo>
                  <a:cubicBezTo>
                    <a:pt x="333816" y="-3260"/>
                    <a:pt x="329815" y="-2955"/>
                    <a:pt x="325675" y="-2485"/>
                  </a:cubicBezTo>
                  <a:cubicBezTo>
                    <a:pt x="310104" y="-1241"/>
                    <a:pt x="294699" y="1528"/>
                    <a:pt x="279624" y="5528"/>
                  </a:cubicBezTo>
                  <a:cubicBezTo>
                    <a:pt x="277936" y="5986"/>
                    <a:pt x="276081" y="6456"/>
                    <a:pt x="274379" y="6913"/>
                  </a:cubicBezTo>
                  <a:cubicBezTo>
                    <a:pt x="264054" y="9681"/>
                    <a:pt x="253894" y="13085"/>
                    <a:pt x="243899" y="17225"/>
                  </a:cubicBezTo>
                  <a:lnTo>
                    <a:pt x="241093" y="18305"/>
                  </a:lnTo>
                  <a:lnTo>
                    <a:pt x="237727" y="19854"/>
                  </a:lnTo>
                  <a:cubicBezTo>
                    <a:pt x="162873" y="51274"/>
                    <a:pt x="96516" y="111624"/>
                    <a:pt x="53844" y="180331"/>
                  </a:cubicBezTo>
                  <a:cubicBezTo>
                    <a:pt x="44306" y="195558"/>
                    <a:pt x="36610" y="207268"/>
                    <a:pt x="29371" y="224514"/>
                  </a:cubicBezTo>
                  <a:cubicBezTo>
                    <a:pt x="22132" y="241913"/>
                    <a:pt x="15350" y="265002"/>
                    <a:pt x="7667" y="303508"/>
                  </a:cubicBezTo>
                  <a:cubicBezTo>
                    <a:pt x="580" y="327397"/>
                    <a:pt x="1812" y="353255"/>
                    <a:pt x="-1592" y="378807"/>
                  </a:cubicBezTo>
                  <a:lnTo>
                    <a:pt x="-1592" y="379429"/>
                  </a:lnTo>
                  <a:cubicBezTo>
                    <a:pt x="-970" y="383760"/>
                    <a:pt x="-652" y="388205"/>
                    <a:pt x="-1452" y="392066"/>
                  </a:cubicBezTo>
                  <a:cubicBezTo>
                    <a:pt x="-1871" y="394682"/>
                    <a:pt x="-2671" y="397133"/>
                    <a:pt x="-4208" y="399305"/>
                  </a:cubicBezTo>
                  <a:lnTo>
                    <a:pt x="18601" y="406696"/>
                  </a:lnTo>
                  <a:lnTo>
                    <a:pt x="64321" y="421479"/>
                  </a:lnTo>
                  <a:lnTo>
                    <a:pt x="71255" y="423638"/>
                  </a:lnTo>
                  <a:cubicBezTo>
                    <a:pt x="72030" y="421314"/>
                    <a:pt x="73084" y="419028"/>
                    <a:pt x="74176" y="416551"/>
                  </a:cubicBezTo>
                  <a:cubicBezTo>
                    <a:pt x="81276" y="399914"/>
                    <a:pt x="93277" y="379899"/>
                    <a:pt x="99881" y="365561"/>
                  </a:cubicBezTo>
                  <a:lnTo>
                    <a:pt x="100224" y="364659"/>
                  </a:lnTo>
                  <a:lnTo>
                    <a:pt x="100351" y="364507"/>
                  </a:lnTo>
                  <a:cubicBezTo>
                    <a:pt x="114207" y="335398"/>
                    <a:pt x="156726" y="294276"/>
                    <a:pt x="177046" y="272724"/>
                  </a:cubicBezTo>
                  <a:cubicBezTo>
                    <a:pt x="194318" y="254080"/>
                    <a:pt x="218334" y="246993"/>
                    <a:pt x="238641" y="241913"/>
                  </a:cubicBezTo>
                  <a:cubicBezTo>
                    <a:pt x="248954" y="239297"/>
                    <a:pt x="257742" y="236821"/>
                    <a:pt x="265769" y="234535"/>
                  </a:cubicBezTo>
                  <a:cubicBezTo>
                    <a:pt x="301633" y="224350"/>
                    <a:pt x="319807" y="217733"/>
                    <a:pt x="362479" y="217276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0" name="Freeform: Shape 629"/>
            <p:cNvSpPr/>
            <p:nvPr/>
          </p:nvSpPr>
          <p:spPr>
            <a:xfrm flipV="1">
              <a:off x="8133480" y="1553760"/>
              <a:ext cx="311400" cy="37008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360 h 370080"/>
                <a:gd name="textAreaBottom" fmla="*/ 370800 h 370080"/>
              </a:gdLst>
              <a:ahLst/>
              <a:rect l="textAreaLeft" t="textAreaTop" r="textAreaRight" b="textAreaBottom"/>
              <a:pathLst>
                <a:path w="129080" h="153244">
                  <a:moveTo>
                    <a:pt x="113428" y="50742"/>
                  </a:moveTo>
                  <a:cubicBezTo>
                    <a:pt x="108043" y="42563"/>
                    <a:pt x="101122" y="35350"/>
                    <a:pt x="94340" y="30435"/>
                  </a:cubicBezTo>
                  <a:lnTo>
                    <a:pt x="93426" y="29648"/>
                  </a:lnTo>
                  <a:cubicBezTo>
                    <a:pt x="91711" y="26409"/>
                    <a:pt x="89577" y="23323"/>
                    <a:pt x="86631" y="20720"/>
                  </a:cubicBezTo>
                  <a:cubicBezTo>
                    <a:pt x="82478" y="16719"/>
                    <a:pt x="76928" y="13328"/>
                    <a:pt x="69537" y="10712"/>
                  </a:cubicBezTo>
                  <a:cubicBezTo>
                    <a:pt x="55668" y="5784"/>
                    <a:pt x="47959" y="1771"/>
                    <a:pt x="42142" y="-680"/>
                  </a:cubicBezTo>
                  <a:cubicBezTo>
                    <a:pt x="34434" y="-4084"/>
                    <a:pt x="29798" y="-4846"/>
                    <a:pt x="18102" y="-1455"/>
                  </a:cubicBezTo>
                  <a:cubicBezTo>
                    <a:pt x="16577" y="82"/>
                    <a:pt x="15041" y="2254"/>
                    <a:pt x="13631" y="4705"/>
                  </a:cubicBezTo>
                  <a:cubicBezTo>
                    <a:pt x="6113" y="17634"/>
                    <a:pt x="81" y="41522"/>
                    <a:pt x="-1761" y="50120"/>
                  </a:cubicBezTo>
                  <a:cubicBezTo>
                    <a:pt x="-7146" y="78174"/>
                    <a:pt x="-6067" y="136048"/>
                    <a:pt x="32135" y="147313"/>
                  </a:cubicBezTo>
                  <a:cubicBezTo>
                    <a:pt x="33354" y="147770"/>
                    <a:pt x="34751" y="148075"/>
                    <a:pt x="36123" y="148380"/>
                  </a:cubicBezTo>
                  <a:cubicBezTo>
                    <a:pt x="80319" y="157016"/>
                    <a:pt x="87558" y="117875"/>
                    <a:pt x="92193" y="88004"/>
                  </a:cubicBezTo>
                  <a:lnTo>
                    <a:pt x="92333" y="88169"/>
                  </a:lnTo>
                  <a:lnTo>
                    <a:pt x="92498" y="88169"/>
                  </a:lnTo>
                  <a:cubicBezTo>
                    <a:pt x="102353" y="96805"/>
                    <a:pt x="112666" y="100488"/>
                    <a:pt x="119295" y="96031"/>
                  </a:cubicBezTo>
                  <a:lnTo>
                    <a:pt x="120388" y="95091"/>
                  </a:lnTo>
                  <a:cubicBezTo>
                    <a:pt x="128515" y="88322"/>
                    <a:pt x="125607" y="68776"/>
                    <a:pt x="113428" y="50742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1" name="Freeform: Shape 630"/>
            <p:cNvSpPr/>
            <p:nvPr/>
          </p:nvSpPr>
          <p:spPr>
            <a:xfrm flipV="1">
              <a:off x="8168760" y="1841040"/>
              <a:ext cx="218880" cy="9540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-360 h 95400"/>
                <a:gd name="textAreaBottom" fmla="*/ 95400 h 95400"/>
              </a:gdLst>
              <a:ahLst/>
              <a:rect l="textAreaLeft" t="textAreaTop" r="textAreaRight" b="textAreaBottom"/>
              <a:pathLst>
                <a:path w="90711" h="39585">
                  <a:moveTo>
                    <a:pt x="81906" y="21351"/>
                  </a:moveTo>
                  <a:lnTo>
                    <a:pt x="81309" y="21033"/>
                  </a:lnTo>
                  <a:lnTo>
                    <a:pt x="27703" y="3799"/>
                  </a:lnTo>
                  <a:lnTo>
                    <a:pt x="6277" y="-3135"/>
                  </a:lnTo>
                  <a:lnTo>
                    <a:pt x="5985" y="-3287"/>
                  </a:lnTo>
                  <a:lnTo>
                    <a:pt x="3522" y="-3592"/>
                  </a:lnTo>
                  <a:cubicBezTo>
                    <a:pt x="283" y="-3592"/>
                    <a:pt x="-2638" y="-1598"/>
                    <a:pt x="-3718" y="1641"/>
                  </a:cubicBezTo>
                  <a:cubicBezTo>
                    <a:pt x="-4797" y="5031"/>
                    <a:pt x="-3565" y="8422"/>
                    <a:pt x="-949" y="10264"/>
                  </a:cubicBezTo>
                  <a:lnTo>
                    <a:pt x="1210" y="11343"/>
                  </a:lnTo>
                  <a:lnTo>
                    <a:pt x="23080" y="18417"/>
                  </a:lnTo>
                  <a:lnTo>
                    <a:pt x="76521" y="35816"/>
                  </a:lnTo>
                  <a:lnTo>
                    <a:pt x="79759" y="35994"/>
                  </a:lnTo>
                  <a:cubicBezTo>
                    <a:pt x="82833" y="35676"/>
                    <a:pt x="85449" y="33822"/>
                    <a:pt x="86224" y="30749"/>
                  </a:cubicBezTo>
                  <a:cubicBezTo>
                    <a:pt x="87456" y="26901"/>
                    <a:pt x="85602" y="22875"/>
                    <a:pt x="81906" y="21351"/>
                  </a:cubicBezTo>
                </a:path>
              </a:pathLst>
            </a:custGeom>
            <a:solidFill>
              <a:srgbClr val="ee43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2" name="Freeform: Shape 631"/>
            <p:cNvSpPr/>
            <p:nvPr/>
          </p:nvSpPr>
          <p:spPr>
            <a:xfrm flipV="1">
              <a:off x="8364960" y="1677600"/>
              <a:ext cx="68760" cy="6012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-360 h 60120"/>
                <a:gd name="textAreaBottom" fmla="*/ 60120 h 60120"/>
              </a:gdLst>
              <a:ahLst/>
              <a:rect l="textAreaLeft" t="textAreaTop" r="textAreaRight" b="textAreaBottom"/>
              <a:pathLst>
                <a:path w="28671" h="25006">
                  <a:moveTo>
                    <a:pt x="-1696" y="-3659"/>
                  </a:moveTo>
                  <a:cubicBezTo>
                    <a:pt x="-4453" y="494"/>
                    <a:pt x="-4592" y="5879"/>
                    <a:pt x="-3525" y="11581"/>
                  </a:cubicBezTo>
                  <a:lnTo>
                    <a:pt x="-3360" y="11581"/>
                  </a:lnTo>
                  <a:cubicBezTo>
                    <a:pt x="3638" y="17703"/>
                    <a:pt x="10864" y="21348"/>
                    <a:pt x="16833" y="21348"/>
                  </a:cubicBezTo>
                  <a:cubicBezTo>
                    <a:pt x="19284" y="21348"/>
                    <a:pt x="21507" y="20738"/>
                    <a:pt x="23437" y="19443"/>
                  </a:cubicBezTo>
                  <a:lnTo>
                    <a:pt x="24529" y="18503"/>
                  </a:lnTo>
                  <a:cubicBezTo>
                    <a:pt x="14940" y="11734"/>
                    <a:pt x="4946" y="1256"/>
                    <a:pt x="-1696" y="-3659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3" name="Freeform: Shape 632"/>
            <p:cNvSpPr/>
            <p:nvPr/>
          </p:nvSpPr>
          <p:spPr>
            <a:xfrm flipV="1">
              <a:off x="8783280" y="2841840"/>
              <a:ext cx="89280" cy="12816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360 h 128160"/>
                <a:gd name="textAreaBottom" fmla="*/ 128880 h 128160"/>
              </a:gdLst>
              <a:ahLst/>
              <a:rect l="textAreaLeft" t="textAreaTop" r="textAreaRight" b="textAreaBottom"/>
              <a:pathLst>
                <a:path w="37122" h="53111">
                  <a:moveTo>
                    <a:pt x="16691" y="-3217"/>
                  </a:moveTo>
                  <a:lnTo>
                    <a:pt x="16691" y="-3217"/>
                  </a:lnTo>
                  <a:cubicBezTo>
                    <a:pt x="16056" y="-1845"/>
                    <a:pt x="15307" y="-600"/>
                    <a:pt x="14685" y="784"/>
                  </a:cubicBezTo>
                  <a:lnTo>
                    <a:pt x="15599" y="3388"/>
                  </a:lnTo>
                  <a:cubicBezTo>
                    <a:pt x="16691" y="6321"/>
                    <a:pt x="18533" y="8785"/>
                    <a:pt x="20235" y="10474"/>
                  </a:cubicBezTo>
                  <a:cubicBezTo>
                    <a:pt x="21276" y="11706"/>
                    <a:pt x="22229" y="12633"/>
                    <a:pt x="22686" y="12951"/>
                  </a:cubicBezTo>
                  <a:lnTo>
                    <a:pt x="20692" y="12176"/>
                  </a:lnTo>
                  <a:lnTo>
                    <a:pt x="19155" y="11401"/>
                  </a:lnTo>
                  <a:cubicBezTo>
                    <a:pt x="16691" y="10627"/>
                    <a:pt x="14825" y="8341"/>
                    <a:pt x="12208" y="6004"/>
                  </a:cubicBezTo>
                  <a:lnTo>
                    <a:pt x="12208" y="6004"/>
                  </a:lnTo>
                  <a:cubicBezTo>
                    <a:pt x="5757" y="19263"/>
                    <a:pt x="207" y="33118"/>
                    <a:pt x="-4264" y="47126"/>
                  </a:cubicBezTo>
                  <a:lnTo>
                    <a:pt x="-2867" y="49895"/>
                  </a:lnTo>
                  <a:lnTo>
                    <a:pt x="-2867" y="49895"/>
                  </a:lnTo>
                  <a:cubicBezTo>
                    <a:pt x="7128" y="45755"/>
                    <a:pt x="17288" y="42351"/>
                    <a:pt x="27613" y="39583"/>
                  </a:cubicBezTo>
                  <a:cubicBezTo>
                    <a:pt x="29315" y="39125"/>
                    <a:pt x="31170" y="38656"/>
                    <a:pt x="32858" y="38198"/>
                  </a:cubicBezTo>
                  <a:lnTo>
                    <a:pt x="32858" y="38198"/>
                  </a:lnTo>
                  <a:lnTo>
                    <a:pt x="32858" y="38198"/>
                  </a:lnTo>
                  <a:cubicBezTo>
                    <a:pt x="30230" y="20329"/>
                    <a:pt x="24680" y="7096"/>
                    <a:pt x="17288" y="-2454"/>
                  </a:cubicBezTo>
                  <a:lnTo>
                    <a:pt x="17149" y="-2607"/>
                  </a:lnTo>
                  <a:lnTo>
                    <a:pt x="16691" y="-3217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4" name="Freeform: Shape 633"/>
            <p:cNvSpPr/>
            <p:nvPr/>
          </p:nvSpPr>
          <p:spPr>
            <a:xfrm flipV="1">
              <a:off x="8193600" y="1919520"/>
              <a:ext cx="682920" cy="95040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360 h 950400"/>
                <a:gd name="textAreaBottom" fmla="*/ 951120 h 950400"/>
              </a:gdLst>
              <a:ahLst/>
              <a:rect l="textAreaLeft" t="textAreaTop" r="textAreaRight" b="textAreaBottom"/>
              <a:pathLst>
                <a:path w="282752" h="393471">
                  <a:moveTo>
                    <a:pt x="277035" y="-3405"/>
                  </a:moveTo>
                  <a:lnTo>
                    <a:pt x="277035" y="-3405"/>
                  </a:lnTo>
                  <a:cubicBezTo>
                    <a:pt x="275346" y="-2948"/>
                    <a:pt x="273491" y="-2478"/>
                    <a:pt x="271790" y="-2021"/>
                  </a:cubicBezTo>
                  <a:cubicBezTo>
                    <a:pt x="261465" y="748"/>
                    <a:pt x="251305" y="4151"/>
                    <a:pt x="241310" y="8291"/>
                  </a:cubicBezTo>
                  <a:cubicBezTo>
                    <a:pt x="242211" y="10158"/>
                    <a:pt x="243456" y="12305"/>
                    <a:pt x="244536" y="14476"/>
                  </a:cubicBezTo>
                  <a:cubicBezTo>
                    <a:pt x="249006" y="20940"/>
                    <a:pt x="253629" y="27392"/>
                    <a:pt x="253629" y="27392"/>
                  </a:cubicBezTo>
                  <a:cubicBezTo>
                    <a:pt x="253629" y="27392"/>
                    <a:pt x="247317" y="22617"/>
                    <a:pt x="240992" y="17232"/>
                  </a:cubicBezTo>
                  <a:cubicBezTo>
                    <a:pt x="239748" y="15860"/>
                    <a:pt x="238503" y="14616"/>
                    <a:pt x="237296" y="13232"/>
                  </a:cubicBezTo>
                  <a:lnTo>
                    <a:pt x="235138" y="10920"/>
                  </a:lnTo>
                  <a:cubicBezTo>
                    <a:pt x="220571" y="17042"/>
                    <a:pt x="206308" y="24255"/>
                    <a:pt x="192503" y="32409"/>
                  </a:cubicBezTo>
                  <a:cubicBezTo>
                    <a:pt x="180388" y="39559"/>
                    <a:pt x="168628" y="47420"/>
                    <a:pt x="157261" y="55916"/>
                  </a:cubicBezTo>
                  <a:cubicBezTo>
                    <a:pt x="154150" y="58240"/>
                    <a:pt x="151077" y="60615"/>
                    <a:pt x="148029" y="63028"/>
                  </a:cubicBezTo>
                  <a:cubicBezTo>
                    <a:pt x="125626" y="80796"/>
                    <a:pt x="104950" y="100976"/>
                    <a:pt x="86624" y="122744"/>
                  </a:cubicBezTo>
                  <a:cubicBezTo>
                    <a:pt x="73568" y="138263"/>
                    <a:pt x="61706" y="154570"/>
                    <a:pt x="51254" y="171397"/>
                  </a:cubicBezTo>
                  <a:cubicBezTo>
                    <a:pt x="41716" y="186625"/>
                    <a:pt x="34021" y="198334"/>
                    <a:pt x="26781" y="215581"/>
                  </a:cubicBezTo>
                  <a:cubicBezTo>
                    <a:pt x="19542" y="232980"/>
                    <a:pt x="12761" y="256068"/>
                    <a:pt x="5077" y="294575"/>
                  </a:cubicBezTo>
                  <a:cubicBezTo>
                    <a:pt x="-2009" y="318463"/>
                    <a:pt x="-778" y="344321"/>
                    <a:pt x="-4181" y="369873"/>
                  </a:cubicBezTo>
                  <a:lnTo>
                    <a:pt x="-4181" y="370495"/>
                  </a:lnTo>
                  <a:cubicBezTo>
                    <a:pt x="-3826" y="372997"/>
                    <a:pt x="-3559" y="375537"/>
                    <a:pt x="-3559" y="377988"/>
                  </a:cubicBezTo>
                  <a:cubicBezTo>
                    <a:pt x="-3559" y="379766"/>
                    <a:pt x="-3699" y="381506"/>
                    <a:pt x="-4041" y="383132"/>
                  </a:cubicBezTo>
                  <a:lnTo>
                    <a:pt x="17384" y="390066"/>
                  </a:lnTo>
                  <a:cubicBezTo>
                    <a:pt x="25384" y="342949"/>
                    <a:pt x="38453" y="229271"/>
                    <a:pt x="138732" y="141667"/>
                  </a:cubicBezTo>
                  <a:cubicBezTo>
                    <a:pt x="171383" y="113003"/>
                    <a:pt x="199882" y="93775"/>
                    <a:pt x="224063" y="79005"/>
                  </a:cubicBezTo>
                  <a:cubicBezTo>
                    <a:pt x="244841" y="66203"/>
                    <a:pt x="262392" y="56958"/>
                    <a:pt x="276717" y="48195"/>
                  </a:cubicBezTo>
                  <a:cubicBezTo>
                    <a:pt x="277962" y="38327"/>
                    <a:pt x="278571" y="29259"/>
                    <a:pt x="278571" y="21080"/>
                  </a:cubicBezTo>
                  <a:cubicBezTo>
                    <a:pt x="278571" y="12000"/>
                    <a:pt x="278114" y="3834"/>
                    <a:pt x="277035" y="-3405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5" name="Freeform: Shape 634"/>
            <p:cNvSpPr/>
            <p:nvPr/>
          </p:nvSpPr>
          <p:spPr>
            <a:xfrm flipV="1">
              <a:off x="8133480" y="1559160"/>
              <a:ext cx="100440" cy="34416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360 h 344160"/>
                <a:gd name="textAreaBottom" fmla="*/ 344880 h 344160"/>
              </a:gdLst>
              <a:ahLst/>
              <a:rect l="textAreaLeft" t="textAreaTop" r="textAreaRight" b="textAreaBottom"/>
              <a:pathLst>
                <a:path w="41770" h="142608">
                  <a:moveTo>
                    <a:pt x="13660" y="-3650"/>
                  </a:moveTo>
                  <a:lnTo>
                    <a:pt x="13660" y="-3650"/>
                  </a:lnTo>
                  <a:cubicBezTo>
                    <a:pt x="6142" y="9278"/>
                    <a:pt x="110" y="33167"/>
                    <a:pt x="-1732" y="41765"/>
                  </a:cubicBezTo>
                  <a:cubicBezTo>
                    <a:pt x="-3129" y="48991"/>
                    <a:pt x="-4082" y="58212"/>
                    <a:pt x="-4082" y="68092"/>
                  </a:cubicBezTo>
                  <a:cubicBezTo>
                    <a:pt x="-4094" y="96566"/>
                    <a:pt x="3805" y="130602"/>
                    <a:pt x="32164" y="138958"/>
                  </a:cubicBezTo>
                  <a:cubicBezTo>
                    <a:pt x="20302" y="88450"/>
                    <a:pt x="12289" y="43149"/>
                    <a:pt x="37689" y="4503"/>
                  </a:cubicBezTo>
                  <a:lnTo>
                    <a:pt x="15819" y="-2571"/>
                  </a:lnTo>
                  <a:lnTo>
                    <a:pt x="13660" y="-365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6" name="Freeform: Shape 635"/>
            <p:cNvSpPr/>
            <p:nvPr/>
          </p:nvSpPr>
          <p:spPr>
            <a:xfrm flipV="1">
              <a:off x="8168760" y="1883520"/>
              <a:ext cx="76680" cy="529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-360 h 52920"/>
                <a:gd name="textAreaBottom" fmla="*/ 52920 h 52920"/>
              </a:gdLst>
              <a:ahLst/>
              <a:rect l="textAreaLeft" t="textAreaTop" r="textAreaRight" b="textAreaBottom"/>
              <a:pathLst>
                <a:path w="31813" h="22009">
                  <a:moveTo>
                    <a:pt x="3545" y="-3584"/>
                  </a:moveTo>
                  <a:cubicBezTo>
                    <a:pt x="306" y="-3584"/>
                    <a:pt x="-2615" y="-1590"/>
                    <a:pt x="-3694" y="1648"/>
                  </a:cubicBezTo>
                  <a:cubicBezTo>
                    <a:pt x="-3961" y="2461"/>
                    <a:pt x="-4088" y="3286"/>
                    <a:pt x="-4088" y="4087"/>
                  </a:cubicBezTo>
                  <a:cubicBezTo>
                    <a:pt x="-4101" y="6589"/>
                    <a:pt x="-2907" y="8875"/>
                    <a:pt x="-926" y="10271"/>
                  </a:cubicBezTo>
                  <a:lnTo>
                    <a:pt x="-926" y="10271"/>
                  </a:lnTo>
                  <a:lnTo>
                    <a:pt x="-926" y="10271"/>
                  </a:lnTo>
                  <a:lnTo>
                    <a:pt x="1233" y="11351"/>
                  </a:lnTo>
                  <a:lnTo>
                    <a:pt x="23103" y="18425"/>
                  </a:lnTo>
                  <a:lnTo>
                    <a:pt x="23103" y="18425"/>
                  </a:lnTo>
                  <a:cubicBezTo>
                    <a:pt x="23890" y="17053"/>
                    <a:pt x="24830" y="15809"/>
                    <a:pt x="25719" y="14577"/>
                  </a:cubicBezTo>
                  <a:lnTo>
                    <a:pt x="26354" y="11503"/>
                  </a:lnTo>
                  <a:cubicBezTo>
                    <a:pt x="26799" y="9497"/>
                    <a:pt x="27116" y="7338"/>
                    <a:pt x="27585" y="4887"/>
                  </a:cubicBezTo>
                  <a:lnTo>
                    <a:pt x="27726" y="3807"/>
                  </a:lnTo>
                  <a:lnTo>
                    <a:pt x="6301" y="-3127"/>
                  </a:lnTo>
                  <a:lnTo>
                    <a:pt x="6008" y="-3279"/>
                  </a:lnTo>
                  <a:lnTo>
                    <a:pt x="3545" y="-3584"/>
                  </a:lnTo>
                </a:path>
              </a:pathLst>
            </a:custGeom>
            <a:solidFill>
              <a:srgbClr val="bf3c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7" name="Freeform: Shape 636"/>
            <p:cNvSpPr/>
            <p:nvPr/>
          </p:nvSpPr>
          <p:spPr>
            <a:xfrm flipV="1">
              <a:off x="9281520" y="2184840"/>
              <a:ext cx="809640" cy="997200"/>
            </a:xfrm>
            <a:custGeom>
              <a:avLst/>
              <a:gdLst>
                <a:gd name="textAreaLeft" fmla="*/ 0 w 809640"/>
                <a:gd name="textAreaRight" fmla="*/ 810000 w 809640"/>
                <a:gd name="textAreaTop" fmla="*/ 360 h 997200"/>
                <a:gd name="textAreaBottom" fmla="*/ 997920 h 997200"/>
              </a:gdLst>
              <a:ahLst/>
              <a:rect l="textAreaLeft" t="textAreaTop" r="textAreaRight" b="textAreaBottom"/>
              <a:pathLst>
                <a:path w="335242" h="412737">
                  <a:moveTo>
                    <a:pt x="330736" y="21022"/>
                  </a:moveTo>
                  <a:lnTo>
                    <a:pt x="317350" y="16704"/>
                  </a:lnTo>
                  <a:lnTo>
                    <a:pt x="255285" y="-3299"/>
                  </a:lnTo>
                  <a:lnTo>
                    <a:pt x="254676" y="-1927"/>
                  </a:lnTo>
                  <a:cubicBezTo>
                    <a:pt x="254053" y="-73"/>
                    <a:pt x="253291" y="1781"/>
                    <a:pt x="252504" y="3623"/>
                  </a:cubicBezTo>
                  <a:cubicBezTo>
                    <a:pt x="245125" y="20247"/>
                    <a:pt x="233263" y="40428"/>
                    <a:pt x="226621" y="54766"/>
                  </a:cubicBezTo>
                  <a:lnTo>
                    <a:pt x="226481" y="54893"/>
                  </a:lnTo>
                  <a:lnTo>
                    <a:pt x="226189" y="55832"/>
                  </a:lnTo>
                  <a:cubicBezTo>
                    <a:pt x="218506" y="72165"/>
                    <a:pt x="201843" y="92027"/>
                    <a:pt x="185219" y="110341"/>
                  </a:cubicBezTo>
                  <a:lnTo>
                    <a:pt x="184749" y="110824"/>
                  </a:lnTo>
                  <a:cubicBezTo>
                    <a:pt x="182133" y="113579"/>
                    <a:pt x="179517" y="116348"/>
                    <a:pt x="177066" y="118977"/>
                  </a:cubicBezTo>
                  <a:lnTo>
                    <a:pt x="174907" y="121276"/>
                  </a:lnTo>
                  <a:cubicBezTo>
                    <a:pt x="173205" y="123130"/>
                    <a:pt x="171363" y="124984"/>
                    <a:pt x="169827" y="126673"/>
                  </a:cubicBezTo>
                  <a:cubicBezTo>
                    <a:pt x="168290" y="128350"/>
                    <a:pt x="166563" y="129899"/>
                    <a:pt x="165178" y="131448"/>
                  </a:cubicBezTo>
                  <a:lnTo>
                    <a:pt x="164899" y="131588"/>
                  </a:lnTo>
                  <a:cubicBezTo>
                    <a:pt x="159045" y="137608"/>
                    <a:pt x="153799" y="143005"/>
                    <a:pt x="149481" y="147615"/>
                  </a:cubicBezTo>
                  <a:cubicBezTo>
                    <a:pt x="145785" y="151476"/>
                    <a:pt x="141798" y="154385"/>
                    <a:pt x="137315" y="156696"/>
                  </a:cubicBezTo>
                  <a:cubicBezTo>
                    <a:pt x="132552" y="159312"/>
                    <a:pt x="127320" y="161153"/>
                    <a:pt x="122088" y="162855"/>
                  </a:cubicBezTo>
                  <a:cubicBezTo>
                    <a:pt x="112207" y="165929"/>
                    <a:pt x="102352" y="168253"/>
                    <a:pt x="94198" y="173498"/>
                  </a:cubicBezTo>
                  <a:cubicBezTo>
                    <a:pt x="91887" y="174882"/>
                    <a:pt x="89728" y="176571"/>
                    <a:pt x="87886" y="178426"/>
                  </a:cubicBezTo>
                  <a:cubicBezTo>
                    <a:pt x="81422" y="184890"/>
                    <a:pt x="73103" y="191354"/>
                    <a:pt x="61712" y="196574"/>
                  </a:cubicBezTo>
                  <a:cubicBezTo>
                    <a:pt x="56327" y="199355"/>
                    <a:pt x="50015" y="201667"/>
                    <a:pt x="42789" y="203508"/>
                  </a:cubicBezTo>
                  <a:cubicBezTo>
                    <a:pt x="30140" y="206912"/>
                    <a:pt x="14582" y="209058"/>
                    <a:pt x="-4506" y="209210"/>
                  </a:cubicBezTo>
                  <a:lnTo>
                    <a:pt x="-4506" y="409438"/>
                  </a:lnTo>
                  <a:cubicBezTo>
                    <a:pt x="60632" y="407102"/>
                    <a:pt x="122240" y="384001"/>
                    <a:pt x="174450" y="346116"/>
                  </a:cubicBezTo>
                  <a:cubicBezTo>
                    <a:pt x="193677" y="332261"/>
                    <a:pt x="211546" y="316246"/>
                    <a:pt x="227713" y="298695"/>
                  </a:cubicBezTo>
                  <a:cubicBezTo>
                    <a:pt x="231409" y="294846"/>
                    <a:pt x="234952" y="290821"/>
                    <a:pt x="238483" y="286668"/>
                  </a:cubicBezTo>
                  <a:cubicBezTo>
                    <a:pt x="251120" y="272190"/>
                    <a:pt x="262511" y="256492"/>
                    <a:pt x="272684" y="240008"/>
                  </a:cubicBezTo>
                  <a:cubicBezTo>
                    <a:pt x="273446" y="238789"/>
                    <a:pt x="274221" y="237544"/>
                    <a:pt x="274996" y="236465"/>
                  </a:cubicBezTo>
                  <a:cubicBezTo>
                    <a:pt x="283466" y="222761"/>
                    <a:pt x="290553" y="211814"/>
                    <a:pt x="297170" y="195799"/>
                  </a:cubicBezTo>
                  <a:cubicBezTo>
                    <a:pt x="304409" y="178426"/>
                    <a:pt x="311191" y="155312"/>
                    <a:pt x="318874" y="116805"/>
                  </a:cubicBezTo>
                  <a:cubicBezTo>
                    <a:pt x="325960" y="92942"/>
                    <a:pt x="324576" y="67059"/>
                    <a:pt x="328132" y="41494"/>
                  </a:cubicBezTo>
                  <a:lnTo>
                    <a:pt x="328132" y="40897"/>
                  </a:lnTo>
                  <a:cubicBezTo>
                    <a:pt x="327523" y="36592"/>
                    <a:pt x="327193" y="32261"/>
                    <a:pt x="327993" y="28261"/>
                  </a:cubicBezTo>
                  <a:cubicBezTo>
                    <a:pt x="328424" y="25645"/>
                    <a:pt x="329199" y="23181"/>
                    <a:pt x="330736" y="21022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8" name="Freeform: Shape 637"/>
            <p:cNvSpPr/>
            <p:nvPr/>
          </p:nvSpPr>
          <p:spPr>
            <a:xfrm flipV="1">
              <a:off x="9891360" y="3123360"/>
              <a:ext cx="250560" cy="312480"/>
            </a:xfrm>
            <a:custGeom>
              <a:avLst/>
              <a:gdLst>
                <a:gd name="textAreaLeft" fmla="*/ 0 w 250560"/>
                <a:gd name="textAreaRight" fmla="*/ 250920 w 250560"/>
                <a:gd name="textAreaTop" fmla="*/ 360 h 312480"/>
                <a:gd name="textAreaBottom" fmla="*/ 313200 h 312480"/>
              </a:gdLst>
              <a:ahLst/>
              <a:rect l="textAreaLeft" t="textAreaTop" r="textAreaRight" b="textAreaBottom"/>
              <a:pathLst>
                <a:path w="103779" h="129532">
                  <a:moveTo>
                    <a:pt x="55210" y="-1359"/>
                  </a:moveTo>
                  <a:cubicBezTo>
                    <a:pt x="52594" y="-1968"/>
                    <a:pt x="50295" y="-2299"/>
                    <a:pt x="48275" y="-2591"/>
                  </a:cubicBezTo>
                  <a:cubicBezTo>
                    <a:pt x="2403" y="-8890"/>
                    <a:pt x="69078" y="47600"/>
                    <a:pt x="36096" y="64084"/>
                  </a:cubicBezTo>
                  <a:lnTo>
                    <a:pt x="34432" y="63779"/>
                  </a:lnTo>
                  <a:cubicBezTo>
                    <a:pt x="18570" y="60541"/>
                    <a:pt x="20882" y="11265"/>
                    <a:pt x="3178" y="20663"/>
                  </a:cubicBezTo>
                  <a:cubicBezTo>
                    <a:pt x="2251" y="21120"/>
                    <a:pt x="1159" y="21895"/>
                    <a:pt x="-60" y="22822"/>
                  </a:cubicBezTo>
                  <a:cubicBezTo>
                    <a:pt x="-7452" y="28664"/>
                    <a:pt x="-5001" y="59474"/>
                    <a:pt x="1463" y="94577"/>
                  </a:cubicBezTo>
                  <a:cubicBezTo>
                    <a:pt x="1933" y="97053"/>
                    <a:pt x="2403" y="99657"/>
                    <a:pt x="2860" y="102133"/>
                  </a:cubicBezTo>
                  <a:lnTo>
                    <a:pt x="64925" y="122136"/>
                  </a:lnTo>
                  <a:lnTo>
                    <a:pt x="78311" y="126454"/>
                  </a:lnTo>
                  <a:cubicBezTo>
                    <a:pt x="79695" y="124295"/>
                    <a:pt x="80928" y="122136"/>
                    <a:pt x="82159" y="119990"/>
                  </a:cubicBezTo>
                  <a:cubicBezTo>
                    <a:pt x="111420" y="69177"/>
                    <a:pt x="103279" y="8801"/>
                    <a:pt x="55210" y="-1359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9" name="Freeform: Shape 638"/>
            <p:cNvSpPr/>
            <p:nvPr/>
          </p:nvSpPr>
          <p:spPr>
            <a:xfrm flipV="1">
              <a:off x="9891000" y="3104640"/>
              <a:ext cx="218880" cy="957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360 h 95760"/>
                <a:gd name="textAreaBottom" fmla="*/ 96480 h 95760"/>
              </a:gdLst>
              <a:ahLst/>
              <a:rect l="textAreaLeft" t="textAreaTop" r="textAreaRight" b="textAreaBottom"/>
              <a:pathLst>
                <a:path w="90793" h="39753">
                  <a:moveTo>
                    <a:pt x="82370" y="22427"/>
                  </a:moveTo>
                  <a:lnTo>
                    <a:pt x="80833" y="21652"/>
                  </a:lnTo>
                  <a:lnTo>
                    <a:pt x="68997" y="17791"/>
                  </a:lnTo>
                  <a:lnTo>
                    <a:pt x="5370" y="-2833"/>
                  </a:lnTo>
                  <a:lnTo>
                    <a:pt x="3071" y="-3126"/>
                  </a:lnTo>
                  <a:lnTo>
                    <a:pt x="1674" y="-2986"/>
                  </a:lnTo>
                  <a:lnTo>
                    <a:pt x="-167" y="-2376"/>
                  </a:lnTo>
                  <a:cubicBezTo>
                    <a:pt x="-1997" y="-1602"/>
                    <a:pt x="-3546" y="-52"/>
                    <a:pt x="-4155" y="2094"/>
                  </a:cubicBezTo>
                  <a:cubicBezTo>
                    <a:pt x="-5539" y="6095"/>
                    <a:pt x="-3546" y="10260"/>
                    <a:pt x="290" y="11492"/>
                  </a:cubicBezTo>
                  <a:lnTo>
                    <a:pt x="760" y="11797"/>
                  </a:lnTo>
                  <a:lnTo>
                    <a:pt x="3986" y="12876"/>
                  </a:lnTo>
                  <a:lnTo>
                    <a:pt x="64209" y="32422"/>
                  </a:lnTo>
                  <a:lnTo>
                    <a:pt x="75778" y="36130"/>
                  </a:lnTo>
                  <a:lnTo>
                    <a:pt x="76058" y="36283"/>
                  </a:lnTo>
                  <a:cubicBezTo>
                    <a:pt x="80210" y="37514"/>
                    <a:pt x="84529" y="35368"/>
                    <a:pt x="85774" y="31203"/>
                  </a:cubicBezTo>
                  <a:cubicBezTo>
                    <a:pt x="87005" y="27811"/>
                    <a:pt x="85468" y="24116"/>
                    <a:pt x="82370" y="22427"/>
                  </a:cubicBezTo>
                </a:path>
              </a:pathLst>
            </a:custGeom>
            <a:solidFill>
              <a:srgbClr val="ee43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0" name="Freeform: Shape 639"/>
            <p:cNvSpPr/>
            <p:nvPr/>
          </p:nvSpPr>
          <p:spPr>
            <a:xfrm flipV="1">
              <a:off x="9765360" y="2480760"/>
              <a:ext cx="191160" cy="18684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-360 h 186840"/>
                <a:gd name="textAreaBottom" fmla="*/ 186840 h 186840"/>
              </a:gdLst>
              <a:ahLst/>
              <a:rect l="textAreaLeft" t="textAreaTop" r="textAreaRight" b="textAreaBottom"/>
              <a:pathLst>
                <a:path w="79311" h="77457">
                  <a:moveTo>
                    <a:pt x="74756" y="23915"/>
                  </a:moveTo>
                  <a:lnTo>
                    <a:pt x="60443" y="16054"/>
                  </a:lnTo>
                  <a:lnTo>
                    <a:pt x="46436" y="8358"/>
                  </a:lnTo>
                  <a:lnTo>
                    <a:pt x="25010" y="-3339"/>
                  </a:lnTo>
                  <a:lnTo>
                    <a:pt x="-4555" y="50712"/>
                  </a:lnTo>
                  <a:lnTo>
                    <a:pt x="11942" y="59641"/>
                  </a:lnTo>
                  <a:lnTo>
                    <a:pt x="35792" y="72734"/>
                  </a:lnTo>
                  <a:lnTo>
                    <a:pt x="38244" y="74118"/>
                  </a:lnTo>
                  <a:cubicBezTo>
                    <a:pt x="50881" y="59641"/>
                    <a:pt x="62272" y="43943"/>
                    <a:pt x="72445" y="27459"/>
                  </a:cubicBezTo>
                  <a:cubicBezTo>
                    <a:pt x="73207" y="26239"/>
                    <a:pt x="73982" y="24995"/>
                    <a:pt x="74756" y="23915"/>
                  </a:cubicBez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1" name="Freeform: Shape 640"/>
            <p:cNvSpPr/>
            <p:nvPr/>
          </p:nvSpPr>
          <p:spPr>
            <a:xfrm flipV="1">
              <a:off x="9910080" y="3263400"/>
              <a:ext cx="75240" cy="11808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36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31254" h="49047">
                  <a:moveTo>
                    <a:pt x="-402" y="-3063"/>
                  </a:moveTo>
                  <a:cubicBezTo>
                    <a:pt x="-1659" y="-3063"/>
                    <a:pt x="-3043" y="-2682"/>
                    <a:pt x="-4580" y="-1869"/>
                  </a:cubicBezTo>
                  <a:cubicBezTo>
                    <a:pt x="-2179" y="14743"/>
                    <a:pt x="1376" y="45984"/>
                    <a:pt x="15816" y="45984"/>
                  </a:cubicBezTo>
                  <a:cubicBezTo>
                    <a:pt x="18902" y="45984"/>
                    <a:pt x="22496" y="44550"/>
                    <a:pt x="26675" y="41247"/>
                  </a:cubicBezTo>
                  <a:cubicBezTo>
                    <a:pt x="12197" y="38289"/>
                    <a:pt x="12857" y="-3050"/>
                    <a:pt x="-402" y="-3063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2" name="Freeform: Shape 641"/>
            <p:cNvSpPr/>
            <p:nvPr/>
          </p:nvSpPr>
          <p:spPr>
            <a:xfrm flipV="1">
              <a:off x="10019160" y="3138840"/>
              <a:ext cx="122760" cy="29592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360 h 295920"/>
                <a:gd name="textAreaBottom" fmla="*/ 296640 h 295920"/>
              </a:gdLst>
              <a:ahLst/>
              <a:rect l="textAreaLeft" t="textAreaTop" r="textAreaRight" b="textAreaBottom"/>
              <a:pathLst>
                <a:path w="50901" h="122580">
                  <a:moveTo>
                    <a:pt x="-4617" y="-3076"/>
                  </a:moveTo>
                  <a:cubicBezTo>
                    <a:pt x="9861" y="9078"/>
                    <a:pt x="24186" y="26338"/>
                    <a:pt x="25419" y="47115"/>
                  </a:cubicBezTo>
                  <a:cubicBezTo>
                    <a:pt x="27107" y="78090"/>
                    <a:pt x="24351" y="98410"/>
                    <a:pt x="15894" y="114869"/>
                  </a:cubicBezTo>
                  <a:lnTo>
                    <a:pt x="15894" y="114869"/>
                  </a:lnTo>
                  <a:lnTo>
                    <a:pt x="27730" y="118730"/>
                  </a:lnTo>
                  <a:lnTo>
                    <a:pt x="29266" y="119505"/>
                  </a:lnTo>
                  <a:lnTo>
                    <a:pt x="29266" y="119505"/>
                  </a:lnTo>
                  <a:lnTo>
                    <a:pt x="29266" y="119505"/>
                  </a:lnTo>
                  <a:lnTo>
                    <a:pt x="29266" y="119505"/>
                  </a:lnTo>
                  <a:cubicBezTo>
                    <a:pt x="40582" y="99845"/>
                    <a:pt x="46310" y="78776"/>
                    <a:pt x="46284" y="59713"/>
                  </a:cubicBezTo>
                  <a:cubicBezTo>
                    <a:pt x="46259" y="29500"/>
                    <a:pt x="31806" y="4392"/>
                    <a:pt x="2317" y="-1844"/>
                  </a:cubicBezTo>
                  <a:cubicBezTo>
                    <a:pt x="-299" y="-2454"/>
                    <a:pt x="-2598" y="-2784"/>
                    <a:pt x="-4617" y="-3076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3" name="Freeform: Shape 642"/>
            <p:cNvSpPr/>
            <p:nvPr/>
          </p:nvSpPr>
          <p:spPr>
            <a:xfrm flipV="1">
              <a:off x="9888480" y="2602080"/>
              <a:ext cx="196560" cy="5115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-360 h 511560"/>
                <a:gd name="textAreaBottom" fmla="*/ 511560 h 511560"/>
              </a:gdLst>
              <a:ahLst/>
              <a:rect l="textAreaLeft" t="textAreaTop" r="textAreaRight" b="textAreaBottom"/>
              <a:pathLst>
                <a:path w="81457" h="211912">
                  <a:moveTo>
                    <a:pt x="65157" y="-3234"/>
                  </a:moveTo>
                  <a:cubicBezTo>
                    <a:pt x="60699" y="26369"/>
                    <a:pt x="42970" y="101973"/>
                    <a:pt x="19577" y="151401"/>
                  </a:cubicBezTo>
                  <a:cubicBezTo>
                    <a:pt x="17266" y="156633"/>
                    <a:pt x="14814" y="161548"/>
                    <a:pt x="12211" y="166032"/>
                  </a:cubicBezTo>
                  <a:cubicBezTo>
                    <a:pt x="7715" y="174058"/>
                    <a:pt x="1860" y="183278"/>
                    <a:pt x="-4591" y="193120"/>
                  </a:cubicBezTo>
                  <a:lnTo>
                    <a:pt x="-4591" y="193120"/>
                  </a:lnTo>
                  <a:lnTo>
                    <a:pt x="9417" y="200817"/>
                  </a:lnTo>
                  <a:lnTo>
                    <a:pt x="23730" y="208678"/>
                  </a:lnTo>
                  <a:lnTo>
                    <a:pt x="23730" y="208678"/>
                  </a:lnTo>
                  <a:cubicBezTo>
                    <a:pt x="32201" y="194975"/>
                    <a:pt x="39287" y="184027"/>
                    <a:pt x="45904" y="168013"/>
                  </a:cubicBezTo>
                  <a:cubicBezTo>
                    <a:pt x="53143" y="150639"/>
                    <a:pt x="59925" y="127525"/>
                    <a:pt x="67608" y="89019"/>
                  </a:cubicBezTo>
                  <a:cubicBezTo>
                    <a:pt x="74695" y="65155"/>
                    <a:pt x="73311" y="39273"/>
                    <a:pt x="76866" y="13708"/>
                  </a:cubicBezTo>
                  <a:lnTo>
                    <a:pt x="76866" y="13111"/>
                  </a:lnTo>
                  <a:cubicBezTo>
                    <a:pt x="76511" y="10622"/>
                    <a:pt x="76257" y="8120"/>
                    <a:pt x="76257" y="5681"/>
                  </a:cubicBezTo>
                  <a:cubicBezTo>
                    <a:pt x="76257" y="3916"/>
                    <a:pt x="76384" y="2163"/>
                    <a:pt x="76727" y="474"/>
                  </a:cubicBezTo>
                  <a:lnTo>
                    <a:pt x="65157" y="-3234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4" name="Freeform: Shape 643"/>
            <p:cNvSpPr/>
            <p:nvPr/>
          </p:nvSpPr>
          <p:spPr>
            <a:xfrm flipV="1">
              <a:off x="9713880" y="2318400"/>
              <a:ext cx="128520" cy="13284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-360 h 132840"/>
                <a:gd name="textAreaBottom" fmla="*/ 132840 h 132840"/>
              </a:gdLst>
              <a:ahLst/>
              <a:rect l="textAreaLeft" t="textAreaTop" r="textAreaRight" b="textAreaBottom"/>
              <a:pathLst>
                <a:path w="53403" h="55143">
                  <a:moveTo>
                    <a:pt x="48871" y="-3409"/>
                  </a:moveTo>
                  <a:cubicBezTo>
                    <a:pt x="32704" y="14143"/>
                    <a:pt x="14835" y="30158"/>
                    <a:pt x="-4392" y="44013"/>
                  </a:cubicBezTo>
                  <a:lnTo>
                    <a:pt x="-4392" y="44013"/>
                  </a:lnTo>
                  <a:cubicBezTo>
                    <a:pt x="-4507" y="45118"/>
                    <a:pt x="-4557" y="46185"/>
                    <a:pt x="-4520" y="47188"/>
                  </a:cubicBezTo>
                  <a:cubicBezTo>
                    <a:pt x="-3834" y="47544"/>
                    <a:pt x="-3148" y="47925"/>
                    <a:pt x="-2475" y="48306"/>
                  </a:cubicBezTo>
                  <a:cubicBezTo>
                    <a:pt x="-837" y="49208"/>
                    <a:pt x="586" y="50389"/>
                    <a:pt x="1729" y="51735"/>
                  </a:cubicBezTo>
                  <a:cubicBezTo>
                    <a:pt x="19826" y="35618"/>
                    <a:pt x="35701" y="16988"/>
                    <a:pt x="48871" y="-3409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5" name="Freeform: Shape 644"/>
            <p:cNvSpPr/>
            <p:nvPr/>
          </p:nvSpPr>
          <p:spPr>
            <a:xfrm flipV="1">
              <a:off x="9714240" y="2337120"/>
              <a:ext cx="154440" cy="17820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-360 h 178200"/>
                <a:gd name="textAreaBottom" fmla="*/ 178200 h 178200"/>
              </a:gdLst>
              <a:ahLst/>
              <a:rect l="textAreaLeft" t="textAreaTop" r="textAreaRight" b="textAreaBottom"/>
              <a:pathLst>
                <a:path w="64033" h="73926">
                  <a:moveTo>
                    <a:pt x="33196" y="-3393"/>
                  </a:moveTo>
                  <a:cubicBezTo>
                    <a:pt x="13790" y="26020"/>
                    <a:pt x="-3164" y="54214"/>
                    <a:pt x="-4536" y="70533"/>
                  </a:cubicBezTo>
                  <a:lnTo>
                    <a:pt x="-4536" y="70533"/>
                  </a:lnTo>
                  <a:lnTo>
                    <a:pt x="-4536" y="70533"/>
                  </a:lnTo>
                  <a:cubicBezTo>
                    <a:pt x="14692" y="56678"/>
                    <a:pt x="32561" y="40663"/>
                    <a:pt x="48728" y="23111"/>
                  </a:cubicBezTo>
                  <a:lnTo>
                    <a:pt x="48728" y="23111"/>
                  </a:lnTo>
                  <a:cubicBezTo>
                    <a:pt x="52424" y="19263"/>
                    <a:pt x="55967" y="15237"/>
                    <a:pt x="59498" y="11084"/>
                  </a:cubicBezTo>
                  <a:lnTo>
                    <a:pt x="57046" y="9700"/>
                  </a:lnTo>
                  <a:lnTo>
                    <a:pt x="33196" y="-3393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6" name="Freeform: Shape 645"/>
            <p:cNvSpPr/>
            <p:nvPr/>
          </p:nvSpPr>
          <p:spPr>
            <a:xfrm flipV="1">
              <a:off x="9805320" y="2481480"/>
              <a:ext cx="151560" cy="15840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360 h 158400"/>
                <a:gd name="textAreaBottom" fmla="*/ 159120 h 158400"/>
              </a:gdLst>
              <a:ahLst/>
              <a:rect l="textAreaLeft" t="textAreaTop" r="textAreaRight" b="textAreaBottom"/>
              <a:pathLst>
                <a:path w="62814" h="65760">
                  <a:moveTo>
                    <a:pt x="29932" y="-3344"/>
                  </a:moveTo>
                  <a:cubicBezTo>
                    <a:pt x="19289" y="12671"/>
                    <a:pt x="6830" y="30540"/>
                    <a:pt x="-4561" y="47939"/>
                  </a:cubicBezTo>
                  <a:lnTo>
                    <a:pt x="-4561" y="47939"/>
                  </a:lnTo>
                  <a:lnTo>
                    <a:pt x="19289" y="61032"/>
                  </a:lnTo>
                  <a:lnTo>
                    <a:pt x="21741" y="62417"/>
                  </a:lnTo>
                  <a:lnTo>
                    <a:pt x="21741" y="62417"/>
                  </a:lnTo>
                  <a:cubicBezTo>
                    <a:pt x="34377" y="47939"/>
                    <a:pt x="45769" y="32241"/>
                    <a:pt x="55942" y="15757"/>
                  </a:cubicBezTo>
                  <a:cubicBezTo>
                    <a:pt x="56703" y="14538"/>
                    <a:pt x="57479" y="13293"/>
                    <a:pt x="58253" y="12213"/>
                  </a:cubicBezTo>
                  <a:lnTo>
                    <a:pt x="43940" y="4352"/>
                  </a:lnTo>
                  <a:lnTo>
                    <a:pt x="29932" y="-3344"/>
                  </a:lnTo>
                </a:path>
              </a:pathLst>
            </a:custGeom>
            <a:solidFill>
              <a:srgbClr val="27326a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7" name="Freeform: Shape 646"/>
            <p:cNvSpPr/>
            <p:nvPr/>
          </p:nvSpPr>
          <p:spPr>
            <a:xfrm flipV="1">
              <a:off x="9393480" y="2593440"/>
              <a:ext cx="222840" cy="2228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-360 h 222840"/>
                <a:gd name="textAreaBottom" fmla="*/ 222840 h 222840"/>
              </a:gdLst>
              <a:ahLst/>
              <a:rect l="textAreaLeft" t="textAreaTop" r="textAreaRight" b="textAreaBottom"/>
              <a:pathLst>
                <a:path w="92392" h="92392">
                  <a:moveTo>
                    <a:pt x="87938" y="42912"/>
                  </a:moveTo>
                  <a:cubicBezTo>
                    <a:pt x="87938" y="17411"/>
                    <a:pt x="67237" y="-3291"/>
                    <a:pt x="41735" y="-3291"/>
                  </a:cubicBezTo>
                  <a:cubicBezTo>
                    <a:pt x="16233" y="-3291"/>
                    <a:pt x="-4455" y="17411"/>
                    <a:pt x="-4455" y="42912"/>
                  </a:cubicBezTo>
                  <a:cubicBezTo>
                    <a:pt x="-4455" y="68414"/>
                    <a:pt x="16233" y="89102"/>
                    <a:pt x="41735" y="89102"/>
                  </a:cubicBezTo>
                  <a:cubicBezTo>
                    <a:pt x="67237" y="89102"/>
                    <a:pt x="87938" y="68414"/>
                    <a:pt x="87938" y="42912"/>
                  </a:cubicBezTo>
                </a:path>
              </a:pathLst>
            </a:custGeom>
            <a:solidFill>
              <a:srgbClr val="2a387c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8" name="Freeform: Shape 647"/>
            <p:cNvSpPr/>
            <p:nvPr/>
          </p:nvSpPr>
          <p:spPr>
            <a:xfrm flipV="1">
              <a:off x="9353520" y="2594160"/>
              <a:ext cx="262800" cy="26280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360 h 262800"/>
                <a:gd name="textAreaBottom" fmla="*/ 263520 h 262800"/>
              </a:gdLst>
              <a:ahLst/>
              <a:rect l="textAreaLeft" t="textAreaTop" r="textAreaRight" b="textAreaBottom"/>
              <a:pathLst>
                <a:path w="108902" h="108889">
                  <a:moveTo>
                    <a:pt x="-4449" y="40278"/>
                  </a:moveTo>
                  <a:lnTo>
                    <a:pt x="104453" y="105607"/>
                  </a:lnTo>
                  <a:lnTo>
                    <a:pt x="39138" y="-3283"/>
                  </a:lnTo>
                  <a:lnTo>
                    <a:pt x="39138" y="40278"/>
                  </a:lnTo>
                  <a:lnTo>
                    <a:pt x="-4449" y="40278"/>
                  </a:lnTo>
                </a:path>
              </a:pathLst>
            </a:custGeom>
            <a:solidFill>
              <a:srgbClr val="dc3e2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9" name="Freeform: Shape 648"/>
            <p:cNvSpPr/>
            <p:nvPr/>
          </p:nvSpPr>
          <p:spPr>
            <a:xfrm flipV="1">
              <a:off x="8946720" y="2593440"/>
              <a:ext cx="222840" cy="1112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-360 h 111240"/>
                <a:gd name="textAreaBottom" fmla="*/ 111240 h 111240"/>
              </a:gdLst>
              <a:ahLst/>
              <a:rect l="textAreaLeft" t="textAreaTop" r="textAreaRight" b="textAreaBottom"/>
              <a:pathLst>
                <a:path w="92405" h="46189">
                  <a:moveTo>
                    <a:pt x="88077" y="-3311"/>
                  </a:moveTo>
                  <a:lnTo>
                    <a:pt x="-4329" y="-3311"/>
                  </a:lnTo>
                  <a:lnTo>
                    <a:pt x="-4329" y="42879"/>
                  </a:lnTo>
                  <a:lnTo>
                    <a:pt x="88077" y="42879"/>
                  </a:lnTo>
                  <a:lnTo>
                    <a:pt x="88077" y="-3311"/>
                  </a:lnTo>
                </a:path>
              </a:pathLst>
            </a:custGeom>
            <a:solidFill>
              <a:srgbClr val="6c889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0" name="Freeform: Shape 649"/>
            <p:cNvSpPr/>
            <p:nvPr/>
          </p:nvSpPr>
          <p:spPr>
            <a:xfrm flipV="1">
              <a:off x="8983800" y="2835360"/>
              <a:ext cx="111240" cy="11124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-360 h 111240"/>
                <a:gd name="textAreaBottom" fmla="*/ 111240 h 111240"/>
              </a:gdLst>
              <a:ahLst/>
              <a:rect l="textAreaLeft" t="textAreaTop" r="textAreaRight" b="textAreaBottom"/>
              <a:pathLst>
                <a:path w="46202" h="46189">
                  <a:moveTo>
                    <a:pt x="41879" y="19854"/>
                  </a:moveTo>
                  <a:cubicBezTo>
                    <a:pt x="41879" y="7103"/>
                    <a:pt x="31541" y="-3222"/>
                    <a:pt x="18778" y="-3222"/>
                  </a:cubicBezTo>
                  <a:cubicBezTo>
                    <a:pt x="6014" y="-3222"/>
                    <a:pt x="-4323" y="7103"/>
                    <a:pt x="-4323" y="19854"/>
                  </a:cubicBezTo>
                  <a:cubicBezTo>
                    <a:pt x="-4323" y="32618"/>
                    <a:pt x="6014" y="42968"/>
                    <a:pt x="18778" y="42968"/>
                  </a:cubicBezTo>
                  <a:cubicBezTo>
                    <a:pt x="31541" y="42968"/>
                    <a:pt x="41879" y="32618"/>
                    <a:pt x="41879" y="19854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1" name="Freeform: Shape 650"/>
            <p:cNvSpPr/>
            <p:nvPr/>
          </p:nvSpPr>
          <p:spPr>
            <a:xfrm flipV="1">
              <a:off x="8983800" y="3021480"/>
              <a:ext cx="111240" cy="11124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-360 h 111240"/>
                <a:gd name="textAreaBottom" fmla="*/ 111240 h 111240"/>
              </a:gdLst>
              <a:ahLst/>
              <a:rect l="textAreaLeft" t="textAreaTop" r="textAreaRight" b="textAreaBottom"/>
              <a:pathLst>
                <a:path w="46202" h="46215">
                  <a:moveTo>
                    <a:pt x="41879" y="19961"/>
                  </a:moveTo>
                  <a:cubicBezTo>
                    <a:pt x="41879" y="7198"/>
                    <a:pt x="31529" y="-3153"/>
                    <a:pt x="18778" y="-3153"/>
                  </a:cubicBezTo>
                  <a:cubicBezTo>
                    <a:pt x="6014" y="-3153"/>
                    <a:pt x="-4323" y="7198"/>
                    <a:pt x="-4323" y="19961"/>
                  </a:cubicBezTo>
                  <a:cubicBezTo>
                    <a:pt x="-4323" y="32724"/>
                    <a:pt x="6014" y="43062"/>
                    <a:pt x="18778" y="43062"/>
                  </a:cubicBezTo>
                  <a:cubicBezTo>
                    <a:pt x="31529" y="43062"/>
                    <a:pt x="41879" y="32724"/>
                    <a:pt x="41879" y="19961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2" name="Freeform: Shape 651"/>
            <p:cNvSpPr/>
            <p:nvPr/>
          </p:nvSpPr>
          <p:spPr>
            <a:xfrm flipV="1">
              <a:off x="9483120" y="3021480"/>
              <a:ext cx="111240" cy="11124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-360 h 111240"/>
                <a:gd name="textAreaBottom" fmla="*/ 111240 h 111240"/>
              </a:gdLst>
              <a:ahLst/>
              <a:rect l="textAreaLeft" t="textAreaTop" r="textAreaRight" b="textAreaBottom"/>
              <a:pathLst>
                <a:path w="46215" h="46215">
                  <a:moveTo>
                    <a:pt x="41751" y="19961"/>
                  </a:moveTo>
                  <a:cubicBezTo>
                    <a:pt x="41751" y="7198"/>
                    <a:pt x="31413" y="-3153"/>
                    <a:pt x="18650" y="-3153"/>
                  </a:cubicBezTo>
                  <a:cubicBezTo>
                    <a:pt x="5861" y="-3153"/>
                    <a:pt x="-4464" y="7198"/>
                    <a:pt x="-4464" y="19961"/>
                  </a:cubicBezTo>
                  <a:cubicBezTo>
                    <a:pt x="-4464" y="32724"/>
                    <a:pt x="5861" y="43062"/>
                    <a:pt x="18650" y="43062"/>
                  </a:cubicBezTo>
                  <a:cubicBezTo>
                    <a:pt x="31413" y="43062"/>
                    <a:pt x="41751" y="32724"/>
                    <a:pt x="41751" y="19961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3" name="Freeform: Shape 652"/>
            <p:cNvSpPr/>
            <p:nvPr/>
          </p:nvSpPr>
          <p:spPr>
            <a:xfrm flipV="1">
              <a:off x="8797680" y="3120480"/>
              <a:ext cx="8640" cy="5904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360 h 59040"/>
                <a:gd name="textAreaBottom" fmla="*/ 59760 h 59040"/>
              </a:gdLst>
              <a:ahLst/>
              <a:rect l="textAreaLeft" t="textAreaTop" r="textAreaRight" b="textAreaBottom"/>
              <a:pathLst>
                <a:path w="3721" h="24536">
                  <a:moveTo>
                    <a:pt x="-4243" y="-3126"/>
                  </a:moveTo>
                  <a:cubicBezTo>
                    <a:pt x="-4243" y="-3126"/>
                    <a:pt x="-4243" y="-3126"/>
                    <a:pt x="-4256" y="-3126"/>
                  </a:cubicBezTo>
                  <a:cubicBezTo>
                    <a:pt x="-4167" y="-2529"/>
                    <a:pt x="-4078" y="-1932"/>
                    <a:pt x="-3990" y="-1336"/>
                  </a:cubicBezTo>
                  <a:cubicBezTo>
                    <a:pt x="-4078" y="-1932"/>
                    <a:pt x="-4155" y="-2529"/>
                    <a:pt x="-4243" y="-3126"/>
                  </a:cubicBezTo>
                  <a:moveTo>
                    <a:pt x="-2364" y="9904"/>
                  </a:moveTo>
                  <a:cubicBezTo>
                    <a:pt x="-1818" y="13676"/>
                    <a:pt x="-1233" y="17511"/>
                    <a:pt x="-598" y="21410"/>
                  </a:cubicBezTo>
                  <a:cubicBezTo>
                    <a:pt x="-573" y="21410"/>
                    <a:pt x="-561" y="21397"/>
                    <a:pt x="-535" y="21397"/>
                  </a:cubicBezTo>
                  <a:cubicBezTo>
                    <a:pt x="-1196" y="17498"/>
                    <a:pt x="-1805" y="13663"/>
                    <a:pt x="-2364" y="9904"/>
                  </a:cubicBezTo>
                </a:path>
              </a:pathLst>
            </a:custGeom>
            <a:solidFill>
              <a:srgbClr val="6c808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4" name="Freeform: Shape 653"/>
            <p:cNvSpPr/>
            <p:nvPr/>
          </p:nvSpPr>
          <p:spPr>
            <a:xfrm flipV="1">
              <a:off x="8797680" y="3120480"/>
              <a:ext cx="278640" cy="81360"/>
            </a:xfrm>
            <a:custGeom>
              <a:avLst/>
              <a:gdLst>
                <a:gd name="textAreaLeft" fmla="*/ 0 w 278640"/>
                <a:gd name="textAreaRight" fmla="*/ 279000 w 278640"/>
                <a:gd name="textAreaTop" fmla="*/ 360 h 81360"/>
                <a:gd name="textAreaBottom" fmla="*/ 82080 h 81360"/>
              </a:gdLst>
              <a:ahLst/>
              <a:rect l="textAreaLeft" t="textAreaTop" r="textAreaRight" b="textAreaBottom"/>
              <a:pathLst>
                <a:path w="115514" h="33794">
                  <a:moveTo>
                    <a:pt x="59574" y="-3122"/>
                  </a:moveTo>
                  <a:cubicBezTo>
                    <a:pt x="42556" y="-3122"/>
                    <a:pt x="21740" y="307"/>
                    <a:pt x="-4295" y="6148"/>
                  </a:cubicBezTo>
                  <a:cubicBezTo>
                    <a:pt x="-4206" y="6746"/>
                    <a:pt x="-4130" y="7342"/>
                    <a:pt x="-4041" y="7939"/>
                  </a:cubicBezTo>
                  <a:cubicBezTo>
                    <a:pt x="-3507" y="11609"/>
                    <a:pt x="-2987" y="15356"/>
                    <a:pt x="-2415" y="19179"/>
                  </a:cubicBezTo>
                  <a:cubicBezTo>
                    <a:pt x="-1856" y="22938"/>
                    <a:pt x="-1247" y="26773"/>
                    <a:pt x="-586" y="30672"/>
                  </a:cubicBezTo>
                  <a:cubicBezTo>
                    <a:pt x="23760" y="25402"/>
                    <a:pt x="43305" y="22278"/>
                    <a:pt x="59612" y="22278"/>
                  </a:cubicBezTo>
                  <a:cubicBezTo>
                    <a:pt x="70292" y="22278"/>
                    <a:pt x="79576" y="23624"/>
                    <a:pt x="87908" y="26596"/>
                  </a:cubicBezTo>
                  <a:cubicBezTo>
                    <a:pt x="90371" y="25694"/>
                    <a:pt x="93038" y="25198"/>
                    <a:pt x="95820" y="25198"/>
                  </a:cubicBezTo>
                  <a:cubicBezTo>
                    <a:pt x="100988" y="25198"/>
                    <a:pt x="105751" y="26900"/>
                    <a:pt x="109586" y="29758"/>
                  </a:cubicBezTo>
                  <a:cubicBezTo>
                    <a:pt x="112812" y="23382"/>
                    <a:pt x="111199" y="15293"/>
                    <a:pt x="105294" y="10721"/>
                  </a:cubicBezTo>
                  <a:cubicBezTo>
                    <a:pt x="92721" y="1068"/>
                    <a:pt x="78370" y="-3122"/>
                    <a:pt x="59574" y="-3122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5" name="Freeform: Shape 654"/>
            <p:cNvSpPr/>
            <p:nvPr/>
          </p:nvSpPr>
          <p:spPr>
            <a:xfrm flipV="1">
              <a:off x="9020520" y="3107880"/>
              <a:ext cx="52200" cy="2484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-360 h 24840"/>
                <a:gd name="textAreaBottom" fmla="*/ 24840 h 24840"/>
              </a:gdLst>
              <a:ahLst/>
              <a:rect l="textAreaLeft" t="textAreaTop" r="textAreaRight" b="textAreaBottom"/>
              <a:pathLst>
                <a:path w="21678" h="10376">
                  <a:moveTo>
                    <a:pt x="3587" y="-3137"/>
                  </a:moveTo>
                  <a:cubicBezTo>
                    <a:pt x="805" y="-3137"/>
                    <a:pt x="-1862" y="-2642"/>
                    <a:pt x="-4325" y="-1740"/>
                  </a:cubicBezTo>
                  <a:cubicBezTo>
                    <a:pt x="1643" y="381"/>
                    <a:pt x="7130" y="3340"/>
                    <a:pt x="12299" y="7239"/>
                  </a:cubicBezTo>
                  <a:cubicBezTo>
                    <a:pt x="13569" y="6350"/>
                    <a:pt x="14737" y="5270"/>
                    <a:pt x="15728" y="3975"/>
                  </a:cubicBezTo>
                  <a:cubicBezTo>
                    <a:pt x="16363" y="3162"/>
                    <a:pt x="16909" y="2311"/>
                    <a:pt x="17353" y="1422"/>
                  </a:cubicBezTo>
                  <a:cubicBezTo>
                    <a:pt x="13518" y="-1435"/>
                    <a:pt x="8755" y="-3137"/>
                    <a:pt x="3587" y="-3137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6" name="Freeform: Shape 655"/>
            <p:cNvSpPr/>
            <p:nvPr/>
          </p:nvSpPr>
          <p:spPr>
            <a:xfrm flipV="1">
              <a:off x="9501840" y="3121920"/>
              <a:ext cx="113760" cy="78840"/>
            </a:xfrm>
            <a:custGeom>
              <a:avLst/>
              <a:gdLst>
                <a:gd name="textAreaLeft" fmla="*/ 0 w 113760"/>
                <a:gd name="textAreaRight" fmla="*/ 114120 w 113760"/>
                <a:gd name="textAreaTop" fmla="*/ -360 h 78840"/>
                <a:gd name="textAreaBottom" fmla="*/ 78840 h 78840"/>
              </a:gdLst>
              <a:ahLst/>
              <a:rect l="textAreaLeft" t="textAreaTop" r="textAreaRight" b="textAreaBottom"/>
              <a:pathLst>
                <a:path w="47241" h="32829">
                  <a:moveTo>
                    <a:pt x="42772" y="-3122"/>
                  </a:moveTo>
                  <a:cubicBezTo>
                    <a:pt x="26172" y="-2500"/>
                    <a:pt x="12990" y="1755"/>
                    <a:pt x="1535" y="10645"/>
                  </a:cubicBezTo>
                  <a:cubicBezTo>
                    <a:pt x="-4371" y="15217"/>
                    <a:pt x="-6085" y="23320"/>
                    <a:pt x="-2872" y="29708"/>
                  </a:cubicBezTo>
                  <a:cubicBezTo>
                    <a:pt x="976" y="26825"/>
                    <a:pt x="5751" y="25123"/>
                    <a:pt x="10945" y="25123"/>
                  </a:cubicBezTo>
                  <a:cubicBezTo>
                    <a:pt x="13727" y="25123"/>
                    <a:pt x="16394" y="25618"/>
                    <a:pt x="18858" y="26520"/>
                  </a:cubicBezTo>
                  <a:cubicBezTo>
                    <a:pt x="25855" y="24031"/>
                    <a:pt x="33526" y="22672"/>
                    <a:pt x="42137" y="22303"/>
                  </a:cubicBezTo>
                  <a:cubicBezTo>
                    <a:pt x="42314" y="13871"/>
                    <a:pt x="42543" y="5387"/>
                    <a:pt x="42772" y="-3122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7" name="Freeform: Shape 656"/>
            <p:cNvSpPr/>
            <p:nvPr/>
          </p:nvSpPr>
          <p:spPr>
            <a:xfrm flipV="1">
              <a:off x="9505440" y="3107880"/>
              <a:ext cx="52200" cy="2484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-360 h 24840"/>
                <a:gd name="textAreaBottom" fmla="*/ 24840 h 24840"/>
              </a:gdLst>
              <a:ahLst/>
              <a:rect l="textAreaLeft" t="textAreaTop" r="textAreaRight" b="textAreaBottom"/>
              <a:pathLst>
                <a:path w="21729" h="10401">
                  <a:moveTo>
                    <a:pt x="9355" y="-3137"/>
                  </a:moveTo>
                  <a:cubicBezTo>
                    <a:pt x="4161" y="-3137"/>
                    <a:pt x="-615" y="-1435"/>
                    <a:pt x="-4462" y="1448"/>
                  </a:cubicBezTo>
                  <a:cubicBezTo>
                    <a:pt x="-4018" y="2324"/>
                    <a:pt x="-3485" y="3175"/>
                    <a:pt x="-2850" y="3975"/>
                  </a:cubicBezTo>
                  <a:cubicBezTo>
                    <a:pt x="-1846" y="5283"/>
                    <a:pt x="-665" y="6375"/>
                    <a:pt x="630" y="7264"/>
                  </a:cubicBezTo>
                  <a:cubicBezTo>
                    <a:pt x="5786" y="3353"/>
                    <a:pt x="11285" y="393"/>
                    <a:pt x="17267" y="-1740"/>
                  </a:cubicBezTo>
                  <a:cubicBezTo>
                    <a:pt x="14803" y="-2642"/>
                    <a:pt x="12136" y="-3137"/>
                    <a:pt x="9355" y="-3137"/>
                  </a:cubicBezTo>
                </a:path>
              </a:pathLst>
            </a:custGeom>
            <a:solidFill>
              <a:srgbClr val="191a1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8" name="Freeform: Shape 657"/>
            <p:cNvSpPr/>
            <p:nvPr/>
          </p:nvSpPr>
          <p:spPr>
            <a:xfrm flipV="1">
              <a:off x="9772200" y="3164760"/>
              <a:ext cx="1800" cy="1548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-360 h 15480"/>
                <a:gd name="textAreaBottom" fmla="*/ 15480 h 15480"/>
              </a:gdLst>
              <a:ahLst/>
              <a:rect l="textAreaLeft" t="textAreaTop" r="textAreaRight" b="textAreaBottom"/>
              <a:pathLst>
                <a:path w="901" h="6616">
                  <a:moveTo>
                    <a:pt x="-3654" y="-3118"/>
                  </a:moveTo>
                  <a:cubicBezTo>
                    <a:pt x="-3934" y="-946"/>
                    <a:pt x="-4226" y="1264"/>
                    <a:pt x="-4531" y="3499"/>
                  </a:cubicBezTo>
                  <a:cubicBezTo>
                    <a:pt x="-4213" y="1277"/>
                    <a:pt x="-3909" y="-933"/>
                    <a:pt x="-3629" y="-3118"/>
                  </a:cubicBezTo>
                  <a:cubicBezTo>
                    <a:pt x="-3641" y="-3118"/>
                    <a:pt x="-3641" y="-3118"/>
                    <a:pt x="-3654" y="-3118"/>
                  </a:cubicBezTo>
                </a:path>
              </a:pathLst>
            </a:custGeom>
            <a:solidFill>
              <a:srgbClr val="6c808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160" bIns="-29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9" name="Freeform: Shape 658"/>
            <p:cNvSpPr/>
            <p:nvPr/>
          </p:nvSpPr>
          <p:spPr>
            <a:xfrm flipV="1">
              <a:off x="9666720" y="4170960"/>
              <a:ext cx="18720" cy="1800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360 h 18000"/>
                <a:gd name="textAreaBottom" fmla="*/ 18720 h 18000"/>
              </a:gdLst>
              <a:ahLst/>
              <a:rect l="textAreaLeft" t="textAreaTop" r="textAreaRight" b="textAreaBottom"/>
              <a:pathLst>
                <a:path w="7835" h="7657">
                  <a:moveTo>
                    <a:pt x="-4478" y="-2746"/>
                  </a:moveTo>
                  <a:cubicBezTo>
                    <a:pt x="-4491" y="-2746"/>
                    <a:pt x="-4491" y="-2746"/>
                    <a:pt x="-4503" y="-2746"/>
                  </a:cubicBezTo>
                  <a:cubicBezTo>
                    <a:pt x="-4491" y="-2746"/>
                    <a:pt x="-4491" y="-2746"/>
                    <a:pt x="-4478" y="-2746"/>
                  </a:cubicBezTo>
                  <a:lnTo>
                    <a:pt x="-4478" y="-2746"/>
                  </a:lnTo>
                  <a:moveTo>
                    <a:pt x="-4401" y="-2746"/>
                  </a:moveTo>
                  <a:cubicBezTo>
                    <a:pt x="-1151" y="-2708"/>
                    <a:pt x="1898" y="-498"/>
                    <a:pt x="2990" y="2791"/>
                  </a:cubicBezTo>
                  <a:cubicBezTo>
                    <a:pt x="1898" y="-498"/>
                    <a:pt x="-1151" y="-2708"/>
                    <a:pt x="-4401" y="-2746"/>
                  </a:cubicBezTo>
                  <a:moveTo>
                    <a:pt x="3028" y="2905"/>
                  </a:moveTo>
                  <a:cubicBezTo>
                    <a:pt x="3066" y="3032"/>
                    <a:pt x="3104" y="3159"/>
                    <a:pt x="3142" y="3299"/>
                  </a:cubicBezTo>
                  <a:cubicBezTo>
                    <a:pt x="3269" y="3832"/>
                    <a:pt x="3333" y="4379"/>
                    <a:pt x="3333" y="4912"/>
                  </a:cubicBezTo>
                  <a:cubicBezTo>
                    <a:pt x="3333" y="4379"/>
                    <a:pt x="3269" y="3832"/>
                    <a:pt x="3142" y="3299"/>
                  </a:cubicBezTo>
                  <a:cubicBezTo>
                    <a:pt x="3104" y="3159"/>
                    <a:pt x="3066" y="3032"/>
                    <a:pt x="3028" y="2905"/>
                  </a:cubicBezTo>
                </a:path>
              </a:pathLst>
            </a:custGeom>
            <a:solidFill>
              <a:srgbClr val="232755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6640" bIns="-266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0" name="Freeform: Shape 659"/>
            <p:cNvSpPr/>
            <p:nvPr/>
          </p:nvSpPr>
          <p:spPr>
            <a:xfrm flipV="1">
              <a:off x="9794880" y="3201840"/>
              <a:ext cx="1080" cy="13320"/>
            </a:xfrm>
            <a:custGeom>
              <a:avLst/>
              <a:gdLst>
                <a:gd name="textAreaLeft" fmla="*/ 0 w 1080"/>
                <a:gd name="textAreaRight" fmla="*/ 1440 w 1080"/>
                <a:gd name="textAreaTop" fmla="*/ -360 h 13320"/>
                <a:gd name="textAreaBottom" fmla="*/ 13320 h 13320"/>
              </a:gdLst>
              <a:ahLst/>
              <a:rect l="textAreaLeft" t="textAreaTop" r="textAreaRight" b="textAreaBottom"/>
              <a:pathLst>
                <a:path w="639" h="5689">
                  <a:moveTo>
                    <a:pt x="-4537" y="-3105"/>
                  </a:moveTo>
                  <a:cubicBezTo>
                    <a:pt x="-3775" y="-1314"/>
                    <a:pt x="-3699" y="718"/>
                    <a:pt x="-4372" y="2585"/>
                  </a:cubicBezTo>
                  <a:cubicBezTo>
                    <a:pt x="-3673" y="731"/>
                    <a:pt x="-3762" y="-1314"/>
                    <a:pt x="-4537" y="-3105"/>
                  </a:cubicBezTo>
                </a:path>
              </a:pathLst>
            </a:custGeom>
            <a:solidFill>
              <a:srgbClr val="6c808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1320" bIns="-31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1" name="Freeform: Shape 660"/>
            <p:cNvSpPr/>
            <p:nvPr/>
          </p:nvSpPr>
          <p:spPr>
            <a:xfrm flipV="1">
              <a:off x="9446760" y="3374640"/>
              <a:ext cx="344880" cy="1074960"/>
            </a:xfrm>
            <a:custGeom>
              <a:avLst/>
              <a:gdLst>
                <a:gd name="textAreaLeft" fmla="*/ 0 w 344880"/>
                <a:gd name="textAreaRight" fmla="*/ 345240 w 344880"/>
                <a:gd name="textAreaTop" fmla="*/ 360 h 1074960"/>
                <a:gd name="textAreaBottom" fmla="*/ 1075680 h 1074960"/>
              </a:gdLst>
              <a:ahLst/>
              <a:rect l="textAreaLeft" t="textAreaTop" r="textAreaRight" b="textAreaBottom"/>
              <a:pathLst>
                <a:path w="142925" h="445046">
                  <a:moveTo>
                    <a:pt x="8150" y="-2845"/>
                  </a:moveTo>
                  <a:lnTo>
                    <a:pt x="7539" y="-2845"/>
                  </a:lnTo>
                  <a:lnTo>
                    <a:pt x="5457" y="-2439"/>
                  </a:lnTo>
                  <a:cubicBezTo>
                    <a:pt x="6320" y="-2566"/>
                    <a:pt x="7197" y="-2642"/>
                    <a:pt x="8150" y="-2845"/>
                  </a:cubicBezTo>
                  <a:moveTo>
                    <a:pt x="923" y="-699"/>
                  </a:moveTo>
                  <a:cubicBezTo>
                    <a:pt x="-931" y="394"/>
                    <a:pt x="-2633" y="2057"/>
                    <a:pt x="-4487" y="4089"/>
                  </a:cubicBezTo>
                  <a:lnTo>
                    <a:pt x="-4322" y="4229"/>
                  </a:lnTo>
                  <a:lnTo>
                    <a:pt x="-4322" y="4229"/>
                  </a:lnTo>
                  <a:cubicBezTo>
                    <a:pt x="-2633" y="2057"/>
                    <a:pt x="-779" y="533"/>
                    <a:pt x="923" y="-699"/>
                  </a:cubicBezTo>
                  <a:moveTo>
                    <a:pt x="88693" y="120040"/>
                  </a:moveTo>
                  <a:lnTo>
                    <a:pt x="88235" y="120180"/>
                  </a:lnTo>
                  <a:cubicBezTo>
                    <a:pt x="72818" y="123736"/>
                    <a:pt x="56054" y="125590"/>
                    <a:pt x="39112" y="125742"/>
                  </a:cubicBezTo>
                  <a:cubicBezTo>
                    <a:pt x="61883" y="228308"/>
                    <a:pt x="62975" y="342417"/>
                    <a:pt x="65744" y="402310"/>
                  </a:cubicBezTo>
                  <a:cubicBezTo>
                    <a:pt x="65896" y="405104"/>
                    <a:pt x="66061" y="408013"/>
                    <a:pt x="66061" y="410946"/>
                  </a:cubicBezTo>
                  <a:lnTo>
                    <a:pt x="66061" y="410946"/>
                  </a:lnTo>
                  <a:cubicBezTo>
                    <a:pt x="105774" y="420027"/>
                    <a:pt x="138439" y="431127"/>
                    <a:pt x="138439" y="442201"/>
                  </a:cubicBezTo>
                  <a:lnTo>
                    <a:pt x="138439" y="442201"/>
                  </a:lnTo>
                  <a:cubicBezTo>
                    <a:pt x="138439" y="364744"/>
                    <a:pt x="120087" y="222923"/>
                    <a:pt x="88693" y="120040"/>
                  </a:cubicBezTo>
                  <a:lnTo>
                    <a:pt x="88693" y="12004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2" name="Freeform: Shape 661"/>
            <p:cNvSpPr/>
            <p:nvPr/>
          </p:nvSpPr>
          <p:spPr>
            <a:xfrm flipV="1">
              <a:off x="9447120" y="4174920"/>
              <a:ext cx="213120" cy="273960"/>
            </a:xfrm>
            <a:custGeom>
              <a:avLst/>
              <a:gdLst>
                <a:gd name="textAreaLeft" fmla="*/ 0 w 213120"/>
                <a:gd name="textAreaRight" fmla="*/ 213480 w 213120"/>
                <a:gd name="textAreaTop" fmla="*/ -360 h 273960"/>
                <a:gd name="textAreaBottom" fmla="*/ 273960 h 273960"/>
              </a:gdLst>
              <a:ahLst/>
              <a:rect l="textAreaLeft" t="textAreaTop" r="textAreaRight" b="textAreaBottom"/>
              <a:pathLst>
                <a:path w="88392" h="113487">
                  <a:moveTo>
                    <a:pt x="8917" y="-2697"/>
                  </a:moveTo>
                  <a:lnTo>
                    <a:pt x="8003" y="-2697"/>
                  </a:lnTo>
                  <a:lnTo>
                    <a:pt x="8003" y="-2697"/>
                  </a:lnTo>
                  <a:cubicBezTo>
                    <a:pt x="7051" y="-2494"/>
                    <a:pt x="6174" y="-2418"/>
                    <a:pt x="5311" y="-2291"/>
                  </a:cubicBezTo>
                  <a:lnTo>
                    <a:pt x="5311" y="-2291"/>
                  </a:lnTo>
                  <a:lnTo>
                    <a:pt x="4142" y="-2062"/>
                  </a:lnTo>
                  <a:lnTo>
                    <a:pt x="4142" y="-2062"/>
                  </a:lnTo>
                  <a:lnTo>
                    <a:pt x="3837" y="-2062"/>
                  </a:lnTo>
                  <a:lnTo>
                    <a:pt x="3545" y="-1935"/>
                  </a:lnTo>
                  <a:lnTo>
                    <a:pt x="776" y="-551"/>
                  </a:lnTo>
                  <a:lnTo>
                    <a:pt x="776" y="-551"/>
                  </a:lnTo>
                  <a:cubicBezTo>
                    <a:pt x="-925" y="681"/>
                    <a:pt x="-2780" y="2205"/>
                    <a:pt x="-4469" y="4377"/>
                  </a:cubicBezTo>
                  <a:cubicBezTo>
                    <a:pt x="13070" y="35009"/>
                    <a:pt x="26011" y="71852"/>
                    <a:pt x="35409" y="110790"/>
                  </a:cubicBezTo>
                  <a:lnTo>
                    <a:pt x="35409" y="110790"/>
                  </a:lnTo>
                  <a:cubicBezTo>
                    <a:pt x="52364" y="110790"/>
                    <a:pt x="68988" y="108949"/>
                    <a:pt x="83923" y="105393"/>
                  </a:cubicBezTo>
                  <a:cubicBezTo>
                    <a:pt x="82857" y="102180"/>
                    <a:pt x="81777" y="98928"/>
                    <a:pt x="80698" y="95855"/>
                  </a:cubicBezTo>
                  <a:cubicBezTo>
                    <a:pt x="78081" y="88324"/>
                    <a:pt x="75288" y="81059"/>
                    <a:pt x="72531" y="74138"/>
                  </a:cubicBezTo>
                  <a:cubicBezTo>
                    <a:pt x="71617" y="71852"/>
                    <a:pt x="70690" y="69540"/>
                    <a:pt x="69738" y="67356"/>
                  </a:cubicBezTo>
                  <a:cubicBezTo>
                    <a:pt x="68823" y="65058"/>
                    <a:pt x="67921" y="62898"/>
                    <a:pt x="66842" y="60739"/>
                  </a:cubicBezTo>
                  <a:cubicBezTo>
                    <a:pt x="65915" y="58580"/>
                    <a:pt x="64975" y="56599"/>
                    <a:pt x="63895" y="54427"/>
                  </a:cubicBezTo>
                  <a:cubicBezTo>
                    <a:pt x="62968" y="52434"/>
                    <a:pt x="62054" y="50427"/>
                    <a:pt x="60987" y="48433"/>
                  </a:cubicBezTo>
                  <a:cubicBezTo>
                    <a:pt x="58193" y="42870"/>
                    <a:pt x="55285" y="37790"/>
                    <a:pt x="52364" y="33028"/>
                  </a:cubicBezTo>
                  <a:lnTo>
                    <a:pt x="51729" y="31936"/>
                  </a:lnTo>
                  <a:cubicBezTo>
                    <a:pt x="50345" y="29790"/>
                    <a:pt x="48973" y="27783"/>
                    <a:pt x="47589" y="25802"/>
                  </a:cubicBezTo>
                  <a:cubicBezTo>
                    <a:pt x="46052" y="23617"/>
                    <a:pt x="44490" y="21471"/>
                    <a:pt x="42953" y="19477"/>
                  </a:cubicBezTo>
                  <a:lnTo>
                    <a:pt x="42191" y="18398"/>
                  </a:lnTo>
                  <a:cubicBezTo>
                    <a:pt x="40820" y="16709"/>
                    <a:pt x="39258" y="15007"/>
                    <a:pt x="37886" y="13457"/>
                  </a:cubicBezTo>
                  <a:cubicBezTo>
                    <a:pt x="36184" y="11781"/>
                    <a:pt x="34495" y="10079"/>
                    <a:pt x="32793" y="8517"/>
                  </a:cubicBezTo>
                  <a:lnTo>
                    <a:pt x="32171" y="7933"/>
                  </a:lnTo>
                  <a:cubicBezTo>
                    <a:pt x="30799" y="6701"/>
                    <a:pt x="29276" y="5621"/>
                    <a:pt x="27700" y="4529"/>
                  </a:cubicBezTo>
                  <a:cubicBezTo>
                    <a:pt x="26011" y="3285"/>
                    <a:pt x="24335" y="2205"/>
                    <a:pt x="22481" y="1316"/>
                  </a:cubicBezTo>
                  <a:cubicBezTo>
                    <a:pt x="20792" y="389"/>
                    <a:pt x="19090" y="-411"/>
                    <a:pt x="17248" y="-995"/>
                  </a:cubicBezTo>
                  <a:cubicBezTo>
                    <a:pt x="15394" y="-1630"/>
                    <a:pt x="13705" y="-2062"/>
                    <a:pt x="11851" y="-2392"/>
                  </a:cubicBezTo>
                  <a:lnTo>
                    <a:pt x="8917" y="-2697"/>
                  </a:lnTo>
                </a:path>
              </a:pathLst>
            </a:custGeom>
            <a:solidFill>
              <a:srgbClr val="1e272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3" name="Freeform: Shape 662"/>
            <p:cNvSpPr/>
            <p:nvPr/>
          </p:nvSpPr>
          <p:spPr>
            <a:xfrm flipV="1">
              <a:off x="9543600" y="4138560"/>
              <a:ext cx="141480" cy="50040"/>
            </a:xfrm>
            <a:custGeom>
              <a:avLst/>
              <a:gdLst>
                <a:gd name="textAreaLeft" fmla="*/ 0 w 141480"/>
                <a:gd name="textAreaRight" fmla="*/ 141840 w 141480"/>
                <a:gd name="textAreaTop" fmla="*/ -360 h 50040"/>
                <a:gd name="textAreaBottom" fmla="*/ 50040 h 50040"/>
              </a:gdLst>
              <a:ahLst/>
              <a:rect l="textAreaLeft" t="textAreaTop" r="textAreaRight" b="textAreaBottom"/>
              <a:pathLst>
                <a:path w="58725" h="20827">
                  <a:moveTo>
                    <a:pt x="46429" y="-2752"/>
                  </a:moveTo>
                  <a:cubicBezTo>
                    <a:pt x="46416" y="-2752"/>
                    <a:pt x="46416" y="-2752"/>
                    <a:pt x="46403" y="-2752"/>
                  </a:cubicBezTo>
                  <a:cubicBezTo>
                    <a:pt x="45870" y="-2752"/>
                    <a:pt x="45336" y="-2689"/>
                    <a:pt x="44803" y="-2562"/>
                  </a:cubicBezTo>
                  <a:lnTo>
                    <a:pt x="44803" y="-2562"/>
                  </a:lnTo>
                  <a:lnTo>
                    <a:pt x="44028" y="-2422"/>
                  </a:lnTo>
                  <a:lnTo>
                    <a:pt x="44028" y="-2422"/>
                  </a:lnTo>
                  <a:cubicBezTo>
                    <a:pt x="29093" y="1134"/>
                    <a:pt x="12469" y="2976"/>
                    <a:pt x="-4486" y="2976"/>
                  </a:cubicBezTo>
                  <a:cubicBezTo>
                    <a:pt x="-3711" y="5440"/>
                    <a:pt x="-3089" y="8068"/>
                    <a:pt x="-2632" y="10697"/>
                  </a:cubicBezTo>
                  <a:cubicBezTo>
                    <a:pt x="-1882" y="13148"/>
                    <a:pt x="-1412" y="15600"/>
                    <a:pt x="-929" y="18076"/>
                  </a:cubicBezTo>
                  <a:lnTo>
                    <a:pt x="-929" y="18076"/>
                  </a:lnTo>
                  <a:cubicBezTo>
                    <a:pt x="16012" y="17923"/>
                    <a:pt x="32776" y="16069"/>
                    <a:pt x="48194" y="12513"/>
                  </a:cubicBezTo>
                  <a:lnTo>
                    <a:pt x="48651" y="12374"/>
                  </a:lnTo>
                  <a:lnTo>
                    <a:pt x="48651" y="12374"/>
                  </a:lnTo>
                  <a:lnTo>
                    <a:pt x="48651" y="12374"/>
                  </a:lnTo>
                  <a:cubicBezTo>
                    <a:pt x="51966" y="11307"/>
                    <a:pt x="54239" y="8208"/>
                    <a:pt x="54239" y="4906"/>
                  </a:cubicBezTo>
                  <a:cubicBezTo>
                    <a:pt x="54239" y="4373"/>
                    <a:pt x="54175" y="3827"/>
                    <a:pt x="54049" y="3293"/>
                  </a:cubicBezTo>
                  <a:cubicBezTo>
                    <a:pt x="54010" y="3153"/>
                    <a:pt x="53973" y="3026"/>
                    <a:pt x="53934" y="2900"/>
                  </a:cubicBezTo>
                  <a:cubicBezTo>
                    <a:pt x="53922" y="2861"/>
                    <a:pt x="53909" y="2823"/>
                    <a:pt x="53896" y="2785"/>
                  </a:cubicBezTo>
                  <a:cubicBezTo>
                    <a:pt x="52804" y="-504"/>
                    <a:pt x="49756" y="-2714"/>
                    <a:pt x="46505" y="-2752"/>
                  </a:cubicBezTo>
                  <a:cubicBezTo>
                    <a:pt x="46480" y="-2752"/>
                    <a:pt x="46454" y="-2752"/>
                    <a:pt x="46429" y="-2752"/>
                  </a:cubicBezTo>
                </a:path>
              </a:pathLst>
            </a:custGeom>
            <a:solidFill>
              <a:srgbClr val="bf3c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4" name="Freeform: Shape 663"/>
            <p:cNvSpPr/>
            <p:nvPr/>
          </p:nvSpPr>
          <p:spPr>
            <a:xfrm flipV="1">
              <a:off x="9615960" y="3181320"/>
              <a:ext cx="176040" cy="26856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360 h 268560"/>
                <a:gd name="textAreaBottom" fmla="*/ 269280 h 268560"/>
              </a:gdLst>
              <a:ahLst/>
              <a:rect l="textAreaLeft" t="textAreaTop" r="textAreaRight" b="textAreaBottom"/>
              <a:pathLst>
                <a:path w="72974" h="111213">
                  <a:moveTo>
                    <a:pt x="-3915" y="-3065"/>
                  </a:moveTo>
                  <a:cubicBezTo>
                    <a:pt x="-3622" y="6625"/>
                    <a:pt x="-3305" y="16480"/>
                    <a:pt x="-3305" y="26653"/>
                  </a:cubicBezTo>
                  <a:cubicBezTo>
                    <a:pt x="-3305" y="39581"/>
                    <a:pt x="-3470" y="52840"/>
                    <a:pt x="-3774" y="66086"/>
                  </a:cubicBezTo>
                  <a:cubicBezTo>
                    <a:pt x="-3774" y="66137"/>
                    <a:pt x="-3774" y="66175"/>
                    <a:pt x="-3774" y="66226"/>
                  </a:cubicBezTo>
                  <a:cubicBezTo>
                    <a:pt x="24686" y="72677"/>
                    <a:pt x="50035" y="80221"/>
                    <a:pt x="63523" y="88286"/>
                  </a:cubicBezTo>
                  <a:lnTo>
                    <a:pt x="63523" y="88248"/>
                  </a:lnTo>
                  <a:lnTo>
                    <a:pt x="63523" y="88248"/>
                  </a:lnTo>
                  <a:cubicBezTo>
                    <a:pt x="67231" y="56370"/>
                    <a:pt x="68463" y="33891"/>
                    <a:pt x="68463" y="28189"/>
                  </a:cubicBezTo>
                  <a:cubicBezTo>
                    <a:pt x="68463" y="17115"/>
                    <a:pt x="35798" y="6015"/>
                    <a:pt x="-3915" y="-3065"/>
                  </a:cubicBezTo>
                  <a:moveTo>
                    <a:pt x="-4079" y="81885"/>
                  </a:moveTo>
                  <a:cubicBezTo>
                    <a:pt x="-4207" y="87791"/>
                    <a:pt x="-4359" y="93696"/>
                    <a:pt x="-4511" y="99589"/>
                  </a:cubicBezTo>
                  <a:cubicBezTo>
                    <a:pt x="-3089" y="99538"/>
                    <a:pt x="-1628" y="99513"/>
                    <a:pt x="-155" y="99513"/>
                  </a:cubicBezTo>
                  <a:cubicBezTo>
                    <a:pt x="16482" y="99513"/>
                    <a:pt x="36281" y="102688"/>
                    <a:pt x="61033" y="108148"/>
                  </a:cubicBezTo>
                  <a:cubicBezTo>
                    <a:pt x="61198" y="106891"/>
                    <a:pt x="61351" y="105659"/>
                    <a:pt x="61490" y="104427"/>
                  </a:cubicBezTo>
                  <a:cubicBezTo>
                    <a:pt x="60246" y="104275"/>
                    <a:pt x="59001" y="103818"/>
                    <a:pt x="57909" y="103018"/>
                  </a:cubicBezTo>
                  <a:cubicBezTo>
                    <a:pt x="47838" y="95677"/>
                    <a:pt x="23924" y="88337"/>
                    <a:pt x="-4079" y="81885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5" name="Freeform: Shape 664"/>
            <p:cNvSpPr/>
            <p:nvPr/>
          </p:nvSpPr>
          <p:spPr>
            <a:xfrm flipV="1">
              <a:off x="9617040" y="3189600"/>
              <a:ext cx="178920" cy="9180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-360 h 91800"/>
                <a:gd name="textAreaBottom" fmla="*/ 91800 h 91800"/>
              </a:gdLst>
              <a:ahLst/>
              <a:rect l="textAreaLeft" t="textAreaTop" r="textAreaRight" b="textAreaBottom"/>
              <a:pathLst>
                <a:path w="74233" h="38201">
                  <a:moveTo>
                    <a:pt x="-4207" y="-3095"/>
                  </a:moveTo>
                  <a:cubicBezTo>
                    <a:pt x="-4207" y="2087"/>
                    <a:pt x="-4359" y="7269"/>
                    <a:pt x="-4512" y="12463"/>
                  </a:cubicBezTo>
                  <a:cubicBezTo>
                    <a:pt x="-4512" y="12501"/>
                    <a:pt x="-4512" y="12526"/>
                    <a:pt x="-4512" y="12565"/>
                  </a:cubicBezTo>
                  <a:cubicBezTo>
                    <a:pt x="23491" y="19016"/>
                    <a:pt x="47406" y="26357"/>
                    <a:pt x="57477" y="33698"/>
                  </a:cubicBezTo>
                  <a:cubicBezTo>
                    <a:pt x="58569" y="34498"/>
                    <a:pt x="59814" y="34955"/>
                    <a:pt x="61058" y="35107"/>
                  </a:cubicBezTo>
                  <a:cubicBezTo>
                    <a:pt x="61071" y="35056"/>
                    <a:pt x="61071" y="35005"/>
                    <a:pt x="61084" y="34955"/>
                  </a:cubicBezTo>
                  <a:cubicBezTo>
                    <a:pt x="61477" y="35018"/>
                    <a:pt x="61871" y="35056"/>
                    <a:pt x="62265" y="35056"/>
                  </a:cubicBezTo>
                  <a:cubicBezTo>
                    <a:pt x="64513" y="35056"/>
                    <a:pt x="66748" y="33990"/>
                    <a:pt x="68170" y="32021"/>
                  </a:cubicBezTo>
                  <a:cubicBezTo>
                    <a:pt x="68640" y="31424"/>
                    <a:pt x="69009" y="30777"/>
                    <a:pt x="69262" y="30091"/>
                  </a:cubicBezTo>
                  <a:cubicBezTo>
                    <a:pt x="69936" y="28224"/>
                    <a:pt x="69859" y="26192"/>
                    <a:pt x="69097" y="24401"/>
                  </a:cubicBezTo>
                  <a:cubicBezTo>
                    <a:pt x="68552" y="23182"/>
                    <a:pt x="67675" y="22077"/>
                    <a:pt x="66494" y="21252"/>
                  </a:cubicBezTo>
                  <a:cubicBezTo>
                    <a:pt x="65414" y="20477"/>
                    <a:pt x="64335" y="19715"/>
                    <a:pt x="63090" y="19093"/>
                  </a:cubicBezTo>
                  <a:lnTo>
                    <a:pt x="63090" y="18965"/>
                  </a:lnTo>
                  <a:lnTo>
                    <a:pt x="63090" y="18965"/>
                  </a:lnTo>
                  <a:cubicBezTo>
                    <a:pt x="49603" y="10901"/>
                    <a:pt x="24254" y="3357"/>
                    <a:pt x="-4207" y="-3095"/>
                  </a:cubicBezTo>
                </a:path>
              </a:pathLst>
            </a:custGeom>
            <a:solidFill>
              <a:srgbClr val="bf3c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6" name="Freeform: Shape 665"/>
            <p:cNvSpPr/>
            <p:nvPr/>
          </p:nvSpPr>
          <p:spPr>
            <a:xfrm flipV="1">
              <a:off x="9611640" y="2869200"/>
              <a:ext cx="160200" cy="29592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360 h 295920"/>
                <a:gd name="textAreaBottom" fmla="*/ 296640 h 295920"/>
              </a:gdLst>
              <a:ahLst/>
              <a:rect l="textAreaLeft" t="textAreaTop" r="textAreaRight" b="textAreaBottom"/>
              <a:pathLst>
                <a:path w="66370" h="122554">
                  <a:moveTo>
                    <a:pt x="61863" y="-3176"/>
                  </a:moveTo>
                  <a:cubicBezTo>
                    <a:pt x="61038" y="2615"/>
                    <a:pt x="60123" y="8585"/>
                    <a:pt x="59209" y="14808"/>
                  </a:cubicBezTo>
                  <a:cubicBezTo>
                    <a:pt x="59209" y="14820"/>
                    <a:pt x="59221" y="14820"/>
                    <a:pt x="59234" y="14820"/>
                  </a:cubicBezTo>
                  <a:cubicBezTo>
                    <a:pt x="60174" y="8635"/>
                    <a:pt x="61063" y="2615"/>
                    <a:pt x="61863" y="-3176"/>
                  </a:cubicBezTo>
                  <a:moveTo>
                    <a:pt x="1741" y="37769"/>
                  </a:moveTo>
                  <a:cubicBezTo>
                    <a:pt x="-367" y="37769"/>
                    <a:pt x="-2348" y="37845"/>
                    <a:pt x="-4228" y="37985"/>
                  </a:cubicBezTo>
                  <a:cubicBezTo>
                    <a:pt x="-4228" y="38010"/>
                    <a:pt x="-4228" y="38036"/>
                    <a:pt x="-4228" y="38061"/>
                  </a:cubicBezTo>
                  <a:cubicBezTo>
                    <a:pt x="-4685" y="64553"/>
                    <a:pt x="-4685" y="89801"/>
                    <a:pt x="-3440" y="112305"/>
                  </a:cubicBezTo>
                  <a:lnTo>
                    <a:pt x="-3440" y="112305"/>
                  </a:lnTo>
                  <a:lnTo>
                    <a:pt x="30748" y="119379"/>
                  </a:lnTo>
                  <a:lnTo>
                    <a:pt x="30748" y="119379"/>
                  </a:lnTo>
                  <a:cubicBezTo>
                    <a:pt x="31675" y="118440"/>
                    <a:pt x="32729" y="117385"/>
                    <a:pt x="33656" y="116166"/>
                  </a:cubicBezTo>
                  <a:cubicBezTo>
                    <a:pt x="36425" y="112750"/>
                    <a:pt x="38889" y="109232"/>
                    <a:pt x="39968" y="106603"/>
                  </a:cubicBezTo>
                  <a:lnTo>
                    <a:pt x="39968" y="106463"/>
                  </a:lnTo>
                  <a:lnTo>
                    <a:pt x="40273" y="105067"/>
                  </a:lnTo>
                  <a:lnTo>
                    <a:pt x="40743" y="104749"/>
                  </a:lnTo>
                  <a:lnTo>
                    <a:pt x="40895" y="104000"/>
                  </a:lnTo>
                  <a:cubicBezTo>
                    <a:pt x="46141" y="83972"/>
                    <a:pt x="50293" y="64096"/>
                    <a:pt x="53837" y="45300"/>
                  </a:cubicBezTo>
                  <a:cubicBezTo>
                    <a:pt x="53837" y="45262"/>
                    <a:pt x="53849" y="45211"/>
                    <a:pt x="53862" y="45173"/>
                  </a:cubicBezTo>
                  <a:cubicBezTo>
                    <a:pt x="30659" y="40220"/>
                    <a:pt x="14085" y="37769"/>
                    <a:pt x="1741" y="37769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7" name="Freeform: Shape 666"/>
            <p:cNvSpPr/>
            <p:nvPr/>
          </p:nvSpPr>
          <p:spPr>
            <a:xfrm flipV="1">
              <a:off x="9614520" y="2794680"/>
              <a:ext cx="82080" cy="903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-360 h 90360"/>
                <a:gd name="textAreaBottom" fmla="*/ 90360 h 90360"/>
              </a:gdLst>
              <a:ahLst/>
              <a:rect l="textAreaLeft" t="textAreaTop" r="textAreaRight" b="textAreaBottom"/>
              <a:pathLst>
                <a:path w="34188" h="37566">
                  <a:moveTo>
                    <a:pt x="-4497" y="-3241"/>
                  </a:moveTo>
                  <a:cubicBezTo>
                    <a:pt x="-3583" y="10297"/>
                    <a:pt x="-2339" y="22921"/>
                    <a:pt x="-358" y="34326"/>
                  </a:cubicBezTo>
                  <a:lnTo>
                    <a:pt x="-358" y="34326"/>
                  </a:lnTo>
                  <a:cubicBezTo>
                    <a:pt x="4126" y="32015"/>
                    <a:pt x="8113" y="29106"/>
                    <a:pt x="11809" y="25245"/>
                  </a:cubicBezTo>
                  <a:cubicBezTo>
                    <a:pt x="16127" y="20635"/>
                    <a:pt x="21373" y="15238"/>
                    <a:pt x="27227" y="9218"/>
                  </a:cubicBezTo>
                  <a:lnTo>
                    <a:pt x="27506" y="9078"/>
                  </a:lnTo>
                  <a:lnTo>
                    <a:pt x="27506" y="9078"/>
                  </a:lnTo>
                  <a:lnTo>
                    <a:pt x="27506" y="9078"/>
                  </a:lnTo>
                  <a:lnTo>
                    <a:pt x="27227" y="9218"/>
                  </a:lnTo>
                  <a:cubicBezTo>
                    <a:pt x="23519" y="11224"/>
                    <a:pt x="20445" y="12622"/>
                    <a:pt x="19670" y="12761"/>
                  </a:cubicBezTo>
                  <a:cubicBezTo>
                    <a:pt x="20762" y="11999"/>
                    <a:pt x="25220" y="8609"/>
                    <a:pt x="29691" y="3833"/>
                  </a:cubicBezTo>
                  <a:lnTo>
                    <a:pt x="-4497" y="-3241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8" name="Freeform: Shape 667"/>
            <p:cNvSpPr/>
            <p:nvPr/>
          </p:nvSpPr>
          <p:spPr>
            <a:xfrm flipV="1">
              <a:off x="9624240" y="2738160"/>
              <a:ext cx="289440" cy="42696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360 h 426960"/>
                <a:gd name="textAreaBottom" fmla="*/ 427680 h 426960"/>
              </a:gdLst>
              <a:ahLst/>
              <a:rect l="textAreaLeft" t="textAreaTop" r="textAreaRight" b="textAreaBottom"/>
              <a:pathLst>
                <a:path w="119956" h="176809">
                  <a:moveTo>
                    <a:pt x="110660" y="-3200"/>
                  </a:moveTo>
                  <a:lnTo>
                    <a:pt x="110660" y="-3200"/>
                  </a:lnTo>
                  <a:cubicBezTo>
                    <a:pt x="103281" y="13424"/>
                    <a:pt x="91419" y="33605"/>
                    <a:pt x="84777" y="47943"/>
                  </a:cubicBezTo>
                  <a:lnTo>
                    <a:pt x="84637" y="48070"/>
                  </a:lnTo>
                  <a:lnTo>
                    <a:pt x="84345" y="49010"/>
                  </a:lnTo>
                  <a:cubicBezTo>
                    <a:pt x="76662" y="65342"/>
                    <a:pt x="59999" y="85205"/>
                    <a:pt x="43375" y="103518"/>
                  </a:cubicBezTo>
                  <a:lnTo>
                    <a:pt x="43375" y="104141"/>
                  </a:lnTo>
                  <a:lnTo>
                    <a:pt x="42740" y="107227"/>
                  </a:lnTo>
                  <a:lnTo>
                    <a:pt x="42740" y="107227"/>
                  </a:lnTo>
                  <a:cubicBezTo>
                    <a:pt x="42308" y="110605"/>
                    <a:pt x="41355" y="116002"/>
                    <a:pt x="39984" y="121400"/>
                  </a:cubicBezTo>
                  <a:lnTo>
                    <a:pt x="39832" y="122314"/>
                  </a:lnTo>
                  <a:cubicBezTo>
                    <a:pt x="38130" y="130010"/>
                    <a:pt x="34142" y="136488"/>
                    <a:pt x="33355" y="137097"/>
                  </a:cubicBezTo>
                  <a:cubicBezTo>
                    <a:pt x="34142" y="135725"/>
                    <a:pt x="35971" y="128779"/>
                    <a:pt x="35666" y="121400"/>
                  </a:cubicBezTo>
                  <a:lnTo>
                    <a:pt x="35666" y="120778"/>
                  </a:lnTo>
                  <a:cubicBezTo>
                    <a:pt x="35666" y="119241"/>
                    <a:pt x="35514" y="117552"/>
                    <a:pt x="35514" y="116168"/>
                  </a:cubicBezTo>
                  <a:lnTo>
                    <a:pt x="35514" y="116168"/>
                  </a:lnTo>
                  <a:cubicBezTo>
                    <a:pt x="34295" y="117247"/>
                    <a:pt x="32898" y="118161"/>
                    <a:pt x="31679" y="119241"/>
                  </a:cubicBezTo>
                  <a:lnTo>
                    <a:pt x="31513" y="119381"/>
                  </a:lnTo>
                  <a:lnTo>
                    <a:pt x="30142" y="120308"/>
                  </a:lnTo>
                  <a:cubicBezTo>
                    <a:pt x="27818" y="121997"/>
                    <a:pt x="25519" y="123394"/>
                    <a:pt x="23334" y="124626"/>
                  </a:cubicBezTo>
                  <a:lnTo>
                    <a:pt x="23334" y="124626"/>
                  </a:lnTo>
                  <a:lnTo>
                    <a:pt x="23055" y="124765"/>
                  </a:lnTo>
                  <a:cubicBezTo>
                    <a:pt x="17201" y="130785"/>
                    <a:pt x="11955" y="136183"/>
                    <a:pt x="7637" y="140793"/>
                  </a:cubicBezTo>
                  <a:cubicBezTo>
                    <a:pt x="3941" y="144654"/>
                    <a:pt x="-46" y="147562"/>
                    <a:pt x="-4530" y="149873"/>
                  </a:cubicBezTo>
                  <a:cubicBezTo>
                    <a:pt x="-2967" y="158496"/>
                    <a:pt x="-1126" y="166498"/>
                    <a:pt x="1173" y="173610"/>
                  </a:cubicBezTo>
                  <a:cubicBezTo>
                    <a:pt x="5961" y="173610"/>
                    <a:pt x="10571" y="172975"/>
                    <a:pt x="15194" y="171603"/>
                  </a:cubicBezTo>
                  <a:cubicBezTo>
                    <a:pt x="34739" y="165888"/>
                    <a:pt x="52316" y="148629"/>
                    <a:pt x="66933" y="127851"/>
                  </a:cubicBezTo>
                  <a:cubicBezTo>
                    <a:pt x="86491" y="100293"/>
                    <a:pt x="100982" y="66421"/>
                    <a:pt x="108983" y="44387"/>
                  </a:cubicBezTo>
                  <a:cubicBezTo>
                    <a:pt x="116057" y="24664"/>
                    <a:pt x="116362" y="9754"/>
                    <a:pt x="114356" y="-1816"/>
                  </a:cubicBezTo>
                  <a:lnTo>
                    <a:pt x="114356" y="-1816"/>
                  </a:lnTo>
                  <a:lnTo>
                    <a:pt x="111130" y="-2895"/>
                  </a:lnTo>
                  <a:lnTo>
                    <a:pt x="110660" y="-3200"/>
                  </a:ln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9" name="Freeform: Shape 668"/>
            <p:cNvSpPr/>
            <p:nvPr/>
          </p:nvSpPr>
          <p:spPr>
            <a:xfrm flipV="1">
              <a:off x="9891000" y="3161160"/>
              <a:ext cx="20520" cy="363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-360 h 36360"/>
                <a:gd name="textAreaBottom" fmla="*/ 36360 h 36360"/>
              </a:gdLst>
              <a:ahLst/>
              <a:rect l="textAreaLeft" t="textAreaTop" r="textAreaRight" b="textAreaBottom"/>
              <a:pathLst>
                <a:path w="8585" h="15252">
                  <a:moveTo>
                    <a:pt x="-134" y="-3115"/>
                  </a:moveTo>
                  <a:lnTo>
                    <a:pt x="-134" y="-3115"/>
                  </a:lnTo>
                  <a:cubicBezTo>
                    <a:pt x="-1964" y="-2340"/>
                    <a:pt x="-3513" y="-791"/>
                    <a:pt x="-4122" y="1355"/>
                  </a:cubicBezTo>
                  <a:cubicBezTo>
                    <a:pt x="-4427" y="2231"/>
                    <a:pt x="-4567" y="3108"/>
                    <a:pt x="-4567" y="3971"/>
                  </a:cubicBezTo>
                  <a:cubicBezTo>
                    <a:pt x="-4541" y="7045"/>
                    <a:pt x="-2674" y="9801"/>
                    <a:pt x="323" y="10753"/>
                  </a:cubicBezTo>
                  <a:lnTo>
                    <a:pt x="323" y="10753"/>
                  </a:lnTo>
                  <a:lnTo>
                    <a:pt x="323" y="10753"/>
                  </a:lnTo>
                  <a:lnTo>
                    <a:pt x="793" y="11058"/>
                  </a:lnTo>
                  <a:lnTo>
                    <a:pt x="4019" y="12137"/>
                  </a:lnTo>
                  <a:lnTo>
                    <a:pt x="4019" y="12137"/>
                  </a:lnTo>
                  <a:cubicBezTo>
                    <a:pt x="3739" y="9674"/>
                    <a:pt x="3104" y="7375"/>
                    <a:pt x="2494" y="5203"/>
                  </a:cubicBezTo>
                  <a:cubicBezTo>
                    <a:pt x="1707" y="2282"/>
                    <a:pt x="793" y="-499"/>
                    <a:pt x="-134" y="-3115"/>
                  </a:cubicBezTo>
                </a:path>
              </a:pathLst>
            </a:custGeom>
            <a:solidFill>
              <a:srgbClr val="bf3c23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280" bIns="-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0" name="Freeform: Shape 669"/>
            <p:cNvSpPr/>
            <p:nvPr/>
          </p:nvSpPr>
          <p:spPr>
            <a:xfrm flipV="1">
              <a:off x="9614520" y="3121920"/>
              <a:ext cx="159480" cy="79920"/>
            </a:xfrm>
            <a:custGeom>
              <a:avLst/>
              <a:gdLst>
                <a:gd name="textAreaLeft" fmla="*/ 0 w 159480"/>
                <a:gd name="textAreaRight" fmla="*/ 159840 w 159480"/>
                <a:gd name="textAreaTop" fmla="*/ 360 h 79920"/>
                <a:gd name="textAreaBottom" fmla="*/ 80640 h 79920"/>
              </a:gdLst>
              <a:ahLst/>
              <a:rect l="textAreaLeft" t="textAreaTop" r="textAreaRight" b="textAreaBottom"/>
              <a:pathLst>
                <a:path w="66179" h="33235">
                  <a:moveTo>
                    <a:pt x="482" y="-3122"/>
                  </a:moveTo>
                  <a:cubicBezTo>
                    <a:pt x="-990" y="-3122"/>
                    <a:pt x="-2451" y="-3097"/>
                    <a:pt x="-3873" y="-3046"/>
                  </a:cubicBezTo>
                  <a:cubicBezTo>
                    <a:pt x="-4102" y="5463"/>
                    <a:pt x="-4331" y="13947"/>
                    <a:pt x="-4508" y="22379"/>
                  </a:cubicBezTo>
                  <a:cubicBezTo>
                    <a:pt x="-2870" y="22316"/>
                    <a:pt x="-1181" y="22278"/>
                    <a:pt x="521" y="22278"/>
                  </a:cubicBezTo>
                  <a:cubicBezTo>
                    <a:pt x="16231" y="22278"/>
                    <a:pt x="34989" y="25186"/>
                    <a:pt x="58141" y="30114"/>
                  </a:cubicBezTo>
                  <a:cubicBezTo>
                    <a:pt x="59055" y="23891"/>
                    <a:pt x="59970" y="17922"/>
                    <a:pt x="60795" y="12131"/>
                  </a:cubicBezTo>
                  <a:cubicBezTo>
                    <a:pt x="61099" y="9895"/>
                    <a:pt x="61392" y="7686"/>
                    <a:pt x="61671" y="5514"/>
                  </a:cubicBezTo>
                  <a:cubicBezTo>
                    <a:pt x="36919" y="53"/>
                    <a:pt x="17119" y="-3122"/>
                    <a:pt x="482" y="-3122"/>
                  </a:cubicBez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1" name="Freeform: Shape 670"/>
            <p:cNvSpPr/>
            <p:nvPr/>
          </p:nvSpPr>
          <p:spPr>
            <a:xfrm flipV="1">
              <a:off x="8749440" y="3039840"/>
              <a:ext cx="327240" cy="99720"/>
            </a:xfrm>
            <a:custGeom>
              <a:avLst/>
              <a:gdLst>
                <a:gd name="textAreaLeft" fmla="*/ 0 w 327240"/>
                <a:gd name="textAreaRight" fmla="*/ 327600 w 327240"/>
                <a:gd name="textAreaTop" fmla="*/ -360 h 99720"/>
                <a:gd name="textAreaBottom" fmla="*/ 99720 h 99720"/>
              </a:gdLst>
              <a:ahLst/>
              <a:rect l="textAreaLeft" t="textAreaTop" r="textAreaRight" b="textAreaBottom"/>
              <a:pathLst>
                <a:path w="135540" h="41440">
                  <a:moveTo>
                    <a:pt x="79642" y="-3148"/>
                  </a:moveTo>
                  <a:cubicBezTo>
                    <a:pt x="60795" y="-3148"/>
                    <a:pt x="37605" y="1030"/>
                    <a:pt x="7696" y="7862"/>
                  </a:cubicBezTo>
                  <a:cubicBezTo>
                    <a:pt x="-597" y="9755"/>
                    <a:pt x="-5791" y="18022"/>
                    <a:pt x="-3899" y="26303"/>
                  </a:cubicBezTo>
                  <a:cubicBezTo>
                    <a:pt x="-2007" y="34609"/>
                    <a:pt x="6287" y="39777"/>
                    <a:pt x="14554" y="37885"/>
                  </a:cubicBezTo>
                  <a:cubicBezTo>
                    <a:pt x="70485" y="25109"/>
                    <a:pt x="92774" y="24423"/>
                    <a:pt x="106401" y="35053"/>
                  </a:cubicBezTo>
                  <a:cubicBezTo>
                    <a:pt x="113081" y="40273"/>
                    <a:pt x="122784" y="39054"/>
                    <a:pt x="128003" y="32335"/>
                  </a:cubicBezTo>
                  <a:cubicBezTo>
                    <a:pt x="133223" y="25630"/>
                    <a:pt x="132029" y="15939"/>
                    <a:pt x="125324" y="10733"/>
                  </a:cubicBezTo>
                  <a:cubicBezTo>
                    <a:pt x="112776" y="992"/>
                    <a:pt x="98349" y="-3148"/>
                    <a:pt x="79642" y="-3148"/>
                  </a:cubicBezTo>
                </a:path>
              </a:pathLst>
            </a:custGeom>
            <a:solidFill>
              <a:srgbClr val="6c889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2" name="Freeform: Shape 671"/>
            <p:cNvSpPr/>
            <p:nvPr/>
          </p:nvSpPr>
          <p:spPr>
            <a:xfrm flipV="1">
              <a:off x="9501840" y="3039840"/>
              <a:ext cx="327240" cy="99720"/>
            </a:xfrm>
            <a:custGeom>
              <a:avLst/>
              <a:gdLst>
                <a:gd name="textAreaLeft" fmla="*/ 0 w 327240"/>
                <a:gd name="textAreaRight" fmla="*/ 327600 w 327240"/>
                <a:gd name="textAreaTop" fmla="*/ -360 h 99720"/>
                <a:gd name="textAreaBottom" fmla="*/ 99720 h 99720"/>
              </a:gdLst>
              <a:ahLst/>
              <a:rect l="textAreaLeft" t="textAreaTop" r="textAreaRight" b="textAreaBottom"/>
              <a:pathLst>
                <a:path w="135537" h="41440">
                  <a:moveTo>
                    <a:pt x="47116" y="-3148"/>
                  </a:moveTo>
                  <a:cubicBezTo>
                    <a:pt x="28396" y="-3148"/>
                    <a:pt x="13957" y="992"/>
                    <a:pt x="1447" y="10733"/>
                  </a:cubicBezTo>
                  <a:cubicBezTo>
                    <a:pt x="-5284" y="15939"/>
                    <a:pt x="-6465" y="25630"/>
                    <a:pt x="-1258" y="32335"/>
                  </a:cubicBezTo>
                  <a:cubicBezTo>
                    <a:pt x="3962" y="39054"/>
                    <a:pt x="13665" y="40273"/>
                    <a:pt x="20357" y="35053"/>
                  </a:cubicBezTo>
                  <a:cubicBezTo>
                    <a:pt x="33985" y="24436"/>
                    <a:pt x="56299" y="25135"/>
                    <a:pt x="112179" y="37885"/>
                  </a:cubicBezTo>
                  <a:cubicBezTo>
                    <a:pt x="120484" y="39777"/>
                    <a:pt x="128765" y="34609"/>
                    <a:pt x="130657" y="26303"/>
                  </a:cubicBezTo>
                  <a:cubicBezTo>
                    <a:pt x="132524" y="18022"/>
                    <a:pt x="127330" y="9755"/>
                    <a:pt x="119049" y="7862"/>
                  </a:cubicBezTo>
                  <a:cubicBezTo>
                    <a:pt x="89141" y="1030"/>
                    <a:pt x="65951" y="-3148"/>
                    <a:pt x="47116" y="-3148"/>
                  </a:cubicBezTo>
                </a:path>
              </a:pathLst>
            </a:custGeom>
            <a:solidFill>
              <a:srgbClr val="6c889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3" name="Freeform: Shape 672"/>
            <p:cNvSpPr/>
            <p:nvPr/>
          </p:nvSpPr>
          <p:spPr>
            <a:xfrm flipV="1">
              <a:off x="8749440" y="3062880"/>
              <a:ext cx="326520" cy="7776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77760"/>
                <a:gd name="textAreaBottom" fmla="*/ 78480 h 77760"/>
              </a:gdLst>
              <a:ahLst/>
              <a:rect l="textAreaLeft" t="textAreaTop" r="textAreaRight" b="textAreaBottom"/>
              <a:pathLst>
                <a:path w="135331" h="32308">
                  <a:moveTo>
                    <a:pt x="79646" y="-3144"/>
                  </a:moveTo>
                  <a:cubicBezTo>
                    <a:pt x="60800" y="-3144"/>
                    <a:pt x="37609" y="1034"/>
                    <a:pt x="7701" y="7866"/>
                  </a:cubicBezTo>
                  <a:cubicBezTo>
                    <a:pt x="538" y="9492"/>
                    <a:pt x="-4301" y="15880"/>
                    <a:pt x="-4288" y="22928"/>
                  </a:cubicBezTo>
                  <a:cubicBezTo>
                    <a:pt x="-4288" y="24046"/>
                    <a:pt x="-4161" y="25176"/>
                    <a:pt x="-3894" y="26307"/>
                  </a:cubicBezTo>
                  <a:lnTo>
                    <a:pt x="-2611" y="29164"/>
                  </a:lnTo>
                  <a:cubicBezTo>
                    <a:pt x="-668" y="25011"/>
                    <a:pt x="2888" y="21658"/>
                    <a:pt x="7701" y="20566"/>
                  </a:cubicBezTo>
                  <a:cubicBezTo>
                    <a:pt x="37609" y="13734"/>
                    <a:pt x="60800" y="9556"/>
                    <a:pt x="79646" y="9556"/>
                  </a:cubicBezTo>
                  <a:cubicBezTo>
                    <a:pt x="98354" y="9556"/>
                    <a:pt x="112781" y="13696"/>
                    <a:pt x="125329" y="23437"/>
                  </a:cubicBezTo>
                  <a:cubicBezTo>
                    <a:pt x="127310" y="24973"/>
                    <a:pt x="128643" y="26942"/>
                    <a:pt x="129634" y="29075"/>
                  </a:cubicBezTo>
                  <a:cubicBezTo>
                    <a:pt x="132466" y="22738"/>
                    <a:pt x="131031" y="15169"/>
                    <a:pt x="125329" y="10737"/>
                  </a:cubicBezTo>
                  <a:lnTo>
                    <a:pt x="125329" y="10737"/>
                  </a:lnTo>
                  <a:cubicBezTo>
                    <a:pt x="125074" y="10534"/>
                    <a:pt x="124821" y="10343"/>
                    <a:pt x="124566" y="10153"/>
                  </a:cubicBezTo>
                  <a:cubicBezTo>
                    <a:pt x="119398" y="6254"/>
                    <a:pt x="113911" y="3294"/>
                    <a:pt x="107942" y="1174"/>
                  </a:cubicBezTo>
                  <a:cubicBezTo>
                    <a:pt x="99611" y="-1798"/>
                    <a:pt x="90327" y="-3144"/>
                    <a:pt x="79646" y="-3144"/>
                  </a:cubicBezTo>
                </a:path>
              </a:pathLst>
            </a:custGeom>
            <a:solidFill>
              <a:srgbClr val="5a717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4" name="Freeform: Shape 673"/>
            <p:cNvSpPr/>
            <p:nvPr/>
          </p:nvSpPr>
          <p:spPr>
            <a:xfrm flipV="1">
              <a:off x="9502200" y="3062520"/>
              <a:ext cx="326520" cy="7776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77760"/>
                <a:gd name="textAreaBottom" fmla="*/ 78480 h 77760"/>
              </a:gdLst>
              <a:ahLst/>
              <a:rect l="textAreaLeft" t="textAreaTop" r="textAreaRight" b="textAreaBottom"/>
              <a:pathLst>
                <a:path w="135330" h="32334">
                  <a:moveTo>
                    <a:pt x="46909" y="-3144"/>
                  </a:moveTo>
                  <a:cubicBezTo>
                    <a:pt x="36228" y="-3144"/>
                    <a:pt x="26932" y="-1798"/>
                    <a:pt x="18600" y="1174"/>
                  </a:cubicBezTo>
                  <a:cubicBezTo>
                    <a:pt x="12619" y="3307"/>
                    <a:pt x="7119" y="6266"/>
                    <a:pt x="1963" y="10178"/>
                  </a:cubicBezTo>
                  <a:cubicBezTo>
                    <a:pt x="1722" y="10356"/>
                    <a:pt x="1481" y="10546"/>
                    <a:pt x="1239" y="10737"/>
                  </a:cubicBezTo>
                  <a:lnTo>
                    <a:pt x="1239" y="10737"/>
                  </a:lnTo>
                  <a:cubicBezTo>
                    <a:pt x="-4489" y="15169"/>
                    <a:pt x="-5924" y="22751"/>
                    <a:pt x="-3091" y="29075"/>
                  </a:cubicBezTo>
                  <a:cubicBezTo>
                    <a:pt x="-2088" y="26942"/>
                    <a:pt x="-755" y="24973"/>
                    <a:pt x="1239" y="23437"/>
                  </a:cubicBezTo>
                  <a:cubicBezTo>
                    <a:pt x="13749" y="13696"/>
                    <a:pt x="28188" y="9556"/>
                    <a:pt x="46909" y="9556"/>
                  </a:cubicBezTo>
                  <a:cubicBezTo>
                    <a:pt x="65743" y="9556"/>
                    <a:pt x="88933" y="13734"/>
                    <a:pt x="118842" y="20566"/>
                  </a:cubicBezTo>
                  <a:cubicBezTo>
                    <a:pt x="123654" y="21658"/>
                    <a:pt x="127211" y="25024"/>
                    <a:pt x="129153" y="29190"/>
                  </a:cubicBezTo>
                  <a:lnTo>
                    <a:pt x="130449" y="26307"/>
                  </a:lnTo>
                  <a:cubicBezTo>
                    <a:pt x="130703" y="25176"/>
                    <a:pt x="130830" y="24046"/>
                    <a:pt x="130830" y="22928"/>
                  </a:cubicBezTo>
                  <a:cubicBezTo>
                    <a:pt x="130843" y="15880"/>
                    <a:pt x="125992" y="9492"/>
                    <a:pt x="118842" y="7866"/>
                  </a:cubicBezTo>
                  <a:cubicBezTo>
                    <a:pt x="88933" y="1034"/>
                    <a:pt x="65743" y="-3144"/>
                    <a:pt x="46909" y="-3144"/>
                  </a:cubicBezTo>
                </a:path>
              </a:pathLst>
            </a:custGeom>
            <a:solidFill>
              <a:srgbClr val="5a717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5" name="Freeform: Shape 674"/>
            <p:cNvSpPr/>
            <p:nvPr/>
          </p:nvSpPr>
          <p:spPr>
            <a:xfrm flipV="1">
              <a:off x="8780040" y="2838600"/>
              <a:ext cx="6480" cy="900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-360 h 9000"/>
                <a:gd name="textAreaBottom" fmla="*/ 9000 h 9000"/>
              </a:gdLst>
              <a:ahLst/>
              <a:rect l="textAreaLeft" t="textAreaTop" r="textAreaRight" b="textAreaBottom"/>
              <a:pathLst>
                <a:path w="2806" h="3848">
                  <a:moveTo>
                    <a:pt x="-2842" y="-3240"/>
                  </a:moveTo>
                  <a:lnTo>
                    <a:pt x="-2842" y="-3240"/>
                  </a:lnTo>
                  <a:cubicBezTo>
                    <a:pt x="-3451" y="-2008"/>
                    <a:pt x="-3781" y="-636"/>
                    <a:pt x="-4251" y="609"/>
                  </a:cubicBezTo>
                  <a:lnTo>
                    <a:pt x="-1444" y="-471"/>
                  </a:lnTo>
                  <a:lnTo>
                    <a:pt x="-1444" y="-471"/>
                  </a:lnTo>
                  <a:lnTo>
                    <a:pt x="-1444" y="-471"/>
                  </a:lnTo>
                  <a:lnTo>
                    <a:pt x="-2842" y="-3240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5640" bIns="-356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6" name="Freeform: Shape 675"/>
            <p:cNvSpPr/>
            <p:nvPr/>
          </p:nvSpPr>
          <p:spPr>
            <a:xfrm flipV="1">
              <a:off x="8771760" y="2795040"/>
              <a:ext cx="44280" cy="4572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-360 h 45720"/>
                <a:gd name="textAreaBottom" fmla="*/ 45720 h 45720"/>
              </a:gdLst>
              <a:ahLst/>
              <a:rect l="textAreaLeft" t="textAreaTop" r="textAreaRight" b="textAreaBottom"/>
              <a:pathLst>
                <a:path w="18491" h="19100">
                  <a:moveTo>
                    <a:pt x="1918" y="-3249"/>
                  </a:moveTo>
                  <a:lnTo>
                    <a:pt x="1918" y="-3249"/>
                  </a:lnTo>
                  <a:lnTo>
                    <a:pt x="-889" y="-2169"/>
                  </a:lnTo>
                  <a:lnTo>
                    <a:pt x="-4254" y="-620"/>
                  </a:lnTo>
                  <a:lnTo>
                    <a:pt x="-2096" y="1692"/>
                  </a:lnTo>
                  <a:cubicBezTo>
                    <a:pt x="-889" y="3076"/>
                    <a:pt x="356" y="4320"/>
                    <a:pt x="1600" y="5692"/>
                  </a:cubicBezTo>
                  <a:cubicBezTo>
                    <a:pt x="7925" y="11077"/>
                    <a:pt x="14237" y="15852"/>
                    <a:pt x="14237" y="15852"/>
                  </a:cubicBezTo>
                  <a:cubicBezTo>
                    <a:pt x="14237" y="15852"/>
                    <a:pt x="9614" y="9400"/>
                    <a:pt x="5144" y="2936"/>
                  </a:cubicBezTo>
                  <a:cubicBezTo>
                    <a:pt x="4064" y="765"/>
                    <a:pt x="2820" y="-1382"/>
                    <a:pt x="1918" y="-3249"/>
                  </a:cubicBez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" bIns="1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7" name="Freeform: Shape 676"/>
            <p:cNvSpPr/>
            <p:nvPr/>
          </p:nvSpPr>
          <p:spPr>
            <a:xfrm flipV="1">
              <a:off x="8823240" y="2930400"/>
              <a:ext cx="24840" cy="2916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-360 h 29160"/>
                <a:gd name="textAreaBottom" fmla="*/ 29160 h 29160"/>
              </a:gdLst>
              <a:ahLst/>
              <a:rect l="textAreaLeft" t="textAreaTop" r="textAreaRight" b="textAreaBottom"/>
              <a:pathLst>
                <a:path w="10477" h="12166">
                  <a:moveTo>
                    <a:pt x="-1790" y="-3202"/>
                  </a:moveTo>
                  <a:lnTo>
                    <a:pt x="-1790" y="-3202"/>
                  </a:lnTo>
                  <a:cubicBezTo>
                    <a:pt x="-2729" y="-1513"/>
                    <a:pt x="-3491" y="176"/>
                    <a:pt x="-4266" y="2018"/>
                  </a:cubicBezTo>
                  <a:cubicBezTo>
                    <a:pt x="-1650" y="4355"/>
                    <a:pt x="217" y="6641"/>
                    <a:pt x="2681" y="7415"/>
                  </a:cubicBezTo>
                  <a:lnTo>
                    <a:pt x="4218" y="8190"/>
                  </a:lnTo>
                  <a:lnTo>
                    <a:pt x="6212" y="8965"/>
                  </a:lnTo>
                  <a:cubicBezTo>
                    <a:pt x="5755" y="8647"/>
                    <a:pt x="4802" y="7720"/>
                    <a:pt x="3760" y="6488"/>
                  </a:cubicBezTo>
                  <a:cubicBezTo>
                    <a:pt x="2059" y="4799"/>
                    <a:pt x="217" y="2335"/>
                    <a:pt x="-875" y="-598"/>
                  </a:cubicBezTo>
                  <a:lnTo>
                    <a:pt x="-1790" y="-3202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480" bIns="-15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8" name="Freeform: Shape 677"/>
            <p:cNvSpPr/>
            <p:nvPr/>
          </p:nvSpPr>
          <p:spPr>
            <a:xfrm flipV="1">
              <a:off x="9716040" y="2826360"/>
              <a:ext cx="22320" cy="720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360 h 72000"/>
                <a:gd name="textAreaBottom" fmla="*/ 72720 h 72000"/>
              </a:gdLst>
              <a:ahLst/>
              <a:rect l="textAreaLeft" t="textAreaTop" r="textAreaRight" b="textAreaBottom"/>
              <a:pathLst>
                <a:path w="9385" h="29870">
                  <a:moveTo>
                    <a:pt x="4868" y="-3233"/>
                  </a:moveTo>
                  <a:lnTo>
                    <a:pt x="4868" y="-3233"/>
                  </a:lnTo>
                  <a:lnTo>
                    <a:pt x="3344" y="-477"/>
                  </a:lnTo>
                  <a:cubicBezTo>
                    <a:pt x="1959" y="1695"/>
                    <a:pt x="-200" y="3676"/>
                    <a:pt x="-2358" y="5708"/>
                  </a:cubicBezTo>
                  <a:lnTo>
                    <a:pt x="-2358" y="5708"/>
                  </a:lnTo>
                  <a:lnTo>
                    <a:pt x="-2358" y="5708"/>
                  </a:lnTo>
                  <a:cubicBezTo>
                    <a:pt x="-2358" y="7092"/>
                    <a:pt x="-2206" y="8781"/>
                    <a:pt x="-2206" y="10318"/>
                  </a:cubicBezTo>
                  <a:lnTo>
                    <a:pt x="-2206" y="10940"/>
                  </a:lnTo>
                  <a:cubicBezTo>
                    <a:pt x="-1901" y="18319"/>
                    <a:pt x="-3730" y="25266"/>
                    <a:pt x="-4518" y="26638"/>
                  </a:cubicBezTo>
                  <a:cubicBezTo>
                    <a:pt x="-3730" y="26028"/>
                    <a:pt x="258" y="19551"/>
                    <a:pt x="1959" y="11855"/>
                  </a:cubicBezTo>
                  <a:lnTo>
                    <a:pt x="2112" y="10940"/>
                  </a:lnTo>
                  <a:cubicBezTo>
                    <a:pt x="3483" y="5543"/>
                    <a:pt x="4436" y="145"/>
                    <a:pt x="4868" y="-3233"/>
                  </a:cubicBezTo>
                  <a:lnTo>
                    <a:pt x="4868" y="-3233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9" name="Freeform: Shape 678"/>
            <p:cNvSpPr/>
            <p:nvPr/>
          </p:nvSpPr>
          <p:spPr>
            <a:xfrm flipV="1">
              <a:off x="9696960" y="2868120"/>
              <a:ext cx="21960" cy="3168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360 h 31680"/>
                <a:gd name="textAreaBottom" fmla="*/ 32400 h 31680"/>
              </a:gdLst>
              <a:ahLst/>
              <a:rect l="textAreaLeft" t="textAreaTop" r="textAreaRight" b="textAreaBottom"/>
              <a:pathLst>
                <a:path w="9219" h="13246">
                  <a:moveTo>
                    <a:pt x="4708" y="-3225"/>
                  </a:moveTo>
                  <a:cubicBezTo>
                    <a:pt x="3629" y="-596"/>
                    <a:pt x="1164" y="2922"/>
                    <a:pt x="-1604" y="6338"/>
                  </a:cubicBezTo>
                  <a:cubicBezTo>
                    <a:pt x="-2531" y="7558"/>
                    <a:pt x="-3585" y="8612"/>
                    <a:pt x="-4512" y="9552"/>
                  </a:cubicBezTo>
                  <a:lnTo>
                    <a:pt x="-4512" y="9552"/>
                  </a:lnTo>
                  <a:lnTo>
                    <a:pt x="-2049" y="10021"/>
                  </a:lnTo>
                  <a:lnTo>
                    <a:pt x="-2049" y="10021"/>
                  </a:lnTo>
                  <a:cubicBezTo>
                    <a:pt x="-512" y="8332"/>
                    <a:pt x="1330" y="6478"/>
                    <a:pt x="3031" y="4624"/>
                  </a:cubicBezTo>
                  <a:lnTo>
                    <a:pt x="3031" y="4624"/>
                  </a:lnTo>
                  <a:lnTo>
                    <a:pt x="3031" y="4624"/>
                  </a:lnTo>
                  <a:lnTo>
                    <a:pt x="3031" y="4624"/>
                  </a:lnTo>
                  <a:cubicBezTo>
                    <a:pt x="3629" y="2325"/>
                    <a:pt x="4264" y="1"/>
                    <a:pt x="4708" y="-2310"/>
                  </a:cubicBezTo>
                  <a:lnTo>
                    <a:pt x="4708" y="-3225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960" bIns="-12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0" name="Freeform: Shape 679"/>
            <p:cNvSpPr/>
            <p:nvPr/>
          </p:nvSpPr>
          <p:spPr>
            <a:xfrm flipV="1">
              <a:off x="9672840" y="2846880"/>
              <a:ext cx="29880" cy="212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-360 h 21240"/>
                <a:gd name="textAreaBottom" fmla="*/ 21240 h 21240"/>
              </a:gdLst>
              <a:ahLst/>
              <a:rect l="textAreaLeft" t="textAreaTop" r="textAreaRight" b="textAreaBottom"/>
              <a:pathLst>
                <a:path w="12484" h="8927">
                  <a:moveTo>
                    <a:pt x="5514" y="-3234"/>
                  </a:moveTo>
                  <a:cubicBezTo>
                    <a:pt x="1044" y="1541"/>
                    <a:pt x="-3414" y="4932"/>
                    <a:pt x="-4507" y="5694"/>
                  </a:cubicBezTo>
                  <a:cubicBezTo>
                    <a:pt x="-3732" y="5554"/>
                    <a:pt x="-658" y="4157"/>
                    <a:pt x="3050" y="2151"/>
                  </a:cubicBezTo>
                  <a:lnTo>
                    <a:pt x="3329" y="2011"/>
                  </a:lnTo>
                  <a:lnTo>
                    <a:pt x="3329" y="2011"/>
                  </a:lnTo>
                  <a:cubicBezTo>
                    <a:pt x="4714" y="461"/>
                    <a:pt x="6441" y="-1088"/>
                    <a:pt x="7978" y="-2764"/>
                  </a:cubicBezTo>
                  <a:lnTo>
                    <a:pt x="5514" y="-3234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1" name="Freeform: Shape 680"/>
            <p:cNvSpPr/>
            <p:nvPr/>
          </p:nvSpPr>
          <p:spPr>
            <a:xfrm flipV="1">
              <a:off x="9691560" y="2855880"/>
              <a:ext cx="48240" cy="5076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-360 h 50760"/>
                <a:gd name="textAreaBottom" fmla="*/ 50760 h 50760"/>
              </a:gdLst>
              <a:ahLst/>
              <a:rect l="textAreaLeft" t="textAreaTop" r="textAreaRight" b="textAreaBottom"/>
              <a:pathLst>
                <a:path w="20040" h="21107">
                  <a:moveTo>
                    <a:pt x="15527" y="-3225"/>
                  </a:moveTo>
                  <a:lnTo>
                    <a:pt x="15527" y="-3225"/>
                  </a:lnTo>
                  <a:lnTo>
                    <a:pt x="15056" y="-2743"/>
                  </a:lnTo>
                  <a:cubicBezTo>
                    <a:pt x="12440" y="13"/>
                    <a:pt x="9824" y="2782"/>
                    <a:pt x="7373" y="5410"/>
                  </a:cubicBezTo>
                  <a:lnTo>
                    <a:pt x="5214" y="7709"/>
                  </a:lnTo>
                  <a:cubicBezTo>
                    <a:pt x="3512" y="9563"/>
                    <a:pt x="1671" y="11417"/>
                    <a:pt x="134" y="13107"/>
                  </a:cubicBezTo>
                  <a:lnTo>
                    <a:pt x="134" y="13107"/>
                  </a:lnTo>
                  <a:cubicBezTo>
                    <a:pt x="-1403" y="14783"/>
                    <a:pt x="-3130" y="16332"/>
                    <a:pt x="-4514" y="17882"/>
                  </a:cubicBezTo>
                  <a:cubicBezTo>
                    <a:pt x="-2330" y="16650"/>
                    <a:pt x="-31" y="15253"/>
                    <a:pt x="2293" y="13564"/>
                  </a:cubicBezTo>
                  <a:lnTo>
                    <a:pt x="3664" y="12637"/>
                  </a:lnTo>
                  <a:lnTo>
                    <a:pt x="3830" y="12497"/>
                  </a:lnTo>
                  <a:cubicBezTo>
                    <a:pt x="5049" y="11417"/>
                    <a:pt x="6446" y="10503"/>
                    <a:pt x="7665" y="9424"/>
                  </a:cubicBezTo>
                  <a:lnTo>
                    <a:pt x="7665" y="9424"/>
                  </a:lnTo>
                  <a:cubicBezTo>
                    <a:pt x="9824" y="7392"/>
                    <a:pt x="11983" y="5410"/>
                    <a:pt x="13367" y="3239"/>
                  </a:cubicBezTo>
                  <a:lnTo>
                    <a:pt x="14892" y="483"/>
                  </a:lnTo>
                  <a:lnTo>
                    <a:pt x="15527" y="-2603"/>
                  </a:lnTo>
                  <a:lnTo>
                    <a:pt x="15527" y="-3225"/>
                  </a:lnTo>
                </a:path>
              </a:pathLst>
            </a:custGeom>
            <a:solidFill>
              <a:srgbClr val="818b8f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2" name="Freeform: Shape 681"/>
            <p:cNvSpPr/>
            <p:nvPr/>
          </p:nvSpPr>
          <p:spPr>
            <a:xfrm flipV="1">
              <a:off x="8825400" y="2256840"/>
              <a:ext cx="912240" cy="15012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-360 h 150120"/>
                <a:gd name="textAreaBottom" fmla="*/ 150120 h 150120"/>
              </a:gdLst>
              <a:ahLst/>
              <a:rect l="textAreaLeft" t="textAreaTop" r="textAreaRight" b="textAreaBottom"/>
              <a:pathLst>
                <a:path w="377572" h="62244">
                  <a:moveTo>
                    <a:pt x="184395" y="-3428"/>
                  </a:moveTo>
                  <a:cubicBezTo>
                    <a:pt x="102023" y="-3428"/>
                    <a:pt x="44517" y="7176"/>
                    <a:pt x="3534" y="29947"/>
                  </a:cubicBezTo>
                  <a:cubicBezTo>
                    <a:pt x="-3895" y="34087"/>
                    <a:pt x="-6588" y="43460"/>
                    <a:pt x="-2448" y="50889"/>
                  </a:cubicBezTo>
                  <a:cubicBezTo>
                    <a:pt x="1654" y="58319"/>
                    <a:pt x="11053" y="61012"/>
                    <a:pt x="18482" y="56871"/>
                  </a:cubicBezTo>
                  <a:cubicBezTo>
                    <a:pt x="54715" y="36742"/>
                    <a:pt x="107446" y="27357"/>
                    <a:pt x="184395" y="27357"/>
                  </a:cubicBezTo>
                  <a:cubicBezTo>
                    <a:pt x="261369" y="27357"/>
                    <a:pt x="314049" y="36742"/>
                    <a:pt x="350295" y="56871"/>
                  </a:cubicBezTo>
                  <a:cubicBezTo>
                    <a:pt x="357750" y="61012"/>
                    <a:pt x="367110" y="58319"/>
                    <a:pt x="371224" y="50902"/>
                  </a:cubicBezTo>
                  <a:cubicBezTo>
                    <a:pt x="375377" y="43460"/>
                    <a:pt x="372698" y="34087"/>
                    <a:pt x="365268" y="29960"/>
                  </a:cubicBezTo>
                  <a:cubicBezTo>
                    <a:pt x="324260" y="7176"/>
                    <a:pt x="266780" y="-3428"/>
                    <a:pt x="184395" y="-3428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3" name="Freeform: Shape 682"/>
            <p:cNvSpPr/>
            <p:nvPr/>
          </p:nvSpPr>
          <p:spPr>
            <a:xfrm flipV="1">
              <a:off x="8574480" y="1477080"/>
              <a:ext cx="222840" cy="4460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-360 h 446040"/>
                <a:gd name="textAreaBottom" fmla="*/ 446040 h 446040"/>
              </a:gdLst>
              <a:ahLst/>
              <a:rect l="textAreaLeft" t="textAreaTop" r="textAreaRight" b="textAreaBottom"/>
              <a:pathLst>
                <a:path w="92380" h="184797">
                  <a:moveTo>
                    <a:pt x="88156" y="51799"/>
                  </a:moveTo>
                  <a:cubicBezTo>
                    <a:pt x="88156" y="21167"/>
                    <a:pt x="67481" y="-3662"/>
                    <a:pt x="41966" y="-3662"/>
                  </a:cubicBezTo>
                  <a:cubicBezTo>
                    <a:pt x="16465" y="-3662"/>
                    <a:pt x="-4224" y="21167"/>
                    <a:pt x="-4224" y="51799"/>
                  </a:cubicBezTo>
                  <a:lnTo>
                    <a:pt x="-4224" y="125713"/>
                  </a:lnTo>
                  <a:cubicBezTo>
                    <a:pt x="-4224" y="156333"/>
                    <a:pt x="16465" y="181136"/>
                    <a:pt x="41966" y="181136"/>
                  </a:cubicBezTo>
                  <a:cubicBezTo>
                    <a:pt x="67481" y="181136"/>
                    <a:pt x="88156" y="156333"/>
                    <a:pt x="88156" y="125713"/>
                  </a:cubicBezTo>
                  <a:lnTo>
                    <a:pt x="88156" y="51799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4" name="Freeform: Shape 683"/>
            <p:cNvSpPr/>
            <p:nvPr/>
          </p:nvSpPr>
          <p:spPr>
            <a:xfrm flipV="1">
              <a:off x="9765360" y="1477080"/>
              <a:ext cx="222840" cy="4460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-360 h 446040"/>
                <a:gd name="textAreaBottom" fmla="*/ 446040 h 446040"/>
              </a:gdLst>
              <a:ahLst/>
              <a:rect l="textAreaLeft" t="textAreaTop" r="textAreaRight" b="textAreaBottom"/>
              <a:pathLst>
                <a:path w="92405" h="184797">
                  <a:moveTo>
                    <a:pt x="87846" y="51799"/>
                  </a:moveTo>
                  <a:cubicBezTo>
                    <a:pt x="87846" y="21167"/>
                    <a:pt x="67157" y="-3662"/>
                    <a:pt x="41630" y="-3662"/>
                  </a:cubicBezTo>
                  <a:cubicBezTo>
                    <a:pt x="16141" y="-3662"/>
                    <a:pt x="-4560" y="21167"/>
                    <a:pt x="-4560" y="51799"/>
                  </a:cubicBezTo>
                  <a:lnTo>
                    <a:pt x="-4560" y="125713"/>
                  </a:lnTo>
                  <a:cubicBezTo>
                    <a:pt x="-4560" y="156333"/>
                    <a:pt x="16141" y="181136"/>
                    <a:pt x="41630" y="181136"/>
                  </a:cubicBezTo>
                  <a:cubicBezTo>
                    <a:pt x="67157" y="181136"/>
                    <a:pt x="87846" y="156333"/>
                    <a:pt x="87846" y="125713"/>
                  </a:cubicBezTo>
                  <a:lnTo>
                    <a:pt x="87846" y="51799"/>
                  </a:lnTo>
                </a:path>
              </a:pathLst>
            </a:custGeom>
            <a:solidFill>
              <a:srgbClr val="839ca6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5" name="Freeform: Shape 684"/>
            <p:cNvSpPr/>
            <p:nvPr/>
          </p:nvSpPr>
          <p:spPr>
            <a:xfrm flipV="1">
              <a:off x="8649000" y="1031040"/>
              <a:ext cx="1265040" cy="133920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360 h 1339200"/>
                <a:gd name="textAreaBottom" fmla="*/ 1339920 h 1339200"/>
              </a:gdLst>
              <a:ahLst/>
              <a:rect l="textAreaLeft" t="textAreaTop" r="textAreaRight" b="textAreaBottom"/>
              <a:pathLst>
                <a:path w="523608" h="554393">
                  <a:moveTo>
                    <a:pt x="519217" y="258149"/>
                  </a:moveTo>
                  <a:cubicBezTo>
                    <a:pt x="519217" y="57946"/>
                    <a:pt x="457609" y="-3662"/>
                    <a:pt x="257419" y="-3662"/>
                  </a:cubicBezTo>
                  <a:cubicBezTo>
                    <a:pt x="57203" y="-3662"/>
                    <a:pt x="-4392" y="57946"/>
                    <a:pt x="-4392" y="258149"/>
                  </a:cubicBezTo>
                  <a:cubicBezTo>
                    <a:pt x="-4392" y="442946"/>
                    <a:pt x="112817" y="550732"/>
                    <a:pt x="257419" y="550732"/>
                  </a:cubicBezTo>
                  <a:cubicBezTo>
                    <a:pt x="401995" y="550732"/>
                    <a:pt x="519217" y="442946"/>
                    <a:pt x="519217" y="258149"/>
                  </a:cubicBezTo>
                </a:path>
              </a:pathLst>
            </a:custGeom>
            <a:solidFill>
              <a:srgbClr val="c5d3d4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6" name="Freeform: Shape 685"/>
            <p:cNvSpPr/>
            <p:nvPr/>
          </p:nvSpPr>
          <p:spPr>
            <a:xfrm flipV="1">
              <a:off x="9273960" y="2274480"/>
              <a:ext cx="457920" cy="95400"/>
            </a:xfrm>
            <a:custGeom>
              <a:avLst/>
              <a:gdLst>
                <a:gd name="textAreaLeft" fmla="*/ 0 w 457920"/>
                <a:gd name="textAreaRight" fmla="*/ 458280 w 457920"/>
                <a:gd name="textAreaTop" fmla="*/ -360 h 95400"/>
                <a:gd name="textAreaBottom" fmla="*/ 95400 h 95400"/>
              </a:gdLst>
              <a:ahLst/>
              <a:rect l="textAreaLeft" t="textAreaTop" r="textAreaRight" b="textAreaBottom"/>
              <a:pathLst>
                <a:path w="189585" h="39573">
                  <a:moveTo>
                    <a:pt x="-1330" y="-3432"/>
                  </a:moveTo>
                  <a:cubicBezTo>
                    <a:pt x="-1508" y="-3432"/>
                    <a:pt x="-1686" y="-3432"/>
                    <a:pt x="-1864" y="-3432"/>
                  </a:cubicBezTo>
                  <a:cubicBezTo>
                    <a:pt x="-1686" y="-3432"/>
                    <a:pt x="-1508" y="-3432"/>
                    <a:pt x="-1330" y="-3432"/>
                  </a:cubicBezTo>
                  <a:cubicBezTo>
                    <a:pt x="84026" y="-3432"/>
                    <a:pt x="144199" y="7770"/>
                    <a:pt x="185131" y="36141"/>
                  </a:cubicBezTo>
                  <a:lnTo>
                    <a:pt x="185131" y="36141"/>
                  </a:lnTo>
                  <a:cubicBezTo>
                    <a:pt x="144199" y="7770"/>
                    <a:pt x="84026" y="-3432"/>
                    <a:pt x="-1330" y="-3432"/>
                  </a:cubicBezTo>
                  <a:moveTo>
                    <a:pt x="-2092" y="-3432"/>
                  </a:moveTo>
                  <a:cubicBezTo>
                    <a:pt x="-2206" y="-3432"/>
                    <a:pt x="-2321" y="-3432"/>
                    <a:pt x="-2422" y="-3432"/>
                  </a:cubicBezTo>
                  <a:cubicBezTo>
                    <a:pt x="-2321" y="-3432"/>
                    <a:pt x="-2206" y="-3432"/>
                    <a:pt x="-2092" y="-3432"/>
                  </a:cubicBezTo>
                  <a:moveTo>
                    <a:pt x="-2651" y="-3432"/>
                  </a:moveTo>
                  <a:cubicBezTo>
                    <a:pt x="-2765" y="-3432"/>
                    <a:pt x="-2867" y="-3432"/>
                    <a:pt x="-2981" y="-3432"/>
                  </a:cubicBezTo>
                  <a:cubicBezTo>
                    <a:pt x="-2867" y="-3432"/>
                    <a:pt x="-2765" y="-3432"/>
                    <a:pt x="-2651" y="-3432"/>
                  </a:cubicBezTo>
                  <a:moveTo>
                    <a:pt x="-3222" y="-3432"/>
                  </a:moveTo>
                  <a:cubicBezTo>
                    <a:pt x="-3311" y="-3432"/>
                    <a:pt x="-3400" y="-3432"/>
                    <a:pt x="-3489" y="-3432"/>
                  </a:cubicBezTo>
                  <a:cubicBezTo>
                    <a:pt x="-3413" y="-3432"/>
                    <a:pt x="-3298" y="-3432"/>
                    <a:pt x="-3222" y="-3432"/>
                  </a:cubicBezTo>
                  <a:moveTo>
                    <a:pt x="-3819" y="-3432"/>
                  </a:moveTo>
                  <a:cubicBezTo>
                    <a:pt x="-3870" y="-3432"/>
                    <a:pt x="-3921" y="-3432"/>
                    <a:pt x="-3984" y="-3432"/>
                  </a:cubicBezTo>
                  <a:cubicBezTo>
                    <a:pt x="-3921" y="-3432"/>
                    <a:pt x="-3870" y="-3432"/>
                    <a:pt x="-3819" y="-3432"/>
                  </a:cubicBezTo>
                  <a:moveTo>
                    <a:pt x="-4366" y="-3432"/>
                  </a:moveTo>
                  <a:cubicBezTo>
                    <a:pt x="-4391" y="-3432"/>
                    <a:pt x="-4417" y="-3432"/>
                    <a:pt x="-4454" y="-3432"/>
                  </a:cubicBezTo>
                  <a:cubicBezTo>
                    <a:pt x="-4429" y="-3432"/>
                    <a:pt x="-4391" y="-3432"/>
                    <a:pt x="-4366" y="-3432"/>
                  </a:cubicBezTo>
                </a:path>
              </a:pathLst>
            </a:custGeom>
            <a:solidFill>
              <a:srgbClr val="1e272b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7" name="Freeform: Shape 686"/>
            <p:cNvSpPr/>
            <p:nvPr/>
          </p:nvSpPr>
          <p:spPr>
            <a:xfrm flipV="1">
              <a:off x="9913680" y="1699560"/>
              <a:ext cx="360" cy="3564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5640"/>
                <a:gd name="textAreaBottom" fmla="*/ 35640 h 35640"/>
              </a:gdLst>
              <a:ahLst/>
              <a:rect l="textAreaLeft" t="textAreaTop" r="textAreaRight" b="textAreaBottom"/>
              <a:pathLst>
                <a:path w="279" h="14922">
                  <a:moveTo>
                    <a:pt x="-4291" y="-3655"/>
                  </a:moveTo>
                  <a:cubicBezTo>
                    <a:pt x="-4291" y="-3604"/>
                    <a:pt x="-4291" y="-3541"/>
                    <a:pt x="-4291" y="-3490"/>
                  </a:cubicBezTo>
                  <a:cubicBezTo>
                    <a:pt x="-4291" y="-3554"/>
                    <a:pt x="-4291" y="-3592"/>
                    <a:pt x="-4291" y="-3655"/>
                  </a:cubicBezTo>
                  <a:moveTo>
                    <a:pt x="-4291" y="-2728"/>
                  </a:moveTo>
                  <a:cubicBezTo>
                    <a:pt x="-4291" y="-2690"/>
                    <a:pt x="-4291" y="-2626"/>
                    <a:pt x="-4291" y="-2588"/>
                  </a:cubicBezTo>
                  <a:cubicBezTo>
                    <a:pt x="-4291" y="-2626"/>
                    <a:pt x="-4291" y="-2677"/>
                    <a:pt x="-4291" y="-2728"/>
                  </a:cubicBezTo>
                  <a:moveTo>
                    <a:pt x="-4291" y="-1852"/>
                  </a:moveTo>
                  <a:cubicBezTo>
                    <a:pt x="-4291" y="-1827"/>
                    <a:pt x="-4291" y="-1814"/>
                    <a:pt x="-4291" y="-1776"/>
                  </a:cubicBezTo>
                  <a:cubicBezTo>
                    <a:pt x="-4291" y="-1801"/>
                    <a:pt x="-4291" y="-1827"/>
                    <a:pt x="-4291" y="-1852"/>
                  </a:cubicBezTo>
                  <a:moveTo>
                    <a:pt x="-4304" y="-1001"/>
                  </a:moveTo>
                  <a:cubicBezTo>
                    <a:pt x="-4304" y="-950"/>
                    <a:pt x="-4304" y="-899"/>
                    <a:pt x="-4304" y="-836"/>
                  </a:cubicBezTo>
                  <a:cubicBezTo>
                    <a:pt x="-4304" y="-899"/>
                    <a:pt x="-4304" y="-950"/>
                    <a:pt x="-4304" y="-1001"/>
                  </a:cubicBezTo>
                  <a:moveTo>
                    <a:pt x="-4304" y="-61"/>
                  </a:moveTo>
                  <a:cubicBezTo>
                    <a:pt x="-4304" y="-36"/>
                    <a:pt x="-4304" y="-23"/>
                    <a:pt x="-4304" y="3"/>
                  </a:cubicBezTo>
                  <a:cubicBezTo>
                    <a:pt x="-4304" y="-23"/>
                    <a:pt x="-4304" y="-36"/>
                    <a:pt x="-4304" y="-61"/>
                  </a:cubicBezTo>
                  <a:moveTo>
                    <a:pt x="-4316" y="777"/>
                  </a:moveTo>
                  <a:cubicBezTo>
                    <a:pt x="-4316" y="802"/>
                    <a:pt x="-4316" y="841"/>
                    <a:pt x="-4316" y="866"/>
                  </a:cubicBezTo>
                  <a:cubicBezTo>
                    <a:pt x="-4316" y="841"/>
                    <a:pt x="-4316" y="802"/>
                    <a:pt x="-4316" y="777"/>
                  </a:cubicBezTo>
                  <a:moveTo>
                    <a:pt x="-4329" y="1653"/>
                  </a:moveTo>
                  <a:cubicBezTo>
                    <a:pt x="-4329" y="1704"/>
                    <a:pt x="-4329" y="1730"/>
                    <a:pt x="-4329" y="1780"/>
                  </a:cubicBezTo>
                  <a:cubicBezTo>
                    <a:pt x="-4329" y="1742"/>
                    <a:pt x="-4329" y="1691"/>
                    <a:pt x="-4329" y="1653"/>
                  </a:cubicBezTo>
                  <a:moveTo>
                    <a:pt x="-4342" y="2580"/>
                  </a:moveTo>
                  <a:lnTo>
                    <a:pt x="-4342" y="2606"/>
                  </a:lnTo>
                  <a:cubicBezTo>
                    <a:pt x="-4342" y="2593"/>
                    <a:pt x="-4342" y="2593"/>
                    <a:pt x="-4342" y="2580"/>
                  </a:cubicBezTo>
                  <a:moveTo>
                    <a:pt x="-4355" y="3393"/>
                  </a:moveTo>
                  <a:cubicBezTo>
                    <a:pt x="-4355" y="3431"/>
                    <a:pt x="-4355" y="3470"/>
                    <a:pt x="-4355" y="3507"/>
                  </a:cubicBezTo>
                  <a:cubicBezTo>
                    <a:pt x="-4355" y="3470"/>
                    <a:pt x="-4355" y="3419"/>
                    <a:pt x="-4355" y="3393"/>
                  </a:cubicBezTo>
                  <a:moveTo>
                    <a:pt x="-4380" y="4295"/>
                  </a:moveTo>
                  <a:cubicBezTo>
                    <a:pt x="-4380" y="4333"/>
                    <a:pt x="-4380" y="4359"/>
                    <a:pt x="-4380" y="4384"/>
                  </a:cubicBezTo>
                  <a:cubicBezTo>
                    <a:pt x="-4380" y="4359"/>
                    <a:pt x="-4380" y="4320"/>
                    <a:pt x="-4380" y="4295"/>
                  </a:cubicBezTo>
                  <a:moveTo>
                    <a:pt x="-4418" y="6010"/>
                  </a:moveTo>
                  <a:cubicBezTo>
                    <a:pt x="-4418" y="6060"/>
                    <a:pt x="-4418" y="6073"/>
                    <a:pt x="-4418" y="6124"/>
                  </a:cubicBezTo>
                  <a:cubicBezTo>
                    <a:pt x="-4418" y="6086"/>
                    <a:pt x="-4418" y="6047"/>
                    <a:pt x="-4418" y="6010"/>
                  </a:cubicBezTo>
                  <a:moveTo>
                    <a:pt x="-4430" y="6937"/>
                  </a:moveTo>
                  <a:cubicBezTo>
                    <a:pt x="-4430" y="6949"/>
                    <a:pt x="-4430" y="6949"/>
                    <a:pt x="-4443" y="6962"/>
                  </a:cubicBezTo>
                  <a:cubicBezTo>
                    <a:pt x="-4443" y="6949"/>
                    <a:pt x="-4430" y="6937"/>
                    <a:pt x="-4430" y="6937"/>
                  </a:cubicBezTo>
                  <a:moveTo>
                    <a:pt x="-4456" y="7800"/>
                  </a:moveTo>
                  <a:cubicBezTo>
                    <a:pt x="-4456" y="7813"/>
                    <a:pt x="-4456" y="7800"/>
                    <a:pt x="-4456" y="7813"/>
                  </a:cubicBezTo>
                  <a:lnTo>
                    <a:pt x="-4456" y="7800"/>
                  </a:lnTo>
                  <a:moveTo>
                    <a:pt x="-4481" y="8651"/>
                  </a:moveTo>
                  <a:cubicBezTo>
                    <a:pt x="-4481" y="8664"/>
                    <a:pt x="-4481" y="8689"/>
                    <a:pt x="-4481" y="8702"/>
                  </a:cubicBezTo>
                  <a:cubicBezTo>
                    <a:pt x="-4481" y="8676"/>
                    <a:pt x="-4481" y="8676"/>
                    <a:pt x="-4481" y="8651"/>
                  </a:cubicBezTo>
                  <a:moveTo>
                    <a:pt x="-4570" y="11267"/>
                  </a:moveTo>
                  <a:lnTo>
                    <a:pt x="-4570" y="11267"/>
                  </a:lnTo>
                  <a:lnTo>
                    <a:pt x="-4570" y="11267"/>
                  </a:lnTo>
                </a:path>
              </a:pathLst>
            </a:custGeom>
            <a:solidFill>
              <a:srgbClr val="6c8089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000" bIns="-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8" name="Freeform: Shape 687"/>
            <p:cNvSpPr/>
            <p:nvPr/>
          </p:nvSpPr>
          <p:spPr>
            <a:xfrm flipV="1">
              <a:off x="8825400" y="1057320"/>
              <a:ext cx="1088640" cy="1313280"/>
            </a:xfrm>
            <a:custGeom>
              <a:avLst/>
              <a:gdLst>
                <a:gd name="textAreaLeft" fmla="*/ 0 w 1088640"/>
                <a:gd name="textAreaRight" fmla="*/ 1089000 w 1088640"/>
                <a:gd name="textAreaTop" fmla="*/ 360 h 1313280"/>
                <a:gd name="textAreaBottom" fmla="*/ 1314000 h 1313280"/>
              </a:gdLst>
              <a:ahLst/>
              <a:rect l="textAreaLeft" t="textAreaTop" r="textAreaRight" b="textAreaBottom"/>
              <a:pathLst>
                <a:path w="450596" h="543547">
                  <a:moveTo>
                    <a:pt x="184382" y="-3657"/>
                  </a:moveTo>
                  <a:cubicBezTo>
                    <a:pt x="184204" y="-3657"/>
                    <a:pt x="184026" y="-3657"/>
                    <a:pt x="183848" y="-3657"/>
                  </a:cubicBezTo>
                  <a:cubicBezTo>
                    <a:pt x="183772" y="-3657"/>
                    <a:pt x="183683" y="-3657"/>
                    <a:pt x="183620" y="-3657"/>
                  </a:cubicBezTo>
                  <a:cubicBezTo>
                    <a:pt x="183505" y="-3657"/>
                    <a:pt x="183391" y="-3657"/>
                    <a:pt x="183290" y="-3657"/>
                  </a:cubicBezTo>
                  <a:cubicBezTo>
                    <a:pt x="183213" y="-3657"/>
                    <a:pt x="183137" y="-3657"/>
                    <a:pt x="183061" y="-3657"/>
                  </a:cubicBezTo>
                  <a:cubicBezTo>
                    <a:pt x="182947" y="-3657"/>
                    <a:pt x="182845" y="-3657"/>
                    <a:pt x="182731" y="-3657"/>
                  </a:cubicBezTo>
                  <a:cubicBezTo>
                    <a:pt x="182655" y="-3657"/>
                    <a:pt x="182565" y="-3657"/>
                    <a:pt x="182490" y="-3657"/>
                  </a:cubicBezTo>
                  <a:cubicBezTo>
                    <a:pt x="182413" y="-3657"/>
                    <a:pt x="182299" y="-3657"/>
                    <a:pt x="182222" y="-3657"/>
                  </a:cubicBezTo>
                  <a:cubicBezTo>
                    <a:pt x="182108" y="-3657"/>
                    <a:pt x="182007" y="-3657"/>
                    <a:pt x="181893" y="-3657"/>
                  </a:cubicBezTo>
                  <a:cubicBezTo>
                    <a:pt x="181842" y="-3657"/>
                    <a:pt x="181791" y="-3657"/>
                    <a:pt x="181728" y="-3657"/>
                  </a:cubicBezTo>
                  <a:cubicBezTo>
                    <a:pt x="181600" y="-3657"/>
                    <a:pt x="181473" y="-3657"/>
                    <a:pt x="181346" y="-3657"/>
                  </a:cubicBezTo>
                  <a:cubicBezTo>
                    <a:pt x="181321" y="-3657"/>
                    <a:pt x="181283" y="-3657"/>
                    <a:pt x="181258" y="-3657"/>
                  </a:cubicBezTo>
                  <a:cubicBezTo>
                    <a:pt x="95862" y="-3377"/>
                    <a:pt x="36046" y="8396"/>
                    <a:pt x="-4417" y="37669"/>
                  </a:cubicBezTo>
                  <a:cubicBezTo>
                    <a:pt x="29861" y="28398"/>
                    <a:pt x="71771" y="24334"/>
                    <a:pt x="122787" y="24334"/>
                  </a:cubicBezTo>
                  <a:cubicBezTo>
                    <a:pt x="322977" y="24334"/>
                    <a:pt x="384572" y="85942"/>
                    <a:pt x="384572" y="286119"/>
                  </a:cubicBezTo>
                  <a:cubicBezTo>
                    <a:pt x="384572" y="406020"/>
                    <a:pt x="335067" y="493243"/>
                    <a:pt x="260925" y="539891"/>
                  </a:cubicBezTo>
                  <a:cubicBezTo>
                    <a:pt x="364379" y="509461"/>
                    <a:pt x="440655" y="415812"/>
                    <a:pt x="445900" y="273864"/>
                  </a:cubicBezTo>
                  <a:lnTo>
                    <a:pt x="445900" y="273864"/>
                  </a:lnTo>
                  <a:cubicBezTo>
                    <a:pt x="445925" y="273013"/>
                    <a:pt x="445951" y="272149"/>
                    <a:pt x="445989" y="271298"/>
                  </a:cubicBezTo>
                  <a:cubicBezTo>
                    <a:pt x="445989" y="271286"/>
                    <a:pt x="445989" y="271260"/>
                    <a:pt x="445989" y="271247"/>
                  </a:cubicBezTo>
                  <a:cubicBezTo>
                    <a:pt x="445989" y="270968"/>
                    <a:pt x="446002" y="270689"/>
                    <a:pt x="446015" y="270409"/>
                  </a:cubicBezTo>
                  <a:cubicBezTo>
                    <a:pt x="446015" y="270397"/>
                    <a:pt x="446015" y="270409"/>
                    <a:pt x="446015" y="270397"/>
                  </a:cubicBezTo>
                  <a:cubicBezTo>
                    <a:pt x="446015" y="270117"/>
                    <a:pt x="446027" y="269838"/>
                    <a:pt x="446027" y="269559"/>
                  </a:cubicBezTo>
                  <a:cubicBezTo>
                    <a:pt x="446040" y="269546"/>
                    <a:pt x="446040" y="269546"/>
                    <a:pt x="446040" y="269533"/>
                  </a:cubicBezTo>
                  <a:cubicBezTo>
                    <a:pt x="446040" y="269254"/>
                    <a:pt x="446053" y="268987"/>
                    <a:pt x="446053" y="268720"/>
                  </a:cubicBezTo>
                  <a:cubicBezTo>
                    <a:pt x="446053" y="268669"/>
                    <a:pt x="446053" y="268657"/>
                    <a:pt x="446053" y="268606"/>
                  </a:cubicBezTo>
                  <a:cubicBezTo>
                    <a:pt x="446065" y="268072"/>
                    <a:pt x="446078" y="267526"/>
                    <a:pt x="446090" y="266980"/>
                  </a:cubicBezTo>
                  <a:cubicBezTo>
                    <a:pt x="446090" y="266955"/>
                    <a:pt x="446090" y="266930"/>
                    <a:pt x="446090" y="266891"/>
                  </a:cubicBezTo>
                  <a:cubicBezTo>
                    <a:pt x="446103" y="266625"/>
                    <a:pt x="446103" y="266371"/>
                    <a:pt x="446116" y="266104"/>
                  </a:cubicBezTo>
                  <a:cubicBezTo>
                    <a:pt x="446116" y="266066"/>
                    <a:pt x="446116" y="266028"/>
                    <a:pt x="446116" y="265990"/>
                  </a:cubicBezTo>
                  <a:cubicBezTo>
                    <a:pt x="446116" y="265736"/>
                    <a:pt x="446116" y="265469"/>
                    <a:pt x="446129" y="265202"/>
                  </a:cubicBezTo>
                  <a:lnTo>
                    <a:pt x="446129" y="265177"/>
                  </a:lnTo>
                  <a:cubicBezTo>
                    <a:pt x="446129" y="264910"/>
                    <a:pt x="446141" y="264643"/>
                    <a:pt x="446141" y="264377"/>
                  </a:cubicBezTo>
                  <a:cubicBezTo>
                    <a:pt x="446141" y="264326"/>
                    <a:pt x="446141" y="264301"/>
                    <a:pt x="446141" y="264250"/>
                  </a:cubicBezTo>
                  <a:cubicBezTo>
                    <a:pt x="446141" y="263983"/>
                    <a:pt x="446154" y="263729"/>
                    <a:pt x="446154" y="263462"/>
                  </a:cubicBezTo>
                  <a:cubicBezTo>
                    <a:pt x="446154" y="263437"/>
                    <a:pt x="446154" y="263399"/>
                    <a:pt x="446154" y="263373"/>
                  </a:cubicBezTo>
                  <a:cubicBezTo>
                    <a:pt x="446154" y="263120"/>
                    <a:pt x="446154" y="262853"/>
                    <a:pt x="446167" y="262599"/>
                  </a:cubicBezTo>
                  <a:cubicBezTo>
                    <a:pt x="446167" y="262574"/>
                    <a:pt x="446167" y="262561"/>
                    <a:pt x="446167" y="262535"/>
                  </a:cubicBezTo>
                  <a:cubicBezTo>
                    <a:pt x="446167" y="262281"/>
                    <a:pt x="446167" y="262014"/>
                    <a:pt x="446167" y="261761"/>
                  </a:cubicBezTo>
                  <a:cubicBezTo>
                    <a:pt x="446167" y="261697"/>
                    <a:pt x="446167" y="261646"/>
                    <a:pt x="446167" y="261596"/>
                  </a:cubicBezTo>
                  <a:cubicBezTo>
                    <a:pt x="446167" y="261341"/>
                    <a:pt x="446180" y="261075"/>
                    <a:pt x="446180" y="260821"/>
                  </a:cubicBezTo>
                  <a:cubicBezTo>
                    <a:pt x="446180" y="260783"/>
                    <a:pt x="446180" y="260770"/>
                    <a:pt x="446180" y="260744"/>
                  </a:cubicBezTo>
                  <a:cubicBezTo>
                    <a:pt x="446180" y="260491"/>
                    <a:pt x="446180" y="260262"/>
                    <a:pt x="446180" y="260008"/>
                  </a:cubicBezTo>
                  <a:cubicBezTo>
                    <a:pt x="446180" y="259970"/>
                    <a:pt x="446180" y="259906"/>
                    <a:pt x="446180" y="259868"/>
                  </a:cubicBezTo>
                  <a:cubicBezTo>
                    <a:pt x="446180" y="259614"/>
                    <a:pt x="446180" y="259360"/>
                    <a:pt x="446180" y="259106"/>
                  </a:cubicBezTo>
                  <a:cubicBezTo>
                    <a:pt x="446180" y="259056"/>
                    <a:pt x="446180" y="258992"/>
                    <a:pt x="446180" y="258941"/>
                  </a:cubicBezTo>
                  <a:cubicBezTo>
                    <a:pt x="446180" y="258687"/>
                    <a:pt x="446180" y="258408"/>
                    <a:pt x="446180" y="258154"/>
                  </a:cubicBezTo>
                  <a:cubicBezTo>
                    <a:pt x="446180" y="143320"/>
                    <a:pt x="425923" y="74080"/>
                    <a:pt x="370843" y="35916"/>
                  </a:cubicBezTo>
                  <a:cubicBezTo>
                    <a:pt x="329911" y="7545"/>
                    <a:pt x="269738" y="-3657"/>
                    <a:pt x="184382" y="-3657"/>
                  </a:cubicBezTo>
                </a:path>
              </a:pathLst>
            </a:custGeom>
            <a:solidFill>
              <a:srgbClr val="9faaad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9" name="Freeform: Shape 688"/>
            <p:cNvSpPr/>
            <p:nvPr/>
          </p:nvSpPr>
          <p:spPr>
            <a:xfrm flipV="1">
              <a:off x="8725320" y="1291680"/>
              <a:ext cx="1112040" cy="1004400"/>
            </a:xfrm>
            <a:custGeom>
              <a:avLst/>
              <a:gdLst>
                <a:gd name="textAreaLeft" fmla="*/ 0 w 1112040"/>
                <a:gd name="textAreaRight" fmla="*/ 1112400 w 1112040"/>
                <a:gd name="textAreaTop" fmla="*/ 360 h 1004400"/>
                <a:gd name="textAreaBottom" fmla="*/ 1005120 h 1004400"/>
              </a:gdLst>
              <a:ahLst/>
              <a:rect l="textAreaLeft" t="textAreaTop" r="textAreaRight" b="textAreaBottom"/>
              <a:pathLst>
                <a:path w="460298" h="415810">
                  <a:moveTo>
                    <a:pt x="225770" y="-3627"/>
                  </a:moveTo>
                  <a:cubicBezTo>
                    <a:pt x="73078" y="-3627"/>
                    <a:pt x="-4392" y="73805"/>
                    <a:pt x="-4392" y="226522"/>
                  </a:cubicBezTo>
                  <a:cubicBezTo>
                    <a:pt x="-4392" y="349712"/>
                    <a:pt x="73066" y="412183"/>
                    <a:pt x="225745" y="412183"/>
                  </a:cubicBezTo>
                  <a:cubicBezTo>
                    <a:pt x="378475" y="412171"/>
                    <a:pt x="455907" y="349712"/>
                    <a:pt x="455907" y="226522"/>
                  </a:cubicBezTo>
                  <a:cubicBezTo>
                    <a:pt x="455907" y="67341"/>
                    <a:pt x="384939" y="-3627"/>
                    <a:pt x="225770" y="-3627"/>
                  </a:cubicBezTo>
                </a:path>
              </a:pathLst>
            </a:custGeom>
            <a:solidFill>
              <a:srgbClr val="1f2a31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0" name="Freeform: Shape 689"/>
            <p:cNvSpPr/>
            <p:nvPr/>
          </p:nvSpPr>
          <p:spPr>
            <a:xfrm flipV="1">
              <a:off x="8762760" y="1328040"/>
              <a:ext cx="1037520" cy="929880"/>
            </a:xfrm>
            <a:custGeom>
              <a:avLst/>
              <a:gdLst>
                <a:gd name="textAreaLeft" fmla="*/ 0 w 1037520"/>
                <a:gd name="textAreaRight" fmla="*/ 1037880 w 1037520"/>
                <a:gd name="textAreaTop" fmla="*/ -360 h 929880"/>
                <a:gd name="textAreaBottom" fmla="*/ 929880 h 929880"/>
              </a:gdLst>
              <a:ahLst/>
              <a:rect l="textAreaLeft" t="textAreaTop" r="textAreaRight" b="textAreaBottom"/>
              <a:pathLst>
                <a:path w="429475" h="385013">
                  <a:moveTo>
                    <a:pt x="210365" y="-3627"/>
                  </a:moveTo>
                  <a:cubicBezTo>
                    <a:pt x="65852" y="-3627"/>
                    <a:pt x="-4392" y="66616"/>
                    <a:pt x="-4392" y="211117"/>
                  </a:cubicBezTo>
                  <a:cubicBezTo>
                    <a:pt x="-4392" y="325671"/>
                    <a:pt x="65840" y="381386"/>
                    <a:pt x="210340" y="381386"/>
                  </a:cubicBezTo>
                  <a:cubicBezTo>
                    <a:pt x="354853" y="381373"/>
                    <a:pt x="425084" y="325658"/>
                    <a:pt x="425084" y="211117"/>
                  </a:cubicBezTo>
                  <a:cubicBezTo>
                    <a:pt x="425084" y="58577"/>
                    <a:pt x="362879" y="-3627"/>
                    <a:pt x="210365" y="-3627"/>
                  </a:cubicBezTo>
                </a:path>
              </a:pathLst>
            </a:custGeom>
            <a:solidFill>
              <a:srgbClr val="070a0e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1" name="Freeform: Shape 690"/>
            <p:cNvSpPr/>
            <p:nvPr/>
          </p:nvSpPr>
          <p:spPr>
            <a:xfrm flipV="1">
              <a:off x="8872200" y="1330200"/>
              <a:ext cx="348480" cy="764640"/>
            </a:xfrm>
            <a:custGeom>
              <a:avLst/>
              <a:gdLst>
                <a:gd name="textAreaLeft" fmla="*/ 0 w 348480"/>
                <a:gd name="textAreaRight" fmla="*/ 348840 w 348480"/>
                <a:gd name="textAreaTop" fmla="*/ 360 h 764640"/>
                <a:gd name="textAreaBottom" fmla="*/ 765360 h 764640"/>
              </a:gdLst>
              <a:ahLst/>
              <a:rect l="textAreaLeft" t="textAreaTop" r="textAreaRight" b="textAreaBottom"/>
              <a:pathLst>
                <a:path w="144297" h="316636">
                  <a:moveTo>
                    <a:pt x="26472" y="67183"/>
                  </a:moveTo>
                  <a:cubicBezTo>
                    <a:pt x="26472" y="42876"/>
                    <a:pt x="29393" y="19139"/>
                    <a:pt x="34486" y="-3657"/>
                  </a:cubicBezTo>
                  <a:cubicBezTo>
                    <a:pt x="9987" y="34709"/>
                    <a:pt x="-4325" y="79972"/>
                    <a:pt x="-4325" y="128804"/>
                  </a:cubicBezTo>
                  <a:cubicBezTo>
                    <a:pt x="-4325" y="196393"/>
                    <a:pt x="22777" y="257544"/>
                    <a:pt x="66655" y="302044"/>
                  </a:cubicBezTo>
                  <a:cubicBezTo>
                    <a:pt x="88080" y="308039"/>
                    <a:pt x="112565" y="311595"/>
                    <a:pt x="139972" y="312979"/>
                  </a:cubicBezTo>
                  <a:cubicBezTo>
                    <a:pt x="70516" y="253835"/>
                    <a:pt x="26472" y="165748"/>
                    <a:pt x="26472" y="67183"/>
                  </a:cubicBezTo>
                </a:path>
              </a:pathLst>
            </a:custGeom>
            <a:solidFill>
              <a:srgbClr val="eaeae8"/>
            </a:solidFill>
            <a:ln w="127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22" name="TextBox 694"/>
          <p:cNvSpPr/>
          <p:nvPr/>
        </p:nvSpPr>
        <p:spPr>
          <a:xfrm>
            <a:off x="1040040" y="3129480"/>
            <a:ext cx="35200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Open Sans"/>
                <a:ea typeface="Open Sans"/>
              </a:rPr>
              <a:t>Li-Fi Protokol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3" name="Rectangle: Rounded Corners 693">
            <a:hlinkClick r:id="rId3" action="ppaction://hlinksldjump"/>
          </p:cNvPr>
          <p:cNvSpPr/>
          <p:nvPr/>
        </p:nvSpPr>
        <p:spPr>
          <a:xfrm>
            <a:off x="-42840" y="32940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4" name="TextBox 703">
            <a:hlinkClick r:id="rId4" action="ppaction://hlinksldjump"/>
          </p:cNvPr>
          <p:cNvSpPr/>
          <p:nvPr/>
        </p:nvSpPr>
        <p:spPr>
          <a:xfrm>
            <a:off x="2450160" y="27684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5" name="TextBox 704">
            <a:hlinkClick r:id="rId5" action="ppaction://hlinksldjump"/>
          </p:cNvPr>
          <p:cNvSpPr/>
          <p:nvPr/>
        </p:nvSpPr>
        <p:spPr>
          <a:xfrm>
            <a:off x="4708800" y="286200"/>
            <a:ext cx="982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6" name="TextBox 705">
            <a:hlinkClick r:id="rId6" action="ppaction://hlinksldjump"/>
          </p:cNvPr>
          <p:cNvSpPr/>
          <p:nvPr/>
        </p:nvSpPr>
        <p:spPr>
          <a:xfrm>
            <a:off x="6708960" y="28656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7" name="TextBox 702"/>
          <p:cNvSpPr/>
          <p:nvPr/>
        </p:nvSpPr>
        <p:spPr>
          <a:xfrm>
            <a:off x="267480" y="27756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0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2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2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2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2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2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2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" presetSubtype="1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2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2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3000" fill="hold"/>
                                        <p:tgtEl>
                                          <p:spTgt spid="5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2" name="Picture 489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grpSp>
        <p:nvGrpSpPr>
          <p:cNvPr id="2763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2764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2765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2766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67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68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69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0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1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2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3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4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5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6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7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8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79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0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1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2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3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4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5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6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7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8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89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0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1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792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2793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4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5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6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7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8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99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0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1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2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3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4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5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6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7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8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09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0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1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2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3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4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5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6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7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8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19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0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1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2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3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824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2825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6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7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8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29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0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1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2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3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4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5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6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7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8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39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0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1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2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3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4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5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6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7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8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49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0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1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2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3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4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5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6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57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2858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2859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2860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1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2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3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4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5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6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7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8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69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0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1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2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3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4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5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6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7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8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79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0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1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2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3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4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5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6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87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888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2889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0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1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2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3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4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5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6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7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8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899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0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1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2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3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4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5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6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7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8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09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0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1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2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3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4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5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6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7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8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19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0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921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2922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3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4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5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6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7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8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29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0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1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2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3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4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5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6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7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8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39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0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1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2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3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4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5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6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7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8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49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50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51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52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53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54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2955" name="Group 255"/>
          <p:cNvGrpSpPr/>
          <p:nvPr/>
        </p:nvGrpSpPr>
        <p:grpSpPr>
          <a:xfrm>
            <a:off x="8693640" y="26280"/>
            <a:ext cx="1483560" cy="1047240"/>
            <a:chOff x="8693640" y="26280"/>
            <a:chExt cx="1483560" cy="1047240"/>
          </a:xfrm>
        </p:grpSpPr>
        <p:sp>
          <p:nvSpPr>
            <p:cNvPr id="2956" name="Freeform: Shape 256"/>
            <p:cNvSpPr/>
            <p:nvPr/>
          </p:nvSpPr>
          <p:spPr>
            <a:xfrm>
              <a:off x="9364320" y="5796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57" name="Freeform: Shape 257"/>
            <p:cNvSpPr/>
            <p:nvPr/>
          </p:nvSpPr>
          <p:spPr>
            <a:xfrm>
              <a:off x="8891280" y="2628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58" name="Freeform: Shape 258"/>
            <p:cNvSpPr/>
            <p:nvPr/>
          </p:nvSpPr>
          <p:spPr>
            <a:xfrm>
              <a:off x="9447840" y="69444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59" name="Freeform: Shape 259"/>
            <p:cNvSpPr/>
            <p:nvPr/>
          </p:nvSpPr>
          <p:spPr>
            <a:xfrm>
              <a:off x="9489240" y="18756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60" name="Freeform: Shape 260"/>
            <p:cNvSpPr/>
            <p:nvPr/>
          </p:nvSpPr>
          <p:spPr>
            <a:xfrm>
              <a:off x="9232920" y="45000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61" name="Freeform: Shape 261"/>
            <p:cNvSpPr/>
            <p:nvPr/>
          </p:nvSpPr>
          <p:spPr>
            <a:xfrm>
              <a:off x="9119160" y="78408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62" name="Freeform: Shape 262"/>
            <p:cNvSpPr/>
            <p:nvPr/>
          </p:nvSpPr>
          <p:spPr>
            <a:xfrm>
              <a:off x="9053640" y="22680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63" name="Freeform: Shape 263"/>
            <p:cNvSpPr/>
            <p:nvPr/>
          </p:nvSpPr>
          <p:spPr>
            <a:xfrm>
              <a:off x="8693640" y="15804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964" name="Group 6"/>
          <p:cNvGrpSpPr/>
          <p:nvPr/>
        </p:nvGrpSpPr>
        <p:grpSpPr>
          <a:xfrm>
            <a:off x="9177840" y="5871240"/>
            <a:ext cx="1283040" cy="375120"/>
            <a:chOff x="9177840" y="5871240"/>
            <a:chExt cx="1283040" cy="375120"/>
          </a:xfrm>
        </p:grpSpPr>
        <p:grpSp>
          <p:nvGrpSpPr>
            <p:cNvPr id="2965" name="Group 697"/>
            <p:cNvGrpSpPr/>
            <p:nvPr/>
          </p:nvGrpSpPr>
          <p:grpSpPr>
            <a:xfrm>
              <a:off x="9177840" y="5871240"/>
              <a:ext cx="1283040" cy="375120"/>
              <a:chOff x="9177840" y="5871240"/>
              <a:chExt cx="1283040" cy="375120"/>
            </a:xfrm>
          </p:grpSpPr>
          <p:sp>
            <p:nvSpPr>
              <p:cNvPr id="2966" name="Rectangle: Rounded Corners 698"/>
              <p:cNvSpPr/>
              <p:nvPr/>
            </p:nvSpPr>
            <p:spPr>
              <a:xfrm>
                <a:off x="9177840" y="587124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67" name="TextBox 699"/>
              <p:cNvSpPr/>
              <p:nvPr/>
            </p:nvSpPr>
            <p:spPr>
              <a:xfrm>
                <a:off x="9277560" y="587412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968" name="Graphic 4" descr="Line arrow Straight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 flipH="1">
              <a:off x="9990720" y="588348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969" name="Group 649"/>
          <p:cNvGrpSpPr/>
          <p:nvPr/>
        </p:nvGrpSpPr>
        <p:grpSpPr>
          <a:xfrm>
            <a:off x="1484280" y="5871240"/>
            <a:ext cx="1283040" cy="375120"/>
            <a:chOff x="1484280" y="5871240"/>
            <a:chExt cx="1283040" cy="375120"/>
          </a:xfrm>
        </p:grpSpPr>
        <p:grpSp>
          <p:nvGrpSpPr>
            <p:cNvPr id="2970" name="Group 650"/>
            <p:cNvGrpSpPr/>
            <p:nvPr/>
          </p:nvGrpSpPr>
          <p:grpSpPr>
            <a:xfrm>
              <a:off x="1484280" y="5871240"/>
              <a:ext cx="1283040" cy="375120"/>
              <a:chOff x="1484280" y="5871240"/>
              <a:chExt cx="1283040" cy="375120"/>
            </a:xfrm>
          </p:grpSpPr>
          <p:sp>
            <p:nvSpPr>
              <p:cNvPr id="2971" name="Rectangle: Rounded Corners 652"/>
              <p:cNvSpPr/>
              <p:nvPr/>
            </p:nvSpPr>
            <p:spPr>
              <a:xfrm>
                <a:off x="1484280" y="587124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72" name="TextBox 653"/>
              <p:cNvSpPr/>
              <p:nvPr/>
            </p:nvSpPr>
            <p:spPr>
              <a:xfrm>
                <a:off x="1877760" y="5874120"/>
                <a:ext cx="8593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Nazad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973" name="Graphic 651" descr="Line arrow Straight">
              <a:hlinkClick r:id="" action="ppaction://hlinkshowjump?jump=previousslide"/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>
            <a:xfrm>
              <a:off x="1608120" y="588384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74" name="Rectangle: Rounded Corners 660">
            <a:hlinkClick r:id="rId6" action="ppaction://hlinksldjump"/>
          </p:cNvPr>
          <p:cNvSpPr/>
          <p:nvPr/>
        </p:nvSpPr>
        <p:spPr>
          <a:xfrm>
            <a:off x="6365880" y="30924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75" name="TextBox 654">
            <a:hlinkClick r:id="rId7" action="ppaction://hlinksldjump"/>
          </p:cNvPr>
          <p:cNvSpPr/>
          <p:nvPr/>
        </p:nvSpPr>
        <p:spPr>
          <a:xfrm>
            <a:off x="2875320" y="28620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6" name="TextBox 655">
            <a:hlinkClick r:id="rId8" action="ppaction://hlinksldjump"/>
          </p:cNvPr>
          <p:cNvSpPr/>
          <p:nvPr/>
        </p:nvSpPr>
        <p:spPr>
          <a:xfrm>
            <a:off x="51588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7" name="TextBox 656">
            <a:hlinkClick r:id="rId9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8" name="TextBox 692"/>
          <p:cNvSpPr/>
          <p:nvPr/>
        </p:nvSpPr>
        <p:spPr>
          <a:xfrm>
            <a:off x="4754520" y="30528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9" name="Rectangle: Rounded Corners 8"/>
          <p:cNvSpPr/>
          <p:nvPr/>
        </p:nvSpPr>
        <p:spPr>
          <a:xfrm>
            <a:off x="433440" y="1424520"/>
            <a:ext cx="1150344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80" name="TextBox 16"/>
          <p:cNvSpPr/>
          <p:nvPr/>
        </p:nvSpPr>
        <p:spPr>
          <a:xfrm>
            <a:off x="891000" y="1810440"/>
            <a:ext cx="1068084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1" name="TextBox 17"/>
          <p:cNvSpPr/>
          <p:nvPr/>
        </p:nvSpPr>
        <p:spPr>
          <a:xfrm>
            <a:off x="891000" y="1810440"/>
            <a:ext cx="1068084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2000" spc="-1" strike="noStrike">
                <a:solidFill>
                  <a:schemeClr val="lt1"/>
                </a:solidFill>
                <a:latin typeface="Calibri"/>
              </a:rPr>
              <a:t>Međutim, upotreba Li-Fi umjesto Wi-Fi mreže riješit će mnoge sigurnosne probleme vezane za zajedničke i često preopterećene širokopojasne mreže. Također, može biti korisna u područjima do kojih radiofrekventni valovi ne dosežu. Li-Fi ne može dobro raditi na otvorenom zbog smetnji sunčeve svjetlosti. Li-Fi veze također ne mogu proci kroz zidove i objekte koji blokiraju svjetlost. Neke poznate kompanije već počinju da ulažu u ovu tehnologiju. Poenta je da ova tehnologija ne mora da se takmiči sa Wi-Fi tehnologijom, već da je nadopunjuje i da bude prisutna tamo gde je to moguće.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2500" fill="hold"/>
                                        <p:tgtEl>
                                          <p:spTgt spid="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2500" fill="hold"/>
                                        <p:tgtEl>
                                          <p:spTgt spid="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2500" fill="hold"/>
                                        <p:tgtEl>
                                          <p:spTgt spid="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2500" fill="hold"/>
                                        <p:tgtEl>
                                          <p:spTgt spid="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3000" fill="hold"/>
                                        <p:tgtEl>
                                          <p:spTgt spid="27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2500" fill="hold"/>
                                        <p:tgtEl>
                                          <p:spTgt spid="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2500" fill="hold"/>
                                        <p:tgtEl>
                                          <p:spTgt spid="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2" name="Group 1150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2983" name="Group 1151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2984" name="Group 1249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2985" name="Freeform: Shape 1316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86" name="Freeform: Shape 1317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87" name="Freeform: Shape 1318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88" name="Freeform: Shape 1319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89" name="Freeform: Shape 1320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0" name="Freeform: Shape 1321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1" name="Freeform: Shape 1322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2" name="Freeform: Shape 132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3" name="Freeform: Shape 132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4" name="Freeform: Shape 132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5" name="Freeform: Shape 132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6" name="Freeform: Shape 132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7" name="Freeform: Shape 132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8" name="Freeform: Shape 132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999" name="Freeform: Shape 133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0" name="Freeform: Shape 133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1" name="Freeform: Shape 133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2" name="Freeform: Shape 133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3" name="Freeform: Shape 133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4" name="Freeform: Shape 133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5" name="Freeform: Shape 133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6" name="Freeform: Shape 133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7" name="Freeform: Shape 1338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8" name="Freeform: Shape 1339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09" name="Freeform: Shape 1340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0" name="Freeform: Shape 1341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011" name="Group 1250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3012" name="Freeform: Shape 1285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3" name="Freeform: Shape 1286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4" name="Freeform: Shape 1287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5" name="Freeform: Shape 1288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6" name="Freeform: Shape 1289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7" name="Freeform: Shape 1290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8" name="Freeform: Shape 1291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19" name="Freeform: Shape 1292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0" name="Freeform: Shape 1293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1" name="Freeform: Shape 1294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2" name="Freeform: Shape 1295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3" name="Freeform: Shape 1296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4" name="Freeform: Shape 1297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5" name="Freeform: Shape 1298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6" name="Freeform: Shape 1299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7" name="Freeform: Shape 1300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8" name="Freeform: Shape 1301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29" name="Freeform: Shape 1302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0" name="Freeform: Shape 1303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1" name="Freeform: Shape 1304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2" name="Freeform: Shape 1305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3" name="Freeform: Shape 1306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4" name="Freeform: Shape 1307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5" name="Freeform: Shape 1308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6" name="Freeform: Shape 1309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7" name="Freeform: Shape 1310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8" name="Freeform: Shape 1311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39" name="Freeform: Shape 1312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0" name="Freeform: Shape 1313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1" name="Freeform: Shape 1314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2" name="Freeform: Shape 1315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043" name="Group 1251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3044" name="Freeform: Shape 1252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5" name="Freeform: Shape 1253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6" name="Freeform: Shape 1254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7" name="Freeform: Shape 1255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8" name="Freeform: Shape 1256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49" name="Freeform: Shape 1257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0" name="Freeform: Shape 1258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1" name="Freeform: Shape 1259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2" name="Freeform: Shape 1260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3" name="Freeform: Shape 1261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4" name="Freeform: Shape 1262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5" name="Freeform: Shape 1263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6" name="Freeform: Shape 1264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7" name="Freeform: Shape 1265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8" name="Freeform: Shape 1266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59" name="Freeform: Shape 1267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0" name="Freeform: Shape 1268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1" name="Freeform: Shape 1269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2" name="Freeform: Shape 1270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3" name="Freeform: Shape 1271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4" name="Freeform: Shape 1272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5" name="Freeform: Shape 1273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6" name="Freeform: Shape 1274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7" name="Freeform: Shape 1275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8" name="Freeform: Shape 1276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69" name="Freeform: Shape 1277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0" name="Freeform: Shape 1278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1" name="Freeform: Shape 1279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2" name="Freeform: Shape 1280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3" name="Freeform: Shape 1281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4" name="Freeform: Shape 1282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5" name="Freeform: Shape 1283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76" name="Freeform: Shape 1284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77" name="Group 1152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3078" name="Group 1153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3079" name="Freeform: Shape 1221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0" name="Freeform: Shape 1222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1" name="Freeform: Shape 1223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2" name="Freeform: Shape 1224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3" name="Freeform: Shape 1225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4" name="Freeform: Shape 1226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5" name="Freeform: Shape 1227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6" name="Freeform: Shape 1228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7" name="Freeform: Shape 1229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8" name="Freeform: Shape 1230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89" name="Freeform: Shape 1231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0" name="Freeform: Shape 1232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1" name="Freeform: Shape 1233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2" name="Freeform: Shape 1234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3" name="Freeform: Shape 1235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4" name="Freeform: Shape 1236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5" name="Freeform: Shape 1237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6" name="Freeform: Shape 1238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7" name="Freeform: Shape 1239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8" name="Freeform: Shape 1240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099" name="Freeform: Shape 1241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0" name="Freeform: Shape 1242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1" name="Freeform: Shape 1243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2" name="Freeform: Shape 1244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3" name="Freeform: Shape 1245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4" name="Freeform: Shape 1246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5" name="Freeform: Shape 1247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6" name="Freeform: Shape 1248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107" name="Group 1154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3108" name="Freeform: Shape 1189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09" name="Freeform: Shape 1190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0" name="Freeform: Shape 1191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1" name="Freeform: Shape 1192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2" name="Freeform: Shape 1193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3" name="Freeform: Shape 1194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4" name="Freeform: Shape 1195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5" name="Freeform: Shape 1196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6" name="Freeform: Shape 1197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7" name="Freeform: Shape 1198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8" name="Freeform: Shape 1199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19" name="Freeform: Shape 12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0" name="Freeform: Shape 12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1" name="Freeform: Shape 12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2" name="Freeform: Shape 1203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3" name="Freeform: Shape 1204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4" name="Freeform: Shape 1205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5" name="Freeform: Shape 1206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6" name="Freeform: Shape 1207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7" name="Freeform: Shape 1208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8" name="Freeform: Shape 1209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29" name="Freeform: Shape 1210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0" name="Freeform: Shape 1211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1" name="Freeform: Shape 1212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2" name="Freeform: Shape 1213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3" name="Freeform: Shape 1214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4" name="Freeform: Shape 1215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5" name="Freeform: Shape 1216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6" name="Freeform: Shape 1217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7" name="Freeform: Shape 1218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8" name="Freeform: Shape 1219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39" name="Freeform: Shape 1220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140" name="Group 1155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3141" name="Freeform: Shape 1156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2" name="Freeform: Shape 1157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3" name="Freeform: Shape 1158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4" name="Freeform: Shape 1159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5" name="Freeform: Shape 1160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6" name="Freeform: Shape 1161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7" name="Freeform: Shape 1162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8" name="Freeform: Shape 1163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49" name="Freeform: Shape 1164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0" name="Freeform: Shape 1165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1" name="Freeform: Shape 1166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2" name="Freeform: Shape 1167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3" name="Freeform: Shape 1168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4" name="Freeform: Shape 1169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5" name="Freeform: Shape 1170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6" name="Freeform: Shape 1171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7" name="Freeform: Shape 1172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8" name="Freeform: Shape 1173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59" name="Freeform: Shape 1174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0" name="Freeform: Shape 1175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1" name="Freeform: Shape 1176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2" name="Freeform: Shape 1177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3" name="Freeform: Shape 1178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4" name="Freeform: Shape 1179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5" name="Freeform: Shape 1180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6" name="Freeform: Shape 1181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7" name="Freeform: Shape 1182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8" name="Freeform: Shape 1183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69" name="Freeform: Shape 1184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70" name="Freeform: Shape 1185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71" name="Freeform: Shape 1186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72" name="Freeform: Shape 1187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3173" name="Freeform: Shape 1188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3174" name="Picture 1342" descr=""/>
          <p:cNvPicPr/>
          <p:nvPr/>
        </p:nvPicPr>
        <p:blipFill>
          <a:blip r:embed="rId1"/>
          <a:stretch/>
        </p:blipFill>
        <p:spPr>
          <a:xfrm>
            <a:off x="-2428560" y="5512680"/>
            <a:ext cx="17260920" cy="134496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grpSp>
        <p:nvGrpSpPr>
          <p:cNvPr id="3175" name="Graphic 783"/>
          <p:cNvGrpSpPr/>
          <p:nvPr/>
        </p:nvGrpSpPr>
        <p:grpSpPr>
          <a:xfrm>
            <a:off x="879480" y="4272840"/>
            <a:ext cx="4468680" cy="2579760"/>
            <a:chOff x="879480" y="4272840"/>
            <a:chExt cx="4468680" cy="2579760"/>
          </a:xfrm>
        </p:grpSpPr>
        <p:sp>
          <p:nvSpPr>
            <p:cNvPr id="3176" name="Freeform: Shape 787"/>
            <p:cNvSpPr/>
            <p:nvPr/>
          </p:nvSpPr>
          <p:spPr>
            <a:xfrm>
              <a:off x="879480" y="4272840"/>
              <a:ext cx="4468680" cy="2579760"/>
            </a:xfrm>
            <a:custGeom>
              <a:avLst/>
              <a:gdLst>
                <a:gd name="textAreaLeft" fmla="*/ 0 w 4468680"/>
                <a:gd name="textAreaRight" fmla="*/ 4469040 w 4468680"/>
                <a:gd name="textAreaTop" fmla="*/ 0 h 2579760"/>
                <a:gd name="textAreaBottom" fmla="*/ 2580120 h 2579760"/>
              </a:gdLst>
              <a:ahLst/>
              <a:rect l="textAreaLeft" t="textAreaTop" r="textAreaRight" b="textAreaBottom"/>
              <a:pathLst>
                <a:path w="3690198" h="2130593">
                  <a:moveTo>
                    <a:pt x="2288726" y="2125668"/>
                  </a:moveTo>
                  <a:lnTo>
                    <a:pt x="8536" y="809122"/>
                  </a:lnTo>
                  <a:cubicBezTo>
                    <a:pt x="1961" y="806891"/>
                    <a:pt x="-1561" y="799751"/>
                    <a:pt x="670" y="793176"/>
                  </a:cubicBezTo>
                  <a:cubicBezTo>
                    <a:pt x="1927" y="789473"/>
                    <a:pt x="4834" y="786566"/>
                    <a:pt x="8536" y="785310"/>
                  </a:cubicBezTo>
                  <a:lnTo>
                    <a:pt x="1360134" y="4926"/>
                  </a:lnTo>
                  <a:cubicBezTo>
                    <a:pt x="1373097" y="-1642"/>
                    <a:pt x="1388414" y="-1642"/>
                    <a:pt x="1401377" y="4926"/>
                  </a:cubicBezTo>
                  <a:lnTo>
                    <a:pt x="3681662" y="1321472"/>
                  </a:lnTo>
                  <a:cubicBezTo>
                    <a:pt x="3688238" y="1323703"/>
                    <a:pt x="3691760" y="1330843"/>
                    <a:pt x="3689529" y="1337418"/>
                  </a:cubicBezTo>
                  <a:cubicBezTo>
                    <a:pt x="3688272" y="1341121"/>
                    <a:pt x="3685365" y="1344028"/>
                    <a:pt x="3681662" y="1345284"/>
                  </a:cubicBezTo>
                  <a:lnTo>
                    <a:pt x="2329970" y="2125668"/>
                  </a:lnTo>
                  <a:cubicBezTo>
                    <a:pt x="2317007" y="2132236"/>
                    <a:pt x="2301690" y="2132236"/>
                    <a:pt x="2288727" y="2125668"/>
                  </a:cubicBezTo>
                  <a:close/>
                </a:path>
              </a:pathLst>
            </a:custGeom>
            <a:solidFill>
              <a:srgbClr val="000000">
                <a:alpha val="7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77" name="Freeform: Shape 788"/>
            <p:cNvSpPr/>
            <p:nvPr/>
          </p:nvSpPr>
          <p:spPr>
            <a:xfrm>
              <a:off x="1533600" y="6239520"/>
              <a:ext cx="863280" cy="498240"/>
            </a:xfrm>
            <a:custGeom>
              <a:avLst/>
              <a:gdLst>
                <a:gd name="textAreaLeft" fmla="*/ 0 w 863280"/>
                <a:gd name="textAreaRight" fmla="*/ 863640 w 863280"/>
                <a:gd name="textAreaTop" fmla="*/ 0 h 498240"/>
                <a:gd name="textAreaBottom" fmla="*/ 498600 h 498240"/>
              </a:gdLst>
              <a:ahLst/>
              <a:rect l="textAreaLeft" t="textAreaTop" r="textAreaRight" b="textAreaBottom"/>
              <a:pathLst>
                <a:path w="713041" h="411670">
                  <a:moveTo>
                    <a:pt x="713041" y="205835"/>
                  </a:moveTo>
                  <a:cubicBezTo>
                    <a:pt x="713041" y="319515"/>
                    <a:pt x="553422" y="411670"/>
                    <a:pt x="356521" y="411670"/>
                  </a:cubicBezTo>
                  <a:cubicBezTo>
                    <a:pt x="159620" y="411670"/>
                    <a:pt x="0" y="319515"/>
                    <a:pt x="0" y="205835"/>
                  </a:cubicBezTo>
                  <a:cubicBezTo>
                    <a:pt x="0" y="92155"/>
                    <a:pt x="159620" y="0"/>
                    <a:pt x="356521" y="0"/>
                  </a:cubicBezTo>
                  <a:cubicBezTo>
                    <a:pt x="553422" y="0"/>
                    <a:pt x="713041" y="92156"/>
                    <a:pt x="713041" y="205835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78" name="Freeform: Shape 789"/>
            <p:cNvSpPr/>
            <p:nvPr/>
          </p:nvSpPr>
          <p:spPr>
            <a:xfrm>
              <a:off x="4224960" y="4925880"/>
              <a:ext cx="822240" cy="474480"/>
            </a:xfrm>
            <a:custGeom>
              <a:avLst/>
              <a:gdLst>
                <a:gd name="textAreaLeft" fmla="*/ 0 w 822240"/>
                <a:gd name="textAreaRight" fmla="*/ 822600 w 822240"/>
                <a:gd name="textAreaTop" fmla="*/ 0 h 474480"/>
                <a:gd name="textAreaBottom" fmla="*/ 474840 h 474480"/>
              </a:gdLst>
              <a:ahLst/>
              <a:rect l="textAreaLeft" t="textAreaTop" r="textAreaRight" b="textAreaBottom"/>
              <a:pathLst>
                <a:path w="679323" h="392239">
                  <a:moveTo>
                    <a:pt x="679323" y="196120"/>
                  </a:moveTo>
                  <a:cubicBezTo>
                    <a:pt x="679323" y="304434"/>
                    <a:pt x="527252" y="392240"/>
                    <a:pt x="339662" y="392240"/>
                  </a:cubicBezTo>
                  <a:cubicBezTo>
                    <a:pt x="152072" y="392240"/>
                    <a:pt x="0" y="304434"/>
                    <a:pt x="0" y="196120"/>
                  </a:cubicBezTo>
                  <a:cubicBezTo>
                    <a:pt x="0" y="87806"/>
                    <a:pt x="152072" y="0"/>
                    <a:pt x="339662" y="0"/>
                  </a:cubicBezTo>
                  <a:cubicBezTo>
                    <a:pt x="527252" y="0"/>
                    <a:pt x="679323" y="87806"/>
                    <a:pt x="679323" y="19612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179" name="Graphic 783"/>
          <p:cNvGrpSpPr/>
          <p:nvPr/>
        </p:nvGrpSpPr>
        <p:grpSpPr>
          <a:xfrm>
            <a:off x="3872160" y="1912320"/>
            <a:ext cx="968760" cy="611640"/>
            <a:chOff x="3872160" y="1912320"/>
            <a:chExt cx="968760" cy="611640"/>
          </a:xfrm>
        </p:grpSpPr>
        <p:sp>
          <p:nvSpPr>
            <p:cNvPr id="3180" name="Freeform: Shape 791"/>
            <p:cNvSpPr/>
            <p:nvPr/>
          </p:nvSpPr>
          <p:spPr>
            <a:xfrm>
              <a:off x="3872160" y="2194200"/>
              <a:ext cx="437760" cy="329760"/>
            </a:xfrm>
            <a:custGeom>
              <a:avLst/>
              <a:gdLst>
                <a:gd name="textAreaLeft" fmla="*/ 0 w 437760"/>
                <a:gd name="textAreaRight" fmla="*/ 438120 w 437760"/>
                <a:gd name="textAreaTop" fmla="*/ 0 h 329760"/>
                <a:gd name="textAreaBottom" fmla="*/ 330120 h 329760"/>
              </a:gdLst>
              <a:ahLst/>
              <a:rect l="textAreaLeft" t="textAreaTop" r="textAreaRight" b="textAreaBottom"/>
              <a:pathLst>
                <a:path w="361759" h="272695">
                  <a:moveTo>
                    <a:pt x="25622" y="31238"/>
                  </a:moveTo>
                  <a:lnTo>
                    <a:pt x="82772" y="64290"/>
                  </a:lnTo>
                  <a:cubicBezTo>
                    <a:pt x="82474" y="61761"/>
                    <a:pt x="82315" y="59217"/>
                    <a:pt x="82296" y="56670"/>
                  </a:cubicBezTo>
                  <a:lnTo>
                    <a:pt x="82296" y="40096"/>
                  </a:lnTo>
                  <a:cubicBezTo>
                    <a:pt x="82296" y="10664"/>
                    <a:pt x="102966" y="-1337"/>
                    <a:pt x="128492" y="13426"/>
                  </a:cubicBezTo>
                  <a:cubicBezTo>
                    <a:pt x="139495" y="20167"/>
                    <a:pt x="148916" y="29198"/>
                    <a:pt x="156115" y="39906"/>
                  </a:cubicBezTo>
                  <a:cubicBezTo>
                    <a:pt x="160211" y="2854"/>
                    <a:pt x="189357" y="-10958"/>
                    <a:pt x="224695" y="9426"/>
                  </a:cubicBezTo>
                  <a:cubicBezTo>
                    <a:pt x="265644" y="36004"/>
                    <a:pt x="291471" y="80510"/>
                    <a:pt x="294227" y="129251"/>
                  </a:cubicBezTo>
                  <a:lnTo>
                    <a:pt x="294227" y="154015"/>
                  </a:lnTo>
                  <a:cubicBezTo>
                    <a:pt x="294468" y="163857"/>
                    <a:pt x="292482" y="173625"/>
                    <a:pt x="288417" y="182590"/>
                  </a:cubicBezTo>
                  <a:lnTo>
                    <a:pt x="336042" y="210022"/>
                  </a:lnTo>
                  <a:cubicBezTo>
                    <a:pt x="351215" y="219858"/>
                    <a:pt x="360772" y="236354"/>
                    <a:pt x="361760" y="254409"/>
                  </a:cubicBezTo>
                  <a:cubicBezTo>
                    <a:pt x="361760" y="270792"/>
                    <a:pt x="350234" y="277364"/>
                    <a:pt x="336042" y="269173"/>
                  </a:cubicBezTo>
                  <a:lnTo>
                    <a:pt x="25622" y="90484"/>
                  </a:lnTo>
                  <a:cubicBezTo>
                    <a:pt x="10528" y="80542"/>
                    <a:pt x="1027" y="64047"/>
                    <a:pt x="0" y="46002"/>
                  </a:cubicBezTo>
                  <a:cubicBezTo>
                    <a:pt x="0" y="29714"/>
                    <a:pt x="11430" y="23047"/>
                    <a:pt x="25622" y="31238"/>
                  </a:cubicBezTo>
                  <a:close/>
                </a:path>
              </a:pathLst>
            </a:custGeom>
            <a:solidFill>
              <a:srgbClr val="ebebe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81" name="Freeform: Shape 792"/>
            <p:cNvSpPr/>
            <p:nvPr/>
          </p:nvSpPr>
          <p:spPr>
            <a:xfrm>
              <a:off x="4311360" y="1912320"/>
              <a:ext cx="529560" cy="505080"/>
            </a:xfrm>
            <a:custGeom>
              <a:avLst/>
              <a:gdLst>
                <a:gd name="textAreaLeft" fmla="*/ 0 w 529560"/>
                <a:gd name="textAreaRight" fmla="*/ 529920 w 529560"/>
                <a:gd name="textAreaTop" fmla="*/ 0 h 505080"/>
                <a:gd name="textAreaBottom" fmla="*/ 505440 h 505080"/>
              </a:gdLst>
              <a:ahLst/>
              <a:rect l="textAreaLeft" t="textAreaTop" r="textAreaRight" b="textAreaBottom"/>
              <a:pathLst>
                <a:path w="437578" h="417445">
                  <a:moveTo>
                    <a:pt x="40957" y="112008"/>
                  </a:moveTo>
                  <a:lnTo>
                    <a:pt x="72485" y="124105"/>
                  </a:lnTo>
                  <a:lnTo>
                    <a:pt x="72485" y="54667"/>
                  </a:lnTo>
                  <a:cubicBezTo>
                    <a:pt x="72485" y="-387"/>
                    <a:pt x="116395" y="-13627"/>
                    <a:pt x="164116" y="13900"/>
                  </a:cubicBezTo>
                  <a:lnTo>
                    <a:pt x="164116" y="13900"/>
                  </a:lnTo>
                  <a:cubicBezTo>
                    <a:pt x="211741" y="41428"/>
                    <a:pt x="250412" y="108388"/>
                    <a:pt x="250412" y="163443"/>
                  </a:cubicBezTo>
                  <a:lnTo>
                    <a:pt x="250412" y="173539"/>
                  </a:lnTo>
                  <a:cubicBezTo>
                    <a:pt x="264024" y="169381"/>
                    <a:pt x="278789" y="171661"/>
                    <a:pt x="290512" y="179731"/>
                  </a:cubicBezTo>
                  <a:lnTo>
                    <a:pt x="290512" y="179731"/>
                  </a:lnTo>
                  <a:cubicBezTo>
                    <a:pt x="327187" y="203657"/>
                    <a:pt x="350255" y="243637"/>
                    <a:pt x="352615" y="287363"/>
                  </a:cubicBezTo>
                  <a:lnTo>
                    <a:pt x="352615" y="291935"/>
                  </a:lnTo>
                  <a:lnTo>
                    <a:pt x="396621" y="317367"/>
                  </a:lnTo>
                  <a:cubicBezTo>
                    <a:pt x="420787" y="333111"/>
                    <a:pt x="436000" y="359433"/>
                    <a:pt x="437578" y="388233"/>
                  </a:cubicBezTo>
                  <a:cubicBezTo>
                    <a:pt x="437578" y="414331"/>
                    <a:pt x="419195" y="424904"/>
                    <a:pt x="396621" y="411855"/>
                  </a:cubicBezTo>
                  <a:lnTo>
                    <a:pt x="40957" y="206496"/>
                  </a:lnTo>
                  <a:cubicBezTo>
                    <a:pt x="16768" y="190773"/>
                    <a:pt x="1548" y="164439"/>
                    <a:pt x="0" y="135630"/>
                  </a:cubicBezTo>
                  <a:cubicBezTo>
                    <a:pt x="0" y="109531"/>
                    <a:pt x="18288" y="98959"/>
                    <a:pt x="40957" y="112008"/>
                  </a:cubicBezTo>
                  <a:close/>
                </a:path>
              </a:pathLst>
            </a:custGeom>
            <a:solidFill>
              <a:srgbClr val="ebebe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182" name="Graphic 783"/>
          <p:cNvGrpSpPr/>
          <p:nvPr/>
        </p:nvGrpSpPr>
        <p:grpSpPr>
          <a:xfrm>
            <a:off x="567360" y="4265640"/>
            <a:ext cx="4448160" cy="1135440"/>
            <a:chOff x="567360" y="4265640"/>
            <a:chExt cx="4448160" cy="1135440"/>
          </a:xfrm>
        </p:grpSpPr>
        <p:grpSp>
          <p:nvGrpSpPr>
            <p:cNvPr id="3183" name="Graphic 783"/>
            <p:cNvGrpSpPr/>
            <p:nvPr/>
          </p:nvGrpSpPr>
          <p:grpSpPr>
            <a:xfrm>
              <a:off x="4628160" y="4596840"/>
              <a:ext cx="387360" cy="453240"/>
              <a:chOff x="4628160" y="4596840"/>
              <a:chExt cx="387360" cy="453240"/>
            </a:xfrm>
          </p:grpSpPr>
          <p:sp>
            <p:nvSpPr>
              <p:cNvPr id="3184" name="Freeform: Shape 795"/>
              <p:cNvSpPr/>
              <p:nvPr/>
            </p:nvSpPr>
            <p:spPr>
              <a:xfrm>
                <a:off x="4645440" y="4821480"/>
                <a:ext cx="370080" cy="228600"/>
              </a:xfrm>
              <a:custGeom>
                <a:avLst/>
                <a:gdLst>
                  <a:gd name="textAreaLeft" fmla="*/ 0 w 370080"/>
                  <a:gd name="textAreaRight" fmla="*/ 370440 w 370080"/>
                  <a:gd name="textAreaTop" fmla="*/ 0 h 228600"/>
                  <a:gd name="textAreaBottom" fmla="*/ 228960 h 228600"/>
                </a:gdLst>
                <a:ahLst/>
                <a:rect l="textAreaLeft" t="textAreaTop" r="textAreaRight" b="textAreaBottom"/>
                <a:pathLst>
                  <a:path w="305813" h="188955">
                    <a:moveTo>
                      <a:pt x="1714" y="188955"/>
                    </a:moveTo>
                    <a:cubicBezTo>
                      <a:pt x="22955" y="159713"/>
                      <a:pt x="83725" y="129995"/>
                      <a:pt x="161830" y="118661"/>
                    </a:cubicBezTo>
                    <a:cubicBezTo>
                      <a:pt x="239935" y="107326"/>
                      <a:pt x="318706" y="91800"/>
                      <a:pt x="304038" y="45985"/>
                    </a:cubicBezTo>
                    <a:cubicBezTo>
                      <a:pt x="288226" y="-3545"/>
                      <a:pt x="216884" y="-10689"/>
                      <a:pt x="144875" y="13219"/>
                    </a:cubicBezTo>
                    <a:cubicBezTo>
                      <a:pt x="66294" y="39317"/>
                      <a:pt x="4381" y="113041"/>
                      <a:pt x="0" y="161809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85" name="Freeform: Shape 796"/>
              <p:cNvSpPr/>
              <p:nvPr/>
            </p:nvSpPr>
            <p:spPr>
              <a:xfrm>
                <a:off x="4645440" y="4821480"/>
                <a:ext cx="370080" cy="228600"/>
              </a:xfrm>
              <a:custGeom>
                <a:avLst/>
                <a:gdLst>
                  <a:gd name="textAreaLeft" fmla="*/ 0 w 370080"/>
                  <a:gd name="textAreaRight" fmla="*/ 370440 w 370080"/>
                  <a:gd name="textAreaTop" fmla="*/ 0 h 228600"/>
                  <a:gd name="textAreaBottom" fmla="*/ 228960 h 228600"/>
                </a:gdLst>
                <a:ahLst/>
                <a:rect l="textAreaLeft" t="textAreaTop" r="textAreaRight" b="textAreaBottom"/>
                <a:pathLst>
                  <a:path w="305813" h="188955">
                    <a:moveTo>
                      <a:pt x="1714" y="188955"/>
                    </a:moveTo>
                    <a:cubicBezTo>
                      <a:pt x="22955" y="159713"/>
                      <a:pt x="83725" y="129995"/>
                      <a:pt x="161830" y="118661"/>
                    </a:cubicBezTo>
                    <a:cubicBezTo>
                      <a:pt x="239935" y="107326"/>
                      <a:pt x="318706" y="91800"/>
                      <a:pt x="304038" y="45985"/>
                    </a:cubicBezTo>
                    <a:cubicBezTo>
                      <a:pt x="288226" y="-3545"/>
                      <a:pt x="216884" y="-10689"/>
                      <a:pt x="144875" y="13219"/>
                    </a:cubicBezTo>
                    <a:cubicBezTo>
                      <a:pt x="66294" y="39317"/>
                      <a:pt x="4381" y="113041"/>
                      <a:pt x="0" y="1618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86" name="Freeform: Shape 797"/>
              <p:cNvSpPr/>
              <p:nvPr/>
            </p:nvSpPr>
            <p:spPr>
              <a:xfrm>
                <a:off x="4635000" y="4862880"/>
                <a:ext cx="332280" cy="169560"/>
              </a:xfrm>
              <a:custGeom>
                <a:avLst/>
                <a:gdLst>
                  <a:gd name="textAreaLeft" fmla="*/ 0 w 332280"/>
                  <a:gd name="textAreaRight" fmla="*/ 332640 w 332280"/>
                  <a:gd name="textAreaTop" fmla="*/ 0 h 169560"/>
                  <a:gd name="textAreaBottom" fmla="*/ 169920 h 169560"/>
                </a:gdLst>
                <a:ahLst/>
                <a:rect l="textAreaLeft" t="textAreaTop" r="textAreaRight" b="textAreaBottom"/>
                <a:pathLst>
                  <a:path w="274743" h="140265">
                    <a:moveTo>
                      <a:pt x="5145" y="140260"/>
                    </a:moveTo>
                    <a:cubicBezTo>
                      <a:pt x="7361" y="140355"/>
                      <a:pt x="9449" y="139219"/>
                      <a:pt x="10574" y="137307"/>
                    </a:cubicBezTo>
                    <a:cubicBezTo>
                      <a:pt x="80297" y="15006"/>
                      <a:pt x="223363" y="3957"/>
                      <a:pt x="267749" y="14244"/>
                    </a:cubicBezTo>
                    <a:cubicBezTo>
                      <a:pt x="270853" y="14928"/>
                      <a:pt x="273923" y="12966"/>
                      <a:pt x="274607" y="9862"/>
                    </a:cubicBezTo>
                    <a:cubicBezTo>
                      <a:pt x="275291" y="6759"/>
                      <a:pt x="273329" y="3688"/>
                      <a:pt x="270226" y="3004"/>
                    </a:cubicBezTo>
                    <a:cubicBezTo>
                      <a:pt x="223839" y="-7473"/>
                      <a:pt x="73725" y="3671"/>
                      <a:pt x="763" y="131592"/>
                    </a:cubicBezTo>
                    <a:cubicBezTo>
                      <a:pt x="-826" y="134380"/>
                      <a:pt x="146" y="137928"/>
                      <a:pt x="2934" y="139517"/>
                    </a:cubicBezTo>
                    <a:cubicBezTo>
                      <a:pt x="3671" y="139937"/>
                      <a:pt x="4490" y="140190"/>
                      <a:pt x="5335" y="1402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87" name="Freeform: Shape 798"/>
              <p:cNvSpPr/>
              <p:nvPr/>
            </p:nvSpPr>
            <p:spPr>
              <a:xfrm>
                <a:off x="4628160" y="4596840"/>
                <a:ext cx="328680" cy="432000"/>
              </a:xfrm>
              <a:custGeom>
                <a:avLst/>
                <a:gdLst>
                  <a:gd name="textAreaLeft" fmla="*/ 0 w 328680"/>
                  <a:gd name="textAreaRight" fmla="*/ 329040 w 328680"/>
                  <a:gd name="textAreaTop" fmla="*/ 0 h 432000"/>
                  <a:gd name="textAreaBottom" fmla="*/ 432360 h 432000"/>
                </a:gdLst>
                <a:ahLst/>
                <a:rect l="textAreaLeft" t="textAreaTop" r="textAreaRight" b="textAreaBottom"/>
                <a:pathLst>
                  <a:path w="271771" h="357046">
                    <a:moveTo>
                      <a:pt x="16250" y="357047"/>
                    </a:moveTo>
                    <a:cubicBezTo>
                      <a:pt x="16250" y="357047"/>
                      <a:pt x="33776" y="242747"/>
                      <a:pt x="161125" y="159117"/>
                    </a:cubicBezTo>
                    <a:cubicBezTo>
                      <a:pt x="190036" y="138412"/>
                      <a:pt x="217676" y="115987"/>
                      <a:pt x="243897" y="91966"/>
                    </a:cubicBezTo>
                    <a:cubicBezTo>
                      <a:pt x="291522" y="51770"/>
                      <a:pt x="275806" y="3574"/>
                      <a:pt x="214370" y="240"/>
                    </a:cubicBezTo>
                    <a:cubicBezTo>
                      <a:pt x="123120" y="-4713"/>
                      <a:pt x="51206" y="67582"/>
                      <a:pt x="15488" y="166070"/>
                    </a:cubicBezTo>
                    <a:cubicBezTo>
                      <a:pt x="-5420" y="228056"/>
                      <a:pt x="-5152" y="295230"/>
                      <a:pt x="16250" y="357046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88" name="Freeform: Shape 799"/>
              <p:cNvSpPr/>
              <p:nvPr/>
            </p:nvSpPr>
            <p:spPr>
              <a:xfrm>
                <a:off x="4628160" y="4627800"/>
                <a:ext cx="281520" cy="352080"/>
              </a:xfrm>
              <a:custGeom>
                <a:avLst/>
                <a:gdLst>
                  <a:gd name="textAreaLeft" fmla="*/ 0 w 281520"/>
                  <a:gd name="textAreaRight" fmla="*/ 281880 w 281520"/>
                  <a:gd name="textAreaTop" fmla="*/ 0 h 352080"/>
                  <a:gd name="textAreaBottom" fmla="*/ 352440 h 352080"/>
                </a:gdLst>
                <a:ahLst/>
                <a:rect l="textAreaLeft" t="textAreaTop" r="textAreaRight" b="textAreaBottom"/>
                <a:pathLst>
                  <a:path w="232680" h="291105">
                    <a:moveTo>
                      <a:pt x="5316" y="291087"/>
                    </a:moveTo>
                    <a:cubicBezTo>
                      <a:pt x="8277" y="291325"/>
                      <a:pt x="10927" y="289255"/>
                      <a:pt x="11412" y="286324"/>
                    </a:cubicBezTo>
                    <a:cubicBezTo>
                      <a:pt x="41225" y="102111"/>
                      <a:pt x="188863" y="18577"/>
                      <a:pt x="228011" y="11338"/>
                    </a:cubicBezTo>
                    <a:cubicBezTo>
                      <a:pt x="231114" y="10759"/>
                      <a:pt x="233161" y="7774"/>
                      <a:pt x="232583" y="4670"/>
                    </a:cubicBezTo>
                    <a:cubicBezTo>
                      <a:pt x="232004" y="1566"/>
                      <a:pt x="229019" y="-481"/>
                      <a:pt x="225915" y="98"/>
                    </a:cubicBezTo>
                    <a:cubicBezTo>
                      <a:pt x="178290" y="8861"/>
                      <a:pt x="30557" y="95920"/>
                      <a:pt x="77" y="284419"/>
                    </a:cubicBezTo>
                    <a:cubicBezTo>
                      <a:pt x="-439" y="287574"/>
                      <a:pt x="1688" y="290552"/>
                      <a:pt x="4840" y="2910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189" name="Graphic 783"/>
            <p:cNvGrpSpPr/>
            <p:nvPr/>
          </p:nvGrpSpPr>
          <p:grpSpPr>
            <a:xfrm>
              <a:off x="567360" y="4265640"/>
              <a:ext cx="748080" cy="1135440"/>
              <a:chOff x="567360" y="4265640"/>
              <a:chExt cx="748080" cy="1135440"/>
            </a:xfrm>
          </p:grpSpPr>
          <p:sp>
            <p:nvSpPr>
              <p:cNvPr id="3190" name="Freeform: Shape 801"/>
              <p:cNvSpPr/>
              <p:nvPr/>
            </p:nvSpPr>
            <p:spPr>
              <a:xfrm>
                <a:off x="655920" y="4265640"/>
                <a:ext cx="633960" cy="969480"/>
              </a:xfrm>
              <a:custGeom>
                <a:avLst/>
                <a:gdLst>
                  <a:gd name="textAreaLeft" fmla="*/ 0 w 633960"/>
                  <a:gd name="textAreaRight" fmla="*/ 634320 w 633960"/>
                  <a:gd name="textAreaTop" fmla="*/ 0 h 969480"/>
                  <a:gd name="textAreaBottom" fmla="*/ 969840 h 969480"/>
                </a:gdLst>
                <a:ahLst/>
                <a:rect l="textAreaLeft" t="textAreaTop" r="textAreaRight" b="textAreaBottom"/>
                <a:pathLst>
                  <a:path w="523871" h="800768">
                    <a:moveTo>
                      <a:pt x="435555" y="800769"/>
                    </a:moveTo>
                    <a:lnTo>
                      <a:pt x="513184" y="772861"/>
                    </a:lnTo>
                    <a:cubicBezTo>
                      <a:pt x="513184" y="772861"/>
                      <a:pt x="536044" y="603220"/>
                      <a:pt x="514898" y="463870"/>
                    </a:cubicBezTo>
                    <a:cubicBezTo>
                      <a:pt x="483371" y="255272"/>
                      <a:pt x="306777" y="53247"/>
                      <a:pt x="180952" y="14194"/>
                    </a:cubicBezTo>
                    <a:cubicBezTo>
                      <a:pt x="-51077" y="-57815"/>
                      <a:pt x="-49267" y="161451"/>
                      <a:pt x="125421" y="283656"/>
                    </a:cubicBezTo>
                    <a:cubicBezTo>
                      <a:pt x="277250" y="389860"/>
                      <a:pt x="412600" y="548832"/>
                      <a:pt x="435555" y="800769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91" name="Freeform: Shape 802"/>
              <p:cNvSpPr/>
              <p:nvPr/>
            </p:nvSpPr>
            <p:spPr>
              <a:xfrm>
                <a:off x="835560" y="4393800"/>
                <a:ext cx="414360" cy="829440"/>
              </a:xfrm>
              <a:custGeom>
                <a:avLst/>
                <a:gdLst>
                  <a:gd name="textAreaLeft" fmla="*/ 0 w 414360"/>
                  <a:gd name="textAreaRight" fmla="*/ 414720 w 414360"/>
                  <a:gd name="textAreaTop" fmla="*/ 0 h 829440"/>
                  <a:gd name="textAreaBottom" fmla="*/ 829800 h 829440"/>
                </a:gdLst>
                <a:ahLst/>
                <a:rect l="textAreaLeft" t="textAreaTop" r="textAreaRight" b="textAreaBottom"/>
                <a:pathLst>
                  <a:path w="342600" h="685258">
                    <a:moveTo>
                      <a:pt x="325240" y="685223"/>
                    </a:moveTo>
                    <a:lnTo>
                      <a:pt x="324287" y="685223"/>
                    </a:lnTo>
                    <a:cubicBezTo>
                      <a:pt x="319499" y="683961"/>
                      <a:pt x="316477" y="679241"/>
                      <a:pt x="317334" y="674364"/>
                    </a:cubicBezTo>
                    <a:cubicBezTo>
                      <a:pt x="358958" y="483864"/>
                      <a:pt x="211035" y="123343"/>
                      <a:pt x="3009" y="16472"/>
                    </a:cubicBezTo>
                    <a:cubicBezTo>
                      <a:pt x="-828" y="12874"/>
                      <a:pt x="-1021" y="6846"/>
                      <a:pt x="2578" y="3009"/>
                    </a:cubicBezTo>
                    <a:cubicBezTo>
                      <a:pt x="4830" y="608"/>
                      <a:pt x="8162" y="-460"/>
                      <a:pt x="11391" y="185"/>
                    </a:cubicBezTo>
                    <a:cubicBezTo>
                      <a:pt x="226084" y="110389"/>
                      <a:pt x="378484" y="481578"/>
                      <a:pt x="335241" y="678270"/>
                    </a:cubicBezTo>
                    <a:cubicBezTo>
                      <a:pt x="334018" y="682695"/>
                      <a:pt x="329813" y="685618"/>
                      <a:pt x="325240" y="6852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92" name="Freeform: Shape 803"/>
              <p:cNvSpPr/>
              <p:nvPr/>
            </p:nvSpPr>
            <p:spPr>
              <a:xfrm>
                <a:off x="567360" y="4758840"/>
                <a:ext cx="748080" cy="642240"/>
              </a:xfrm>
              <a:custGeom>
                <a:avLst/>
                <a:gdLst>
                  <a:gd name="textAreaLeft" fmla="*/ 0 w 748080"/>
                  <a:gd name="textAreaRight" fmla="*/ 748440 w 748080"/>
                  <a:gd name="textAreaTop" fmla="*/ 0 h 642240"/>
                  <a:gd name="textAreaBottom" fmla="*/ 642600 h 642240"/>
                </a:gdLst>
                <a:ahLst/>
                <a:rect l="textAreaLeft" t="textAreaTop" r="textAreaRight" b="textAreaBottom"/>
                <a:pathLst>
                  <a:path w="618076" h="530598">
                    <a:moveTo>
                      <a:pt x="610336" y="502530"/>
                    </a:moveTo>
                    <a:cubicBezTo>
                      <a:pt x="614146" y="479956"/>
                      <a:pt x="616432" y="446809"/>
                      <a:pt x="617099" y="438617"/>
                    </a:cubicBezTo>
                    <a:cubicBezTo>
                      <a:pt x="619903" y="409691"/>
                      <a:pt x="616659" y="380498"/>
                      <a:pt x="607574" y="352892"/>
                    </a:cubicBezTo>
                    <a:cubicBezTo>
                      <a:pt x="603383" y="340891"/>
                      <a:pt x="595096" y="329175"/>
                      <a:pt x="593572" y="316888"/>
                    </a:cubicBezTo>
                    <a:cubicBezTo>
                      <a:pt x="592048" y="304600"/>
                      <a:pt x="594906" y="293647"/>
                      <a:pt x="591762" y="281455"/>
                    </a:cubicBezTo>
                    <a:cubicBezTo>
                      <a:pt x="585700" y="256903"/>
                      <a:pt x="570012" y="235825"/>
                      <a:pt x="548233" y="222971"/>
                    </a:cubicBezTo>
                    <a:cubicBezTo>
                      <a:pt x="527469" y="211065"/>
                      <a:pt x="500608" y="205731"/>
                      <a:pt x="488892" y="184871"/>
                    </a:cubicBezTo>
                    <a:cubicBezTo>
                      <a:pt x="481082" y="170774"/>
                      <a:pt x="482892" y="153534"/>
                      <a:pt x="483558" y="137246"/>
                    </a:cubicBezTo>
                    <a:cubicBezTo>
                      <a:pt x="484511" y="112672"/>
                      <a:pt x="481558" y="86192"/>
                      <a:pt x="465747" y="67333"/>
                    </a:cubicBezTo>
                    <a:cubicBezTo>
                      <a:pt x="445363" y="42949"/>
                      <a:pt x="409740" y="38186"/>
                      <a:pt x="378212" y="41425"/>
                    </a:cubicBezTo>
                    <a:cubicBezTo>
                      <a:pt x="346684" y="44663"/>
                      <a:pt x="315442" y="54093"/>
                      <a:pt x="283819" y="51521"/>
                    </a:cubicBezTo>
                    <a:cubicBezTo>
                      <a:pt x="230384" y="47140"/>
                      <a:pt x="184759" y="9230"/>
                      <a:pt x="131419" y="1420"/>
                    </a:cubicBezTo>
                    <a:cubicBezTo>
                      <a:pt x="112600" y="-1060"/>
                      <a:pt x="93494" y="-287"/>
                      <a:pt x="74936" y="3706"/>
                    </a:cubicBezTo>
                    <a:cubicBezTo>
                      <a:pt x="47504" y="9421"/>
                      <a:pt x="19405" y="22756"/>
                      <a:pt x="6642" y="47711"/>
                    </a:cubicBezTo>
                    <a:cubicBezTo>
                      <a:pt x="-3928" y="71593"/>
                      <a:pt x="-1780" y="99189"/>
                      <a:pt x="12357" y="121149"/>
                    </a:cubicBezTo>
                    <a:cubicBezTo>
                      <a:pt x="27120" y="145628"/>
                      <a:pt x="50457" y="160964"/>
                      <a:pt x="75126" y="174394"/>
                    </a:cubicBezTo>
                    <a:cubicBezTo>
                      <a:pt x="99796" y="187824"/>
                      <a:pt x="118751" y="202492"/>
                      <a:pt x="106273" y="234306"/>
                    </a:cubicBezTo>
                    <a:cubicBezTo>
                      <a:pt x="101928" y="243299"/>
                      <a:pt x="99127" y="252959"/>
                      <a:pt x="97986" y="262881"/>
                    </a:cubicBezTo>
                    <a:cubicBezTo>
                      <a:pt x="98292" y="280859"/>
                      <a:pt x="108120" y="297323"/>
                      <a:pt x="123799" y="306125"/>
                    </a:cubicBezTo>
                    <a:cubicBezTo>
                      <a:pt x="139206" y="314348"/>
                      <a:pt x="155939" y="319797"/>
                      <a:pt x="173234" y="322222"/>
                    </a:cubicBezTo>
                    <a:lnTo>
                      <a:pt x="233908" y="334604"/>
                    </a:lnTo>
                    <a:cubicBezTo>
                      <a:pt x="251529" y="338224"/>
                      <a:pt x="273246" y="346225"/>
                      <a:pt x="274104" y="364227"/>
                    </a:cubicBezTo>
                    <a:cubicBezTo>
                      <a:pt x="274675" y="375371"/>
                      <a:pt x="266388" y="384706"/>
                      <a:pt x="262007" y="394993"/>
                    </a:cubicBezTo>
                    <a:cubicBezTo>
                      <a:pt x="254600" y="416711"/>
                      <a:pt x="260901" y="440754"/>
                      <a:pt x="278009" y="456048"/>
                    </a:cubicBezTo>
                    <a:cubicBezTo>
                      <a:pt x="295089" y="470733"/>
                      <a:pt x="316270" y="479811"/>
                      <a:pt x="338683" y="482051"/>
                    </a:cubicBezTo>
                    <a:cubicBezTo>
                      <a:pt x="360876" y="485290"/>
                      <a:pt x="383355" y="484909"/>
                      <a:pt x="405358" y="487385"/>
                    </a:cubicBezTo>
                    <a:cubicBezTo>
                      <a:pt x="439782" y="491323"/>
                      <a:pt x="473055" y="502177"/>
                      <a:pt x="503180" y="519294"/>
                    </a:cubicBezTo>
                    <a:cubicBezTo>
                      <a:pt x="510641" y="524239"/>
                      <a:pt x="518839" y="527969"/>
                      <a:pt x="527469" y="530343"/>
                    </a:cubicBezTo>
                    <a:cubicBezTo>
                      <a:pt x="540423" y="532819"/>
                      <a:pt x="607955" y="516817"/>
                      <a:pt x="610336" y="502530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93" name="Freeform: Shape 804"/>
              <p:cNvSpPr/>
              <p:nvPr/>
            </p:nvSpPr>
            <p:spPr>
              <a:xfrm>
                <a:off x="567360" y="4758840"/>
                <a:ext cx="748080" cy="642240"/>
              </a:xfrm>
              <a:custGeom>
                <a:avLst/>
                <a:gdLst>
                  <a:gd name="textAreaLeft" fmla="*/ 0 w 748080"/>
                  <a:gd name="textAreaRight" fmla="*/ 748440 w 748080"/>
                  <a:gd name="textAreaTop" fmla="*/ 0 h 642240"/>
                  <a:gd name="textAreaBottom" fmla="*/ 642600 h 642240"/>
                </a:gdLst>
                <a:ahLst/>
                <a:rect l="textAreaLeft" t="textAreaTop" r="textAreaRight" b="textAreaBottom"/>
                <a:pathLst>
                  <a:path w="618076" h="530598">
                    <a:moveTo>
                      <a:pt x="610336" y="502530"/>
                    </a:moveTo>
                    <a:cubicBezTo>
                      <a:pt x="614146" y="479956"/>
                      <a:pt x="616432" y="446809"/>
                      <a:pt x="617099" y="438617"/>
                    </a:cubicBezTo>
                    <a:cubicBezTo>
                      <a:pt x="619903" y="409691"/>
                      <a:pt x="616659" y="380498"/>
                      <a:pt x="607574" y="352892"/>
                    </a:cubicBezTo>
                    <a:cubicBezTo>
                      <a:pt x="603383" y="340891"/>
                      <a:pt x="595096" y="329175"/>
                      <a:pt x="593572" y="316888"/>
                    </a:cubicBezTo>
                    <a:cubicBezTo>
                      <a:pt x="592048" y="304600"/>
                      <a:pt x="594906" y="293647"/>
                      <a:pt x="591762" y="281455"/>
                    </a:cubicBezTo>
                    <a:cubicBezTo>
                      <a:pt x="585700" y="256903"/>
                      <a:pt x="570012" y="235825"/>
                      <a:pt x="548233" y="222971"/>
                    </a:cubicBezTo>
                    <a:cubicBezTo>
                      <a:pt x="527469" y="211065"/>
                      <a:pt x="500608" y="205731"/>
                      <a:pt x="488892" y="184871"/>
                    </a:cubicBezTo>
                    <a:cubicBezTo>
                      <a:pt x="481082" y="170774"/>
                      <a:pt x="482892" y="153534"/>
                      <a:pt x="483558" y="137246"/>
                    </a:cubicBezTo>
                    <a:cubicBezTo>
                      <a:pt x="484511" y="112672"/>
                      <a:pt x="481558" y="86192"/>
                      <a:pt x="465747" y="67333"/>
                    </a:cubicBezTo>
                    <a:cubicBezTo>
                      <a:pt x="445363" y="42949"/>
                      <a:pt x="409740" y="38186"/>
                      <a:pt x="378212" y="41425"/>
                    </a:cubicBezTo>
                    <a:cubicBezTo>
                      <a:pt x="346684" y="44663"/>
                      <a:pt x="315442" y="54093"/>
                      <a:pt x="283819" y="51521"/>
                    </a:cubicBezTo>
                    <a:cubicBezTo>
                      <a:pt x="230384" y="47140"/>
                      <a:pt x="184759" y="9230"/>
                      <a:pt x="131419" y="1420"/>
                    </a:cubicBezTo>
                    <a:cubicBezTo>
                      <a:pt x="112600" y="-1060"/>
                      <a:pt x="93494" y="-287"/>
                      <a:pt x="74936" y="3706"/>
                    </a:cubicBezTo>
                    <a:cubicBezTo>
                      <a:pt x="47504" y="9421"/>
                      <a:pt x="19405" y="22756"/>
                      <a:pt x="6642" y="47711"/>
                    </a:cubicBezTo>
                    <a:cubicBezTo>
                      <a:pt x="-3928" y="71593"/>
                      <a:pt x="-1780" y="99189"/>
                      <a:pt x="12357" y="121149"/>
                    </a:cubicBezTo>
                    <a:cubicBezTo>
                      <a:pt x="27120" y="145628"/>
                      <a:pt x="50457" y="160964"/>
                      <a:pt x="75126" y="174394"/>
                    </a:cubicBezTo>
                    <a:cubicBezTo>
                      <a:pt x="99796" y="187824"/>
                      <a:pt x="118751" y="202492"/>
                      <a:pt x="106273" y="234306"/>
                    </a:cubicBezTo>
                    <a:cubicBezTo>
                      <a:pt x="101928" y="243299"/>
                      <a:pt x="99127" y="252959"/>
                      <a:pt x="97986" y="262881"/>
                    </a:cubicBezTo>
                    <a:cubicBezTo>
                      <a:pt x="98292" y="280859"/>
                      <a:pt x="108120" y="297323"/>
                      <a:pt x="123799" y="306125"/>
                    </a:cubicBezTo>
                    <a:cubicBezTo>
                      <a:pt x="139206" y="314348"/>
                      <a:pt x="155939" y="319797"/>
                      <a:pt x="173234" y="322222"/>
                    </a:cubicBezTo>
                    <a:lnTo>
                      <a:pt x="233908" y="334604"/>
                    </a:lnTo>
                    <a:cubicBezTo>
                      <a:pt x="251529" y="338224"/>
                      <a:pt x="273246" y="346225"/>
                      <a:pt x="274104" y="364227"/>
                    </a:cubicBezTo>
                    <a:cubicBezTo>
                      <a:pt x="274675" y="375371"/>
                      <a:pt x="266388" y="384706"/>
                      <a:pt x="262007" y="394993"/>
                    </a:cubicBezTo>
                    <a:cubicBezTo>
                      <a:pt x="254600" y="416711"/>
                      <a:pt x="260901" y="440754"/>
                      <a:pt x="278009" y="456048"/>
                    </a:cubicBezTo>
                    <a:cubicBezTo>
                      <a:pt x="295089" y="470733"/>
                      <a:pt x="316270" y="479811"/>
                      <a:pt x="338683" y="482051"/>
                    </a:cubicBezTo>
                    <a:cubicBezTo>
                      <a:pt x="360876" y="485290"/>
                      <a:pt x="383355" y="484909"/>
                      <a:pt x="405358" y="487385"/>
                    </a:cubicBezTo>
                    <a:cubicBezTo>
                      <a:pt x="439782" y="491323"/>
                      <a:pt x="473055" y="502177"/>
                      <a:pt x="503180" y="519294"/>
                    </a:cubicBezTo>
                    <a:cubicBezTo>
                      <a:pt x="510641" y="524239"/>
                      <a:pt x="518839" y="527969"/>
                      <a:pt x="527469" y="530343"/>
                    </a:cubicBezTo>
                    <a:cubicBezTo>
                      <a:pt x="540423" y="532819"/>
                      <a:pt x="607955" y="516817"/>
                      <a:pt x="610336" y="5025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194" name="Freeform: Shape 805"/>
              <p:cNvSpPr/>
              <p:nvPr/>
            </p:nvSpPr>
            <p:spPr>
              <a:xfrm>
                <a:off x="631800" y="4819680"/>
                <a:ext cx="640800" cy="572760"/>
              </a:xfrm>
              <a:custGeom>
                <a:avLst/>
                <a:gdLst>
                  <a:gd name="textAreaLeft" fmla="*/ 0 w 640800"/>
                  <a:gd name="textAreaRight" fmla="*/ 641160 w 640800"/>
                  <a:gd name="textAreaTop" fmla="*/ 0 h 572760"/>
                  <a:gd name="textAreaBottom" fmla="*/ 573120 h 572760"/>
                </a:gdLst>
                <a:ahLst/>
                <a:rect l="textAreaLeft" t="textAreaTop" r="textAreaRight" b="textAreaBottom"/>
                <a:pathLst>
                  <a:path w="529530" h="473120">
                    <a:moveTo>
                      <a:pt x="520521" y="473083"/>
                    </a:moveTo>
                    <a:cubicBezTo>
                      <a:pt x="517305" y="472846"/>
                      <a:pt x="514518" y="470765"/>
                      <a:pt x="513377" y="467749"/>
                    </a:cubicBezTo>
                    <a:cubicBezTo>
                      <a:pt x="437177" y="267057"/>
                      <a:pt x="256774" y="106561"/>
                      <a:pt x="4837" y="15978"/>
                    </a:cubicBezTo>
                    <a:cubicBezTo>
                      <a:pt x="643" y="14019"/>
                      <a:pt x="-1169" y="9031"/>
                      <a:pt x="789" y="4836"/>
                    </a:cubicBezTo>
                    <a:cubicBezTo>
                      <a:pt x="2494" y="1186"/>
                      <a:pt x="6554" y="-735"/>
                      <a:pt x="10457" y="261"/>
                    </a:cubicBezTo>
                    <a:cubicBezTo>
                      <a:pt x="267061" y="92559"/>
                      <a:pt x="451274" y="256579"/>
                      <a:pt x="528998" y="461843"/>
                    </a:cubicBezTo>
                    <a:cubicBezTo>
                      <a:pt x="530610" y="466156"/>
                      <a:pt x="528441" y="470962"/>
                      <a:pt x="524140" y="472606"/>
                    </a:cubicBezTo>
                    <a:cubicBezTo>
                      <a:pt x="522986" y="473039"/>
                      <a:pt x="521748" y="473201"/>
                      <a:pt x="520521" y="4730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3195" name="Graphic 783"/>
          <p:cNvGrpSpPr/>
          <p:nvPr/>
        </p:nvGrpSpPr>
        <p:grpSpPr>
          <a:xfrm>
            <a:off x="1185840" y="1396080"/>
            <a:ext cx="3860280" cy="5211360"/>
            <a:chOff x="1185840" y="1396080"/>
            <a:chExt cx="3860280" cy="5211360"/>
          </a:xfrm>
        </p:grpSpPr>
        <p:sp>
          <p:nvSpPr>
            <p:cNvPr id="3196" name="Freeform: Shape 807"/>
            <p:cNvSpPr/>
            <p:nvPr/>
          </p:nvSpPr>
          <p:spPr>
            <a:xfrm>
              <a:off x="1185840" y="1396080"/>
              <a:ext cx="1895760" cy="3981960"/>
            </a:xfrm>
            <a:custGeom>
              <a:avLst/>
              <a:gdLst>
                <a:gd name="textAreaLeft" fmla="*/ 0 w 1895760"/>
                <a:gd name="textAreaRight" fmla="*/ 1896120 w 1895760"/>
                <a:gd name="textAreaTop" fmla="*/ 0 h 3981960"/>
                <a:gd name="textAreaBottom" fmla="*/ 3982320 h 3981960"/>
              </a:gdLst>
              <a:ahLst/>
              <a:rect l="textAreaLeft" t="textAreaTop" r="textAreaRight" b="textAreaBottom"/>
              <a:pathLst>
                <a:path w="1565719" h="3288498">
                  <a:moveTo>
                    <a:pt x="50197" y="3284216"/>
                  </a:moveTo>
                  <a:lnTo>
                    <a:pt x="18098" y="3265833"/>
                  </a:lnTo>
                  <a:cubicBezTo>
                    <a:pt x="7401" y="3258838"/>
                    <a:pt x="679" y="3247163"/>
                    <a:pt x="0" y="3234400"/>
                  </a:cubicBezTo>
                  <a:lnTo>
                    <a:pt x="0" y="879248"/>
                  </a:lnTo>
                  <a:cubicBezTo>
                    <a:pt x="685" y="866463"/>
                    <a:pt x="7448" y="854778"/>
                    <a:pt x="18193" y="847816"/>
                  </a:cubicBezTo>
                  <a:lnTo>
                    <a:pt x="1479518" y="4282"/>
                  </a:lnTo>
                  <a:cubicBezTo>
                    <a:pt x="1490908" y="-1427"/>
                    <a:pt x="1504324" y="-1427"/>
                    <a:pt x="1515713" y="4282"/>
                  </a:cubicBezTo>
                  <a:lnTo>
                    <a:pt x="1547527" y="22665"/>
                  </a:lnTo>
                  <a:cubicBezTo>
                    <a:pt x="1558283" y="29617"/>
                    <a:pt x="1565050" y="41308"/>
                    <a:pt x="1565720" y="54098"/>
                  </a:cubicBezTo>
                  <a:lnTo>
                    <a:pt x="1565720" y="2409154"/>
                  </a:lnTo>
                  <a:cubicBezTo>
                    <a:pt x="1565050" y="2421944"/>
                    <a:pt x="1558283" y="2433635"/>
                    <a:pt x="1547527" y="2440586"/>
                  </a:cubicBezTo>
                  <a:lnTo>
                    <a:pt x="86487" y="3284216"/>
                  </a:lnTo>
                  <a:cubicBezTo>
                    <a:pt x="75064" y="3289927"/>
                    <a:pt x="61619" y="3289927"/>
                    <a:pt x="50197" y="3284216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97" name="Freeform: Shape 808"/>
            <p:cNvSpPr/>
            <p:nvPr/>
          </p:nvSpPr>
          <p:spPr>
            <a:xfrm>
              <a:off x="1185840" y="1396080"/>
              <a:ext cx="1895760" cy="3981960"/>
            </a:xfrm>
            <a:custGeom>
              <a:avLst/>
              <a:gdLst>
                <a:gd name="textAreaLeft" fmla="*/ 0 w 1895760"/>
                <a:gd name="textAreaRight" fmla="*/ 1896120 w 1895760"/>
                <a:gd name="textAreaTop" fmla="*/ 0 h 3981960"/>
                <a:gd name="textAreaBottom" fmla="*/ 3982320 h 3981960"/>
              </a:gdLst>
              <a:ahLst/>
              <a:rect l="textAreaLeft" t="textAreaTop" r="textAreaRight" b="textAreaBottom"/>
              <a:pathLst>
                <a:path w="1565719" h="3288498">
                  <a:moveTo>
                    <a:pt x="50197" y="3284216"/>
                  </a:moveTo>
                  <a:lnTo>
                    <a:pt x="18098" y="3265833"/>
                  </a:lnTo>
                  <a:cubicBezTo>
                    <a:pt x="7401" y="3258838"/>
                    <a:pt x="679" y="3247163"/>
                    <a:pt x="0" y="3234400"/>
                  </a:cubicBezTo>
                  <a:lnTo>
                    <a:pt x="0" y="879248"/>
                  </a:lnTo>
                  <a:cubicBezTo>
                    <a:pt x="685" y="866463"/>
                    <a:pt x="7448" y="854778"/>
                    <a:pt x="18193" y="847816"/>
                  </a:cubicBezTo>
                  <a:lnTo>
                    <a:pt x="1479518" y="4282"/>
                  </a:lnTo>
                  <a:cubicBezTo>
                    <a:pt x="1490908" y="-1427"/>
                    <a:pt x="1504324" y="-1427"/>
                    <a:pt x="1515713" y="4282"/>
                  </a:cubicBezTo>
                  <a:lnTo>
                    <a:pt x="1547527" y="22665"/>
                  </a:lnTo>
                  <a:cubicBezTo>
                    <a:pt x="1558283" y="29617"/>
                    <a:pt x="1565050" y="41308"/>
                    <a:pt x="1565720" y="54098"/>
                  </a:cubicBezTo>
                  <a:lnTo>
                    <a:pt x="1565720" y="2409154"/>
                  </a:lnTo>
                  <a:cubicBezTo>
                    <a:pt x="1565050" y="2421944"/>
                    <a:pt x="1558283" y="2433635"/>
                    <a:pt x="1547527" y="2440586"/>
                  </a:cubicBezTo>
                  <a:lnTo>
                    <a:pt x="86487" y="3284216"/>
                  </a:lnTo>
                  <a:cubicBezTo>
                    <a:pt x="75064" y="3289927"/>
                    <a:pt x="61619" y="3289927"/>
                    <a:pt x="50197" y="3284216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98" name="Freeform: Shape 809"/>
            <p:cNvSpPr/>
            <p:nvPr/>
          </p:nvSpPr>
          <p:spPr>
            <a:xfrm>
              <a:off x="1192320" y="1396080"/>
              <a:ext cx="1888920" cy="1090440"/>
            </a:xfrm>
            <a:custGeom>
              <a:avLst/>
              <a:gdLst>
                <a:gd name="textAreaLeft" fmla="*/ 0 w 1888920"/>
                <a:gd name="textAreaRight" fmla="*/ 1889280 w 1888920"/>
                <a:gd name="textAreaTop" fmla="*/ 0 h 1090440"/>
                <a:gd name="textAreaBottom" fmla="*/ 1090800 h 1090440"/>
              </a:gdLst>
              <a:ahLst/>
              <a:rect l="textAreaLeft" t="textAreaTop" r="textAreaRight" b="textAreaBottom"/>
              <a:pathLst>
                <a:path w="1560004" h="900585">
                  <a:moveTo>
                    <a:pt x="1560004" y="51051"/>
                  </a:moveTo>
                  <a:cubicBezTo>
                    <a:pt x="1558671" y="41526"/>
                    <a:pt x="1551051" y="38192"/>
                    <a:pt x="1542002" y="43526"/>
                  </a:cubicBezTo>
                  <a:lnTo>
                    <a:pt x="80963" y="887060"/>
                  </a:lnTo>
                  <a:cubicBezTo>
                    <a:pt x="75582" y="890384"/>
                    <a:pt x="71152" y="895044"/>
                    <a:pt x="68104" y="900586"/>
                  </a:cubicBezTo>
                  <a:lnTo>
                    <a:pt x="0" y="861533"/>
                  </a:lnTo>
                  <a:cubicBezTo>
                    <a:pt x="3085" y="856074"/>
                    <a:pt x="7469" y="851461"/>
                    <a:pt x="12763" y="848103"/>
                  </a:cubicBezTo>
                  <a:lnTo>
                    <a:pt x="1473899" y="4283"/>
                  </a:lnTo>
                  <a:cubicBezTo>
                    <a:pt x="1485322" y="-1428"/>
                    <a:pt x="1498766" y="-1428"/>
                    <a:pt x="1510189" y="4283"/>
                  </a:cubicBezTo>
                  <a:lnTo>
                    <a:pt x="1542002" y="22666"/>
                  </a:lnTo>
                  <a:cubicBezTo>
                    <a:pt x="1551797" y="29108"/>
                    <a:pt x="1558353" y="39445"/>
                    <a:pt x="1560005" y="5105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99" name="Freeform: Shape 810"/>
            <p:cNvSpPr/>
            <p:nvPr/>
          </p:nvSpPr>
          <p:spPr>
            <a:xfrm>
              <a:off x="1192320" y="1396080"/>
              <a:ext cx="1888920" cy="1090440"/>
            </a:xfrm>
            <a:custGeom>
              <a:avLst/>
              <a:gdLst>
                <a:gd name="textAreaLeft" fmla="*/ 0 w 1888920"/>
                <a:gd name="textAreaRight" fmla="*/ 1889280 w 1888920"/>
                <a:gd name="textAreaTop" fmla="*/ 0 h 1090440"/>
                <a:gd name="textAreaBottom" fmla="*/ 1090800 h 1090440"/>
              </a:gdLst>
              <a:ahLst/>
              <a:rect l="textAreaLeft" t="textAreaTop" r="textAreaRight" b="textAreaBottom"/>
              <a:pathLst>
                <a:path w="1560004" h="900585">
                  <a:moveTo>
                    <a:pt x="1560004" y="51051"/>
                  </a:moveTo>
                  <a:cubicBezTo>
                    <a:pt x="1558671" y="41526"/>
                    <a:pt x="1551051" y="38192"/>
                    <a:pt x="1542002" y="43526"/>
                  </a:cubicBezTo>
                  <a:lnTo>
                    <a:pt x="80963" y="887060"/>
                  </a:lnTo>
                  <a:cubicBezTo>
                    <a:pt x="75582" y="890384"/>
                    <a:pt x="71152" y="895044"/>
                    <a:pt x="68104" y="900586"/>
                  </a:cubicBezTo>
                  <a:lnTo>
                    <a:pt x="0" y="861533"/>
                  </a:lnTo>
                  <a:cubicBezTo>
                    <a:pt x="3085" y="856074"/>
                    <a:pt x="7469" y="851461"/>
                    <a:pt x="12763" y="848103"/>
                  </a:cubicBezTo>
                  <a:lnTo>
                    <a:pt x="1473899" y="4283"/>
                  </a:lnTo>
                  <a:cubicBezTo>
                    <a:pt x="1485322" y="-1428"/>
                    <a:pt x="1498766" y="-1428"/>
                    <a:pt x="1510189" y="4283"/>
                  </a:cubicBezTo>
                  <a:lnTo>
                    <a:pt x="1542002" y="22666"/>
                  </a:lnTo>
                  <a:cubicBezTo>
                    <a:pt x="1551797" y="29108"/>
                    <a:pt x="1558353" y="39445"/>
                    <a:pt x="1560005" y="5105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0" name="Freeform: Shape 811"/>
            <p:cNvSpPr/>
            <p:nvPr/>
          </p:nvSpPr>
          <p:spPr>
            <a:xfrm>
              <a:off x="1185840" y="2439360"/>
              <a:ext cx="100440" cy="29383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2938320"/>
                <a:gd name="textAreaBottom" fmla="*/ 2938680 h 2938320"/>
              </a:gdLst>
              <a:ahLst/>
              <a:rect l="textAreaLeft" t="textAreaTop" r="textAreaRight" b="textAreaBottom"/>
              <a:pathLst>
                <a:path w="83248" h="2426637">
                  <a:moveTo>
                    <a:pt x="83248" y="2424398"/>
                  </a:moveTo>
                  <a:lnTo>
                    <a:pt x="82201" y="2424398"/>
                  </a:lnTo>
                  <a:lnTo>
                    <a:pt x="80296" y="2425065"/>
                  </a:lnTo>
                  <a:lnTo>
                    <a:pt x="79534" y="2425065"/>
                  </a:lnTo>
                  <a:lnTo>
                    <a:pt x="76200" y="2425922"/>
                  </a:lnTo>
                  <a:lnTo>
                    <a:pt x="76200" y="2425922"/>
                  </a:lnTo>
                  <a:cubicBezTo>
                    <a:pt x="68963" y="2427303"/>
                    <a:pt x="61485" y="2426677"/>
                    <a:pt x="54578" y="2424113"/>
                  </a:cubicBezTo>
                  <a:cubicBezTo>
                    <a:pt x="53195" y="2423625"/>
                    <a:pt x="51857" y="2423020"/>
                    <a:pt x="50578" y="2422303"/>
                  </a:cubicBezTo>
                  <a:lnTo>
                    <a:pt x="18098" y="2404586"/>
                  </a:lnTo>
                  <a:cubicBezTo>
                    <a:pt x="7423" y="2397570"/>
                    <a:pt x="709" y="2385908"/>
                    <a:pt x="0" y="2373154"/>
                  </a:cubicBezTo>
                  <a:lnTo>
                    <a:pt x="0" y="18002"/>
                  </a:lnTo>
                  <a:cubicBezTo>
                    <a:pt x="248" y="11651"/>
                    <a:pt x="2082" y="5462"/>
                    <a:pt x="5334" y="0"/>
                  </a:cubicBezTo>
                  <a:lnTo>
                    <a:pt x="73438" y="39338"/>
                  </a:lnTo>
                  <a:cubicBezTo>
                    <a:pt x="70143" y="44747"/>
                    <a:pt x="68306" y="50916"/>
                    <a:pt x="68104" y="57245"/>
                  </a:cubicBezTo>
                  <a:lnTo>
                    <a:pt x="68104" y="2412492"/>
                  </a:lnTo>
                  <a:cubicBezTo>
                    <a:pt x="67899" y="2415891"/>
                    <a:pt x="68875" y="2419256"/>
                    <a:pt x="70866" y="2422017"/>
                  </a:cubicBezTo>
                  <a:cubicBezTo>
                    <a:pt x="73188" y="2424787"/>
                    <a:pt x="76877" y="2426005"/>
                    <a:pt x="80391" y="242516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1" name="Freeform: Shape 812"/>
            <p:cNvSpPr/>
            <p:nvPr/>
          </p:nvSpPr>
          <p:spPr>
            <a:xfrm>
              <a:off x="1185840" y="2439360"/>
              <a:ext cx="100440" cy="29383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2938320"/>
                <a:gd name="textAreaBottom" fmla="*/ 2938680 h 2938320"/>
              </a:gdLst>
              <a:ahLst/>
              <a:rect l="textAreaLeft" t="textAreaTop" r="textAreaRight" b="textAreaBottom"/>
              <a:pathLst>
                <a:path w="83248" h="2426637">
                  <a:moveTo>
                    <a:pt x="83248" y="2424398"/>
                  </a:moveTo>
                  <a:lnTo>
                    <a:pt x="82201" y="2424398"/>
                  </a:lnTo>
                  <a:lnTo>
                    <a:pt x="80296" y="2425065"/>
                  </a:lnTo>
                  <a:lnTo>
                    <a:pt x="79534" y="2425065"/>
                  </a:lnTo>
                  <a:lnTo>
                    <a:pt x="76200" y="2425922"/>
                  </a:lnTo>
                  <a:lnTo>
                    <a:pt x="76200" y="2425922"/>
                  </a:lnTo>
                  <a:cubicBezTo>
                    <a:pt x="68963" y="2427303"/>
                    <a:pt x="61485" y="2426677"/>
                    <a:pt x="54578" y="2424113"/>
                  </a:cubicBezTo>
                  <a:cubicBezTo>
                    <a:pt x="53195" y="2423625"/>
                    <a:pt x="51857" y="2423020"/>
                    <a:pt x="50578" y="2422303"/>
                  </a:cubicBezTo>
                  <a:lnTo>
                    <a:pt x="18098" y="2404586"/>
                  </a:lnTo>
                  <a:cubicBezTo>
                    <a:pt x="7423" y="2397570"/>
                    <a:pt x="709" y="2385908"/>
                    <a:pt x="0" y="2373154"/>
                  </a:cubicBezTo>
                  <a:lnTo>
                    <a:pt x="0" y="18002"/>
                  </a:lnTo>
                  <a:cubicBezTo>
                    <a:pt x="248" y="11651"/>
                    <a:pt x="2082" y="5462"/>
                    <a:pt x="5334" y="0"/>
                  </a:cubicBezTo>
                  <a:lnTo>
                    <a:pt x="73438" y="39338"/>
                  </a:lnTo>
                  <a:cubicBezTo>
                    <a:pt x="70143" y="44747"/>
                    <a:pt x="68306" y="50916"/>
                    <a:pt x="68104" y="57245"/>
                  </a:cubicBezTo>
                  <a:lnTo>
                    <a:pt x="68104" y="2412492"/>
                  </a:lnTo>
                  <a:cubicBezTo>
                    <a:pt x="67899" y="2415891"/>
                    <a:pt x="68875" y="2419256"/>
                    <a:pt x="70866" y="2422017"/>
                  </a:cubicBezTo>
                  <a:cubicBezTo>
                    <a:pt x="73188" y="2424787"/>
                    <a:pt x="76877" y="2426005"/>
                    <a:pt x="80391" y="242516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2" name="Freeform: Shape 813"/>
            <p:cNvSpPr/>
            <p:nvPr/>
          </p:nvSpPr>
          <p:spPr>
            <a:xfrm>
              <a:off x="1764720" y="1698120"/>
              <a:ext cx="760680" cy="799560"/>
            </a:xfrm>
            <a:custGeom>
              <a:avLst/>
              <a:gdLst>
                <a:gd name="textAreaLeft" fmla="*/ 0 w 760680"/>
                <a:gd name="textAreaRight" fmla="*/ 761040 w 760680"/>
                <a:gd name="textAreaTop" fmla="*/ 0 h 799560"/>
                <a:gd name="textAreaBottom" fmla="*/ 799920 h 799560"/>
              </a:gdLst>
              <a:ahLst/>
              <a:rect l="textAreaLeft" t="textAreaTop" r="textAreaRight" b="textAreaBottom"/>
              <a:pathLst>
                <a:path w="628302" h="660559">
                  <a:moveTo>
                    <a:pt x="117477" y="535496"/>
                  </a:moveTo>
                  <a:cubicBezTo>
                    <a:pt x="116990" y="533032"/>
                    <a:pt x="115875" y="530735"/>
                    <a:pt x="114238" y="528829"/>
                  </a:cubicBezTo>
                  <a:lnTo>
                    <a:pt x="113000" y="527781"/>
                  </a:lnTo>
                  <a:cubicBezTo>
                    <a:pt x="111068" y="526302"/>
                    <a:pt x="108503" y="525941"/>
                    <a:pt x="106237" y="526829"/>
                  </a:cubicBezTo>
                  <a:cubicBezTo>
                    <a:pt x="105371" y="527072"/>
                    <a:pt x="104539" y="527424"/>
                    <a:pt x="103761" y="527876"/>
                  </a:cubicBezTo>
                  <a:cubicBezTo>
                    <a:pt x="99227" y="530986"/>
                    <a:pt x="95662" y="535311"/>
                    <a:pt x="93474" y="540354"/>
                  </a:cubicBezTo>
                  <a:cubicBezTo>
                    <a:pt x="90820" y="546092"/>
                    <a:pt x="89392" y="552321"/>
                    <a:pt x="89283" y="558642"/>
                  </a:cubicBezTo>
                  <a:cubicBezTo>
                    <a:pt x="88872" y="563333"/>
                    <a:pt x="90346" y="567994"/>
                    <a:pt x="93378" y="571596"/>
                  </a:cubicBezTo>
                  <a:cubicBezTo>
                    <a:pt x="96135" y="574444"/>
                    <a:pt x="100574" y="574810"/>
                    <a:pt x="103761" y="572453"/>
                  </a:cubicBezTo>
                  <a:cubicBezTo>
                    <a:pt x="105942" y="571148"/>
                    <a:pt x="107850" y="569434"/>
                    <a:pt x="109380" y="567405"/>
                  </a:cubicBezTo>
                  <a:cubicBezTo>
                    <a:pt x="110856" y="565577"/>
                    <a:pt x="112133" y="563597"/>
                    <a:pt x="113190" y="561499"/>
                  </a:cubicBezTo>
                  <a:cubicBezTo>
                    <a:pt x="116311" y="555620"/>
                    <a:pt x="118038" y="549102"/>
                    <a:pt x="118239" y="542449"/>
                  </a:cubicBezTo>
                  <a:cubicBezTo>
                    <a:pt x="118289" y="540108"/>
                    <a:pt x="118033" y="537771"/>
                    <a:pt x="117477" y="535496"/>
                  </a:cubicBezTo>
                  <a:close/>
                  <a:moveTo>
                    <a:pt x="355030" y="4573"/>
                  </a:moveTo>
                  <a:cubicBezTo>
                    <a:pt x="349725" y="1539"/>
                    <a:pt x="343711" y="-38"/>
                    <a:pt x="337600" y="1"/>
                  </a:cubicBezTo>
                  <a:cubicBezTo>
                    <a:pt x="325945" y="622"/>
                    <a:pt x="314653" y="4266"/>
                    <a:pt x="304834" y="10573"/>
                  </a:cubicBezTo>
                  <a:cubicBezTo>
                    <a:pt x="277491" y="27554"/>
                    <a:pt x="256451" y="53009"/>
                    <a:pt x="244921" y="83059"/>
                  </a:cubicBezTo>
                  <a:cubicBezTo>
                    <a:pt x="243016" y="87345"/>
                    <a:pt x="241207" y="91726"/>
                    <a:pt x="239587" y="96108"/>
                  </a:cubicBezTo>
                  <a:cubicBezTo>
                    <a:pt x="237968" y="100489"/>
                    <a:pt x="236254" y="104871"/>
                    <a:pt x="234825" y="109443"/>
                  </a:cubicBezTo>
                  <a:cubicBezTo>
                    <a:pt x="233396" y="114015"/>
                    <a:pt x="231777" y="118968"/>
                    <a:pt x="230443" y="123159"/>
                  </a:cubicBezTo>
                  <a:cubicBezTo>
                    <a:pt x="229967" y="124683"/>
                    <a:pt x="229491" y="126207"/>
                    <a:pt x="229110" y="127636"/>
                  </a:cubicBezTo>
                  <a:cubicBezTo>
                    <a:pt x="228157" y="130779"/>
                    <a:pt x="227300" y="133732"/>
                    <a:pt x="226443" y="137161"/>
                  </a:cubicBezTo>
                  <a:cubicBezTo>
                    <a:pt x="226497" y="137572"/>
                    <a:pt x="226497" y="137988"/>
                    <a:pt x="226443" y="138399"/>
                  </a:cubicBezTo>
                  <a:lnTo>
                    <a:pt x="221109" y="155163"/>
                  </a:lnTo>
                  <a:cubicBezTo>
                    <a:pt x="220347" y="158306"/>
                    <a:pt x="219585" y="161259"/>
                    <a:pt x="218728" y="164688"/>
                  </a:cubicBezTo>
                  <a:lnTo>
                    <a:pt x="216442" y="173737"/>
                  </a:lnTo>
                  <a:cubicBezTo>
                    <a:pt x="213203" y="185738"/>
                    <a:pt x="209965" y="197263"/>
                    <a:pt x="206250" y="208312"/>
                  </a:cubicBezTo>
                  <a:cubicBezTo>
                    <a:pt x="205583" y="210598"/>
                    <a:pt x="204821" y="212789"/>
                    <a:pt x="203964" y="214980"/>
                  </a:cubicBezTo>
                  <a:cubicBezTo>
                    <a:pt x="203107" y="217171"/>
                    <a:pt x="201773" y="221266"/>
                    <a:pt x="200535" y="224505"/>
                  </a:cubicBezTo>
                  <a:cubicBezTo>
                    <a:pt x="199297" y="227743"/>
                    <a:pt x="198630" y="229172"/>
                    <a:pt x="197677" y="231363"/>
                  </a:cubicBezTo>
                  <a:cubicBezTo>
                    <a:pt x="196153" y="235078"/>
                    <a:pt x="194534" y="238602"/>
                    <a:pt x="192915" y="242031"/>
                  </a:cubicBezTo>
                  <a:cubicBezTo>
                    <a:pt x="191296" y="245460"/>
                    <a:pt x="190724" y="246412"/>
                    <a:pt x="189581" y="248508"/>
                  </a:cubicBezTo>
                  <a:cubicBezTo>
                    <a:pt x="164054" y="297657"/>
                    <a:pt x="132431" y="316898"/>
                    <a:pt x="114619" y="342234"/>
                  </a:cubicBezTo>
                  <a:cubicBezTo>
                    <a:pt x="98808" y="364237"/>
                    <a:pt x="94236" y="381953"/>
                    <a:pt x="72900" y="416815"/>
                  </a:cubicBezTo>
                  <a:cubicBezTo>
                    <a:pt x="66232" y="427959"/>
                    <a:pt x="57755" y="440818"/>
                    <a:pt x="46516" y="456153"/>
                  </a:cubicBezTo>
                  <a:cubicBezTo>
                    <a:pt x="15750" y="498634"/>
                    <a:pt x="4701" y="519685"/>
                    <a:pt x="891" y="532353"/>
                  </a:cubicBezTo>
                  <a:cubicBezTo>
                    <a:pt x="837" y="532700"/>
                    <a:pt x="837" y="533054"/>
                    <a:pt x="891" y="533401"/>
                  </a:cubicBezTo>
                  <a:cubicBezTo>
                    <a:pt x="891" y="534448"/>
                    <a:pt x="319" y="535306"/>
                    <a:pt x="129" y="536258"/>
                  </a:cubicBezTo>
                  <a:cubicBezTo>
                    <a:pt x="84" y="536542"/>
                    <a:pt x="84" y="536831"/>
                    <a:pt x="129" y="537115"/>
                  </a:cubicBezTo>
                  <a:cubicBezTo>
                    <a:pt x="190" y="537908"/>
                    <a:pt x="190" y="538704"/>
                    <a:pt x="129" y="539497"/>
                  </a:cubicBezTo>
                  <a:cubicBezTo>
                    <a:pt x="-43" y="542002"/>
                    <a:pt x="-43" y="544516"/>
                    <a:pt x="129" y="547021"/>
                  </a:cubicBezTo>
                  <a:lnTo>
                    <a:pt x="129" y="640938"/>
                  </a:lnTo>
                  <a:lnTo>
                    <a:pt x="34133" y="660559"/>
                  </a:lnTo>
                  <a:lnTo>
                    <a:pt x="34133" y="565976"/>
                  </a:lnTo>
                  <a:cubicBezTo>
                    <a:pt x="33732" y="561083"/>
                    <a:pt x="34150" y="556158"/>
                    <a:pt x="35371" y="551403"/>
                  </a:cubicBezTo>
                  <a:cubicBezTo>
                    <a:pt x="39086" y="538640"/>
                    <a:pt x="50040" y="517684"/>
                    <a:pt x="80901" y="475203"/>
                  </a:cubicBezTo>
                  <a:cubicBezTo>
                    <a:pt x="92045" y="459773"/>
                    <a:pt x="100522" y="446628"/>
                    <a:pt x="107380" y="435769"/>
                  </a:cubicBezTo>
                  <a:cubicBezTo>
                    <a:pt x="128621" y="400908"/>
                    <a:pt x="133193" y="383287"/>
                    <a:pt x="149005" y="361379"/>
                  </a:cubicBezTo>
                  <a:cubicBezTo>
                    <a:pt x="149005" y="361379"/>
                    <a:pt x="149005" y="361379"/>
                    <a:pt x="149005" y="361379"/>
                  </a:cubicBezTo>
                  <a:cubicBezTo>
                    <a:pt x="167102" y="336043"/>
                    <a:pt x="198344" y="316898"/>
                    <a:pt x="223966" y="267558"/>
                  </a:cubicBezTo>
                  <a:cubicBezTo>
                    <a:pt x="228023" y="259781"/>
                    <a:pt x="231679" y="251801"/>
                    <a:pt x="234920" y="243650"/>
                  </a:cubicBezTo>
                  <a:cubicBezTo>
                    <a:pt x="251303" y="202693"/>
                    <a:pt x="258637" y="148400"/>
                    <a:pt x="278830" y="102680"/>
                  </a:cubicBezTo>
                  <a:cubicBezTo>
                    <a:pt x="290556" y="72652"/>
                    <a:pt x="311758" y="47270"/>
                    <a:pt x="339219" y="30385"/>
                  </a:cubicBezTo>
                  <a:cubicBezTo>
                    <a:pt x="359888" y="18479"/>
                    <a:pt x="375128" y="17431"/>
                    <a:pt x="386844" y="22956"/>
                  </a:cubicBezTo>
                  <a:close/>
                  <a:moveTo>
                    <a:pt x="504192" y="125445"/>
                  </a:moveTo>
                  <a:lnTo>
                    <a:pt x="504192" y="125445"/>
                  </a:lnTo>
                  <a:cubicBezTo>
                    <a:pt x="501327" y="123913"/>
                    <a:pt x="498289" y="122730"/>
                    <a:pt x="495143" y="121921"/>
                  </a:cubicBezTo>
                  <a:cubicBezTo>
                    <a:pt x="482284" y="118873"/>
                    <a:pt x="463139" y="126302"/>
                    <a:pt x="443899" y="124111"/>
                  </a:cubicBezTo>
                  <a:cubicBezTo>
                    <a:pt x="470854" y="158973"/>
                    <a:pt x="508383" y="136589"/>
                    <a:pt x="529624" y="141542"/>
                  </a:cubicBezTo>
                  <a:cubicBezTo>
                    <a:pt x="532819" y="142288"/>
                    <a:pt x="535874" y="143543"/>
                    <a:pt x="538672" y="145257"/>
                  </a:cubicBezTo>
                  <a:lnTo>
                    <a:pt x="538672" y="145257"/>
                  </a:lnTo>
                  <a:close/>
                  <a:moveTo>
                    <a:pt x="576106" y="255271"/>
                  </a:moveTo>
                  <a:cubicBezTo>
                    <a:pt x="575093" y="255883"/>
                    <a:pt x="574137" y="256585"/>
                    <a:pt x="573248" y="257366"/>
                  </a:cubicBezTo>
                  <a:lnTo>
                    <a:pt x="571915" y="258795"/>
                  </a:lnTo>
                  <a:cubicBezTo>
                    <a:pt x="571421" y="259257"/>
                    <a:pt x="570974" y="259768"/>
                    <a:pt x="570581" y="260319"/>
                  </a:cubicBezTo>
                  <a:cubicBezTo>
                    <a:pt x="564856" y="267641"/>
                    <a:pt x="561709" y="276647"/>
                    <a:pt x="561628" y="285941"/>
                  </a:cubicBezTo>
                  <a:cubicBezTo>
                    <a:pt x="561267" y="290581"/>
                    <a:pt x="562699" y="295183"/>
                    <a:pt x="565628" y="298800"/>
                  </a:cubicBezTo>
                  <a:lnTo>
                    <a:pt x="566771" y="299848"/>
                  </a:lnTo>
                  <a:cubicBezTo>
                    <a:pt x="568711" y="301309"/>
                    <a:pt x="571266" y="301669"/>
                    <a:pt x="573534" y="300800"/>
                  </a:cubicBezTo>
                  <a:cubicBezTo>
                    <a:pt x="574450" y="300618"/>
                    <a:pt x="575323" y="300262"/>
                    <a:pt x="576106" y="299752"/>
                  </a:cubicBezTo>
                  <a:cubicBezTo>
                    <a:pt x="577165" y="299119"/>
                    <a:pt x="578183" y="298419"/>
                    <a:pt x="579154" y="297657"/>
                  </a:cubicBezTo>
                  <a:cubicBezTo>
                    <a:pt x="580574" y="296238"/>
                    <a:pt x="581880" y="294709"/>
                    <a:pt x="583059" y="293085"/>
                  </a:cubicBezTo>
                  <a:cubicBezTo>
                    <a:pt x="587850" y="286058"/>
                    <a:pt x="590466" y="277776"/>
                    <a:pt x="590584" y="269272"/>
                  </a:cubicBezTo>
                  <a:cubicBezTo>
                    <a:pt x="590584" y="256890"/>
                    <a:pt x="584107" y="250413"/>
                    <a:pt x="576106" y="255271"/>
                  </a:cubicBezTo>
                  <a:close/>
                  <a:moveTo>
                    <a:pt x="598394" y="169546"/>
                  </a:moveTo>
                  <a:cubicBezTo>
                    <a:pt x="587481" y="163401"/>
                    <a:pt x="575592" y="159180"/>
                    <a:pt x="563247" y="157068"/>
                  </a:cubicBezTo>
                  <a:cubicBezTo>
                    <a:pt x="558104" y="155925"/>
                    <a:pt x="553722" y="154496"/>
                    <a:pt x="549245" y="153258"/>
                  </a:cubicBezTo>
                  <a:cubicBezTo>
                    <a:pt x="562674" y="165284"/>
                    <a:pt x="579148" y="173389"/>
                    <a:pt x="596870" y="176689"/>
                  </a:cubicBezTo>
                  <a:cubicBezTo>
                    <a:pt x="607723" y="178795"/>
                    <a:pt x="618279" y="182217"/>
                    <a:pt x="628303" y="18688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3" name="Freeform: Shape 814"/>
            <p:cNvSpPr/>
            <p:nvPr/>
          </p:nvSpPr>
          <p:spPr>
            <a:xfrm>
              <a:off x="1764720" y="1698120"/>
              <a:ext cx="760680" cy="799560"/>
            </a:xfrm>
            <a:custGeom>
              <a:avLst/>
              <a:gdLst>
                <a:gd name="textAreaLeft" fmla="*/ 0 w 760680"/>
                <a:gd name="textAreaRight" fmla="*/ 761040 w 760680"/>
                <a:gd name="textAreaTop" fmla="*/ 0 h 799560"/>
                <a:gd name="textAreaBottom" fmla="*/ 799920 h 799560"/>
              </a:gdLst>
              <a:ahLst/>
              <a:rect l="textAreaLeft" t="textAreaTop" r="textAreaRight" b="textAreaBottom"/>
              <a:pathLst>
                <a:path w="628302" h="660559">
                  <a:moveTo>
                    <a:pt x="117477" y="535496"/>
                  </a:moveTo>
                  <a:cubicBezTo>
                    <a:pt x="116990" y="533032"/>
                    <a:pt x="115875" y="530735"/>
                    <a:pt x="114238" y="528829"/>
                  </a:cubicBezTo>
                  <a:lnTo>
                    <a:pt x="113000" y="527781"/>
                  </a:lnTo>
                  <a:cubicBezTo>
                    <a:pt x="111068" y="526302"/>
                    <a:pt x="108503" y="525941"/>
                    <a:pt x="106237" y="526829"/>
                  </a:cubicBezTo>
                  <a:cubicBezTo>
                    <a:pt x="105371" y="527072"/>
                    <a:pt x="104539" y="527424"/>
                    <a:pt x="103761" y="527876"/>
                  </a:cubicBezTo>
                  <a:cubicBezTo>
                    <a:pt x="99227" y="530986"/>
                    <a:pt x="95662" y="535311"/>
                    <a:pt x="93474" y="540354"/>
                  </a:cubicBezTo>
                  <a:cubicBezTo>
                    <a:pt x="90820" y="546092"/>
                    <a:pt x="89392" y="552321"/>
                    <a:pt x="89283" y="558642"/>
                  </a:cubicBezTo>
                  <a:cubicBezTo>
                    <a:pt x="88872" y="563333"/>
                    <a:pt x="90346" y="567994"/>
                    <a:pt x="93378" y="571596"/>
                  </a:cubicBezTo>
                  <a:cubicBezTo>
                    <a:pt x="96135" y="574444"/>
                    <a:pt x="100574" y="574810"/>
                    <a:pt x="103761" y="572453"/>
                  </a:cubicBezTo>
                  <a:cubicBezTo>
                    <a:pt x="105942" y="571148"/>
                    <a:pt x="107850" y="569434"/>
                    <a:pt x="109380" y="567405"/>
                  </a:cubicBezTo>
                  <a:cubicBezTo>
                    <a:pt x="110856" y="565577"/>
                    <a:pt x="112133" y="563597"/>
                    <a:pt x="113190" y="561499"/>
                  </a:cubicBezTo>
                  <a:cubicBezTo>
                    <a:pt x="116311" y="555620"/>
                    <a:pt x="118038" y="549102"/>
                    <a:pt x="118239" y="542449"/>
                  </a:cubicBezTo>
                  <a:cubicBezTo>
                    <a:pt x="118289" y="540108"/>
                    <a:pt x="118033" y="537771"/>
                    <a:pt x="117477" y="535496"/>
                  </a:cubicBezTo>
                  <a:close/>
                  <a:moveTo>
                    <a:pt x="355030" y="4573"/>
                  </a:moveTo>
                  <a:cubicBezTo>
                    <a:pt x="349725" y="1539"/>
                    <a:pt x="343711" y="-38"/>
                    <a:pt x="337600" y="1"/>
                  </a:cubicBezTo>
                  <a:cubicBezTo>
                    <a:pt x="325945" y="622"/>
                    <a:pt x="314653" y="4266"/>
                    <a:pt x="304834" y="10573"/>
                  </a:cubicBezTo>
                  <a:cubicBezTo>
                    <a:pt x="277491" y="27554"/>
                    <a:pt x="256451" y="53009"/>
                    <a:pt x="244921" y="83059"/>
                  </a:cubicBezTo>
                  <a:cubicBezTo>
                    <a:pt x="243016" y="87345"/>
                    <a:pt x="241207" y="91726"/>
                    <a:pt x="239587" y="96108"/>
                  </a:cubicBezTo>
                  <a:cubicBezTo>
                    <a:pt x="237968" y="100489"/>
                    <a:pt x="236254" y="104871"/>
                    <a:pt x="234825" y="109443"/>
                  </a:cubicBezTo>
                  <a:cubicBezTo>
                    <a:pt x="233396" y="114015"/>
                    <a:pt x="231777" y="118968"/>
                    <a:pt x="230443" y="123159"/>
                  </a:cubicBezTo>
                  <a:cubicBezTo>
                    <a:pt x="229967" y="124683"/>
                    <a:pt x="229491" y="126207"/>
                    <a:pt x="229110" y="127636"/>
                  </a:cubicBezTo>
                  <a:cubicBezTo>
                    <a:pt x="228157" y="130779"/>
                    <a:pt x="227300" y="133732"/>
                    <a:pt x="226443" y="137161"/>
                  </a:cubicBezTo>
                  <a:cubicBezTo>
                    <a:pt x="226497" y="137572"/>
                    <a:pt x="226497" y="137988"/>
                    <a:pt x="226443" y="138399"/>
                  </a:cubicBezTo>
                  <a:lnTo>
                    <a:pt x="221109" y="155163"/>
                  </a:lnTo>
                  <a:cubicBezTo>
                    <a:pt x="220347" y="158306"/>
                    <a:pt x="219585" y="161259"/>
                    <a:pt x="218728" y="164688"/>
                  </a:cubicBezTo>
                  <a:lnTo>
                    <a:pt x="216442" y="173737"/>
                  </a:lnTo>
                  <a:cubicBezTo>
                    <a:pt x="213203" y="185738"/>
                    <a:pt x="209965" y="197263"/>
                    <a:pt x="206250" y="208312"/>
                  </a:cubicBezTo>
                  <a:cubicBezTo>
                    <a:pt x="205583" y="210598"/>
                    <a:pt x="204821" y="212789"/>
                    <a:pt x="203964" y="214980"/>
                  </a:cubicBezTo>
                  <a:cubicBezTo>
                    <a:pt x="203107" y="217171"/>
                    <a:pt x="201773" y="221266"/>
                    <a:pt x="200535" y="224505"/>
                  </a:cubicBezTo>
                  <a:cubicBezTo>
                    <a:pt x="199297" y="227743"/>
                    <a:pt x="198630" y="229172"/>
                    <a:pt x="197677" y="231363"/>
                  </a:cubicBezTo>
                  <a:cubicBezTo>
                    <a:pt x="196153" y="235078"/>
                    <a:pt x="194534" y="238602"/>
                    <a:pt x="192915" y="242031"/>
                  </a:cubicBezTo>
                  <a:cubicBezTo>
                    <a:pt x="191296" y="245460"/>
                    <a:pt x="190724" y="246412"/>
                    <a:pt x="189581" y="248508"/>
                  </a:cubicBezTo>
                  <a:cubicBezTo>
                    <a:pt x="164054" y="297657"/>
                    <a:pt x="132431" y="316898"/>
                    <a:pt x="114619" y="342234"/>
                  </a:cubicBezTo>
                  <a:cubicBezTo>
                    <a:pt x="98808" y="364237"/>
                    <a:pt x="94236" y="381953"/>
                    <a:pt x="72900" y="416815"/>
                  </a:cubicBezTo>
                  <a:cubicBezTo>
                    <a:pt x="66232" y="427959"/>
                    <a:pt x="57755" y="440818"/>
                    <a:pt x="46516" y="456153"/>
                  </a:cubicBezTo>
                  <a:cubicBezTo>
                    <a:pt x="15750" y="498634"/>
                    <a:pt x="4701" y="519685"/>
                    <a:pt x="891" y="532353"/>
                  </a:cubicBezTo>
                  <a:cubicBezTo>
                    <a:pt x="837" y="532700"/>
                    <a:pt x="837" y="533054"/>
                    <a:pt x="891" y="533401"/>
                  </a:cubicBezTo>
                  <a:cubicBezTo>
                    <a:pt x="891" y="534448"/>
                    <a:pt x="319" y="535306"/>
                    <a:pt x="129" y="536258"/>
                  </a:cubicBezTo>
                  <a:cubicBezTo>
                    <a:pt x="84" y="536542"/>
                    <a:pt x="84" y="536831"/>
                    <a:pt x="129" y="537115"/>
                  </a:cubicBezTo>
                  <a:cubicBezTo>
                    <a:pt x="190" y="537908"/>
                    <a:pt x="190" y="538704"/>
                    <a:pt x="129" y="539497"/>
                  </a:cubicBezTo>
                  <a:cubicBezTo>
                    <a:pt x="-43" y="542002"/>
                    <a:pt x="-43" y="544516"/>
                    <a:pt x="129" y="547021"/>
                  </a:cubicBezTo>
                  <a:lnTo>
                    <a:pt x="129" y="640938"/>
                  </a:lnTo>
                  <a:lnTo>
                    <a:pt x="34133" y="660559"/>
                  </a:lnTo>
                  <a:lnTo>
                    <a:pt x="34133" y="565976"/>
                  </a:lnTo>
                  <a:cubicBezTo>
                    <a:pt x="33732" y="561083"/>
                    <a:pt x="34150" y="556158"/>
                    <a:pt x="35371" y="551403"/>
                  </a:cubicBezTo>
                  <a:cubicBezTo>
                    <a:pt x="39086" y="538640"/>
                    <a:pt x="50040" y="517684"/>
                    <a:pt x="80901" y="475203"/>
                  </a:cubicBezTo>
                  <a:cubicBezTo>
                    <a:pt x="92045" y="459773"/>
                    <a:pt x="100522" y="446628"/>
                    <a:pt x="107380" y="435769"/>
                  </a:cubicBezTo>
                  <a:cubicBezTo>
                    <a:pt x="128621" y="400908"/>
                    <a:pt x="133193" y="383287"/>
                    <a:pt x="149005" y="361379"/>
                  </a:cubicBezTo>
                  <a:cubicBezTo>
                    <a:pt x="149005" y="361379"/>
                    <a:pt x="149005" y="361379"/>
                    <a:pt x="149005" y="361379"/>
                  </a:cubicBezTo>
                  <a:cubicBezTo>
                    <a:pt x="167102" y="336043"/>
                    <a:pt x="198344" y="316898"/>
                    <a:pt x="223966" y="267558"/>
                  </a:cubicBezTo>
                  <a:cubicBezTo>
                    <a:pt x="228023" y="259781"/>
                    <a:pt x="231679" y="251801"/>
                    <a:pt x="234920" y="243650"/>
                  </a:cubicBezTo>
                  <a:cubicBezTo>
                    <a:pt x="251303" y="202693"/>
                    <a:pt x="258637" y="148400"/>
                    <a:pt x="278830" y="102680"/>
                  </a:cubicBezTo>
                  <a:cubicBezTo>
                    <a:pt x="290556" y="72652"/>
                    <a:pt x="311758" y="47270"/>
                    <a:pt x="339219" y="30385"/>
                  </a:cubicBezTo>
                  <a:cubicBezTo>
                    <a:pt x="359888" y="18479"/>
                    <a:pt x="375128" y="17431"/>
                    <a:pt x="386844" y="22956"/>
                  </a:cubicBezTo>
                  <a:close/>
                  <a:moveTo>
                    <a:pt x="504192" y="125445"/>
                  </a:moveTo>
                  <a:lnTo>
                    <a:pt x="504192" y="125445"/>
                  </a:lnTo>
                  <a:cubicBezTo>
                    <a:pt x="501327" y="123913"/>
                    <a:pt x="498289" y="122730"/>
                    <a:pt x="495143" y="121921"/>
                  </a:cubicBezTo>
                  <a:cubicBezTo>
                    <a:pt x="482284" y="118873"/>
                    <a:pt x="463139" y="126302"/>
                    <a:pt x="443899" y="124111"/>
                  </a:cubicBezTo>
                  <a:cubicBezTo>
                    <a:pt x="470854" y="158973"/>
                    <a:pt x="508383" y="136589"/>
                    <a:pt x="529624" y="141542"/>
                  </a:cubicBezTo>
                  <a:cubicBezTo>
                    <a:pt x="532819" y="142288"/>
                    <a:pt x="535874" y="143543"/>
                    <a:pt x="538672" y="145257"/>
                  </a:cubicBezTo>
                  <a:lnTo>
                    <a:pt x="538672" y="145257"/>
                  </a:lnTo>
                  <a:close/>
                  <a:moveTo>
                    <a:pt x="576106" y="255271"/>
                  </a:moveTo>
                  <a:cubicBezTo>
                    <a:pt x="575093" y="255883"/>
                    <a:pt x="574137" y="256585"/>
                    <a:pt x="573248" y="257366"/>
                  </a:cubicBezTo>
                  <a:lnTo>
                    <a:pt x="571915" y="258795"/>
                  </a:lnTo>
                  <a:cubicBezTo>
                    <a:pt x="571421" y="259257"/>
                    <a:pt x="570974" y="259768"/>
                    <a:pt x="570581" y="260319"/>
                  </a:cubicBezTo>
                  <a:cubicBezTo>
                    <a:pt x="564856" y="267641"/>
                    <a:pt x="561709" y="276647"/>
                    <a:pt x="561628" y="285941"/>
                  </a:cubicBezTo>
                  <a:cubicBezTo>
                    <a:pt x="561267" y="290581"/>
                    <a:pt x="562699" y="295183"/>
                    <a:pt x="565628" y="298800"/>
                  </a:cubicBezTo>
                  <a:lnTo>
                    <a:pt x="566771" y="299848"/>
                  </a:lnTo>
                  <a:cubicBezTo>
                    <a:pt x="568711" y="301309"/>
                    <a:pt x="571266" y="301669"/>
                    <a:pt x="573534" y="300800"/>
                  </a:cubicBezTo>
                  <a:cubicBezTo>
                    <a:pt x="574450" y="300618"/>
                    <a:pt x="575323" y="300262"/>
                    <a:pt x="576106" y="299752"/>
                  </a:cubicBezTo>
                  <a:cubicBezTo>
                    <a:pt x="577165" y="299119"/>
                    <a:pt x="578183" y="298419"/>
                    <a:pt x="579154" y="297657"/>
                  </a:cubicBezTo>
                  <a:cubicBezTo>
                    <a:pt x="580574" y="296238"/>
                    <a:pt x="581880" y="294709"/>
                    <a:pt x="583059" y="293085"/>
                  </a:cubicBezTo>
                  <a:cubicBezTo>
                    <a:pt x="587850" y="286058"/>
                    <a:pt x="590466" y="277776"/>
                    <a:pt x="590584" y="269272"/>
                  </a:cubicBezTo>
                  <a:cubicBezTo>
                    <a:pt x="590584" y="256890"/>
                    <a:pt x="584107" y="250413"/>
                    <a:pt x="576106" y="255271"/>
                  </a:cubicBezTo>
                  <a:close/>
                  <a:moveTo>
                    <a:pt x="598394" y="169546"/>
                  </a:moveTo>
                  <a:cubicBezTo>
                    <a:pt x="587481" y="163401"/>
                    <a:pt x="575592" y="159180"/>
                    <a:pt x="563247" y="157068"/>
                  </a:cubicBezTo>
                  <a:cubicBezTo>
                    <a:pt x="558104" y="155925"/>
                    <a:pt x="553722" y="154496"/>
                    <a:pt x="549245" y="153258"/>
                  </a:cubicBezTo>
                  <a:cubicBezTo>
                    <a:pt x="562674" y="165284"/>
                    <a:pt x="579148" y="173389"/>
                    <a:pt x="596870" y="176689"/>
                  </a:cubicBezTo>
                  <a:cubicBezTo>
                    <a:pt x="607723" y="178795"/>
                    <a:pt x="618279" y="182217"/>
                    <a:pt x="628303" y="186881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4" name="Freeform: Shape 815"/>
            <p:cNvSpPr/>
            <p:nvPr/>
          </p:nvSpPr>
          <p:spPr>
            <a:xfrm>
              <a:off x="1803600" y="1721520"/>
              <a:ext cx="741960" cy="776520"/>
            </a:xfrm>
            <a:custGeom>
              <a:avLst/>
              <a:gdLst>
                <a:gd name="textAreaLeft" fmla="*/ 0 w 741960"/>
                <a:gd name="textAreaRight" fmla="*/ 742320 w 741960"/>
                <a:gd name="textAreaTop" fmla="*/ 0 h 776520"/>
                <a:gd name="textAreaBottom" fmla="*/ 776880 h 776520"/>
              </a:gdLst>
              <a:ahLst/>
              <a:rect l="textAreaLeft" t="textAreaTop" r="textAreaRight" b="textAreaBottom"/>
              <a:pathLst>
                <a:path w="612829" h="641391">
                  <a:moveTo>
                    <a:pt x="599027" y="169142"/>
                  </a:moveTo>
                  <a:lnTo>
                    <a:pt x="596360" y="167523"/>
                  </a:lnTo>
                  <a:cubicBezTo>
                    <a:pt x="586354" y="162816"/>
                    <a:pt x="575793" y="159391"/>
                    <a:pt x="564928" y="157331"/>
                  </a:cubicBezTo>
                  <a:cubicBezTo>
                    <a:pt x="547200" y="154049"/>
                    <a:pt x="530721" y="145941"/>
                    <a:pt x="517303" y="133899"/>
                  </a:cubicBezTo>
                  <a:cubicBezTo>
                    <a:pt x="513939" y="130763"/>
                    <a:pt x="510233" y="128015"/>
                    <a:pt x="506254" y="125708"/>
                  </a:cubicBezTo>
                  <a:cubicBezTo>
                    <a:pt x="503301" y="123963"/>
                    <a:pt x="500084" y="122708"/>
                    <a:pt x="496729" y="121993"/>
                  </a:cubicBezTo>
                  <a:cubicBezTo>
                    <a:pt x="476155" y="117040"/>
                    <a:pt x="438626" y="139519"/>
                    <a:pt x="411671" y="104562"/>
                  </a:cubicBezTo>
                  <a:cubicBezTo>
                    <a:pt x="411355" y="104205"/>
                    <a:pt x="411068" y="103823"/>
                    <a:pt x="410813" y="103419"/>
                  </a:cubicBezTo>
                  <a:cubicBezTo>
                    <a:pt x="391763" y="78083"/>
                    <a:pt x="385096" y="21409"/>
                    <a:pt x="356807" y="4740"/>
                  </a:cubicBezTo>
                  <a:cubicBezTo>
                    <a:pt x="355897" y="4156"/>
                    <a:pt x="354941" y="3647"/>
                    <a:pt x="353949" y="3216"/>
                  </a:cubicBezTo>
                  <a:cubicBezTo>
                    <a:pt x="342329" y="-2308"/>
                    <a:pt x="327184" y="-1260"/>
                    <a:pt x="306324" y="10646"/>
                  </a:cubicBezTo>
                  <a:cubicBezTo>
                    <a:pt x="231458" y="53889"/>
                    <a:pt x="228981" y="156474"/>
                    <a:pt x="201549" y="223911"/>
                  </a:cubicBezTo>
                  <a:cubicBezTo>
                    <a:pt x="174117" y="291348"/>
                    <a:pt x="136398" y="312588"/>
                    <a:pt x="115824" y="341640"/>
                  </a:cubicBezTo>
                  <a:cubicBezTo>
                    <a:pt x="95250" y="370691"/>
                    <a:pt x="93726" y="392122"/>
                    <a:pt x="47625" y="455940"/>
                  </a:cubicBezTo>
                  <a:cubicBezTo>
                    <a:pt x="1524" y="519757"/>
                    <a:pt x="0" y="534902"/>
                    <a:pt x="0" y="546903"/>
                  </a:cubicBezTo>
                  <a:lnTo>
                    <a:pt x="0" y="641391"/>
                  </a:lnTo>
                  <a:lnTo>
                    <a:pt x="612743" y="287347"/>
                  </a:lnTo>
                  <a:lnTo>
                    <a:pt x="612743" y="192764"/>
                  </a:lnTo>
                  <a:cubicBezTo>
                    <a:pt x="613591" y="182790"/>
                    <a:pt x="608110" y="173350"/>
                    <a:pt x="599027" y="169142"/>
                  </a:cubicBezTo>
                  <a:close/>
                  <a:moveTo>
                    <a:pt x="71533" y="552904"/>
                  </a:moveTo>
                  <a:cubicBezTo>
                    <a:pt x="63532" y="557571"/>
                    <a:pt x="57055" y="551380"/>
                    <a:pt x="57055" y="538998"/>
                  </a:cubicBezTo>
                  <a:cubicBezTo>
                    <a:pt x="56813" y="527071"/>
                    <a:pt x="62172" y="515720"/>
                    <a:pt x="71533" y="508327"/>
                  </a:cubicBezTo>
                  <a:cubicBezTo>
                    <a:pt x="79534" y="503755"/>
                    <a:pt x="85916" y="510042"/>
                    <a:pt x="85916" y="522329"/>
                  </a:cubicBezTo>
                  <a:cubicBezTo>
                    <a:pt x="86150" y="534205"/>
                    <a:pt x="80831" y="545512"/>
                    <a:pt x="71533" y="552904"/>
                  </a:cubicBezTo>
                  <a:close/>
                  <a:moveTo>
                    <a:pt x="306610" y="268202"/>
                  </a:moveTo>
                  <a:cubicBezTo>
                    <a:pt x="292885" y="278396"/>
                    <a:pt x="273495" y="275534"/>
                    <a:pt x="263300" y="261809"/>
                  </a:cubicBezTo>
                  <a:cubicBezTo>
                    <a:pt x="261468" y="259343"/>
                    <a:pt x="260014" y="256618"/>
                    <a:pt x="258985" y="253724"/>
                  </a:cubicBezTo>
                  <a:cubicBezTo>
                    <a:pt x="253676" y="241744"/>
                    <a:pt x="251136" y="228721"/>
                    <a:pt x="251555" y="215624"/>
                  </a:cubicBezTo>
                  <a:cubicBezTo>
                    <a:pt x="251555" y="169237"/>
                    <a:pt x="276034" y="117516"/>
                    <a:pt x="306229" y="100086"/>
                  </a:cubicBezTo>
                  <a:cubicBezTo>
                    <a:pt x="310310" y="97685"/>
                    <a:pt x="314747" y="95949"/>
                    <a:pt x="319373" y="94942"/>
                  </a:cubicBezTo>
                  <a:cubicBezTo>
                    <a:pt x="343186" y="90180"/>
                    <a:pt x="360712" y="113135"/>
                    <a:pt x="360712" y="152664"/>
                  </a:cubicBezTo>
                  <a:cubicBezTo>
                    <a:pt x="361093" y="199050"/>
                    <a:pt x="336518" y="250771"/>
                    <a:pt x="306610" y="268202"/>
                  </a:cubicBezTo>
                  <a:close/>
                  <a:moveTo>
                    <a:pt x="543973" y="280108"/>
                  </a:moveTo>
                  <a:cubicBezTo>
                    <a:pt x="535876" y="284775"/>
                    <a:pt x="529400" y="278584"/>
                    <a:pt x="529400" y="266297"/>
                  </a:cubicBezTo>
                  <a:cubicBezTo>
                    <a:pt x="529211" y="254387"/>
                    <a:pt x="534603" y="243075"/>
                    <a:pt x="543973" y="235722"/>
                  </a:cubicBezTo>
                  <a:cubicBezTo>
                    <a:pt x="551879" y="231150"/>
                    <a:pt x="558355" y="237341"/>
                    <a:pt x="558355" y="249628"/>
                  </a:cubicBezTo>
                  <a:cubicBezTo>
                    <a:pt x="558560" y="261472"/>
                    <a:pt x="553244" y="272736"/>
                    <a:pt x="543973" y="28010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5" name="Freeform: Shape 816"/>
            <p:cNvSpPr/>
            <p:nvPr/>
          </p:nvSpPr>
          <p:spPr>
            <a:xfrm>
              <a:off x="1803600" y="1721520"/>
              <a:ext cx="741960" cy="776520"/>
            </a:xfrm>
            <a:custGeom>
              <a:avLst/>
              <a:gdLst>
                <a:gd name="textAreaLeft" fmla="*/ 0 w 741960"/>
                <a:gd name="textAreaRight" fmla="*/ 742320 w 741960"/>
                <a:gd name="textAreaTop" fmla="*/ 0 h 776520"/>
                <a:gd name="textAreaBottom" fmla="*/ 776880 h 776520"/>
              </a:gdLst>
              <a:ahLst/>
              <a:rect l="textAreaLeft" t="textAreaTop" r="textAreaRight" b="textAreaBottom"/>
              <a:pathLst>
                <a:path w="612829" h="641391">
                  <a:moveTo>
                    <a:pt x="599027" y="169142"/>
                  </a:moveTo>
                  <a:lnTo>
                    <a:pt x="596360" y="167523"/>
                  </a:lnTo>
                  <a:cubicBezTo>
                    <a:pt x="586354" y="162816"/>
                    <a:pt x="575793" y="159391"/>
                    <a:pt x="564928" y="157331"/>
                  </a:cubicBezTo>
                  <a:cubicBezTo>
                    <a:pt x="547200" y="154049"/>
                    <a:pt x="530721" y="145941"/>
                    <a:pt x="517303" y="133899"/>
                  </a:cubicBezTo>
                  <a:cubicBezTo>
                    <a:pt x="513939" y="130763"/>
                    <a:pt x="510233" y="128015"/>
                    <a:pt x="506254" y="125708"/>
                  </a:cubicBezTo>
                  <a:cubicBezTo>
                    <a:pt x="503301" y="123963"/>
                    <a:pt x="500084" y="122708"/>
                    <a:pt x="496729" y="121993"/>
                  </a:cubicBezTo>
                  <a:cubicBezTo>
                    <a:pt x="476155" y="117040"/>
                    <a:pt x="438626" y="139519"/>
                    <a:pt x="411671" y="104562"/>
                  </a:cubicBezTo>
                  <a:cubicBezTo>
                    <a:pt x="411355" y="104205"/>
                    <a:pt x="411068" y="103823"/>
                    <a:pt x="410813" y="103419"/>
                  </a:cubicBezTo>
                  <a:cubicBezTo>
                    <a:pt x="391763" y="78083"/>
                    <a:pt x="385096" y="21409"/>
                    <a:pt x="356807" y="4740"/>
                  </a:cubicBezTo>
                  <a:cubicBezTo>
                    <a:pt x="355897" y="4156"/>
                    <a:pt x="354941" y="3647"/>
                    <a:pt x="353949" y="3216"/>
                  </a:cubicBezTo>
                  <a:cubicBezTo>
                    <a:pt x="342329" y="-2308"/>
                    <a:pt x="327184" y="-1260"/>
                    <a:pt x="306324" y="10646"/>
                  </a:cubicBezTo>
                  <a:cubicBezTo>
                    <a:pt x="231458" y="53889"/>
                    <a:pt x="228981" y="156474"/>
                    <a:pt x="201549" y="223911"/>
                  </a:cubicBezTo>
                  <a:cubicBezTo>
                    <a:pt x="174117" y="291348"/>
                    <a:pt x="136398" y="312588"/>
                    <a:pt x="115824" y="341640"/>
                  </a:cubicBezTo>
                  <a:cubicBezTo>
                    <a:pt x="95250" y="370691"/>
                    <a:pt x="93726" y="392122"/>
                    <a:pt x="47625" y="455940"/>
                  </a:cubicBezTo>
                  <a:cubicBezTo>
                    <a:pt x="1524" y="519757"/>
                    <a:pt x="0" y="534902"/>
                    <a:pt x="0" y="546903"/>
                  </a:cubicBezTo>
                  <a:lnTo>
                    <a:pt x="0" y="641391"/>
                  </a:lnTo>
                  <a:lnTo>
                    <a:pt x="612743" y="287347"/>
                  </a:lnTo>
                  <a:lnTo>
                    <a:pt x="612743" y="192764"/>
                  </a:lnTo>
                  <a:cubicBezTo>
                    <a:pt x="613591" y="182790"/>
                    <a:pt x="608110" y="173350"/>
                    <a:pt x="599027" y="169142"/>
                  </a:cubicBezTo>
                  <a:close/>
                  <a:moveTo>
                    <a:pt x="71533" y="552904"/>
                  </a:moveTo>
                  <a:cubicBezTo>
                    <a:pt x="63532" y="557571"/>
                    <a:pt x="57055" y="551380"/>
                    <a:pt x="57055" y="538998"/>
                  </a:cubicBezTo>
                  <a:cubicBezTo>
                    <a:pt x="56813" y="527071"/>
                    <a:pt x="62172" y="515720"/>
                    <a:pt x="71533" y="508327"/>
                  </a:cubicBezTo>
                  <a:cubicBezTo>
                    <a:pt x="79534" y="503755"/>
                    <a:pt x="85916" y="510042"/>
                    <a:pt x="85916" y="522329"/>
                  </a:cubicBezTo>
                  <a:cubicBezTo>
                    <a:pt x="86150" y="534205"/>
                    <a:pt x="80831" y="545512"/>
                    <a:pt x="71533" y="552904"/>
                  </a:cubicBezTo>
                  <a:close/>
                  <a:moveTo>
                    <a:pt x="306610" y="268202"/>
                  </a:moveTo>
                  <a:cubicBezTo>
                    <a:pt x="292885" y="278396"/>
                    <a:pt x="273495" y="275534"/>
                    <a:pt x="263300" y="261809"/>
                  </a:cubicBezTo>
                  <a:cubicBezTo>
                    <a:pt x="261468" y="259343"/>
                    <a:pt x="260014" y="256618"/>
                    <a:pt x="258985" y="253724"/>
                  </a:cubicBezTo>
                  <a:cubicBezTo>
                    <a:pt x="253676" y="241744"/>
                    <a:pt x="251136" y="228721"/>
                    <a:pt x="251555" y="215624"/>
                  </a:cubicBezTo>
                  <a:cubicBezTo>
                    <a:pt x="251555" y="169237"/>
                    <a:pt x="276034" y="117516"/>
                    <a:pt x="306229" y="100086"/>
                  </a:cubicBezTo>
                  <a:cubicBezTo>
                    <a:pt x="310310" y="97685"/>
                    <a:pt x="314747" y="95949"/>
                    <a:pt x="319373" y="94942"/>
                  </a:cubicBezTo>
                  <a:cubicBezTo>
                    <a:pt x="343186" y="90180"/>
                    <a:pt x="360712" y="113135"/>
                    <a:pt x="360712" y="152664"/>
                  </a:cubicBezTo>
                  <a:cubicBezTo>
                    <a:pt x="361093" y="199050"/>
                    <a:pt x="336518" y="250771"/>
                    <a:pt x="306610" y="268202"/>
                  </a:cubicBezTo>
                  <a:close/>
                  <a:moveTo>
                    <a:pt x="543973" y="280108"/>
                  </a:moveTo>
                  <a:cubicBezTo>
                    <a:pt x="535876" y="284775"/>
                    <a:pt x="529400" y="278584"/>
                    <a:pt x="529400" y="266297"/>
                  </a:cubicBezTo>
                  <a:cubicBezTo>
                    <a:pt x="529211" y="254387"/>
                    <a:pt x="534603" y="243075"/>
                    <a:pt x="543973" y="235722"/>
                  </a:cubicBezTo>
                  <a:cubicBezTo>
                    <a:pt x="551879" y="231150"/>
                    <a:pt x="558355" y="237341"/>
                    <a:pt x="558355" y="249628"/>
                  </a:cubicBezTo>
                  <a:cubicBezTo>
                    <a:pt x="558560" y="261472"/>
                    <a:pt x="553244" y="272736"/>
                    <a:pt x="543973" y="28010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6" name="Freeform: Shape 817"/>
            <p:cNvSpPr/>
            <p:nvPr/>
          </p:nvSpPr>
          <p:spPr>
            <a:xfrm>
              <a:off x="1762920" y="2341800"/>
              <a:ext cx="44280" cy="15552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36800" h="128777">
                  <a:moveTo>
                    <a:pt x="36800" y="19621"/>
                  </a:moveTo>
                  <a:cubicBezTo>
                    <a:pt x="35258" y="24322"/>
                    <a:pt x="34517" y="29249"/>
                    <a:pt x="34610" y="34195"/>
                  </a:cubicBezTo>
                  <a:lnTo>
                    <a:pt x="34610" y="128778"/>
                  </a:lnTo>
                  <a:lnTo>
                    <a:pt x="129" y="109156"/>
                  </a:lnTo>
                  <a:lnTo>
                    <a:pt x="129" y="14669"/>
                  </a:lnTo>
                  <a:cubicBezTo>
                    <a:pt x="-43" y="12163"/>
                    <a:pt x="-43" y="9649"/>
                    <a:pt x="129" y="7144"/>
                  </a:cubicBezTo>
                  <a:cubicBezTo>
                    <a:pt x="190" y="6351"/>
                    <a:pt x="190" y="5555"/>
                    <a:pt x="129" y="4763"/>
                  </a:cubicBezTo>
                  <a:cubicBezTo>
                    <a:pt x="84" y="4479"/>
                    <a:pt x="84" y="4189"/>
                    <a:pt x="129" y="3905"/>
                  </a:cubicBezTo>
                  <a:cubicBezTo>
                    <a:pt x="129" y="2953"/>
                    <a:pt x="605" y="2096"/>
                    <a:pt x="891" y="1048"/>
                  </a:cubicBezTo>
                  <a:lnTo>
                    <a:pt x="891" y="0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7" name="Freeform: Shape 818"/>
            <p:cNvSpPr/>
            <p:nvPr/>
          </p:nvSpPr>
          <p:spPr>
            <a:xfrm>
              <a:off x="1852920" y="2111760"/>
              <a:ext cx="91080" cy="1137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75628" h="94202">
                  <a:moveTo>
                    <a:pt x="75629" y="19812"/>
                  </a:moveTo>
                  <a:cubicBezTo>
                    <a:pt x="59817" y="41719"/>
                    <a:pt x="55245" y="59341"/>
                    <a:pt x="34004" y="94202"/>
                  </a:cubicBezTo>
                  <a:lnTo>
                    <a:pt x="0" y="74581"/>
                  </a:lnTo>
                  <a:cubicBezTo>
                    <a:pt x="21336" y="39719"/>
                    <a:pt x="25908" y="22003"/>
                    <a:pt x="41720" y="0"/>
                  </a:cubicBezTo>
                  <a:lnTo>
                    <a:pt x="41720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8" name="Freeform: Shape 819"/>
            <p:cNvSpPr/>
            <p:nvPr/>
          </p:nvSpPr>
          <p:spPr>
            <a:xfrm>
              <a:off x="1994040" y="1797840"/>
              <a:ext cx="107280" cy="223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223560"/>
                <a:gd name="textAreaBottom" fmla="*/ 223920 h 223560"/>
              </a:gdLst>
              <a:ahLst/>
              <a:rect l="textAreaLeft" t="textAreaTop" r="textAreaRight" b="textAreaBottom"/>
              <a:pathLst>
                <a:path w="88868" h="184784">
                  <a:moveTo>
                    <a:pt x="88868" y="19907"/>
                  </a:moveTo>
                  <a:cubicBezTo>
                    <a:pt x="68675" y="65722"/>
                    <a:pt x="61341" y="119920"/>
                    <a:pt x="44958" y="160877"/>
                  </a:cubicBezTo>
                  <a:cubicBezTo>
                    <a:pt x="41717" y="169028"/>
                    <a:pt x="38061" y="177008"/>
                    <a:pt x="34004" y="184785"/>
                  </a:cubicBezTo>
                  <a:lnTo>
                    <a:pt x="0" y="165735"/>
                  </a:lnTo>
                  <a:cubicBezTo>
                    <a:pt x="1143" y="163639"/>
                    <a:pt x="2191" y="161449"/>
                    <a:pt x="3334" y="159258"/>
                  </a:cubicBezTo>
                  <a:cubicBezTo>
                    <a:pt x="4477" y="157067"/>
                    <a:pt x="6572" y="152305"/>
                    <a:pt x="8096" y="148590"/>
                  </a:cubicBezTo>
                  <a:cubicBezTo>
                    <a:pt x="9049" y="146399"/>
                    <a:pt x="10096" y="144113"/>
                    <a:pt x="10954" y="141732"/>
                  </a:cubicBezTo>
                  <a:cubicBezTo>
                    <a:pt x="11811" y="139351"/>
                    <a:pt x="13335" y="135636"/>
                    <a:pt x="14383" y="132207"/>
                  </a:cubicBezTo>
                  <a:cubicBezTo>
                    <a:pt x="15430" y="128778"/>
                    <a:pt x="16002" y="127825"/>
                    <a:pt x="16669" y="125540"/>
                  </a:cubicBezTo>
                  <a:cubicBezTo>
                    <a:pt x="20383" y="114491"/>
                    <a:pt x="23622" y="102965"/>
                    <a:pt x="26860" y="90964"/>
                  </a:cubicBezTo>
                  <a:lnTo>
                    <a:pt x="29146" y="81915"/>
                  </a:lnTo>
                  <a:cubicBezTo>
                    <a:pt x="30004" y="78867"/>
                    <a:pt x="30766" y="75914"/>
                    <a:pt x="31528" y="72390"/>
                  </a:cubicBezTo>
                  <a:lnTo>
                    <a:pt x="36100" y="55340"/>
                  </a:lnTo>
                  <a:cubicBezTo>
                    <a:pt x="36154" y="54929"/>
                    <a:pt x="36154" y="54513"/>
                    <a:pt x="36100" y="54102"/>
                  </a:cubicBezTo>
                  <a:cubicBezTo>
                    <a:pt x="36957" y="50959"/>
                    <a:pt x="37814" y="48006"/>
                    <a:pt x="38767" y="44577"/>
                  </a:cubicBezTo>
                  <a:cubicBezTo>
                    <a:pt x="38767" y="43148"/>
                    <a:pt x="39624" y="41624"/>
                    <a:pt x="40100" y="40100"/>
                  </a:cubicBezTo>
                  <a:cubicBezTo>
                    <a:pt x="41434" y="35528"/>
                    <a:pt x="42958" y="30575"/>
                    <a:pt x="44482" y="26384"/>
                  </a:cubicBezTo>
                  <a:cubicBezTo>
                    <a:pt x="46006" y="22193"/>
                    <a:pt x="47530" y="17431"/>
                    <a:pt x="49244" y="13049"/>
                  </a:cubicBezTo>
                  <a:cubicBezTo>
                    <a:pt x="50959" y="8668"/>
                    <a:pt x="52673" y="4286"/>
                    <a:pt x="54578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09" name="Freeform: Shape 820"/>
            <p:cNvSpPr/>
            <p:nvPr/>
          </p:nvSpPr>
          <p:spPr>
            <a:xfrm>
              <a:off x="1762920" y="2341800"/>
              <a:ext cx="44280" cy="15552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36800" h="128777">
                  <a:moveTo>
                    <a:pt x="36800" y="19621"/>
                  </a:moveTo>
                  <a:cubicBezTo>
                    <a:pt x="35258" y="24322"/>
                    <a:pt x="34517" y="29249"/>
                    <a:pt x="34610" y="34195"/>
                  </a:cubicBezTo>
                  <a:lnTo>
                    <a:pt x="34610" y="128778"/>
                  </a:lnTo>
                  <a:lnTo>
                    <a:pt x="129" y="109156"/>
                  </a:lnTo>
                  <a:lnTo>
                    <a:pt x="129" y="14669"/>
                  </a:lnTo>
                  <a:cubicBezTo>
                    <a:pt x="-43" y="12163"/>
                    <a:pt x="-43" y="9649"/>
                    <a:pt x="129" y="7144"/>
                  </a:cubicBezTo>
                  <a:cubicBezTo>
                    <a:pt x="190" y="6351"/>
                    <a:pt x="190" y="5555"/>
                    <a:pt x="129" y="4763"/>
                  </a:cubicBezTo>
                  <a:cubicBezTo>
                    <a:pt x="84" y="4479"/>
                    <a:pt x="84" y="4189"/>
                    <a:pt x="129" y="3905"/>
                  </a:cubicBezTo>
                  <a:cubicBezTo>
                    <a:pt x="129" y="2953"/>
                    <a:pt x="605" y="2096"/>
                    <a:pt x="891" y="1048"/>
                  </a:cubicBezTo>
                  <a:lnTo>
                    <a:pt x="891" y="0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0" name="Freeform: Shape 821"/>
            <p:cNvSpPr/>
            <p:nvPr/>
          </p:nvSpPr>
          <p:spPr>
            <a:xfrm>
              <a:off x="1852920" y="2111760"/>
              <a:ext cx="91080" cy="1137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75628" h="94202">
                  <a:moveTo>
                    <a:pt x="75629" y="19812"/>
                  </a:moveTo>
                  <a:cubicBezTo>
                    <a:pt x="59817" y="41719"/>
                    <a:pt x="55245" y="59341"/>
                    <a:pt x="34004" y="94202"/>
                  </a:cubicBezTo>
                  <a:lnTo>
                    <a:pt x="0" y="74581"/>
                  </a:lnTo>
                  <a:cubicBezTo>
                    <a:pt x="21336" y="39719"/>
                    <a:pt x="25908" y="22003"/>
                    <a:pt x="41720" y="0"/>
                  </a:cubicBezTo>
                  <a:lnTo>
                    <a:pt x="41720" y="0"/>
                  </a:ln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1" name="Freeform: Shape 822"/>
            <p:cNvSpPr/>
            <p:nvPr/>
          </p:nvSpPr>
          <p:spPr>
            <a:xfrm>
              <a:off x="1994040" y="1797840"/>
              <a:ext cx="107280" cy="223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223560"/>
                <a:gd name="textAreaBottom" fmla="*/ 223920 h 223560"/>
              </a:gdLst>
              <a:ahLst/>
              <a:rect l="textAreaLeft" t="textAreaTop" r="textAreaRight" b="textAreaBottom"/>
              <a:pathLst>
                <a:path w="88868" h="184784">
                  <a:moveTo>
                    <a:pt x="88868" y="19907"/>
                  </a:moveTo>
                  <a:cubicBezTo>
                    <a:pt x="68675" y="65722"/>
                    <a:pt x="61341" y="119920"/>
                    <a:pt x="44958" y="160877"/>
                  </a:cubicBezTo>
                  <a:cubicBezTo>
                    <a:pt x="41717" y="169028"/>
                    <a:pt x="38061" y="177008"/>
                    <a:pt x="34004" y="184785"/>
                  </a:cubicBezTo>
                  <a:lnTo>
                    <a:pt x="0" y="165735"/>
                  </a:lnTo>
                  <a:cubicBezTo>
                    <a:pt x="1143" y="163639"/>
                    <a:pt x="2191" y="161449"/>
                    <a:pt x="3334" y="159258"/>
                  </a:cubicBezTo>
                  <a:cubicBezTo>
                    <a:pt x="4477" y="157067"/>
                    <a:pt x="6572" y="152305"/>
                    <a:pt x="8096" y="148590"/>
                  </a:cubicBezTo>
                  <a:cubicBezTo>
                    <a:pt x="9049" y="146399"/>
                    <a:pt x="10096" y="144113"/>
                    <a:pt x="10954" y="141732"/>
                  </a:cubicBezTo>
                  <a:cubicBezTo>
                    <a:pt x="11811" y="139351"/>
                    <a:pt x="13335" y="135636"/>
                    <a:pt x="14383" y="132207"/>
                  </a:cubicBezTo>
                  <a:cubicBezTo>
                    <a:pt x="15430" y="128778"/>
                    <a:pt x="16002" y="127825"/>
                    <a:pt x="16669" y="125540"/>
                  </a:cubicBezTo>
                  <a:cubicBezTo>
                    <a:pt x="20383" y="114491"/>
                    <a:pt x="23622" y="102965"/>
                    <a:pt x="26860" y="90964"/>
                  </a:cubicBezTo>
                  <a:lnTo>
                    <a:pt x="29146" y="81915"/>
                  </a:lnTo>
                  <a:cubicBezTo>
                    <a:pt x="30004" y="78867"/>
                    <a:pt x="30766" y="75914"/>
                    <a:pt x="31528" y="72390"/>
                  </a:cubicBezTo>
                  <a:lnTo>
                    <a:pt x="36100" y="55340"/>
                  </a:lnTo>
                  <a:cubicBezTo>
                    <a:pt x="36154" y="54929"/>
                    <a:pt x="36154" y="54513"/>
                    <a:pt x="36100" y="54102"/>
                  </a:cubicBezTo>
                  <a:cubicBezTo>
                    <a:pt x="36957" y="50959"/>
                    <a:pt x="37814" y="48006"/>
                    <a:pt x="38767" y="44577"/>
                  </a:cubicBezTo>
                  <a:cubicBezTo>
                    <a:pt x="38767" y="43148"/>
                    <a:pt x="39624" y="41624"/>
                    <a:pt x="40100" y="40100"/>
                  </a:cubicBezTo>
                  <a:cubicBezTo>
                    <a:pt x="41434" y="35528"/>
                    <a:pt x="42958" y="30575"/>
                    <a:pt x="44482" y="26384"/>
                  </a:cubicBezTo>
                  <a:cubicBezTo>
                    <a:pt x="46006" y="22193"/>
                    <a:pt x="47530" y="17431"/>
                    <a:pt x="49244" y="13049"/>
                  </a:cubicBezTo>
                  <a:cubicBezTo>
                    <a:pt x="50959" y="8668"/>
                    <a:pt x="52673" y="4286"/>
                    <a:pt x="54578" y="0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2" name="Freeform: Shape 823"/>
            <p:cNvSpPr/>
            <p:nvPr/>
          </p:nvSpPr>
          <p:spPr>
            <a:xfrm>
              <a:off x="1872720" y="2061000"/>
              <a:ext cx="586080" cy="328680"/>
            </a:xfrm>
            <a:custGeom>
              <a:avLst/>
              <a:gdLst>
                <a:gd name="textAreaLeft" fmla="*/ 0 w 586080"/>
                <a:gd name="textAreaRight" fmla="*/ 586440 w 586080"/>
                <a:gd name="textAreaTop" fmla="*/ 0 h 328680"/>
                <a:gd name="textAreaBottom" fmla="*/ 329040 h 328680"/>
              </a:gdLst>
              <a:ahLst/>
              <a:rect l="textAreaLeft" t="textAreaTop" r="textAreaRight" b="textAreaBottom"/>
              <a:pathLst>
                <a:path w="484318" h="271748">
                  <a:moveTo>
                    <a:pt x="4259" y="240506"/>
                  </a:moveTo>
                  <a:cubicBezTo>
                    <a:pt x="1604" y="246244"/>
                    <a:pt x="177" y="252473"/>
                    <a:pt x="67" y="258794"/>
                  </a:cubicBezTo>
                  <a:cubicBezTo>
                    <a:pt x="-343" y="263485"/>
                    <a:pt x="1131" y="268146"/>
                    <a:pt x="4163" y="271748"/>
                  </a:cubicBezTo>
                  <a:cubicBezTo>
                    <a:pt x="1185" y="268116"/>
                    <a:pt x="-281" y="263478"/>
                    <a:pt x="67" y="258794"/>
                  </a:cubicBezTo>
                  <a:cubicBezTo>
                    <a:pt x="223" y="252479"/>
                    <a:pt x="1648" y="246259"/>
                    <a:pt x="4259" y="240506"/>
                  </a:cubicBezTo>
                  <a:close/>
                  <a:moveTo>
                    <a:pt x="29023" y="242125"/>
                  </a:moveTo>
                  <a:cubicBezTo>
                    <a:pt x="29033" y="239944"/>
                    <a:pt x="28778" y="237769"/>
                    <a:pt x="28261" y="235648"/>
                  </a:cubicBezTo>
                  <a:cubicBezTo>
                    <a:pt x="28696" y="237780"/>
                    <a:pt x="28920" y="239950"/>
                    <a:pt x="28928" y="242125"/>
                  </a:cubicBezTo>
                  <a:cubicBezTo>
                    <a:pt x="28760" y="248771"/>
                    <a:pt x="27065" y="255289"/>
                    <a:pt x="23975" y="261175"/>
                  </a:cubicBezTo>
                  <a:cubicBezTo>
                    <a:pt x="27095" y="255296"/>
                    <a:pt x="28823" y="248778"/>
                    <a:pt x="29023" y="242125"/>
                  </a:cubicBezTo>
                  <a:close/>
                  <a:moveTo>
                    <a:pt x="477556" y="0"/>
                  </a:moveTo>
                  <a:cubicBezTo>
                    <a:pt x="479495" y="1461"/>
                    <a:pt x="482051" y="1821"/>
                    <a:pt x="484318" y="952"/>
                  </a:cubicBezTo>
                  <a:cubicBezTo>
                    <a:pt x="482040" y="1720"/>
                    <a:pt x="479534" y="1366"/>
                    <a:pt x="477556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3" name="Freeform: Shape 824"/>
            <p:cNvSpPr/>
            <p:nvPr/>
          </p:nvSpPr>
          <p:spPr>
            <a:xfrm>
              <a:off x="2117160" y="1835640"/>
              <a:ext cx="123480" cy="21780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17800"/>
                <a:gd name="textAreaBottom" fmla="*/ 218160 h 217800"/>
              </a:gdLst>
              <a:ahLst/>
              <a:rect l="textAreaLeft" t="textAreaTop" r="textAreaRight" b="textAreaBottom"/>
              <a:pathLst>
                <a:path w="102203" h="180080">
                  <a:moveTo>
                    <a:pt x="102203" y="58415"/>
                  </a:moveTo>
                  <a:cubicBezTo>
                    <a:pt x="102203" y="104802"/>
                    <a:pt x="77724" y="156523"/>
                    <a:pt x="47625" y="173953"/>
                  </a:cubicBezTo>
                  <a:cubicBezTo>
                    <a:pt x="33911" y="184162"/>
                    <a:pt x="14518" y="181321"/>
                    <a:pt x="4309" y="167608"/>
                  </a:cubicBezTo>
                  <a:cubicBezTo>
                    <a:pt x="2484" y="165156"/>
                    <a:pt x="1032" y="162448"/>
                    <a:pt x="0" y="159571"/>
                  </a:cubicBezTo>
                  <a:cubicBezTo>
                    <a:pt x="4673" y="158571"/>
                    <a:pt x="9148" y="156801"/>
                    <a:pt x="13240" y="154332"/>
                  </a:cubicBezTo>
                  <a:cubicBezTo>
                    <a:pt x="43815" y="136615"/>
                    <a:pt x="68008" y="85180"/>
                    <a:pt x="68008" y="38698"/>
                  </a:cubicBezTo>
                  <a:cubicBezTo>
                    <a:pt x="68434" y="25601"/>
                    <a:pt x="65895" y="12576"/>
                    <a:pt x="60579" y="598"/>
                  </a:cubicBezTo>
                  <a:cubicBezTo>
                    <a:pt x="84487" y="-4069"/>
                    <a:pt x="102203" y="18886"/>
                    <a:pt x="102203" y="5841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4" name="Freeform: Shape 825"/>
            <p:cNvSpPr/>
            <p:nvPr/>
          </p:nvSpPr>
          <p:spPr>
            <a:xfrm>
              <a:off x="2117160" y="1835640"/>
              <a:ext cx="123480" cy="21780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17800"/>
                <a:gd name="textAreaBottom" fmla="*/ 218160 h 217800"/>
              </a:gdLst>
              <a:ahLst/>
              <a:rect l="textAreaLeft" t="textAreaTop" r="textAreaRight" b="textAreaBottom"/>
              <a:pathLst>
                <a:path w="102203" h="180080">
                  <a:moveTo>
                    <a:pt x="102203" y="58415"/>
                  </a:moveTo>
                  <a:cubicBezTo>
                    <a:pt x="102203" y="104802"/>
                    <a:pt x="77724" y="156523"/>
                    <a:pt x="47625" y="173953"/>
                  </a:cubicBezTo>
                  <a:cubicBezTo>
                    <a:pt x="33911" y="184162"/>
                    <a:pt x="14518" y="181321"/>
                    <a:pt x="4309" y="167608"/>
                  </a:cubicBezTo>
                  <a:cubicBezTo>
                    <a:pt x="2484" y="165156"/>
                    <a:pt x="1032" y="162448"/>
                    <a:pt x="0" y="159571"/>
                  </a:cubicBezTo>
                  <a:cubicBezTo>
                    <a:pt x="4673" y="158571"/>
                    <a:pt x="9148" y="156801"/>
                    <a:pt x="13240" y="154332"/>
                  </a:cubicBezTo>
                  <a:cubicBezTo>
                    <a:pt x="43815" y="136615"/>
                    <a:pt x="68008" y="85180"/>
                    <a:pt x="68008" y="38698"/>
                  </a:cubicBezTo>
                  <a:cubicBezTo>
                    <a:pt x="68434" y="25601"/>
                    <a:pt x="65895" y="12576"/>
                    <a:pt x="60579" y="598"/>
                  </a:cubicBezTo>
                  <a:cubicBezTo>
                    <a:pt x="84487" y="-4069"/>
                    <a:pt x="102203" y="18886"/>
                    <a:pt x="102203" y="5841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5" name="Freeform: Shape 826"/>
            <p:cNvSpPr/>
            <p:nvPr/>
          </p:nvSpPr>
          <p:spPr>
            <a:xfrm>
              <a:off x="1872720" y="2335320"/>
              <a:ext cx="34920" cy="572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29023" h="47593">
                  <a:moveTo>
                    <a:pt x="23975" y="35090"/>
                  </a:moveTo>
                  <a:cubicBezTo>
                    <a:pt x="22918" y="37187"/>
                    <a:pt x="21641" y="39167"/>
                    <a:pt x="20165" y="40995"/>
                  </a:cubicBezTo>
                  <a:cubicBezTo>
                    <a:pt x="18635" y="43024"/>
                    <a:pt x="16726" y="44738"/>
                    <a:pt x="14545" y="46043"/>
                  </a:cubicBezTo>
                  <a:cubicBezTo>
                    <a:pt x="11359" y="48400"/>
                    <a:pt x="6920" y="48034"/>
                    <a:pt x="4163" y="45186"/>
                  </a:cubicBezTo>
                  <a:cubicBezTo>
                    <a:pt x="1131" y="41584"/>
                    <a:pt x="-343" y="36923"/>
                    <a:pt x="67" y="32232"/>
                  </a:cubicBezTo>
                  <a:cubicBezTo>
                    <a:pt x="177" y="25911"/>
                    <a:pt x="1604" y="19682"/>
                    <a:pt x="4259" y="13944"/>
                  </a:cubicBezTo>
                  <a:cubicBezTo>
                    <a:pt x="6446" y="8900"/>
                    <a:pt x="10012" y="4576"/>
                    <a:pt x="14546" y="1466"/>
                  </a:cubicBezTo>
                  <a:cubicBezTo>
                    <a:pt x="15324" y="1014"/>
                    <a:pt x="16156" y="662"/>
                    <a:pt x="17022" y="419"/>
                  </a:cubicBezTo>
                  <a:cubicBezTo>
                    <a:pt x="19849" y="-566"/>
                    <a:pt x="22991" y="220"/>
                    <a:pt x="25023" y="2419"/>
                  </a:cubicBezTo>
                  <a:cubicBezTo>
                    <a:pt x="26659" y="4325"/>
                    <a:pt x="27775" y="6622"/>
                    <a:pt x="28261" y="9086"/>
                  </a:cubicBezTo>
                  <a:cubicBezTo>
                    <a:pt x="28778" y="11206"/>
                    <a:pt x="29033" y="13381"/>
                    <a:pt x="29023" y="15563"/>
                  </a:cubicBezTo>
                  <a:cubicBezTo>
                    <a:pt x="28885" y="22377"/>
                    <a:pt x="27157" y="29063"/>
                    <a:pt x="23975" y="3509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6" name="Freeform: Shape 827"/>
            <p:cNvSpPr/>
            <p:nvPr/>
          </p:nvSpPr>
          <p:spPr>
            <a:xfrm>
              <a:off x="2444760" y="2005200"/>
              <a:ext cx="34920" cy="572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29010" h="47707">
                  <a:moveTo>
                    <a:pt x="29011" y="15722"/>
                  </a:moveTo>
                  <a:cubicBezTo>
                    <a:pt x="28893" y="24226"/>
                    <a:pt x="26276" y="32507"/>
                    <a:pt x="21486" y="39535"/>
                  </a:cubicBezTo>
                  <a:cubicBezTo>
                    <a:pt x="20307" y="41159"/>
                    <a:pt x="19001" y="42688"/>
                    <a:pt x="17581" y="44107"/>
                  </a:cubicBezTo>
                  <a:cubicBezTo>
                    <a:pt x="16610" y="44869"/>
                    <a:pt x="15592" y="45569"/>
                    <a:pt x="14533" y="46202"/>
                  </a:cubicBezTo>
                  <a:cubicBezTo>
                    <a:pt x="13750" y="46712"/>
                    <a:pt x="12877" y="47068"/>
                    <a:pt x="11961" y="47250"/>
                  </a:cubicBezTo>
                  <a:cubicBezTo>
                    <a:pt x="9167" y="48301"/>
                    <a:pt x="6014" y="47503"/>
                    <a:pt x="4055" y="45250"/>
                  </a:cubicBezTo>
                  <a:cubicBezTo>
                    <a:pt x="1126" y="41633"/>
                    <a:pt x="-306" y="37031"/>
                    <a:pt x="55" y="32391"/>
                  </a:cubicBezTo>
                  <a:cubicBezTo>
                    <a:pt x="136" y="23097"/>
                    <a:pt x="3283" y="14090"/>
                    <a:pt x="9008" y="6769"/>
                  </a:cubicBezTo>
                  <a:cubicBezTo>
                    <a:pt x="9401" y="6218"/>
                    <a:pt x="9848" y="5707"/>
                    <a:pt x="10342" y="5245"/>
                  </a:cubicBezTo>
                  <a:lnTo>
                    <a:pt x="11675" y="3816"/>
                  </a:lnTo>
                  <a:cubicBezTo>
                    <a:pt x="12564" y="3034"/>
                    <a:pt x="13520" y="2333"/>
                    <a:pt x="14533" y="1720"/>
                  </a:cubicBezTo>
                  <a:cubicBezTo>
                    <a:pt x="22534" y="-3328"/>
                    <a:pt x="29011" y="3149"/>
                    <a:pt x="29011" y="15722"/>
                  </a:cubicBezTo>
                  <a:close/>
                </a:path>
              </a:pathLst>
            </a:custGeom>
            <a:solidFill>
              <a:srgbClr val="37474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7" name="Freeform: Shape 828"/>
            <p:cNvSpPr/>
            <p:nvPr/>
          </p:nvSpPr>
          <p:spPr>
            <a:xfrm>
              <a:off x="1395720" y="1845000"/>
              <a:ext cx="1602720" cy="925560"/>
            </a:xfrm>
            <a:custGeom>
              <a:avLst/>
              <a:gdLst>
                <a:gd name="textAreaLeft" fmla="*/ 0 w 1602720"/>
                <a:gd name="textAreaRight" fmla="*/ 1603080 w 1602720"/>
                <a:gd name="textAreaTop" fmla="*/ 0 h 925560"/>
                <a:gd name="textAreaBottom" fmla="*/ 925920 h 925560"/>
              </a:gdLst>
              <a:ahLst/>
              <a:rect l="textAreaLeft" t="textAreaTop" r="textAreaRight" b="textAreaBottom"/>
              <a:pathLst>
                <a:path w="1323689" h="764593">
                  <a:moveTo>
                    <a:pt x="1323689" y="25454"/>
                  </a:moveTo>
                  <a:cubicBezTo>
                    <a:pt x="1322356" y="20977"/>
                    <a:pt x="1318165" y="19548"/>
                    <a:pt x="1313212" y="22406"/>
                  </a:cubicBezTo>
                  <a:lnTo>
                    <a:pt x="41719" y="756498"/>
                  </a:lnTo>
                  <a:cubicBezTo>
                    <a:pt x="38509" y="758506"/>
                    <a:pt x="35856" y="761291"/>
                    <a:pt x="34004" y="764594"/>
                  </a:cubicBezTo>
                  <a:lnTo>
                    <a:pt x="0" y="744972"/>
                  </a:lnTo>
                  <a:cubicBezTo>
                    <a:pt x="484" y="744112"/>
                    <a:pt x="1025" y="743284"/>
                    <a:pt x="1619" y="742496"/>
                  </a:cubicBezTo>
                  <a:cubicBezTo>
                    <a:pt x="2203" y="741722"/>
                    <a:pt x="2839" y="740990"/>
                    <a:pt x="3524" y="740305"/>
                  </a:cubicBezTo>
                  <a:cubicBezTo>
                    <a:pt x="4751" y="738968"/>
                    <a:pt x="6162" y="737814"/>
                    <a:pt x="7715" y="736876"/>
                  </a:cubicBezTo>
                  <a:lnTo>
                    <a:pt x="1279208" y="2784"/>
                  </a:lnTo>
                  <a:cubicBezTo>
                    <a:pt x="1280200" y="2195"/>
                    <a:pt x="1281254" y="1716"/>
                    <a:pt x="1282351" y="1355"/>
                  </a:cubicBezTo>
                  <a:cubicBezTo>
                    <a:pt x="1287564" y="-452"/>
                    <a:pt x="1293234" y="-452"/>
                    <a:pt x="1298448" y="1355"/>
                  </a:cubicBezTo>
                  <a:cubicBezTo>
                    <a:pt x="1299285" y="1639"/>
                    <a:pt x="1300084" y="2023"/>
                    <a:pt x="1300829" y="2498"/>
                  </a:cubicBezTo>
                  <a:lnTo>
                    <a:pt x="1313212" y="9547"/>
                  </a:lnTo>
                  <a:cubicBezTo>
                    <a:pt x="1313853" y="9937"/>
                    <a:pt x="1314459" y="10383"/>
                    <a:pt x="1315022" y="10880"/>
                  </a:cubicBezTo>
                  <a:cubicBezTo>
                    <a:pt x="1315595" y="11245"/>
                    <a:pt x="1316108" y="11694"/>
                    <a:pt x="1316546" y="12214"/>
                  </a:cubicBezTo>
                  <a:cubicBezTo>
                    <a:pt x="1317259" y="12866"/>
                    <a:pt x="1317928" y="13566"/>
                    <a:pt x="1318546" y="14309"/>
                  </a:cubicBezTo>
                  <a:cubicBezTo>
                    <a:pt x="1319044" y="14905"/>
                    <a:pt x="1319490" y="15543"/>
                    <a:pt x="1319879" y="16214"/>
                  </a:cubicBezTo>
                  <a:cubicBezTo>
                    <a:pt x="1320379" y="16876"/>
                    <a:pt x="1320825" y="17577"/>
                    <a:pt x="1321213" y="18310"/>
                  </a:cubicBezTo>
                  <a:cubicBezTo>
                    <a:pt x="1322002" y="19765"/>
                    <a:pt x="1322641" y="21297"/>
                    <a:pt x="1323118" y="22882"/>
                  </a:cubicBezTo>
                  <a:cubicBezTo>
                    <a:pt x="1323365" y="23726"/>
                    <a:pt x="1323556" y="24585"/>
                    <a:pt x="1323690" y="2545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8" name="Freeform: Shape 829"/>
            <p:cNvSpPr/>
            <p:nvPr/>
          </p:nvSpPr>
          <p:spPr>
            <a:xfrm>
              <a:off x="1391400" y="2747520"/>
              <a:ext cx="3654720" cy="3859920"/>
            </a:xfrm>
            <a:custGeom>
              <a:avLst/>
              <a:gdLst>
                <a:gd name="textAreaLeft" fmla="*/ 0 w 3654720"/>
                <a:gd name="textAreaRight" fmla="*/ 3655080 w 3654720"/>
                <a:gd name="textAreaTop" fmla="*/ 0 h 3859920"/>
                <a:gd name="textAreaBottom" fmla="*/ 3860280 h 3859920"/>
              </a:gdLst>
              <a:ahLst/>
              <a:rect l="textAreaLeft" t="textAreaTop" r="textAreaRight" b="textAreaBottom"/>
              <a:pathLst>
                <a:path w="3018091" h="3187514">
                  <a:moveTo>
                    <a:pt x="3018092" y="2403158"/>
                  </a:moveTo>
                  <a:lnTo>
                    <a:pt x="2138458" y="1933099"/>
                  </a:lnTo>
                  <a:lnTo>
                    <a:pt x="2138458" y="1933099"/>
                  </a:lnTo>
                  <a:lnTo>
                    <a:pt x="2018633" y="1855470"/>
                  </a:lnTo>
                  <a:cubicBezTo>
                    <a:pt x="1919598" y="1791257"/>
                    <a:pt x="1829062" y="1714802"/>
                    <a:pt x="1749171" y="1627918"/>
                  </a:cubicBezTo>
                  <a:cubicBezTo>
                    <a:pt x="1478191" y="1333211"/>
                    <a:pt x="1327796" y="947469"/>
                    <a:pt x="1327785" y="547116"/>
                  </a:cubicBezTo>
                  <a:lnTo>
                    <a:pt x="1327785" y="80391"/>
                  </a:lnTo>
                  <a:lnTo>
                    <a:pt x="1289018" y="58103"/>
                  </a:lnTo>
                  <a:lnTo>
                    <a:pt x="34576" y="30385"/>
                  </a:lnTo>
                  <a:cubicBezTo>
                    <a:pt x="34729" y="26594"/>
                    <a:pt x="35808" y="22899"/>
                    <a:pt x="37719" y="19621"/>
                  </a:cubicBezTo>
                  <a:lnTo>
                    <a:pt x="3715" y="0"/>
                  </a:lnTo>
                  <a:cubicBezTo>
                    <a:pt x="3214" y="860"/>
                    <a:pt x="2768" y="1750"/>
                    <a:pt x="2381" y="2667"/>
                  </a:cubicBezTo>
                  <a:cubicBezTo>
                    <a:pt x="1240" y="5217"/>
                    <a:pt x="624" y="7970"/>
                    <a:pt x="571" y="10763"/>
                  </a:cubicBezTo>
                  <a:lnTo>
                    <a:pt x="571" y="804482"/>
                  </a:lnTo>
                  <a:lnTo>
                    <a:pt x="571" y="804482"/>
                  </a:lnTo>
                  <a:lnTo>
                    <a:pt x="0" y="804482"/>
                  </a:lnTo>
                  <a:lnTo>
                    <a:pt x="0" y="1271207"/>
                  </a:lnTo>
                  <a:cubicBezTo>
                    <a:pt x="0" y="1293400"/>
                    <a:pt x="0" y="1315688"/>
                    <a:pt x="667" y="1337882"/>
                  </a:cubicBezTo>
                  <a:lnTo>
                    <a:pt x="667" y="1338643"/>
                  </a:lnTo>
                  <a:cubicBezTo>
                    <a:pt x="1326" y="1395635"/>
                    <a:pt x="5685" y="1452524"/>
                    <a:pt x="13716" y="1508951"/>
                  </a:cubicBezTo>
                  <a:cubicBezTo>
                    <a:pt x="19367" y="1546479"/>
                    <a:pt x="26352" y="1583690"/>
                    <a:pt x="34671" y="1620584"/>
                  </a:cubicBezTo>
                  <a:cubicBezTo>
                    <a:pt x="95905" y="1893767"/>
                    <a:pt x="227851" y="2146064"/>
                    <a:pt x="417290" y="2352199"/>
                  </a:cubicBezTo>
                  <a:cubicBezTo>
                    <a:pt x="497061" y="2439152"/>
                    <a:pt x="587503" y="2515673"/>
                    <a:pt x="686467" y="2579942"/>
                  </a:cubicBezTo>
                  <a:lnTo>
                    <a:pt x="806291" y="2657570"/>
                  </a:lnTo>
                  <a:lnTo>
                    <a:pt x="1677448" y="3160490"/>
                  </a:lnTo>
                  <a:lnTo>
                    <a:pt x="1677924" y="3160490"/>
                  </a:lnTo>
                  <a:lnTo>
                    <a:pt x="1716024" y="3182588"/>
                  </a:lnTo>
                  <a:cubicBezTo>
                    <a:pt x="1728987" y="3189157"/>
                    <a:pt x="1744304" y="3189157"/>
                    <a:pt x="1757267" y="3182588"/>
                  </a:cubicBezTo>
                  <a:lnTo>
                    <a:pt x="3009614" y="2460308"/>
                  </a:lnTo>
                  <a:cubicBezTo>
                    <a:pt x="3014410" y="2458194"/>
                    <a:pt x="3017663" y="2453625"/>
                    <a:pt x="3018092" y="2448401"/>
                  </a:cubicBezTo>
                  <a:close/>
                </a:path>
              </a:pathLst>
            </a:custGeom>
            <a:solidFill>
              <a:srgbClr val="ebebe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9" name="Freeform: Shape 830"/>
            <p:cNvSpPr/>
            <p:nvPr/>
          </p:nvSpPr>
          <p:spPr>
            <a:xfrm>
              <a:off x="3494880" y="5657760"/>
              <a:ext cx="1551240" cy="949680"/>
            </a:xfrm>
            <a:custGeom>
              <a:avLst/>
              <a:gdLst>
                <a:gd name="textAreaLeft" fmla="*/ 0 w 1551240"/>
                <a:gd name="textAreaRight" fmla="*/ 1551600 w 1551240"/>
                <a:gd name="textAreaTop" fmla="*/ 0 h 949680"/>
                <a:gd name="textAreaBottom" fmla="*/ 950040 h 949680"/>
              </a:gdLst>
              <a:ahLst/>
              <a:rect l="textAreaLeft" t="textAreaTop" r="textAreaRight" b="textAreaBottom"/>
              <a:pathLst>
                <a:path w="1281112" h="784583">
                  <a:moveTo>
                    <a:pt x="1281113" y="0"/>
                  </a:moveTo>
                  <a:lnTo>
                    <a:pt x="1281113" y="44768"/>
                  </a:lnTo>
                  <a:cubicBezTo>
                    <a:pt x="1280705" y="49998"/>
                    <a:pt x="1277445" y="54577"/>
                    <a:pt x="1272635" y="56674"/>
                  </a:cubicBezTo>
                  <a:lnTo>
                    <a:pt x="20669" y="779621"/>
                  </a:lnTo>
                  <a:cubicBezTo>
                    <a:pt x="14318" y="783017"/>
                    <a:pt x="7200" y="784722"/>
                    <a:pt x="0" y="784574"/>
                  </a:cubicBezTo>
                  <a:lnTo>
                    <a:pt x="0" y="739807"/>
                  </a:lnTo>
                  <a:cubicBezTo>
                    <a:pt x="7202" y="739968"/>
                    <a:pt x="14323" y="738262"/>
                    <a:pt x="20670" y="734854"/>
                  </a:cubicBezTo>
                  <a:lnTo>
                    <a:pt x="1272635" y="12097"/>
                  </a:lnTo>
                  <a:cubicBezTo>
                    <a:pt x="1277460" y="9918"/>
                    <a:pt x="1280711" y="5279"/>
                    <a:pt x="128111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0" name="Freeform: Shape 831"/>
            <p:cNvSpPr/>
            <p:nvPr/>
          </p:nvSpPr>
          <p:spPr>
            <a:xfrm>
              <a:off x="1433160" y="1870560"/>
              <a:ext cx="3612960" cy="4682880"/>
            </a:xfrm>
            <a:custGeom>
              <a:avLst/>
              <a:gdLst>
                <a:gd name="textAreaLeft" fmla="*/ 0 w 3612960"/>
                <a:gd name="textAreaRight" fmla="*/ 3613320 w 3612960"/>
                <a:gd name="textAreaTop" fmla="*/ 0 h 4682880"/>
                <a:gd name="textAreaBottom" fmla="*/ 4683240 h 4682880"/>
              </a:gdLst>
              <a:ahLst/>
              <a:rect l="textAreaLeft" t="textAreaTop" r="textAreaRight" b="textAreaBottom"/>
              <a:pathLst>
                <a:path w="2983574" h="3867077">
                  <a:moveTo>
                    <a:pt x="2975039" y="3115582"/>
                  </a:moveTo>
                  <a:lnTo>
                    <a:pt x="2103882" y="2612948"/>
                  </a:lnTo>
                  <a:lnTo>
                    <a:pt x="2103882" y="2612948"/>
                  </a:lnTo>
                  <a:lnTo>
                    <a:pt x="1984057" y="2535319"/>
                  </a:lnTo>
                  <a:cubicBezTo>
                    <a:pt x="1885022" y="2471105"/>
                    <a:pt x="1794486" y="2394651"/>
                    <a:pt x="1714595" y="2307767"/>
                  </a:cubicBezTo>
                  <a:cubicBezTo>
                    <a:pt x="1443615" y="2013060"/>
                    <a:pt x="1293220" y="1627317"/>
                    <a:pt x="1293209" y="1226965"/>
                  </a:cubicBezTo>
                  <a:lnTo>
                    <a:pt x="1293209" y="7765"/>
                  </a:lnTo>
                  <a:cubicBezTo>
                    <a:pt x="1293344" y="6690"/>
                    <a:pt x="1293344" y="5602"/>
                    <a:pt x="1293209" y="4526"/>
                  </a:cubicBezTo>
                  <a:cubicBezTo>
                    <a:pt x="1291876" y="50"/>
                    <a:pt x="1287685" y="-1379"/>
                    <a:pt x="1282732" y="1478"/>
                  </a:cubicBezTo>
                  <a:lnTo>
                    <a:pt x="10858" y="735380"/>
                  </a:lnTo>
                  <a:cubicBezTo>
                    <a:pt x="7648" y="737388"/>
                    <a:pt x="4995" y="740173"/>
                    <a:pt x="3143" y="743476"/>
                  </a:cubicBezTo>
                  <a:cubicBezTo>
                    <a:pt x="1233" y="746753"/>
                    <a:pt x="154" y="750449"/>
                    <a:pt x="0" y="754239"/>
                  </a:cubicBezTo>
                  <a:lnTo>
                    <a:pt x="0" y="1973439"/>
                  </a:lnTo>
                  <a:cubicBezTo>
                    <a:pt x="133" y="2373712"/>
                    <a:pt x="150514" y="2759352"/>
                    <a:pt x="421386" y="3054050"/>
                  </a:cubicBezTo>
                  <a:cubicBezTo>
                    <a:pt x="501257" y="3140956"/>
                    <a:pt x="591795" y="3217413"/>
                    <a:pt x="690848" y="3281603"/>
                  </a:cubicBezTo>
                  <a:lnTo>
                    <a:pt x="810673" y="3359231"/>
                  </a:lnTo>
                  <a:lnTo>
                    <a:pt x="1681829" y="3862151"/>
                  </a:lnTo>
                  <a:cubicBezTo>
                    <a:pt x="1694793" y="3868720"/>
                    <a:pt x="1710109" y="3868720"/>
                    <a:pt x="1723073" y="3862151"/>
                  </a:cubicBezTo>
                  <a:lnTo>
                    <a:pt x="2975039" y="3139394"/>
                  </a:lnTo>
                  <a:cubicBezTo>
                    <a:pt x="2981614" y="3137163"/>
                    <a:pt x="2985136" y="3130024"/>
                    <a:pt x="2982905" y="3123448"/>
                  </a:cubicBezTo>
                  <a:cubicBezTo>
                    <a:pt x="2981649" y="3119746"/>
                    <a:pt x="2978741" y="3116838"/>
                    <a:pt x="2975039" y="3115582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1" name="Freeform: Shape 832"/>
            <p:cNvSpPr/>
            <p:nvPr/>
          </p:nvSpPr>
          <p:spPr>
            <a:xfrm>
              <a:off x="2001600" y="2197440"/>
              <a:ext cx="90720" cy="25632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256320"/>
                <a:gd name="textAreaBottom" fmla="*/ 256680 h 256320"/>
              </a:gdLst>
              <a:ahLst/>
              <a:rect l="textAreaLeft" t="textAreaTop" r="textAreaRight" b="textAreaBottom"/>
              <a:pathLst>
                <a:path w="75342" h="212026">
                  <a:moveTo>
                    <a:pt x="41434" y="0"/>
                  </a:moveTo>
                  <a:lnTo>
                    <a:pt x="39624" y="2762"/>
                  </a:lnTo>
                  <a:cubicBezTo>
                    <a:pt x="35505" y="9369"/>
                    <a:pt x="32602" y="16659"/>
                    <a:pt x="31051" y="24289"/>
                  </a:cubicBezTo>
                  <a:cubicBezTo>
                    <a:pt x="31051" y="24860"/>
                    <a:pt x="31051" y="25241"/>
                    <a:pt x="31051" y="25432"/>
                  </a:cubicBezTo>
                  <a:cubicBezTo>
                    <a:pt x="31029" y="25590"/>
                    <a:pt x="31029" y="25750"/>
                    <a:pt x="31051" y="25908"/>
                  </a:cubicBezTo>
                  <a:lnTo>
                    <a:pt x="10096" y="142875"/>
                  </a:lnTo>
                  <a:lnTo>
                    <a:pt x="3524" y="180213"/>
                  </a:lnTo>
                  <a:cubicBezTo>
                    <a:pt x="3245" y="181792"/>
                    <a:pt x="2863" y="183351"/>
                    <a:pt x="2381" y="184880"/>
                  </a:cubicBezTo>
                  <a:cubicBezTo>
                    <a:pt x="2069" y="186409"/>
                    <a:pt x="1623" y="187907"/>
                    <a:pt x="1048" y="189357"/>
                  </a:cubicBezTo>
                  <a:cubicBezTo>
                    <a:pt x="641" y="190352"/>
                    <a:pt x="292" y="191370"/>
                    <a:pt x="0" y="192405"/>
                  </a:cubicBezTo>
                  <a:lnTo>
                    <a:pt x="33909" y="212027"/>
                  </a:lnTo>
                  <a:cubicBezTo>
                    <a:pt x="35532" y="208131"/>
                    <a:pt x="36745" y="204077"/>
                    <a:pt x="37529" y="199930"/>
                  </a:cubicBezTo>
                  <a:lnTo>
                    <a:pt x="44101" y="162592"/>
                  </a:lnTo>
                  <a:lnTo>
                    <a:pt x="64675" y="45815"/>
                  </a:lnTo>
                  <a:cubicBezTo>
                    <a:pt x="66244" y="36430"/>
                    <a:pt x="69888" y="27514"/>
                    <a:pt x="75343" y="1971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2" name="Freeform: Shape 833"/>
            <p:cNvSpPr/>
            <p:nvPr/>
          </p:nvSpPr>
          <p:spPr>
            <a:xfrm>
              <a:off x="1716840" y="2635560"/>
              <a:ext cx="104040" cy="1692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69200"/>
                <a:gd name="textAreaBottom" fmla="*/ 169560 h 169200"/>
              </a:gdLst>
              <a:ahLst/>
              <a:rect l="textAreaLeft" t="textAreaTop" r="textAreaRight" b="textAreaBottom"/>
              <a:pathLst>
                <a:path w="86201" h="140029">
                  <a:moveTo>
                    <a:pt x="42291" y="15145"/>
                  </a:moveTo>
                  <a:cubicBezTo>
                    <a:pt x="38862" y="20479"/>
                    <a:pt x="35528" y="26003"/>
                    <a:pt x="32766" y="31433"/>
                  </a:cubicBezTo>
                  <a:cubicBezTo>
                    <a:pt x="31242" y="34100"/>
                    <a:pt x="29908" y="36767"/>
                    <a:pt x="28670" y="39338"/>
                  </a:cubicBezTo>
                  <a:cubicBezTo>
                    <a:pt x="27432" y="41910"/>
                    <a:pt x="25337" y="46196"/>
                    <a:pt x="23908" y="49625"/>
                  </a:cubicBezTo>
                  <a:cubicBezTo>
                    <a:pt x="22479" y="53054"/>
                    <a:pt x="20669" y="57245"/>
                    <a:pt x="19241" y="61055"/>
                  </a:cubicBezTo>
                  <a:cubicBezTo>
                    <a:pt x="17812" y="64865"/>
                    <a:pt x="16383" y="68675"/>
                    <a:pt x="15145" y="72580"/>
                  </a:cubicBezTo>
                  <a:cubicBezTo>
                    <a:pt x="13907" y="76486"/>
                    <a:pt x="12192" y="81534"/>
                    <a:pt x="10954" y="86106"/>
                  </a:cubicBezTo>
                  <a:cubicBezTo>
                    <a:pt x="10097" y="89059"/>
                    <a:pt x="9335" y="92012"/>
                    <a:pt x="8477" y="95631"/>
                  </a:cubicBezTo>
                  <a:cubicBezTo>
                    <a:pt x="6572" y="102775"/>
                    <a:pt x="4953" y="110109"/>
                    <a:pt x="3429" y="117443"/>
                  </a:cubicBezTo>
                  <a:cubicBezTo>
                    <a:pt x="2858" y="120015"/>
                    <a:pt x="2286" y="122682"/>
                    <a:pt x="1810" y="125158"/>
                  </a:cubicBezTo>
                  <a:cubicBezTo>
                    <a:pt x="1333" y="127635"/>
                    <a:pt x="572" y="131350"/>
                    <a:pt x="0" y="134684"/>
                  </a:cubicBezTo>
                  <a:cubicBezTo>
                    <a:pt x="0" y="134684"/>
                    <a:pt x="0" y="134684"/>
                    <a:pt x="0" y="135160"/>
                  </a:cubicBezTo>
                  <a:cubicBezTo>
                    <a:pt x="0" y="137636"/>
                    <a:pt x="0" y="139255"/>
                    <a:pt x="1238" y="139922"/>
                  </a:cubicBezTo>
                  <a:cubicBezTo>
                    <a:pt x="1573" y="140065"/>
                    <a:pt x="1951" y="140065"/>
                    <a:pt x="2286" y="139922"/>
                  </a:cubicBezTo>
                  <a:lnTo>
                    <a:pt x="2286" y="139922"/>
                  </a:lnTo>
                  <a:lnTo>
                    <a:pt x="30861" y="116967"/>
                  </a:lnTo>
                  <a:lnTo>
                    <a:pt x="35624" y="113157"/>
                  </a:lnTo>
                  <a:lnTo>
                    <a:pt x="37910" y="111442"/>
                  </a:lnTo>
                  <a:lnTo>
                    <a:pt x="40481" y="109442"/>
                  </a:lnTo>
                  <a:lnTo>
                    <a:pt x="42482" y="107918"/>
                  </a:lnTo>
                  <a:cubicBezTo>
                    <a:pt x="43008" y="107419"/>
                    <a:pt x="43582" y="106972"/>
                    <a:pt x="44196" y="106585"/>
                  </a:cubicBezTo>
                  <a:cubicBezTo>
                    <a:pt x="52786" y="75662"/>
                    <a:pt x="67027" y="46597"/>
                    <a:pt x="86201" y="20860"/>
                  </a:cubicBezTo>
                  <a:lnTo>
                    <a:pt x="52673" y="0"/>
                  </a:lnTo>
                  <a:cubicBezTo>
                    <a:pt x="48958" y="5334"/>
                    <a:pt x="45434" y="10192"/>
                    <a:pt x="42291" y="1514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3" name="Freeform: Shape 834"/>
            <p:cNvSpPr/>
            <p:nvPr/>
          </p:nvSpPr>
          <p:spPr>
            <a:xfrm>
              <a:off x="2138400" y="1886760"/>
              <a:ext cx="115560" cy="2181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18160"/>
                <a:gd name="textAreaBottom" fmla="*/ 218520 h 218160"/>
              </a:gdLst>
              <a:ahLst/>
              <a:rect l="textAreaLeft" t="textAreaTop" r="textAreaRight" b="textAreaBottom"/>
              <a:pathLst>
                <a:path w="95726" h="180308">
                  <a:moveTo>
                    <a:pt x="61817" y="0"/>
                  </a:moveTo>
                  <a:cubicBezTo>
                    <a:pt x="60293" y="2572"/>
                    <a:pt x="58864" y="5144"/>
                    <a:pt x="57531" y="7810"/>
                  </a:cubicBezTo>
                  <a:cubicBezTo>
                    <a:pt x="56577" y="9261"/>
                    <a:pt x="55748" y="10791"/>
                    <a:pt x="55054" y="12382"/>
                  </a:cubicBezTo>
                  <a:cubicBezTo>
                    <a:pt x="53816" y="14573"/>
                    <a:pt x="52768" y="16764"/>
                    <a:pt x="51625" y="18955"/>
                  </a:cubicBezTo>
                  <a:cubicBezTo>
                    <a:pt x="50482" y="21146"/>
                    <a:pt x="49816" y="22479"/>
                    <a:pt x="49054" y="24289"/>
                  </a:cubicBezTo>
                  <a:cubicBezTo>
                    <a:pt x="47339" y="27813"/>
                    <a:pt x="45815" y="31242"/>
                    <a:pt x="44386" y="34671"/>
                  </a:cubicBezTo>
                  <a:cubicBezTo>
                    <a:pt x="42958" y="38100"/>
                    <a:pt x="41148" y="42196"/>
                    <a:pt x="39719" y="45910"/>
                  </a:cubicBezTo>
                  <a:lnTo>
                    <a:pt x="39719" y="45910"/>
                  </a:lnTo>
                  <a:cubicBezTo>
                    <a:pt x="38386" y="49244"/>
                    <a:pt x="37147" y="52673"/>
                    <a:pt x="36100" y="56007"/>
                  </a:cubicBezTo>
                  <a:cubicBezTo>
                    <a:pt x="34290" y="61055"/>
                    <a:pt x="32766" y="66199"/>
                    <a:pt x="31337" y="71342"/>
                  </a:cubicBezTo>
                  <a:cubicBezTo>
                    <a:pt x="30575" y="74009"/>
                    <a:pt x="29908" y="76676"/>
                    <a:pt x="29242" y="79343"/>
                  </a:cubicBezTo>
                  <a:lnTo>
                    <a:pt x="29242" y="79915"/>
                  </a:lnTo>
                  <a:lnTo>
                    <a:pt x="28384" y="84011"/>
                  </a:lnTo>
                  <a:cubicBezTo>
                    <a:pt x="27622" y="87249"/>
                    <a:pt x="26956" y="90392"/>
                    <a:pt x="26479" y="93536"/>
                  </a:cubicBezTo>
                  <a:cubicBezTo>
                    <a:pt x="26003" y="96679"/>
                    <a:pt x="25432" y="98584"/>
                    <a:pt x="24765" y="101060"/>
                  </a:cubicBezTo>
                  <a:cubicBezTo>
                    <a:pt x="24098" y="103537"/>
                    <a:pt x="23431" y="106299"/>
                    <a:pt x="22574" y="108966"/>
                  </a:cubicBezTo>
                  <a:cubicBezTo>
                    <a:pt x="21717" y="111633"/>
                    <a:pt x="20955" y="113919"/>
                    <a:pt x="20193" y="116491"/>
                  </a:cubicBezTo>
                  <a:cubicBezTo>
                    <a:pt x="20193" y="116491"/>
                    <a:pt x="20193" y="116491"/>
                    <a:pt x="20193" y="117158"/>
                  </a:cubicBezTo>
                  <a:cubicBezTo>
                    <a:pt x="19145" y="119825"/>
                    <a:pt x="18097" y="122682"/>
                    <a:pt x="16859" y="125540"/>
                  </a:cubicBezTo>
                  <a:cubicBezTo>
                    <a:pt x="15621" y="128397"/>
                    <a:pt x="14573" y="131159"/>
                    <a:pt x="13240" y="134017"/>
                  </a:cubicBezTo>
                  <a:cubicBezTo>
                    <a:pt x="12875" y="134758"/>
                    <a:pt x="12557" y="135522"/>
                    <a:pt x="12287" y="136303"/>
                  </a:cubicBezTo>
                  <a:lnTo>
                    <a:pt x="9144" y="142780"/>
                  </a:lnTo>
                  <a:cubicBezTo>
                    <a:pt x="7429" y="146304"/>
                    <a:pt x="5620" y="149828"/>
                    <a:pt x="3810" y="153257"/>
                  </a:cubicBezTo>
                  <a:cubicBezTo>
                    <a:pt x="2000" y="156686"/>
                    <a:pt x="1333" y="157925"/>
                    <a:pt x="0" y="160211"/>
                  </a:cubicBezTo>
                  <a:lnTo>
                    <a:pt x="33528" y="180308"/>
                  </a:lnTo>
                  <a:cubicBezTo>
                    <a:pt x="45768" y="159606"/>
                    <a:pt x="54672" y="137105"/>
                    <a:pt x="59912" y="113633"/>
                  </a:cubicBezTo>
                  <a:cubicBezTo>
                    <a:pt x="66355" y="80500"/>
                    <a:pt x="78471" y="48727"/>
                    <a:pt x="95726" y="1971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4" name="Freeform: Shape 835"/>
            <p:cNvSpPr/>
            <p:nvPr/>
          </p:nvSpPr>
          <p:spPr>
            <a:xfrm>
              <a:off x="2451600" y="1975680"/>
              <a:ext cx="46800" cy="2484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38862" h="20859">
                  <a:moveTo>
                    <a:pt x="5525" y="1905"/>
                  </a:moveTo>
                  <a:cubicBezTo>
                    <a:pt x="3863" y="835"/>
                    <a:pt x="1968" y="181"/>
                    <a:pt x="0" y="0"/>
                  </a:cubicBezTo>
                  <a:cubicBezTo>
                    <a:pt x="6723" y="10621"/>
                    <a:pt x="17895" y="17626"/>
                    <a:pt x="30385" y="19050"/>
                  </a:cubicBezTo>
                  <a:cubicBezTo>
                    <a:pt x="33305" y="19061"/>
                    <a:pt x="36192" y="19678"/>
                    <a:pt x="38862" y="2086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5" name="Freeform: Shape 836"/>
            <p:cNvSpPr/>
            <p:nvPr/>
          </p:nvSpPr>
          <p:spPr>
            <a:xfrm>
              <a:off x="2451600" y="1975680"/>
              <a:ext cx="46800" cy="2484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38862" h="20859">
                  <a:moveTo>
                    <a:pt x="5525" y="1905"/>
                  </a:moveTo>
                  <a:cubicBezTo>
                    <a:pt x="3863" y="835"/>
                    <a:pt x="1968" y="181"/>
                    <a:pt x="0" y="0"/>
                  </a:cubicBezTo>
                  <a:cubicBezTo>
                    <a:pt x="6723" y="10621"/>
                    <a:pt x="17895" y="17626"/>
                    <a:pt x="30385" y="19050"/>
                  </a:cubicBezTo>
                  <a:cubicBezTo>
                    <a:pt x="33305" y="19061"/>
                    <a:pt x="36192" y="19678"/>
                    <a:pt x="38862" y="2086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6" name="Freeform: Shape 837"/>
            <p:cNvSpPr/>
            <p:nvPr/>
          </p:nvSpPr>
          <p:spPr>
            <a:xfrm>
              <a:off x="2476080" y="2152800"/>
              <a:ext cx="175680" cy="784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145428" h="65188">
                  <a:moveTo>
                    <a:pt x="111805" y="3720"/>
                  </a:moveTo>
                  <a:cubicBezTo>
                    <a:pt x="100967" y="-1557"/>
                    <a:pt x="88232" y="-1202"/>
                    <a:pt x="77705" y="4672"/>
                  </a:cubicBezTo>
                  <a:cubicBezTo>
                    <a:pt x="38177" y="22199"/>
                    <a:pt x="21032" y="30009"/>
                    <a:pt x="648" y="38582"/>
                  </a:cubicBezTo>
                  <a:cubicBezTo>
                    <a:pt x="-3352" y="64775"/>
                    <a:pt x="12173" y="67157"/>
                    <a:pt x="19698" y="64204"/>
                  </a:cubicBezTo>
                  <a:cubicBezTo>
                    <a:pt x="48273" y="52774"/>
                    <a:pt x="63037" y="45820"/>
                    <a:pt x="111614" y="24485"/>
                  </a:cubicBezTo>
                  <a:cubicBezTo>
                    <a:pt x="122026" y="18616"/>
                    <a:pt x="134644" y="18190"/>
                    <a:pt x="145428" y="2334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7" name="Freeform: Shape 838"/>
            <p:cNvSpPr/>
            <p:nvPr/>
          </p:nvSpPr>
          <p:spPr>
            <a:xfrm>
              <a:off x="2476080" y="2152800"/>
              <a:ext cx="175680" cy="784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145428" h="65188">
                  <a:moveTo>
                    <a:pt x="111805" y="3720"/>
                  </a:moveTo>
                  <a:cubicBezTo>
                    <a:pt x="100967" y="-1557"/>
                    <a:pt x="88232" y="-1202"/>
                    <a:pt x="77705" y="4672"/>
                  </a:cubicBezTo>
                  <a:cubicBezTo>
                    <a:pt x="38177" y="22199"/>
                    <a:pt x="21032" y="30009"/>
                    <a:pt x="648" y="38582"/>
                  </a:cubicBezTo>
                  <a:cubicBezTo>
                    <a:pt x="-3352" y="64775"/>
                    <a:pt x="12173" y="67157"/>
                    <a:pt x="19698" y="64204"/>
                  </a:cubicBezTo>
                  <a:cubicBezTo>
                    <a:pt x="48273" y="52774"/>
                    <a:pt x="63037" y="45820"/>
                    <a:pt x="111614" y="24485"/>
                  </a:cubicBezTo>
                  <a:cubicBezTo>
                    <a:pt x="122026" y="18616"/>
                    <a:pt x="134644" y="18190"/>
                    <a:pt x="145428" y="23341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8" name="Freeform: Shape 839"/>
            <p:cNvSpPr/>
            <p:nvPr/>
          </p:nvSpPr>
          <p:spPr>
            <a:xfrm>
              <a:off x="1780560" y="2430000"/>
              <a:ext cx="261360" cy="23004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230040"/>
                <a:gd name="textAreaBottom" fmla="*/ 230400 h 230040"/>
              </a:gdLst>
              <a:ahLst/>
              <a:rect l="textAreaLeft" t="textAreaTop" r="textAreaRight" b="textAreaBottom"/>
              <a:pathLst>
                <a:path w="216217" h="190309">
                  <a:moveTo>
                    <a:pt x="216218" y="20002"/>
                  </a:moveTo>
                  <a:cubicBezTo>
                    <a:pt x="209032" y="36016"/>
                    <a:pt x="198885" y="50526"/>
                    <a:pt x="186309" y="62770"/>
                  </a:cubicBezTo>
                  <a:lnTo>
                    <a:pt x="79724" y="142685"/>
                  </a:lnTo>
                  <a:cubicBezTo>
                    <a:pt x="62696" y="156740"/>
                    <a:pt x="47353" y="172721"/>
                    <a:pt x="34004" y="190310"/>
                  </a:cubicBezTo>
                  <a:lnTo>
                    <a:pt x="0" y="169736"/>
                  </a:lnTo>
                  <a:cubicBezTo>
                    <a:pt x="13350" y="152319"/>
                    <a:pt x="28694" y="136527"/>
                    <a:pt x="45720" y="122682"/>
                  </a:cubicBezTo>
                  <a:lnTo>
                    <a:pt x="152400" y="42672"/>
                  </a:lnTo>
                  <a:cubicBezTo>
                    <a:pt x="164926" y="30423"/>
                    <a:pt x="175068" y="15954"/>
                    <a:pt x="182309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9" name="Freeform: Shape 840"/>
            <p:cNvSpPr/>
            <p:nvPr/>
          </p:nvSpPr>
          <p:spPr>
            <a:xfrm>
              <a:off x="1780560" y="2430000"/>
              <a:ext cx="261360" cy="23004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230040"/>
                <a:gd name="textAreaBottom" fmla="*/ 230400 h 230040"/>
              </a:gdLst>
              <a:ahLst/>
              <a:rect l="textAreaLeft" t="textAreaTop" r="textAreaRight" b="textAreaBottom"/>
              <a:pathLst>
                <a:path w="216217" h="190309">
                  <a:moveTo>
                    <a:pt x="216218" y="20002"/>
                  </a:moveTo>
                  <a:cubicBezTo>
                    <a:pt x="209032" y="36016"/>
                    <a:pt x="198885" y="50526"/>
                    <a:pt x="186309" y="62770"/>
                  </a:cubicBezTo>
                  <a:lnTo>
                    <a:pt x="79724" y="142685"/>
                  </a:lnTo>
                  <a:cubicBezTo>
                    <a:pt x="62696" y="156740"/>
                    <a:pt x="47353" y="172721"/>
                    <a:pt x="34004" y="190310"/>
                  </a:cubicBezTo>
                  <a:lnTo>
                    <a:pt x="0" y="169736"/>
                  </a:lnTo>
                  <a:cubicBezTo>
                    <a:pt x="13350" y="152319"/>
                    <a:pt x="28694" y="136527"/>
                    <a:pt x="45720" y="122682"/>
                  </a:cubicBezTo>
                  <a:lnTo>
                    <a:pt x="152400" y="42672"/>
                  </a:lnTo>
                  <a:cubicBezTo>
                    <a:pt x="164926" y="30423"/>
                    <a:pt x="175068" y="15954"/>
                    <a:pt x="182309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0" name="Freeform: Shape 841"/>
            <p:cNvSpPr/>
            <p:nvPr/>
          </p:nvSpPr>
          <p:spPr>
            <a:xfrm>
              <a:off x="2051640" y="2081160"/>
              <a:ext cx="127080" cy="14040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105346" h="116109">
                  <a:moveTo>
                    <a:pt x="105346" y="19812"/>
                  </a:moveTo>
                  <a:cubicBezTo>
                    <a:pt x="90730" y="47000"/>
                    <a:pt x="72674" y="72195"/>
                    <a:pt x="51625" y="94774"/>
                  </a:cubicBezTo>
                  <a:cubicBezTo>
                    <a:pt x="44959" y="101218"/>
                    <a:pt x="39018" y="108373"/>
                    <a:pt x="33909" y="116110"/>
                  </a:cubicBezTo>
                  <a:lnTo>
                    <a:pt x="0" y="97060"/>
                  </a:lnTo>
                  <a:cubicBezTo>
                    <a:pt x="4899" y="88989"/>
                    <a:pt x="10751" y="81538"/>
                    <a:pt x="17431" y="74867"/>
                  </a:cubicBezTo>
                  <a:cubicBezTo>
                    <a:pt x="38489" y="52330"/>
                    <a:pt x="56546" y="27166"/>
                    <a:pt x="71152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1" name="Freeform: Shape 842"/>
            <p:cNvSpPr/>
            <p:nvPr/>
          </p:nvSpPr>
          <p:spPr>
            <a:xfrm>
              <a:off x="2051640" y="2081160"/>
              <a:ext cx="127080" cy="14040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105346" h="116109">
                  <a:moveTo>
                    <a:pt x="105346" y="19812"/>
                  </a:moveTo>
                  <a:cubicBezTo>
                    <a:pt x="90730" y="47000"/>
                    <a:pt x="72674" y="72195"/>
                    <a:pt x="51625" y="94774"/>
                  </a:cubicBezTo>
                  <a:cubicBezTo>
                    <a:pt x="44959" y="101218"/>
                    <a:pt x="39018" y="108373"/>
                    <a:pt x="33909" y="116110"/>
                  </a:cubicBezTo>
                  <a:lnTo>
                    <a:pt x="0" y="97060"/>
                  </a:lnTo>
                  <a:cubicBezTo>
                    <a:pt x="4899" y="88989"/>
                    <a:pt x="10751" y="81538"/>
                    <a:pt x="17431" y="74867"/>
                  </a:cubicBezTo>
                  <a:cubicBezTo>
                    <a:pt x="38489" y="52330"/>
                    <a:pt x="56546" y="27166"/>
                    <a:pt x="71152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2" name="Freeform: Shape 843"/>
            <p:cNvSpPr/>
            <p:nvPr/>
          </p:nvSpPr>
          <p:spPr>
            <a:xfrm>
              <a:off x="2213280" y="1771920"/>
              <a:ext cx="198000" cy="1378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163829" h="114207">
                  <a:moveTo>
                    <a:pt x="163830" y="23625"/>
                  </a:moveTo>
                  <a:cubicBezTo>
                    <a:pt x="151257" y="17052"/>
                    <a:pt x="134588" y="18195"/>
                    <a:pt x="114871" y="28482"/>
                  </a:cubicBezTo>
                  <a:cubicBezTo>
                    <a:pt x="85725" y="43722"/>
                    <a:pt x="56388" y="76107"/>
                    <a:pt x="34100" y="114207"/>
                  </a:cubicBezTo>
                  <a:lnTo>
                    <a:pt x="0" y="94586"/>
                  </a:lnTo>
                  <a:cubicBezTo>
                    <a:pt x="22384" y="56486"/>
                    <a:pt x="51721" y="24006"/>
                    <a:pt x="80963" y="8861"/>
                  </a:cubicBezTo>
                  <a:cubicBezTo>
                    <a:pt x="90480" y="3443"/>
                    <a:pt x="101165" y="405"/>
                    <a:pt x="112109" y="3"/>
                  </a:cubicBezTo>
                  <a:cubicBezTo>
                    <a:pt x="118763" y="-75"/>
                    <a:pt x="125325" y="1565"/>
                    <a:pt x="131159" y="476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3" name="Freeform: Shape 844"/>
            <p:cNvSpPr/>
            <p:nvPr/>
          </p:nvSpPr>
          <p:spPr>
            <a:xfrm>
              <a:off x="2213280" y="1771920"/>
              <a:ext cx="198000" cy="1378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163829" h="114207">
                  <a:moveTo>
                    <a:pt x="163830" y="23625"/>
                  </a:moveTo>
                  <a:cubicBezTo>
                    <a:pt x="151257" y="17052"/>
                    <a:pt x="134588" y="18195"/>
                    <a:pt x="114871" y="28482"/>
                  </a:cubicBezTo>
                  <a:cubicBezTo>
                    <a:pt x="85725" y="43722"/>
                    <a:pt x="56388" y="76107"/>
                    <a:pt x="34100" y="114207"/>
                  </a:cubicBezTo>
                  <a:lnTo>
                    <a:pt x="0" y="94586"/>
                  </a:lnTo>
                  <a:cubicBezTo>
                    <a:pt x="22384" y="56486"/>
                    <a:pt x="51721" y="24006"/>
                    <a:pt x="80963" y="8861"/>
                  </a:cubicBezTo>
                  <a:cubicBezTo>
                    <a:pt x="90480" y="3443"/>
                    <a:pt x="101165" y="405"/>
                    <a:pt x="112109" y="3"/>
                  </a:cubicBezTo>
                  <a:cubicBezTo>
                    <a:pt x="118763" y="-75"/>
                    <a:pt x="125325" y="1565"/>
                    <a:pt x="131159" y="4765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4" name="Freeform: Shape 845"/>
            <p:cNvSpPr/>
            <p:nvPr/>
          </p:nvSpPr>
          <p:spPr>
            <a:xfrm>
              <a:off x="1717200" y="2635200"/>
              <a:ext cx="104040" cy="16884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68840"/>
                <a:gd name="textAreaBottom" fmla="*/ 169200 h 168840"/>
              </a:gdLst>
              <a:ahLst/>
              <a:rect l="textAreaLeft" t="textAreaTop" r="textAreaRight" b="textAreaBottom"/>
              <a:pathLst>
                <a:path w="86330" h="139648">
                  <a:moveTo>
                    <a:pt x="86330" y="20479"/>
                  </a:moveTo>
                  <a:cubicBezTo>
                    <a:pt x="67157" y="46216"/>
                    <a:pt x="52915" y="75281"/>
                    <a:pt x="44325" y="106204"/>
                  </a:cubicBezTo>
                  <a:cubicBezTo>
                    <a:pt x="43711" y="106591"/>
                    <a:pt x="43137" y="107038"/>
                    <a:pt x="42611" y="107537"/>
                  </a:cubicBezTo>
                  <a:lnTo>
                    <a:pt x="40610" y="109061"/>
                  </a:lnTo>
                  <a:lnTo>
                    <a:pt x="38039" y="111061"/>
                  </a:lnTo>
                  <a:lnTo>
                    <a:pt x="35753" y="112776"/>
                  </a:lnTo>
                  <a:lnTo>
                    <a:pt x="30990" y="116586"/>
                  </a:lnTo>
                  <a:lnTo>
                    <a:pt x="2415" y="139541"/>
                  </a:lnTo>
                  <a:lnTo>
                    <a:pt x="2415" y="139541"/>
                  </a:lnTo>
                  <a:cubicBezTo>
                    <a:pt x="2081" y="139684"/>
                    <a:pt x="1702" y="139684"/>
                    <a:pt x="1367" y="139541"/>
                  </a:cubicBezTo>
                  <a:cubicBezTo>
                    <a:pt x="224" y="138874"/>
                    <a:pt x="-252" y="137255"/>
                    <a:pt x="129" y="134779"/>
                  </a:cubicBezTo>
                  <a:cubicBezTo>
                    <a:pt x="129" y="134779"/>
                    <a:pt x="129" y="134779"/>
                    <a:pt x="129" y="134302"/>
                  </a:cubicBezTo>
                  <a:cubicBezTo>
                    <a:pt x="701" y="131159"/>
                    <a:pt x="1367" y="128111"/>
                    <a:pt x="1939" y="124777"/>
                  </a:cubicBezTo>
                  <a:cubicBezTo>
                    <a:pt x="2510" y="121444"/>
                    <a:pt x="2987" y="119634"/>
                    <a:pt x="3558" y="117062"/>
                  </a:cubicBezTo>
                  <a:cubicBezTo>
                    <a:pt x="5082" y="109728"/>
                    <a:pt x="6701" y="102394"/>
                    <a:pt x="8606" y="95250"/>
                  </a:cubicBezTo>
                  <a:cubicBezTo>
                    <a:pt x="9464" y="92107"/>
                    <a:pt x="10226" y="89154"/>
                    <a:pt x="11083" y="85725"/>
                  </a:cubicBezTo>
                  <a:cubicBezTo>
                    <a:pt x="12321" y="81153"/>
                    <a:pt x="13750" y="76676"/>
                    <a:pt x="15274" y="72199"/>
                  </a:cubicBezTo>
                  <a:cubicBezTo>
                    <a:pt x="16798" y="67723"/>
                    <a:pt x="17941" y="64484"/>
                    <a:pt x="19370" y="60674"/>
                  </a:cubicBezTo>
                  <a:cubicBezTo>
                    <a:pt x="20798" y="56864"/>
                    <a:pt x="22418" y="53054"/>
                    <a:pt x="24037" y="49244"/>
                  </a:cubicBezTo>
                  <a:cubicBezTo>
                    <a:pt x="25656" y="45434"/>
                    <a:pt x="27085" y="42386"/>
                    <a:pt x="28799" y="38957"/>
                  </a:cubicBezTo>
                  <a:cubicBezTo>
                    <a:pt x="30514" y="35528"/>
                    <a:pt x="31371" y="33719"/>
                    <a:pt x="32895" y="31052"/>
                  </a:cubicBezTo>
                  <a:cubicBezTo>
                    <a:pt x="35753" y="25622"/>
                    <a:pt x="39086" y="20098"/>
                    <a:pt x="42420" y="14764"/>
                  </a:cubicBezTo>
                  <a:cubicBezTo>
                    <a:pt x="45754" y="9430"/>
                    <a:pt x="49088" y="5239"/>
                    <a:pt x="52802" y="0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5" name="Freeform: Shape 846"/>
            <p:cNvSpPr/>
            <p:nvPr/>
          </p:nvSpPr>
          <p:spPr>
            <a:xfrm>
              <a:off x="2001600" y="2197800"/>
              <a:ext cx="90720" cy="25632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256320"/>
                <a:gd name="textAreaBottom" fmla="*/ 256680 h 256320"/>
              </a:gdLst>
              <a:ahLst/>
              <a:rect l="textAreaLeft" t="textAreaTop" r="textAreaRight" b="textAreaBottom"/>
              <a:pathLst>
                <a:path w="75342" h="211835">
                  <a:moveTo>
                    <a:pt x="75343" y="19526"/>
                  </a:moveTo>
                  <a:cubicBezTo>
                    <a:pt x="69888" y="27323"/>
                    <a:pt x="66243" y="36240"/>
                    <a:pt x="64675" y="45625"/>
                  </a:cubicBezTo>
                  <a:lnTo>
                    <a:pt x="44101" y="162401"/>
                  </a:lnTo>
                  <a:lnTo>
                    <a:pt x="37528" y="199739"/>
                  </a:lnTo>
                  <a:cubicBezTo>
                    <a:pt x="36745" y="203886"/>
                    <a:pt x="35532" y="207940"/>
                    <a:pt x="33909" y="211836"/>
                  </a:cubicBezTo>
                  <a:lnTo>
                    <a:pt x="0" y="192215"/>
                  </a:lnTo>
                  <a:cubicBezTo>
                    <a:pt x="292" y="191180"/>
                    <a:pt x="641" y="190162"/>
                    <a:pt x="1048" y="189167"/>
                  </a:cubicBezTo>
                  <a:cubicBezTo>
                    <a:pt x="1623" y="187716"/>
                    <a:pt x="2069" y="186218"/>
                    <a:pt x="2381" y="184690"/>
                  </a:cubicBezTo>
                  <a:cubicBezTo>
                    <a:pt x="2863" y="183160"/>
                    <a:pt x="3245" y="181601"/>
                    <a:pt x="3524" y="180023"/>
                  </a:cubicBezTo>
                  <a:lnTo>
                    <a:pt x="10096" y="142684"/>
                  </a:lnTo>
                  <a:lnTo>
                    <a:pt x="30766" y="25908"/>
                  </a:lnTo>
                  <a:cubicBezTo>
                    <a:pt x="30744" y="25750"/>
                    <a:pt x="30744" y="25590"/>
                    <a:pt x="30766" y="25432"/>
                  </a:cubicBezTo>
                  <a:cubicBezTo>
                    <a:pt x="30766" y="25432"/>
                    <a:pt x="30766" y="24860"/>
                    <a:pt x="30766" y="24289"/>
                  </a:cubicBezTo>
                  <a:cubicBezTo>
                    <a:pt x="32316" y="16659"/>
                    <a:pt x="35219" y="9369"/>
                    <a:pt x="39338" y="2762"/>
                  </a:cubicBezTo>
                  <a:lnTo>
                    <a:pt x="41148" y="0"/>
                  </a:ln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6" name="Freeform: Shape 847"/>
            <p:cNvSpPr/>
            <p:nvPr/>
          </p:nvSpPr>
          <p:spPr>
            <a:xfrm>
              <a:off x="2137680" y="1887120"/>
              <a:ext cx="116640" cy="217440"/>
            </a:xfrm>
            <a:custGeom>
              <a:avLst/>
              <a:gdLst>
                <a:gd name="textAreaLeft" fmla="*/ 0 w 116640"/>
                <a:gd name="textAreaRight" fmla="*/ 117000 w 116640"/>
                <a:gd name="textAreaTop" fmla="*/ 0 h 217440"/>
                <a:gd name="textAreaBottom" fmla="*/ 217800 h 217440"/>
              </a:gdLst>
              <a:ahLst/>
              <a:rect l="textAreaLeft" t="textAreaTop" r="textAreaRight" b="textAreaBottom"/>
              <a:pathLst>
                <a:path w="96678" h="179832">
                  <a:moveTo>
                    <a:pt x="96679" y="19145"/>
                  </a:moveTo>
                  <a:cubicBezTo>
                    <a:pt x="79346" y="48172"/>
                    <a:pt x="67166" y="79978"/>
                    <a:pt x="60674" y="113157"/>
                  </a:cubicBezTo>
                  <a:cubicBezTo>
                    <a:pt x="55375" y="136640"/>
                    <a:pt x="46406" y="159141"/>
                    <a:pt x="34100" y="179832"/>
                  </a:cubicBezTo>
                  <a:lnTo>
                    <a:pt x="0" y="160211"/>
                  </a:lnTo>
                  <a:cubicBezTo>
                    <a:pt x="1333" y="157924"/>
                    <a:pt x="2572" y="155639"/>
                    <a:pt x="3810" y="153257"/>
                  </a:cubicBezTo>
                  <a:cubicBezTo>
                    <a:pt x="5048" y="150876"/>
                    <a:pt x="7429" y="146304"/>
                    <a:pt x="9144" y="142780"/>
                  </a:cubicBezTo>
                  <a:lnTo>
                    <a:pt x="12287" y="136303"/>
                  </a:lnTo>
                  <a:cubicBezTo>
                    <a:pt x="12557" y="135522"/>
                    <a:pt x="12875" y="134758"/>
                    <a:pt x="13240" y="134017"/>
                  </a:cubicBezTo>
                  <a:cubicBezTo>
                    <a:pt x="14478" y="131255"/>
                    <a:pt x="15716" y="128302"/>
                    <a:pt x="16859" y="125540"/>
                  </a:cubicBezTo>
                  <a:cubicBezTo>
                    <a:pt x="18002" y="122777"/>
                    <a:pt x="19145" y="119824"/>
                    <a:pt x="20193" y="117157"/>
                  </a:cubicBezTo>
                  <a:cubicBezTo>
                    <a:pt x="20193" y="117157"/>
                    <a:pt x="20193" y="116681"/>
                    <a:pt x="20193" y="116491"/>
                  </a:cubicBezTo>
                  <a:cubicBezTo>
                    <a:pt x="20955" y="113919"/>
                    <a:pt x="21907" y="111443"/>
                    <a:pt x="22574" y="108966"/>
                  </a:cubicBezTo>
                  <a:cubicBezTo>
                    <a:pt x="23241" y="106490"/>
                    <a:pt x="24193" y="103632"/>
                    <a:pt x="24765" y="101060"/>
                  </a:cubicBezTo>
                  <a:cubicBezTo>
                    <a:pt x="25336" y="98489"/>
                    <a:pt x="26003" y="96012"/>
                    <a:pt x="26479" y="93536"/>
                  </a:cubicBezTo>
                  <a:cubicBezTo>
                    <a:pt x="26956" y="91059"/>
                    <a:pt x="27622" y="87249"/>
                    <a:pt x="28384" y="84011"/>
                  </a:cubicBezTo>
                  <a:lnTo>
                    <a:pt x="29242" y="79915"/>
                  </a:lnTo>
                  <a:lnTo>
                    <a:pt x="29242" y="79343"/>
                  </a:lnTo>
                  <a:cubicBezTo>
                    <a:pt x="29908" y="76676"/>
                    <a:pt x="30575" y="74009"/>
                    <a:pt x="31337" y="71342"/>
                  </a:cubicBezTo>
                  <a:cubicBezTo>
                    <a:pt x="32766" y="66199"/>
                    <a:pt x="34290" y="61055"/>
                    <a:pt x="36100" y="56007"/>
                  </a:cubicBezTo>
                  <a:cubicBezTo>
                    <a:pt x="37147" y="52673"/>
                    <a:pt x="38386" y="49244"/>
                    <a:pt x="39719" y="45910"/>
                  </a:cubicBezTo>
                  <a:lnTo>
                    <a:pt x="39719" y="45910"/>
                  </a:lnTo>
                  <a:cubicBezTo>
                    <a:pt x="41148" y="42196"/>
                    <a:pt x="42767" y="38386"/>
                    <a:pt x="44386" y="34671"/>
                  </a:cubicBezTo>
                  <a:cubicBezTo>
                    <a:pt x="46006" y="30956"/>
                    <a:pt x="47339" y="27813"/>
                    <a:pt x="49054" y="24289"/>
                  </a:cubicBezTo>
                  <a:cubicBezTo>
                    <a:pt x="49816" y="22479"/>
                    <a:pt x="50768" y="20765"/>
                    <a:pt x="51625" y="18955"/>
                  </a:cubicBezTo>
                  <a:cubicBezTo>
                    <a:pt x="52483" y="17145"/>
                    <a:pt x="53816" y="14573"/>
                    <a:pt x="55054" y="12382"/>
                  </a:cubicBezTo>
                  <a:cubicBezTo>
                    <a:pt x="55748" y="10791"/>
                    <a:pt x="56577" y="9261"/>
                    <a:pt x="57531" y="7810"/>
                  </a:cubicBezTo>
                  <a:cubicBezTo>
                    <a:pt x="58864" y="5144"/>
                    <a:pt x="60293" y="2572"/>
                    <a:pt x="61817" y="0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7" name="Freeform: Shape 848"/>
            <p:cNvSpPr/>
            <p:nvPr/>
          </p:nvSpPr>
          <p:spPr>
            <a:xfrm>
              <a:off x="1719360" y="2776320"/>
              <a:ext cx="34200" cy="2736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28575" h="22955">
                  <a:moveTo>
                    <a:pt x="0" y="22955"/>
                  </a:moveTo>
                  <a:lnTo>
                    <a:pt x="0" y="22955"/>
                  </a:lnTo>
                  <a:lnTo>
                    <a:pt x="28575" y="0"/>
                  </a:lnTo>
                  <a:cubicBezTo>
                    <a:pt x="17335" y="9049"/>
                    <a:pt x="1619" y="21336"/>
                    <a:pt x="0" y="2295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280" bIns="-17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8" name="Freeform: Shape 849"/>
            <p:cNvSpPr/>
            <p:nvPr/>
          </p:nvSpPr>
          <p:spPr>
            <a:xfrm>
              <a:off x="1719000" y="1796760"/>
              <a:ext cx="957960" cy="1007640"/>
            </a:xfrm>
            <a:custGeom>
              <a:avLst/>
              <a:gdLst>
                <a:gd name="textAreaLeft" fmla="*/ 0 w 957960"/>
                <a:gd name="textAreaRight" fmla="*/ 958320 w 9579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791241" h="832423">
                  <a:moveTo>
                    <a:pt x="771239" y="317693"/>
                  </a:moveTo>
                  <a:lnTo>
                    <a:pt x="770763" y="317693"/>
                  </a:lnTo>
                  <a:cubicBezTo>
                    <a:pt x="759951" y="312559"/>
                    <a:pt x="747328" y="312949"/>
                    <a:pt x="736854" y="318741"/>
                  </a:cubicBezTo>
                  <a:cubicBezTo>
                    <a:pt x="688372" y="340172"/>
                    <a:pt x="673703" y="347316"/>
                    <a:pt x="645033" y="358555"/>
                  </a:cubicBezTo>
                  <a:cubicBezTo>
                    <a:pt x="637318" y="361698"/>
                    <a:pt x="621792" y="359127"/>
                    <a:pt x="625983" y="332933"/>
                  </a:cubicBezTo>
                  <a:cubicBezTo>
                    <a:pt x="625944" y="332330"/>
                    <a:pt x="625944" y="331726"/>
                    <a:pt x="625983" y="331123"/>
                  </a:cubicBezTo>
                  <a:lnTo>
                    <a:pt x="632555" y="293785"/>
                  </a:lnTo>
                  <a:lnTo>
                    <a:pt x="650938" y="192058"/>
                  </a:lnTo>
                  <a:cubicBezTo>
                    <a:pt x="650938" y="192058"/>
                    <a:pt x="655130" y="176056"/>
                    <a:pt x="644462" y="169960"/>
                  </a:cubicBezTo>
                  <a:cubicBezTo>
                    <a:pt x="644462" y="169960"/>
                    <a:pt x="644462" y="169960"/>
                    <a:pt x="643700" y="169960"/>
                  </a:cubicBezTo>
                  <a:cubicBezTo>
                    <a:pt x="641058" y="168681"/>
                    <a:pt x="638157" y="168029"/>
                    <a:pt x="635222" y="168055"/>
                  </a:cubicBezTo>
                  <a:cubicBezTo>
                    <a:pt x="622749" y="166657"/>
                    <a:pt x="611595" y="159642"/>
                    <a:pt x="604933" y="149005"/>
                  </a:cubicBezTo>
                  <a:cubicBezTo>
                    <a:pt x="593481" y="131920"/>
                    <a:pt x="589363" y="110954"/>
                    <a:pt x="593503" y="90807"/>
                  </a:cubicBezTo>
                  <a:cubicBezTo>
                    <a:pt x="601218" y="47183"/>
                    <a:pt x="592741" y="16607"/>
                    <a:pt x="573405" y="5082"/>
                  </a:cubicBezTo>
                  <a:lnTo>
                    <a:pt x="571881" y="4130"/>
                  </a:lnTo>
                  <a:cubicBezTo>
                    <a:pt x="559403" y="-2443"/>
                    <a:pt x="542639" y="-1395"/>
                    <a:pt x="523113" y="8892"/>
                  </a:cubicBezTo>
                  <a:cubicBezTo>
                    <a:pt x="471488" y="35562"/>
                    <a:pt x="419291" y="115668"/>
                    <a:pt x="406337" y="187962"/>
                  </a:cubicBezTo>
                  <a:cubicBezTo>
                    <a:pt x="398336" y="233587"/>
                    <a:pt x="352520" y="303691"/>
                    <a:pt x="326041" y="329504"/>
                  </a:cubicBezTo>
                  <a:cubicBezTo>
                    <a:pt x="299561" y="355317"/>
                    <a:pt x="297466" y="377129"/>
                    <a:pt x="297466" y="377129"/>
                  </a:cubicBezTo>
                  <a:lnTo>
                    <a:pt x="276892" y="494000"/>
                  </a:lnTo>
                  <a:lnTo>
                    <a:pt x="270320" y="531339"/>
                  </a:lnTo>
                  <a:cubicBezTo>
                    <a:pt x="265462" y="559247"/>
                    <a:pt x="236792" y="586203"/>
                    <a:pt x="236792" y="586203"/>
                  </a:cubicBezTo>
                  <a:lnTo>
                    <a:pt x="130207" y="666117"/>
                  </a:lnTo>
                  <a:cubicBezTo>
                    <a:pt x="87662" y="699989"/>
                    <a:pt x="56949" y="746474"/>
                    <a:pt x="42481" y="798896"/>
                  </a:cubicBezTo>
                  <a:cubicBezTo>
                    <a:pt x="42482" y="798896"/>
                    <a:pt x="2477" y="829947"/>
                    <a:pt x="0" y="832424"/>
                  </a:cubicBezTo>
                  <a:lnTo>
                    <a:pt x="0" y="832424"/>
                  </a:lnTo>
                  <a:lnTo>
                    <a:pt x="13621" y="824613"/>
                  </a:lnTo>
                  <a:lnTo>
                    <a:pt x="749522" y="401608"/>
                  </a:lnTo>
                  <a:lnTo>
                    <a:pt x="759809" y="395893"/>
                  </a:lnTo>
                  <a:cubicBezTo>
                    <a:pt x="761619" y="394750"/>
                    <a:pt x="791242" y="366746"/>
                    <a:pt x="791242" y="366746"/>
                  </a:cubicBezTo>
                  <a:cubicBezTo>
                    <a:pt x="790575" y="342172"/>
                    <a:pt x="783527" y="325027"/>
                    <a:pt x="771239" y="317693"/>
                  </a:cubicBezTo>
                  <a:close/>
                  <a:moveTo>
                    <a:pt x="558737" y="102999"/>
                  </a:moveTo>
                  <a:cubicBezTo>
                    <a:pt x="550831" y="147386"/>
                    <a:pt x="518827" y="196916"/>
                    <a:pt x="487013" y="213585"/>
                  </a:cubicBezTo>
                  <a:cubicBezTo>
                    <a:pt x="465011" y="225110"/>
                    <a:pt x="448913" y="217966"/>
                    <a:pt x="443675" y="197773"/>
                  </a:cubicBezTo>
                  <a:cubicBezTo>
                    <a:pt x="441310" y="186401"/>
                    <a:pt x="441310" y="174664"/>
                    <a:pt x="443675" y="163292"/>
                  </a:cubicBezTo>
                  <a:cubicBezTo>
                    <a:pt x="451580" y="118906"/>
                    <a:pt x="483680" y="69376"/>
                    <a:pt x="515493" y="52803"/>
                  </a:cubicBezTo>
                  <a:cubicBezTo>
                    <a:pt x="518535" y="51197"/>
                    <a:pt x="521725" y="49889"/>
                    <a:pt x="525018" y="48897"/>
                  </a:cubicBezTo>
                  <a:cubicBezTo>
                    <a:pt x="550736" y="40896"/>
                    <a:pt x="565690" y="63089"/>
                    <a:pt x="558737" y="102999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9" name="Freeform: Shape 850"/>
            <p:cNvSpPr/>
            <p:nvPr/>
          </p:nvSpPr>
          <p:spPr>
            <a:xfrm>
              <a:off x="1719000" y="1796760"/>
              <a:ext cx="957960" cy="1007640"/>
            </a:xfrm>
            <a:custGeom>
              <a:avLst/>
              <a:gdLst>
                <a:gd name="textAreaLeft" fmla="*/ 0 w 957960"/>
                <a:gd name="textAreaRight" fmla="*/ 958320 w 9579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791241" h="832423">
                  <a:moveTo>
                    <a:pt x="771239" y="317693"/>
                  </a:moveTo>
                  <a:lnTo>
                    <a:pt x="770763" y="317693"/>
                  </a:lnTo>
                  <a:cubicBezTo>
                    <a:pt x="759951" y="312559"/>
                    <a:pt x="747328" y="312949"/>
                    <a:pt x="736854" y="318741"/>
                  </a:cubicBezTo>
                  <a:cubicBezTo>
                    <a:pt x="688372" y="340172"/>
                    <a:pt x="673703" y="347316"/>
                    <a:pt x="645033" y="358555"/>
                  </a:cubicBezTo>
                  <a:cubicBezTo>
                    <a:pt x="637318" y="361698"/>
                    <a:pt x="621792" y="359127"/>
                    <a:pt x="625983" y="332933"/>
                  </a:cubicBezTo>
                  <a:cubicBezTo>
                    <a:pt x="625944" y="332330"/>
                    <a:pt x="625944" y="331726"/>
                    <a:pt x="625983" y="331123"/>
                  </a:cubicBezTo>
                  <a:lnTo>
                    <a:pt x="632555" y="293785"/>
                  </a:lnTo>
                  <a:lnTo>
                    <a:pt x="650938" y="192058"/>
                  </a:lnTo>
                  <a:cubicBezTo>
                    <a:pt x="650938" y="192058"/>
                    <a:pt x="655130" y="176056"/>
                    <a:pt x="644462" y="169960"/>
                  </a:cubicBezTo>
                  <a:cubicBezTo>
                    <a:pt x="644462" y="169960"/>
                    <a:pt x="644462" y="169960"/>
                    <a:pt x="643700" y="169960"/>
                  </a:cubicBezTo>
                  <a:cubicBezTo>
                    <a:pt x="641058" y="168681"/>
                    <a:pt x="638157" y="168029"/>
                    <a:pt x="635222" y="168055"/>
                  </a:cubicBezTo>
                  <a:cubicBezTo>
                    <a:pt x="622749" y="166657"/>
                    <a:pt x="611595" y="159642"/>
                    <a:pt x="604933" y="149005"/>
                  </a:cubicBezTo>
                  <a:cubicBezTo>
                    <a:pt x="593481" y="131920"/>
                    <a:pt x="589363" y="110954"/>
                    <a:pt x="593503" y="90807"/>
                  </a:cubicBezTo>
                  <a:cubicBezTo>
                    <a:pt x="601218" y="47183"/>
                    <a:pt x="592741" y="16607"/>
                    <a:pt x="573405" y="5082"/>
                  </a:cubicBezTo>
                  <a:lnTo>
                    <a:pt x="571881" y="4130"/>
                  </a:lnTo>
                  <a:cubicBezTo>
                    <a:pt x="559403" y="-2443"/>
                    <a:pt x="542639" y="-1395"/>
                    <a:pt x="523113" y="8892"/>
                  </a:cubicBezTo>
                  <a:cubicBezTo>
                    <a:pt x="471488" y="35562"/>
                    <a:pt x="419291" y="115668"/>
                    <a:pt x="406337" y="187962"/>
                  </a:cubicBezTo>
                  <a:cubicBezTo>
                    <a:pt x="398336" y="233587"/>
                    <a:pt x="352520" y="303691"/>
                    <a:pt x="326041" y="329504"/>
                  </a:cubicBezTo>
                  <a:cubicBezTo>
                    <a:pt x="299561" y="355317"/>
                    <a:pt x="297466" y="377129"/>
                    <a:pt x="297466" y="377129"/>
                  </a:cubicBezTo>
                  <a:lnTo>
                    <a:pt x="276892" y="494000"/>
                  </a:lnTo>
                  <a:lnTo>
                    <a:pt x="270320" y="531339"/>
                  </a:lnTo>
                  <a:cubicBezTo>
                    <a:pt x="265462" y="559247"/>
                    <a:pt x="236792" y="586203"/>
                    <a:pt x="236792" y="586203"/>
                  </a:cubicBezTo>
                  <a:lnTo>
                    <a:pt x="130207" y="666117"/>
                  </a:lnTo>
                  <a:cubicBezTo>
                    <a:pt x="87662" y="699989"/>
                    <a:pt x="56949" y="746474"/>
                    <a:pt x="42481" y="798896"/>
                  </a:cubicBezTo>
                  <a:cubicBezTo>
                    <a:pt x="42482" y="798896"/>
                    <a:pt x="2477" y="829947"/>
                    <a:pt x="0" y="832424"/>
                  </a:cubicBezTo>
                  <a:lnTo>
                    <a:pt x="0" y="832424"/>
                  </a:lnTo>
                  <a:lnTo>
                    <a:pt x="13621" y="824613"/>
                  </a:lnTo>
                  <a:lnTo>
                    <a:pt x="749522" y="401608"/>
                  </a:lnTo>
                  <a:lnTo>
                    <a:pt x="759809" y="395893"/>
                  </a:lnTo>
                  <a:cubicBezTo>
                    <a:pt x="761619" y="394750"/>
                    <a:pt x="791242" y="366746"/>
                    <a:pt x="791242" y="366746"/>
                  </a:cubicBezTo>
                  <a:cubicBezTo>
                    <a:pt x="790575" y="342172"/>
                    <a:pt x="783527" y="325027"/>
                    <a:pt x="771239" y="317693"/>
                  </a:cubicBezTo>
                  <a:close/>
                  <a:moveTo>
                    <a:pt x="558737" y="102999"/>
                  </a:moveTo>
                  <a:cubicBezTo>
                    <a:pt x="550831" y="147386"/>
                    <a:pt x="518827" y="196916"/>
                    <a:pt x="487013" y="213585"/>
                  </a:cubicBezTo>
                  <a:cubicBezTo>
                    <a:pt x="465011" y="225110"/>
                    <a:pt x="448913" y="217966"/>
                    <a:pt x="443675" y="197773"/>
                  </a:cubicBezTo>
                  <a:cubicBezTo>
                    <a:pt x="441310" y="186401"/>
                    <a:pt x="441310" y="174664"/>
                    <a:pt x="443675" y="163292"/>
                  </a:cubicBezTo>
                  <a:cubicBezTo>
                    <a:pt x="451580" y="118906"/>
                    <a:pt x="483680" y="69376"/>
                    <a:pt x="515493" y="52803"/>
                  </a:cubicBezTo>
                  <a:cubicBezTo>
                    <a:pt x="518535" y="51197"/>
                    <a:pt x="521725" y="49889"/>
                    <a:pt x="525018" y="48897"/>
                  </a:cubicBezTo>
                  <a:cubicBezTo>
                    <a:pt x="550736" y="40896"/>
                    <a:pt x="565690" y="63089"/>
                    <a:pt x="558737" y="102999"/>
                  </a:cubicBezTo>
                  <a:close/>
                </a:path>
              </a:pathLst>
            </a:custGeom>
            <a:solidFill>
              <a:srgbClr val="ffffff">
                <a:alpha val="5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0" name="Freeform: Shape 851"/>
            <p:cNvSpPr/>
            <p:nvPr/>
          </p:nvSpPr>
          <p:spPr>
            <a:xfrm>
              <a:off x="1719360" y="2240280"/>
              <a:ext cx="957960" cy="563760"/>
            </a:xfrm>
            <a:custGeom>
              <a:avLst/>
              <a:gdLst>
                <a:gd name="textAreaLeft" fmla="*/ 0 w 957960"/>
                <a:gd name="textAreaRight" fmla="*/ 958320 w 957960"/>
                <a:gd name="textAreaTop" fmla="*/ 0 h 563760"/>
                <a:gd name="textAreaBottom" fmla="*/ 564120 h 563760"/>
              </a:gdLst>
              <a:ahLst/>
              <a:rect l="textAreaLeft" t="textAreaTop" r="textAreaRight" b="textAreaBottom"/>
              <a:pathLst>
                <a:path w="791475" h="465915">
                  <a:moveTo>
                    <a:pt x="138" y="465868"/>
                  </a:moveTo>
                  <a:lnTo>
                    <a:pt x="749661" y="34957"/>
                  </a:lnTo>
                  <a:lnTo>
                    <a:pt x="760043" y="29242"/>
                  </a:lnTo>
                  <a:cubicBezTo>
                    <a:pt x="761852" y="28099"/>
                    <a:pt x="791475" y="0"/>
                    <a:pt x="791475" y="0"/>
                  </a:cubicBezTo>
                  <a:lnTo>
                    <a:pt x="42524" y="432245"/>
                  </a:lnTo>
                  <a:cubicBezTo>
                    <a:pt x="42524" y="432245"/>
                    <a:pt x="-2815" y="467392"/>
                    <a:pt x="138" y="46586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1" name="Freeform: Shape 852"/>
            <p:cNvSpPr/>
            <p:nvPr/>
          </p:nvSpPr>
          <p:spPr>
            <a:xfrm>
              <a:off x="2253600" y="1854000"/>
              <a:ext cx="143280" cy="20772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07720"/>
                <a:gd name="textAreaBottom" fmla="*/ 208080 h 207720"/>
              </a:gdLst>
              <a:ahLst/>
              <a:rect l="textAreaLeft" t="textAreaTop" r="textAreaRight" b="textAreaBottom"/>
              <a:pathLst>
                <a:path w="118739" h="171821">
                  <a:moveTo>
                    <a:pt x="83117" y="1620"/>
                  </a:moveTo>
                  <a:cubicBezTo>
                    <a:pt x="79824" y="2613"/>
                    <a:pt x="76634" y="3920"/>
                    <a:pt x="73592" y="5526"/>
                  </a:cubicBezTo>
                  <a:cubicBezTo>
                    <a:pt x="41779" y="22099"/>
                    <a:pt x="9679" y="71629"/>
                    <a:pt x="1774" y="116016"/>
                  </a:cubicBezTo>
                  <a:cubicBezTo>
                    <a:pt x="-591" y="127387"/>
                    <a:pt x="-591" y="139124"/>
                    <a:pt x="1774" y="150496"/>
                  </a:cubicBezTo>
                  <a:cubicBezTo>
                    <a:pt x="7108" y="170689"/>
                    <a:pt x="23110" y="177833"/>
                    <a:pt x="45112" y="166308"/>
                  </a:cubicBezTo>
                  <a:cubicBezTo>
                    <a:pt x="76926" y="149639"/>
                    <a:pt x="108930" y="100109"/>
                    <a:pt x="116836" y="55722"/>
                  </a:cubicBezTo>
                  <a:cubicBezTo>
                    <a:pt x="124265" y="15813"/>
                    <a:pt x="109311" y="-6381"/>
                    <a:pt x="83117" y="1620"/>
                  </a:cubicBezTo>
                  <a:close/>
                  <a:moveTo>
                    <a:pt x="4060" y="149639"/>
                  </a:moveTo>
                  <a:cubicBezTo>
                    <a:pt x="1812" y="138672"/>
                    <a:pt x="1812" y="127363"/>
                    <a:pt x="4060" y="116397"/>
                  </a:cubicBezTo>
                  <a:cubicBezTo>
                    <a:pt x="11775" y="72582"/>
                    <a:pt x="43588" y="23623"/>
                    <a:pt x="74735" y="7431"/>
                  </a:cubicBezTo>
                  <a:cubicBezTo>
                    <a:pt x="77510" y="5941"/>
                    <a:pt x="80411" y="4698"/>
                    <a:pt x="83403" y="3716"/>
                  </a:cubicBezTo>
                  <a:cubicBezTo>
                    <a:pt x="85448" y="14382"/>
                    <a:pt x="85448" y="25340"/>
                    <a:pt x="83403" y="36006"/>
                  </a:cubicBezTo>
                  <a:cubicBezTo>
                    <a:pt x="75592" y="80487"/>
                    <a:pt x="43493" y="129922"/>
                    <a:pt x="11680" y="146591"/>
                  </a:cubicBezTo>
                  <a:cubicBezTo>
                    <a:pt x="9333" y="147786"/>
                    <a:pt x="6916" y="148836"/>
                    <a:pt x="4441" y="149734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2" name="Freeform: Shape 853"/>
            <p:cNvSpPr/>
            <p:nvPr/>
          </p:nvSpPr>
          <p:spPr>
            <a:xfrm>
              <a:off x="2253600" y="1854000"/>
              <a:ext cx="143280" cy="20772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07720"/>
                <a:gd name="textAreaBottom" fmla="*/ 208080 h 207720"/>
              </a:gdLst>
              <a:ahLst/>
              <a:rect l="textAreaLeft" t="textAreaTop" r="textAreaRight" b="textAreaBottom"/>
              <a:pathLst>
                <a:path w="118739" h="171821">
                  <a:moveTo>
                    <a:pt x="83117" y="1620"/>
                  </a:moveTo>
                  <a:cubicBezTo>
                    <a:pt x="79824" y="2613"/>
                    <a:pt x="76634" y="3920"/>
                    <a:pt x="73592" y="5526"/>
                  </a:cubicBezTo>
                  <a:cubicBezTo>
                    <a:pt x="41779" y="22099"/>
                    <a:pt x="9679" y="71629"/>
                    <a:pt x="1774" y="116016"/>
                  </a:cubicBezTo>
                  <a:cubicBezTo>
                    <a:pt x="-591" y="127387"/>
                    <a:pt x="-591" y="139124"/>
                    <a:pt x="1774" y="150496"/>
                  </a:cubicBezTo>
                  <a:cubicBezTo>
                    <a:pt x="7108" y="170689"/>
                    <a:pt x="23110" y="177833"/>
                    <a:pt x="45112" y="166308"/>
                  </a:cubicBezTo>
                  <a:cubicBezTo>
                    <a:pt x="76926" y="149639"/>
                    <a:pt x="108930" y="100109"/>
                    <a:pt x="116836" y="55722"/>
                  </a:cubicBezTo>
                  <a:cubicBezTo>
                    <a:pt x="124265" y="15813"/>
                    <a:pt x="109311" y="-6381"/>
                    <a:pt x="83117" y="1620"/>
                  </a:cubicBezTo>
                  <a:close/>
                  <a:moveTo>
                    <a:pt x="4060" y="149639"/>
                  </a:moveTo>
                  <a:cubicBezTo>
                    <a:pt x="1812" y="138672"/>
                    <a:pt x="1812" y="127363"/>
                    <a:pt x="4060" y="116397"/>
                  </a:cubicBezTo>
                  <a:cubicBezTo>
                    <a:pt x="11775" y="72582"/>
                    <a:pt x="43588" y="23623"/>
                    <a:pt x="74735" y="7431"/>
                  </a:cubicBezTo>
                  <a:cubicBezTo>
                    <a:pt x="77510" y="5941"/>
                    <a:pt x="80411" y="4698"/>
                    <a:pt x="83403" y="3716"/>
                  </a:cubicBezTo>
                  <a:cubicBezTo>
                    <a:pt x="85448" y="14382"/>
                    <a:pt x="85448" y="25340"/>
                    <a:pt x="83403" y="36006"/>
                  </a:cubicBezTo>
                  <a:cubicBezTo>
                    <a:pt x="75592" y="80487"/>
                    <a:pt x="43493" y="129922"/>
                    <a:pt x="11680" y="146591"/>
                  </a:cubicBezTo>
                  <a:cubicBezTo>
                    <a:pt x="9333" y="147786"/>
                    <a:pt x="6916" y="148836"/>
                    <a:pt x="4441" y="14973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3" name="Freeform: Shape 854"/>
            <p:cNvSpPr/>
            <p:nvPr/>
          </p:nvSpPr>
          <p:spPr>
            <a:xfrm>
              <a:off x="1527120" y="2772720"/>
              <a:ext cx="903960" cy="1130400"/>
            </a:xfrm>
            <a:custGeom>
              <a:avLst/>
              <a:gdLst>
                <a:gd name="textAreaLeft" fmla="*/ 0 w 903960"/>
                <a:gd name="textAreaRight" fmla="*/ 904320 w 903960"/>
                <a:gd name="textAreaTop" fmla="*/ 0 h 1130400"/>
                <a:gd name="textAreaBottom" fmla="*/ 1130760 h 1130400"/>
              </a:gdLst>
              <a:ahLst/>
              <a:rect l="textAreaLeft" t="textAreaTop" r="textAreaRight" b="textAreaBottom"/>
              <a:pathLst>
                <a:path w="746855" h="933651">
                  <a:moveTo>
                    <a:pt x="0" y="439991"/>
                  </a:moveTo>
                  <a:lnTo>
                    <a:pt x="0" y="923956"/>
                  </a:lnTo>
                  <a:cubicBezTo>
                    <a:pt x="0" y="932624"/>
                    <a:pt x="6001" y="936148"/>
                    <a:pt x="13525" y="931766"/>
                  </a:cubicBezTo>
                  <a:lnTo>
                    <a:pt x="733234" y="517238"/>
                  </a:lnTo>
                  <a:cubicBezTo>
                    <a:pt x="741259" y="512010"/>
                    <a:pt x="746317" y="503274"/>
                    <a:pt x="746855" y="493712"/>
                  </a:cubicBezTo>
                  <a:lnTo>
                    <a:pt x="746855" y="9746"/>
                  </a:lnTo>
                  <a:cubicBezTo>
                    <a:pt x="746855" y="983"/>
                    <a:pt x="740759" y="-2446"/>
                    <a:pt x="733234" y="1841"/>
                  </a:cubicBezTo>
                  <a:lnTo>
                    <a:pt x="13525" y="416369"/>
                  </a:lnTo>
                  <a:cubicBezTo>
                    <a:pt x="5511" y="421638"/>
                    <a:pt x="487" y="430411"/>
                    <a:pt x="0" y="439991"/>
                  </a:cubicBezTo>
                  <a:close/>
                </a:path>
              </a:pathLst>
            </a:custGeom>
            <a:solidFill>
              <a:srgbClr val="965ac6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4" name="Freeform: Shape 855"/>
            <p:cNvSpPr/>
            <p:nvPr/>
          </p:nvSpPr>
          <p:spPr>
            <a:xfrm>
              <a:off x="1565280" y="3150000"/>
              <a:ext cx="825840" cy="694800"/>
            </a:xfrm>
            <a:custGeom>
              <a:avLst/>
              <a:gdLst>
                <a:gd name="textAreaLeft" fmla="*/ 0 w 825840"/>
                <a:gd name="textAreaRight" fmla="*/ 826200 w 825840"/>
                <a:gd name="textAreaTop" fmla="*/ 0 h 694800"/>
                <a:gd name="textAreaBottom" fmla="*/ 695160 h 694800"/>
              </a:gdLst>
              <a:ahLst/>
              <a:rect l="textAreaLeft" t="textAreaTop" r="textAreaRight" b="textAreaBottom"/>
              <a:pathLst>
                <a:path w="682180" h="573954">
                  <a:moveTo>
                    <a:pt x="0" y="573955"/>
                  </a:moveTo>
                  <a:cubicBezTo>
                    <a:pt x="0" y="573955"/>
                    <a:pt x="65056" y="488230"/>
                    <a:pt x="84011" y="451844"/>
                  </a:cubicBezTo>
                  <a:cubicBezTo>
                    <a:pt x="112109" y="397457"/>
                    <a:pt x="105632" y="292205"/>
                    <a:pt x="159449" y="261344"/>
                  </a:cubicBezTo>
                  <a:cubicBezTo>
                    <a:pt x="213265" y="230483"/>
                    <a:pt x="204788" y="369358"/>
                    <a:pt x="274415" y="329543"/>
                  </a:cubicBezTo>
                  <a:cubicBezTo>
                    <a:pt x="344043" y="289729"/>
                    <a:pt x="343948" y="242580"/>
                    <a:pt x="379190" y="219530"/>
                  </a:cubicBezTo>
                  <a:cubicBezTo>
                    <a:pt x="414433" y="196479"/>
                    <a:pt x="445199" y="242580"/>
                    <a:pt x="486728" y="219530"/>
                  </a:cubicBezTo>
                  <a:cubicBezTo>
                    <a:pt x="534353" y="193050"/>
                    <a:pt x="556165" y="31030"/>
                    <a:pt x="605314" y="4074"/>
                  </a:cubicBezTo>
                  <a:cubicBezTo>
                    <a:pt x="660368" y="-26120"/>
                    <a:pt x="682180" y="121422"/>
                    <a:pt x="682180" y="121422"/>
                  </a:cubicBezTo>
                  <a:lnTo>
                    <a:pt x="682180" y="18038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5" name="Freeform: Shape 856"/>
            <p:cNvSpPr/>
            <p:nvPr/>
          </p:nvSpPr>
          <p:spPr>
            <a:xfrm>
              <a:off x="1565280" y="3182040"/>
              <a:ext cx="825480" cy="662760"/>
            </a:xfrm>
            <a:custGeom>
              <a:avLst/>
              <a:gdLst>
                <a:gd name="textAreaLeft" fmla="*/ 0 w 825480"/>
                <a:gd name="textAreaRight" fmla="*/ 825840 w 825480"/>
                <a:gd name="textAreaTop" fmla="*/ 0 h 662760"/>
                <a:gd name="textAreaBottom" fmla="*/ 663120 h 662760"/>
              </a:gdLst>
              <a:ahLst/>
              <a:rect l="textAreaLeft" t="textAreaTop" r="textAreaRight" b="textAreaBottom"/>
              <a:pathLst>
                <a:path w="681894" h="547429">
                  <a:moveTo>
                    <a:pt x="0" y="547429"/>
                  </a:moveTo>
                  <a:cubicBezTo>
                    <a:pt x="0" y="547429"/>
                    <a:pt x="30575" y="382647"/>
                    <a:pt x="63817" y="363311"/>
                  </a:cubicBezTo>
                  <a:cubicBezTo>
                    <a:pt x="111442" y="335689"/>
                    <a:pt x="94679" y="458561"/>
                    <a:pt x="159067" y="418556"/>
                  </a:cubicBezTo>
                  <a:cubicBezTo>
                    <a:pt x="211931" y="386266"/>
                    <a:pt x="202121" y="246058"/>
                    <a:pt x="270700" y="207482"/>
                  </a:cubicBezTo>
                  <a:cubicBezTo>
                    <a:pt x="322231" y="178907"/>
                    <a:pt x="318897" y="288730"/>
                    <a:pt x="382238" y="252916"/>
                  </a:cubicBezTo>
                  <a:cubicBezTo>
                    <a:pt x="445580" y="217102"/>
                    <a:pt x="429863" y="40223"/>
                    <a:pt x="493776" y="4504"/>
                  </a:cubicBezTo>
                  <a:cubicBezTo>
                    <a:pt x="557689" y="-31214"/>
                    <a:pt x="548830" y="158143"/>
                    <a:pt x="597789" y="128329"/>
                  </a:cubicBezTo>
                  <a:cubicBezTo>
                    <a:pt x="655606" y="93563"/>
                    <a:pt x="635889" y="46795"/>
                    <a:pt x="681895" y="5933"/>
                  </a:cubicBezTo>
                  <a:lnTo>
                    <a:pt x="681895" y="153571"/>
                  </a:lnTo>
                  <a:close/>
                </a:path>
              </a:pathLst>
            </a:custGeom>
            <a:solidFill>
              <a:srgbClr val="965ac6">
                <a:alpha val="6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6" name="Freeform: Shape 857"/>
            <p:cNvSpPr/>
            <p:nvPr/>
          </p:nvSpPr>
          <p:spPr>
            <a:xfrm>
              <a:off x="1565280" y="3182040"/>
              <a:ext cx="825480" cy="662760"/>
            </a:xfrm>
            <a:custGeom>
              <a:avLst/>
              <a:gdLst>
                <a:gd name="textAreaLeft" fmla="*/ 0 w 825480"/>
                <a:gd name="textAreaRight" fmla="*/ 825840 w 825480"/>
                <a:gd name="textAreaTop" fmla="*/ 0 h 662760"/>
                <a:gd name="textAreaBottom" fmla="*/ 663120 h 662760"/>
              </a:gdLst>
              <a:ahLst/>
              <a:rect l="textAreaLeft" t="textAreaTop" r="textAreaRight" b="textAreaBottom"/>
              <a:pathLst>
                <a:path w="681894" h="547429">
                  <a:moveTo>
                    <a:pt x="0" y="547429"/>
                  </a:moveTo>
                  <a:cubicBezTo>
                    <a:pt x="0" y="547429"/>
                    <a:pt x="30575" y="382647"/>
                    <a:pt x="63817" y="363311"/>
                  </a:cubicBezTo>
                  <a:cubicBezTo>
                    <a:pt x="111442" y="335689"/>
                    <a:pt x="94679" y="458561"/>
                    <a:pt x="159067" y="418556"/>
                  </a:cubicBezTo>
                  <a:cubicBezTo>
                    <a:pt x="211931" y="386266"/>
                    <a:pt x="202121" y="246058"/>
                    <a:pt x="270700" y="207482"/>
                  </a:cubicBezTo>
                  <a:cubicBezTo>
                    <a:pt x="322231" y="178907"/>
                    <a:pt x="318897" y="288730"/>
                    <a:pt x="382238" y="252916"/>
                  </a:cubicBezTo>
                  <a:cubicBezTo>
                    <a:pt x="445580" y="217102"/>
                    <a:pt x="429863" y="40223"/>
                    <a:pt x="493776" y="4504"/>
                  </a:cubicBezTo>
                  <a:cubicBezTo>
                    <a:pt x="557689" y="-31214"/>
                    <a:pt x="548830" y="158143"/>
                    <a:pt x="597789" y="128329"/>
                  </a:cubicBezTo>
                  <a:cubicBezTo>
                    <a:pt x="655606" y="93563"/>
                    <a:pt x="635889" y="46795"/>
                    <a:pt x="681895" y="5933"/>
                  </a:cubicBezTo>
                  <a:lnTo>
                    <a:pt x="681895" y="153571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7" name="Freeform: Shape 858"/>
            <p:cNvSpPr/>
            <p:nvPr/>
          </p:nvSpPr>
          <p:spPr>
            <a:xfrm>
              <a:off x="1604160" y="3302640"/>
              <a:ext cx="38160" cy="493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31813" h="41102">
                  <a:moveTo>
                    <a:pt x="0" y="29600"/>
                  </a:moveTo>
                  <a:cubicBezTo>
                    <a:pt x="0" y="39792"/>
                    <a:pt x="7144" y="43888"/>
                    <a:pt x="15907" y="39125"/>
                  </a:cubicBezTo>
                  <a:cubicBezTo>
                    <a:pt x="25319" y="32990"/>
                    <a:pt x="31231" y="22724"/>
                    <a:pt x="31813" y="11503"/>
                  </a:cubicBezTo>
                  <a:cubicBezTo>
                    <a:pt x="31813" y="1311"/>
                    <a:pt x="24765" y="-2785"/>
                    <a:pt x="15907" y="1978"/>
                  </a:cubicBezTo>
                  <a:cubicBezTo>
                    <a:pt x="6517" y="8135"/>
                    <a:pt x="613" y="18388"/>
                    <a:pt x="0" y="2960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8" name="Freeform: Shape 859"/>
            <p:cNvSpPr/>
            <p:nvPr/>
          </p:nvSpPr>
          <p:spPr>
            <a:xfrm>
              <a:off x="1604160" y="3302640"/>
              <a:ext cx="38160" cy="493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31813" h="41102">
                  <a:moveTo>
                    <a:pt x="0" y="29600"/>
                  </a:moveTo>
                  <a:cubicBezTo>
                    <a:pt x="0" y="39792"/>
                    <a:pt x="7144" y="43888"/>
                    <a:pt x="15907" y="39125"/>
                  </a:cubicBezTo>
                  <a:cubicBezTo>
                    <a:pt x="25319" y="32990"/>
                    <a:pt x="31231" y="22724"/>
                    <a:pt x="31813" y="11503"/>
                  </a:cubicBezTo>
                  <a:cubicBezTo>
                    <a:pt x="31813" y="1311"/>
                    <a:pt x="24765" y="-2785"/>
                    <a:pt x="15907" y="1978"/>
                  </a:cubicBezTo>
                  <a:cubicBezTo>
                    <a:pt x="6517" y="8135"/>
                    <a:pt x="613" y="18388"/>
                    <a:pt x="0" y="2960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9" name="Freeform: Shape 860"/>
            <p:cNvSpPr/>
            <p:nvPr/>
          </p:nvSpPr>
          <p:spPr>
            <a:xfrm>
              <a:off x="1681920" y="3088800"/>
              <a:ext cx="347040" cy="21384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86988" h="176854">
                  <a:moveTo>
                    <a:pt x="8287" y="157254"/>
                  </a:moveTo>
                  <a:lnTo>
                    <a:pt x="278701" y="1139"/>
                  </a:lnTo>
                  <a:cubicBezTo>
                    <a:pt x="283273" y="-1432"/>
                    <a:pt x="286988" y="472"/>
                    <a:pt x="286988" y="5616"/>
                  </a:cubicBezTo>
                  <a:cubicBezTo>
                    <a:pt x="286614" y="11312"/>
                    <a:pt x="283532" y="16483"/>
                    <a:pt x="278701" y="19523"/>
                  </a:cubicBezTo>
                  <a:lnTo>
                    <a:pt x="8287" y="175733"/>
                  </a:lnTo>
                  <a:cubicBezTo>
                    <a:pt x="3715" y="178304"/>
                    <a:pt x="0" y="176304"/>
                    <a:pt x="0" y="171256"/>
                  </a:cubicBezTo>
                  <a:cubicBezTo>
                    <a:pt x="390" y="165540"/>
                    <a:pt x="3464" y="160347"/>
                    <a:pt x="8287" y="157254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0" name="Freeform: Shape 861"/>
            <p:cNvSpPr/>
            <p:nvPr/>
          </p:nvSpPr>
          <p:spPr>
            <a:xfrm>
              <a:off x="1604160" y="3391920"/>
              <a:ext cx="38160" cy="4932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31813" h="41102">
                  <a:moveTo>
                    <a:pt x="0" y="29600"/>
                  </a:moveTo>
                  <a:cubicBezTo>
                    <a:pt x="0" y="39792"/>
                    <a:pt x="7144" y="43888"/>
                    <a:pt x="15907" y="39125"/>
                  </a:cubicBezTo>
                  <a:cubicBezTo>
                    <a:pt x="25319" y="32989"/>
                    <a:pt x="31231" y="22723"/>
                    <a:pt x="31813" y="11503"/>
                  </a:cubicBezTo>
                  <a:cubicBezTo>
                    <a:pt x="31813" y="1311"/>
                    <a:pt x="24765" y="-2785"/>
                    <a:pt x="15907" y="1978"/>
                  </a:cubicBezTo>
                  <a:cubicBezTo>
                    <a:pt x="6517" y="8135"/>
                    <a:pt x="613" y="18388"/>
                    <a:pt x="0" y="2960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1" name="Freeform: Shape 862"/>
            <p:cNvSpPr/>
            <p:nvPr/>
          </p:nvSpPr>
          <p:spPr>
            <a:xfrm>
              <a:off x="1681920" y="3178080"/>
              <a:ext cx="347040" cy="21384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86988" h="176854">
                  <a:moveTo>
                    <a:pt x="8287" y="157254"/>
                  </a:moveTo>
                  <a:lnTo>
                    <a:pt x="278701" y="1139"/>
                  </a:lnTo>
                  <a:cubicBezTo>
                    <a:pt x="283273" y="-1433"/>
                    <a:pt x="286988" y="473"/>
                    <a:pt x="286988" y="5616"/>
                  </a:cubicBezTo>
                  <a:cubicBezTo>
                    <a:pt x="286614" y="11311"/>
                    <a:pt x="283532" y="16483"/>
                    <a:pt x="278701" y="19523"/>
                  </a:cubicBezTo>
                  <a:lnTo>
                    <a:pt x="8287" y="175733"/>
                  </a:lnTo>
                  <a:cubicBezTo>
                    <a:pt x="3715" y="178304"/>
                    <a:pt x="0" y="176304"/>
                    <a:pt x="0" y="171256"/>
                  </a:cubicBezTo>
                  <a:cubicBezTo>
                    <a:pt x="390" y="165540"/>
                    <a:pt x="3464" y="160347"/>
                    <a:pt x="8287" y="157254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2" name="Freeform: Shape 863"/>
            <p:cNvSpPr/>
            <p:nvPr/>
          </p:nvSpPr>
          <p:spPr>
            <a:xfrm>
              <a:off x="1527120" y="3709800"/>
              <a:ext cx="484920" cy="682920"/>
            </a:xfrm>
            <a:custGeom>
              <a:avLst/>
              <a:gdLst>
                <a:gd name="textAreaLeft" fmla="*/ 0 w 484920"/>
                <a:gd name="textAreaRight" fmla="*/ 485280 w 484920"/>
                <a:gd name="textAreaTop" fmla="*/ 0 h 682920"/>
                <a:gd name="textAreaBottom" fmla="*/ 683280 h 682920"/>
              </a:gdLst>
              <a:ahLst/>
              <a:rect l="textAreaLeft" t="textAreaTop" r="textAreaRight" b="textAreaBottom"/>
              <a:pathLst>
                <a:path w="400621" h="564225">
                  <a:moveTo>
                    <a:pt x="0" y="237736"/>
                  </a:moveTo>
                  <a:lnTo>
                    <a:pt x="0" y="557776"/>
                  </a:lnTo>
                  <a:cubicBezTo>
                    <a:pt x="0" y="563491"/>
                    <a:pt x="4096" y="565872"/>
                    <a:pt x="9049" y="563015"/>
                  </a:cubicBezTo>
                  <a:lnTo>
                    <a:pt x="391668" y="341844"/>
                  </a:lnTo>
                  <a:cubicBezTo>
                    <a:pt x="396956" y="338392"/>
                    <a:pt x="400282" y="332625"/>
                    <a:pt x="400621" y="326318"/>
                  </a:cubicBezTo>
                  <a:lnTo>
                    <a:pt x="400621" y="6374"/>
                  </a:lnTo>
                  <a:cubicBezTo>
                    <a:pt x="400621" y="659"/>
                    <a:pt x="396621" y="-1627"/>
                    <a:pt x="391668" y="1230"/>
                  </a:cubicBezTo>
                  <a:lnTo>
                    <a:pt x="9049" y="222115"/>
                  </a:lnTo>
                  <a:cubicBezTo>
                    <a:pt x="3709" y="225576"/>
                    <a:pt x="346" y="231382"/>
                    <a:pt x="0" y="237736"/>
                  </a:cubicBezTo>
                  <a:close/>
                </a:path>
              </a:pathLst>
            </a:custGeom>
            <a:solidFill>
              <a:srgbClr val="965ac6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3" name="Freeform: Shape 864"/>
            <p:cNvSpPr/>
            <p:nvPr/>
          </p:nvSpPr>
          <p:spPr>
            <a:xfrm>
              <a:off x="1578240" y="4004280"/>
              <a:ext cx="17280" cy="3045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4573" h="251841">
                  <a:moveTo>
                    <a:pt x="0" y="251841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243459"/>
                  </a:lnTo>
                  <a:lnTo>
                    <a:pt x="0" y="251841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4" name="Freeform: Shape 865"/>
            <p:cNvSpPr/>
            <p:nvPr/>
          </p:nvSpPr>
          <p:spPr>
            <a:xfrm>
              <a:off x="1574280" y="431748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050" h="19621">
                  <a:moveTo>
                    <a:pt x="0" y="12192"/>
                  </a:moveTo>
                  <a:lnTo>
                    <a:pt x="21050" y="0"/>
                  </a:lnTo>
                  <a:lnTo>
                    <a:pt x="21050" y="7525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5" name="Freeform: Shape 866"/>
            <p:cNvSpPr/>
            <p:nvPr/>
          </p:nvSpPr>
          <p:spPr>
            <a:xfrm>
              <a:off x="1611720" y="4043880"/>
              <a:ext cx="17280" cy="24552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45520"/>
                <a:gd name="textAreaBottom" fmla="*/ 245880 h 245520"/>
              </a:gdLst>
              <a:ahLst/>
              <a:rect l="textAreaLeft" t="textAreaTop" r="textAreaRight" b="textAreaBottom"/>
              <a:pathLst>
                <a:path w="14573" h="203168">
                  <a:moveTo>
                    <a:pt x="0" y="203168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94786"/>
                  </a:lnTo>
                  <a:lnTo>
                    <a:pt x="0" y="203168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6" name="Freeform: Shape 867"/>
            <p:cNvSpPr/>
            <p:nvPr/>
          </p:nvSpPr>
          <p:spPr>
            <a:xfrm>
              <a:off x="1607760" y="429804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050" h="19621">
                  <a:moveTo>
                    <a:pt x="0" y="12097"/>
                  </a:moveTo>
                  <a:lnTo>
                    <a:pt x="21050" y="0"/>
                  </a:lnTo>
                  <a:lnTo>
                    <a:pt x="21050" y="7429"/>
                  </a:lnTo>
                  <a:lnTo>
                    <a:pt x="0" y="19621"/>
                  </a:lnTo>
                  <a:lnTo>
                    <a:pt x="0" y="12097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7" name="Freeform: Shape 868"/>
            <p:cNvSpPr/>
            <p:nvPr/>
          </p:nvSpPr>
          <p:spPr>
            <a:xfrm>
              <a:off x="1662480" y="3994200"/>
              <a:ext cx="17280" cy="2660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4573" h="219932">
                  <a:moveTo>
                    <a:pt x="0" y="21993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211550"/>
                  </a:lnTo>
                  <a:lnTo>
                    <a:pt x="0" y="21993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8" name="Freeform: Shape 869"/>
            <p:cNvSpPr/>
            <p:nvPr/>
          </p:nvSpPr>
          <p:spPr>
            <a:xfrm>
              <a:off x="1658880" y="426852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145" h="19621">
                  <a:moveTo>
                    <a:pt x="0" y="12192"/>
                  </a:moveTo>
                  <a:lnTo>
                    <a:pt x="21146" y="0"/>
                  </a:lnTo>
                  <a:lnTo>
                    <a:pt x="21146" y="7429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9" name="Freeform: Shape 870"/>
            <p:cNvSpPr/>
            <p:nvPr/>
          </p:nvSpPr>
          <p:spPr>
            <a:xfrm>
              <a:off x="1695960" y="4019040"/>
              <a:ext cx="17280" cy="2217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21760"/>
                <a:gd name="textAreaBottom" fmla="*/ 222120 h 221760"/>
              </a:gdLst>
              <a:ahLst/>
              <a:rect l="textAreaLeft" t="textAreaTop" r="textAreaRight" b="textAreaBottom"/>
              <a:pathLst>
                <a:path w="14573" h="183451">
                  <a:moveTo>
                    <a:pt x="0" y="18345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75070"/>
                  </a:lnTo>
                  <a:lnTo>
                    <a:pt x="0" y="18345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0" name="Freeform: Shape 871"/>
            <p:cNvSpPr/>
            <p:nvPr/>
          </p:nvSpPr>
          <p:spPr>
            <a:xfrm>
              <a:off x="1692360" y="424908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050" h="19716">
                  <a:moveTo>
                    <a:pt x="0" y="12192"/>
                  </a:moveTo>
                  <a:lnTo>
                    <a:pt x="21050" y="0"/>
                  </a:lnTo>
                  <a:lnTo>
                    <a:pt x="21050" y="7525"/>
                  </a:lnTo>
                  <a:lnTo>
                    <a:pt x="0" y="19717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1" name="Freeform: Shape 872"/>
            <p:cNvSpPr/>
            <p:nvPr/>
          </p:nvSpPr>
          <p:spPr>
            <a:xfrm>
              <a:off x="1747080" y="4083480"/>
              <a:ext cx="17280" cy="128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14573" h="106013">
                  <a:moveTo>
                    <a:pt x="0" y="106013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97631"/>
                  </a:lnTo>
                  <a:lnTo>
                    <a:pt x="0" y="106013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2" name="Freeform: Shape 873"/>
            <p:cNvSpPr/>
            <p:nvPr/>
          </p:nvSpPr>
          <p:spPr>
            <a:xfrm>
              <a:off x="1743120" y="421992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145" h="19621">
                  <a:moveTo>
                    <a:pt x="0" y="12192"/>
                  </a:moveTo>
                  <a:lnTo>
                    <a:pt x="21146" y="0"/>
                  </a:lnTo>
                  <a:lnTo>
                    <a:pt x="21146" y="7429"/>
                  </a:lnTo>
                  <a:lnTo>
                    <a:pt x="0" y="19622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3" name="Freeform: Shape 874"/>
            <p:cNvSpPr/>
            <p:nvPr/>
          </p:nvSpPr>
          <p:spPr>
            <a:xfrm>
              <a:off x="1780920" y="4048200"/>
              <a:ext cx="17280" cy="1440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44000"/>
                <a:gd name="textAreaBottom" fmla="*/ 144360 h 144000"/>
              </a:gdLst>
              <a:ahLst/>
              <a:rect l="textAreaLeft" t="textAreaTop" r="textAreaRight" b="textAreaBottom"/>
              <a:pathLst>
                <a:path w="14478" h="119157">
                  <a:moveTo>
                    <a:pt x="0" y="119158"/>
                  </a:moveTo>
                  <a:lnTo>
                    <a:pt x="0" y="8382"/>
                  </a:lnTo>
                  <a:lnTo>
                    <a:pt x="14478" y="0"/>
                  </a:lnTo>
                  <a:lnTo>
                    <a:pt x="14478" y="110776"/>
                  </a:lnTo>
                  <a:lnTo>
                    <a:pt x="0" y="119158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4" name="Freeform: Shape 875"/>
            <p:cNvSpPr/>
            <p:nvPr/>
          </p:nvSpPr>
          <p:spPr>
            <a:xfrm>
              <a:off x="1776600" y="420048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050" h="19621">
                  <a:moveTo>
                    <a:pt x="0" y="12192"/>
                  </a:moveTo>
                  <a:lnTo>
                    <a:pt x="21050" y="0"/>
                  </a:lnTo>
                  <a:lnTo>
                    <a:pt x="21050" y="7429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5" name="Freeform: Shape 876"/>
            <p:cNvSpPr/>
            <p:nvPr/>
          </p:nvSpPr>
          <p:spPr>
            <a:xfrm>
              <a:off x="1831680" y="3990960"/>
              <a:ext cx="17280" cy="1713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71360"/>
                <a:gd name="textAreaBottom" fmla="*/ 171720 h 171360"/>
              </a:gdLst>
              <a:ahLst/>
              <a:rect l="textAreaLeft" t="textAreaTop" r="textAreaRight" b="textAreaBottom"/>
              <a:pathLst>
                <a:path w="14573" h="141922">
                  <a:moveTo>
                    <a:pt x="0" y="14192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33541"/>
                  </a:lnTo>
                  <a:lnTo>
                    <a:pt x="0" y="14192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6" name="Freeform: Shape 877"/>
            <p:cNvSpPr/>
            <p:nvPr/>
          </p:nvSpPr>
          <p:spPr>
            <a:xfrm>
              <a:off x="1828080" y="417096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050" h="19621">
                  <a:moveTo>
                    <a:pt x="0" y="12192"/>
                  </a:moveTo>
                  <a:lnTo>
                    <a:pt x="21050" y="0"/>
                  </a:lnTo>
                  <a:lnTo>
                    <a:pt x="21050" y="7429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7" name="Freeform: Shape 878"/>
            <p:cNvSpPr/>
            <p:nvPr/>
          </p:nvSpPr>
          <p:spPr>
            <a:xfrm>
              <a:off x="1865160" y="4028040"/>
              <a:ext cx="17280" cy="1148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14477" h="95250">
                  <a:moveTo>
                    <a:pt x="0" y="95250"/>
                  </a:moveTo>
                  <a:lnTo>
                    <a:pt x="0" y="8382"/>
                  </a:lnTo>
                  <a:lnTo>
                    <a:pt x="14478" y="0"/>
                  </a:lnTo>
                  <a:lnTo>
                    <a:pt x="14478" y="86963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8" name="Freeform: Shape 879"/>
            <p:cNvSpPr/>
            <p:nvPr/>
          </p:nvSpPr>
          <p:spPr>
            <a:xfrm>
              <a:off x="1861560" y="415152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145" h="19621">
                  <a:moveTo>
                    <a:pt x="0" y="12192"/>
                  </a:moveTo>
                  <a:lnTo>
                    <a:pt x="21146" y="0"/>
                  </a:lnTo>
                  <a:lnTo>
                    <a:pt x="21146" y="7429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9" name="Freeform: Shape 880"/>
            <p:cNvSpPr/>
            <p:nvPr/>
          </p:nvSpPr>
          <p:spPr>
            <a:xfrm>
              <a:off x="1916280" y="4057920"/>
              <a:ext cx="17280" cy="558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14573" h="46291">
                  <a:moveTo>
                    <a:pt x="0" y="4629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37909"/>
                  </a:lnTo>
                  <a:lnTo>
                    <a:pt x="0" y="4629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0" name="Freeform: Shape 881"/>
            <p:cNvSpPr/>
            <p:nvPr/>
          </p:nvSpPr>
          <p:spPr>
            <a:xfrm>
              <a:off x="1578240" y="4004280"/>
              <a:ext cx="17280" cy="3045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4573" h="251841">
                  <a:moveTo>
                    <a:pt x="0" y="251841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243459"/>
                  </a:lnTo>
                  <a:lnTo>
                    <a:pt x="0" y="251841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1" name="Freeform: Shape 882"/>
            <p:cNvSpPr/>
            <p:nvPr/>
          </p:nvSpPr>
          <p:spPr>
            <a:xfrm>
              <a:off x="1662480" y="3994200"/>
              <a:ext cx="17280" cy="2660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4573" h="219932">
                  <a:moveTo>
                    <a:pt x="0" y="21993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211550"/>
                  </a:lnTo>
                  <a:lnTo>
                    <a:pt x="0" y="21993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2" name="Freeform: Shape 883"/>
            <p:cNvSpPr/>
            <p:nvPr/>
          </p:nvSpPr>
          <p:spPr>
            <a:xfrm>
              <a:off x="1747080" y="4083480"/>
              <a:ext cx="17280" cy="128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14573" h="106013">
                  <a:moveTo>
                    <a:pt x="0" y="106013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97631"/>
                  </a:lnTo>
                  <a:lnTo>
                    <a:pt x="0" y="106013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3" name="Freeform: Shape 884"/>
            <p:cNvSpPr/>
            <p:nvPr/>
          </p:nvSpPr>
          <p:spPr>
            <a:xfrm>
              <a:off x="1831680" y="3990960"/>
              <a:ext cx="17280" cy="1713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71360"/>
                <a:gd name="textAreaBottom" fmla="*/ 171720 h 171360"/>
              </a:gdLst>
              <a:ahLst/>
              <a:rect l="textAreaLeft" t="textAreaTop" r="textAreaRight" b="textAreaBottom"/>
              <a:pathLst>
                <a:path w="14573" h="141922">
                  <a:moveTo>
                    <a:pt x="0" y="14192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33541"/>
                  </a:lnTo>
                  <a:lnTo>
                    <a:pt x="0" y="14192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4" name="Freeform: Shape 885"/>
            <p:cNvSpPr/>
            <p:nvPr/>
          </p:nvSpPr>
          <p:spPr>
            <a:xfrm>
              <a:off x="1916280" y="4057920"/>
              <a:ext cx="17280" cy="558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14573" h="46291">
                  <a:moveTo>
                    <a:pt x="0" y="4629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37909"/>
                  </a:lnTo>
                  <a:lnTo>
                    <a:pt x="0" y="4629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5" name="Freeform: Shape 886"/>
            <p:cNvSpPr/>
            <p:nvPr/>
          </p:nvSpPr>
          <p:spPr>
            <a:xfrm>
              <a:off x="1912680" y="412200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145" h="19621">
                  <a:moveTo>
                    <a:pt x="0" y="12192"/>
                  </a:moveTo>
                  <a:lnTo>
                    <a:pt x="21146" y="0"/>
                  </a:lnTo>
                  <a:lnTo>
                    <a:pt x="21146" y="7429"/>
                  </a:lnTo>
                  <a:lnTo>
                    <a:pt x="0" y="19621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6" name="Freeform: Shape 887"/>
            <p:cNvSpPr/>
            <p:nvPr/>
          </p:nvSpPr>
          <p:spPr>
            <a:xfrm>
              <a:off x="1949760" y="4061880"/>
              <a:ext cx="17280" cy="327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4477" h="27241">
                  <a:moveTo>
                    <a:pt x="0" y="27242"/>
                  </a:moveTo>
                  <a:lnTo>
                    <a:pt x="0" y="8382"/>
                  </a:lnTo>
                  <a:lnTo>
                    <a:pt x="14478" y="0"/>
                  </a:lnTo>
                  <a:lnTo>
                    <a:pt x="14478" y="18955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7" name="Freeform: Shape 888"/>
            <p:cNvSpPr/>
            <p:nvPr/>
          </p:nvSpPr>
          <p:spPr>
            <a:xfrm>
              <a:off x="1946160" y="4102560"/>
              <a:ext cx="25200" cy="2340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21145" h="19621">
                  <a:moveTo>
                    <a:pt x="95" y="12192"/>
                  </a:moveTo>
                  <a:lnTo>
                    <a:pt x="21146" y="0"/>
                  </a:lnTo>
                  <a:lnTo>
                    <a:pt x="21146" y="7525"/>
                  </a:lnTo>
                  <a:lnTo>
                    <a:pt x="0" y="19621"/>
                  </a:lnTo>
                  <a:lnTo>
                    <a:pt x="95" y="1219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8" name="Freeform: Shape 889"/>
            <p:cNvSpPr/>
            <p:nvPr/>
          </p:nvSpPr>
          <p:spPr>
            <a:xfrm>
              <a:off x="1814400" y="385668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1">
                  <a:moveTo>
                    <a:pt x="15811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1" y="18288"/>
                  </a:lnTo>
                  <a:lnTo>
                    <a:pt x="15811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9" name="Freeform: Shape 890"/>
            <p:cNvSpPr/>
            <p:nvPr/>
          </p:nvSpPr>
          <p:spPr>
            <a:xfrm>
              <a:off x="1814400" y="385668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1">
                  <a:moveTo>
                    <a:pt x="15811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1" y="18288"/>
                  </a:lnTo>
                  <a:lnTo>
                    <a:pt x="15811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0" name="Freeform: Shape 891"/>
            <p:cNvSpPr/>
            <p:nvPr/>
          </p:nvSpPr>
          <p:spPr>
            <a:xfrm>
              <a:off x="1839960" y="3773520"/>
              <a:ext cx="146520" cy="9576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121253" h="79425">
                  <a:moveTo>
                    <a:pt x="117158" y="569"/>
                  </a:moveTo>
                  <a:lnTo>
                    <a:pt x="4096" y="65720"/>
                  </a:lnTo>
                  <a:cubicBezTo>
                    <a:pt x="1719" y="67357"/>
                    <a:pt x="212" y="69985"/>
                    <a:pt x="0" y="72863"/>
                  </a:cubicBezTo>
                  <a:lnTo>
                    <a:pt x="0" y="76483"/>
                  </a:lnTo>
                  <a:cubicBezTo>
                    <a:pt x="0" y="79055"/>
                    <a:pt x="1810" y="80198"/>
                    <a:pt x="4096" y="78864"/>
                  </a:cubicBezTo>
                  <a:lnTo>
                    <a:pt x="117158" y="13618"/>
                  </a:lnTo>
                  <a:cubicBezTo>
                    <a:pt x="119535" y="11980"/>
                    <a:pt x="121041" y="9353"/>
                    <a:pt x="121253" y="6474"/>
                  </a:cubicBezTo>
                  <a:lnTo>
                    <a:pt x="121253" y="3331"/>
                  </a:lnTo>
                  <a:cubicBezTo>
                    <a:pt x="121253" y="283"/>
                    <a:pt x="119444" y="-765"/>
                    <a:pt x="117158" y="569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1" name="Freeform: Shape 892"/>
            <p:cNvSpPr/>
            <p:nvPr/>
          </p:nvSpPr>
          <p:spPr>
            <a:xfrm>
              <a:off x="1814400" y="389340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1">
                  <a:moveTo>
                    <a:pt x="15811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1" y="18288"/>
                  </a:lnTo>
                  <a:lnTo>
                    <a:pt x="15811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2" name="Freeform: Shape 893"/>
            <p:cNvSpPr/>
            <p:nvPr/>
          </p:nvSpPr>
          <p:spPr>
            <a:xfrm>
              <a:off x="1839960" y="3810240"/>
              <a:ext cx="146520" cy="9576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121253" h="79434">
                  <a:moveTo>
                    <a:pt x="117158" y="561"/>
                  </a:moveTo>
                  <a:lnTo>
                    <a:pt x="4096" y="65807"/>
                  </a:lnTo>
                  <a:cubicBezTo>
                    <a:pt x="1719" y="67445"/>
                    <a:pt x="212" y="70072"/>
                    <a:pt x="0" y="72951"/>
                  </a:cubicBezTo>
                  <a:lnTo>
                    <a:pt x="0" y="76475"/>
                  </a:lnTo>
                  <a:cubicBezTo>
                    <a:pt x="0" y="79142"/>
                    <a:pt x="1810" y="80190"/>
                    <a:pt x="4096" y="78856"/>
                  </a:cubicBezTo>
                  <a:lnTo>
                    <a:pt x="117158" y="13610"/>
                  </a:lnTo>
                  <a:cubicBezTo>
                    <a:pt x="119614" y="12047"/>
                    <a:pt x="121145" y="9376"/>
                    <a:pt x="121253" y="6467"/>
                  </a:cubicBezTo>
                  <a:lnTo>
                    <a:pt x="121253" y="2942"/>
                  </a:lnTo>
                  <a:cubicBezTo>
                    <a:pt x="121253" y="371"/>
                    <a:pt x="119444" y="-773"/>
                    <a:pt x="117158" y="56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3" name="Freeform: Shape 894"/>
            <p:cNvSpPr/>
            <p:nvPr/>
          </p:nvSpPr>
          <p:spPr>
            <a:xfrm>
              <a:off x="1578240" y="4004280"/>
              <a:ext cx="17280" cy="3045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4573" h="251841">
                  <a:moveTo>
                    <a:pt x="0" y="251841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243459"/>
                  </a:lnTo>
                  <a:lnTo>
                    <a:pt x="0" y="251841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4" name="Freeform: Shape 895"/>
            <p:cNvSpPr/>
            <p:nvPr/>
          </p:nvSpPr>
          <p:spPr>
            <a:xfrm>
              <a:off x="1662480" y="3994200"/>
              <a:ext cx="17280" cy="2660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4573" h="219932">
                  <a:moveTo>
                    <a:pt x="0" y="21993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211550"/>
                  </a:lnTo>
                  <a:lnTo>
                    <a:pt x="0" y="21993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5" name="Freeform: Shape 896"/>
            <p:cNvSpPr/>
            <p:nvPr/>
          </p:nvSpPr>
          <p:spPr>
            <a:xfrm>
              <a:off x="1747080" y="4083480"/>
              <a:ext cx="17280" cy="128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14573" h="106013">
                  <a:moveTo>
                    <a:pt x="0" y="106013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97631"/>
                  </a:lnTo>
                  <a:lnTo>
                    <a:pt x="0" y="106013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6" name="Freeform: Shape 897"/>
            <p:cNvSpPr/>
            <p:nvPr/>
          </p:nvSpPr>
          <p:spPr>
            <a:xfrm>
              <a:off x="1831680" y="3990960"/>
              <a:ext cx="17280" cy="1713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71360"/>
                <a:gd name="textAreaBottom" fmla="*/ 171720 h 171360"/>
              </a:gdLst>
              <a:ahLst/>
              <a:rect l="textAreaLeft" t="textAreaTop" r="textAreaRight" b="textAreaBottom"/>
              <a:pathLst>
                <a:path w="14573" h="141922">
                  <a:moveTo>
                    <a:pt x="0" y="14192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33541"/>
                  </a:lnTo>
                  <a:lnTo>
                    <a:pt x="0" y="14192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7" name="Freeform: Shape 898"/>
            <p:cNvSpPr/>
            <p:nvPr/>
          </p:nvSpPr>
          <p:spPr>
            <a:xfrm>
              <a:off x="1578240" y="4004280"/>
              <a:ext cx="17280" cy="3045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4573" h="251841">
                  <a:moveTo>
                    <a:pt x="0" y="251841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243459"/>
                  </a:lnTo>
                  <a:lnTo>
                    <a:pt x="0" y="251841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8" name="Freeform: Shape 899"/>
            <p:cNvSpPr/>
            <p:nvPr/>
          </p:nvSpPr>
          <p:spPr>
            <a:xfrm>
              <a:off x="1662480" y="3994200"/>
              <a:ext cx="17280" cy="2660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4573" h="219932">
                  <a:moveTo>
                    <a:pt x="0" y="21993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211550"/>
                  </a:lnTo>
                  <a:lnTo>
                    <a:pt x="0" y="21993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9" name="Freeform: Shape 900"/>
            <p:cNvSpPr/>
            <p:nvPr/>
          </p:nvSpPr>
          <p:spPr>
            <a:xfrm>
              <a:off x="1747080" y="4083480"/>
              <a:ext cx="17280" cy="128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14573" h="106013">
                  <a:moveTo>
                    <a:pt x="0" y="106013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97631"/>
                  </a:lnTo>
                  <a:lnTo>
                    <a:pt x="0" y="106013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0" name="Freeform: Shape 901"/>
            <p:cNvSpPr/>
            <p:nvPr/>
          </p:nvSpPr>
          <p:spPr>
            <a:xfrm>
              <a:off x="1831680" y="3990960"/>
              <a:ext cx="17280" cy="1713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71360"/>
                <a:gd name="textAreaBottom" fmla="*/ 171720 h 171360"/>
              </a:gdLst>
              <a:ahLst/>
              <a:rect l="textAreaLeft" t="textAreaTop" r="textAreaRight" b="textAreaBottom"/>
              <a:pathLst>
                <a:path w="14573" h="141922">
                  <a:moveTo>
                    <a:pt x="0" y="14192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33541"/>
                  </a:lnTo>
                  <a:lnTo>
                    <a:pt x="0" y="14192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1" name="Freeform: Shape 902"/>
            <p:cNvSpPr/>
            <p:nvPr/>
          </p:nvSpPr>
          <p:spPr>
            <a:xfrm>
              <a:off x="1916280" y="4057920"/>
              <a:ext cx="17280" cy="558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14573" h="46291">
                  <a:moveTo>
                    <a:pt x="0" y="4629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37909"/>
                  </a:lnTo>
                  <a:lnTo>
                    <a:pt x="0" y="46292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2" name="Freeform: Shape 903"/>
            <p:cNvSpPr/>
            <p:nvPr/>
          </p:nvSpPr>
          <p:spPr>
            <a:xfrm>
              <a:off x="1578240" y="4004280"/>
              <a:ext cx="17280" cy="3045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4573" h="251841">
                  <a:moveTo>
                    <a:pt x="0" y="251841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243459"/>
                  </a:lnTo>
                  <a:lnTo>
                    <a:pt x="0" y="251841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3" name="Freeform: Shape 904"/>
            <p:cNvSpPr/>
            <p:nvPr/>
          </p:nvSpPr>
          <p:spPr>
            <a:xfrm>
              <a:off x="1662480" y="3994200"/>
              <a:ext cx="17280" cy="26604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14573" h="219932">
                  <a:moveTo>
                    <a:pt x="0" y="21993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211550"/>
                  </a:lnTo>
                  <a:lnTo>
                    <a:pt x="0" y="219932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4" name="Freeform: Shape 905"/>
            <p:cNvSpPr/>
            <p:nvPr/>
          </p:nvSpPr>
          <p:spPr>
            <a:xfrm>
              <a:off x="1747080" y="4083480"/>
              <a:ext cx="17280" cy="128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14573" h="106013">
                  <a:moveTo>
                    <a:pt x="0" y="106013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97631"/>
                  </a:lnTo>
                  <a:lnTo>
                    <a:pt x="0" y="106013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5" name="Freeform: Shape 906"/>
            <p:cNvSpPr/>
            <p:nvPr/>
          </p:nvSpPr>
          <p:spPr>
            <a:xfrm>
              <a:off x="1831680" y="3990960"/>
              <a:ext cx="17280" cy="1713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71360"/>
                <a:gd name="textAreaBottom" fmla="*/ 171720 h 171360"/>
              </a:gdLst>
              <a:ahLst/>
              <a:rect l="textAreaLeft" t="textAreaTop" r="textAreaRight" b="textAreaBottom"/>
              <a:pathLst>
                <a:path w="14573" h="141922">
                  <a:moveTo>
                    <a:pt x="0" y="141922"/>
                  </a:moveTo>
                  <a:lnTo>
                    <a:pt x="0" y="8382"/>
                  </a:lnTo>
                  <a:lnTo>
                    <a:pt x="14573" y="0"/>
                  </a:lnTo>
                  <a:lnTo>
                    <a:pt x="14573" y="133541"/>
                  </a:lnTo>
                  <a:lnTo>
                    <a:pt x="0" y="141922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6" name="Freeform: Shape 907"/>
            <p:cNvSpPr/>
            <p:nvPr/>
          </p:nvSpPr>
          <p:spPr>
            <a:xfrm>
              <a:off x="1916280" y="4057920"/>
              <a:ext cx="17280" cy="558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14573" h="46291">
                  <a:moveTo>
                    <a:pt x="0" y="46292"/>
                  </a:moveTo>
                  <a:lnTo>
                    <a:pt x="0" y="8287"/>
                  </a:lnTo>
                  <a:lnTo>
                    <a:pt x="14573" y="0"/>
                  </a:lnTo>
                  <a:lnTo>
                    <a:pt x="14573" y="37909"/>
                  </a:lnTo>
                  <a:lnTo>
                    <a:pt x="0" y="46292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7" name="Freeform: Shape 908"/>
            <p:cNvSpPr/>
            <p:nvPr/>
          </p:nvSpPr>
          <p:spPr>
            <a:xfrm>
              <a:off x="2063160" y="3467880"/>
              <a:ext cx="368280" cy="615600"/>
            </a:xfrm>
            <a:custGeom>
              <a:avLst/>
              <a:gdLst>
                <a:gd name="textAreaLeft" fmla="*/ 0 w 368280"/>
                <a:gd name="textAreaRight" fmla="*/ 368640 w 368280"/>
                <a:gd name="textAreaTop" fmla="*/ 0 h 615600"/>
                <a:gd name="textAreaBottom" fmla="*/ 615960 h 615600"/>
              </a:gdLst>
              <a:ahLst/>
              <a:rect l="textAreaLeft" t="textAreaTop" r="textAreaRight" b="textAreaBottom"/>
              <a:pathLst>
                <a:path w="304323" h="508523">
                  <a:moveTo>
                    <a:pt x="0" y="182015"/>
                  </a:moveTo>
                  <a:lnTo>
                    <a:pt x="0" y="502150"/>
                  </a:lnTo>
                  <a:cubicBezTo>
                    <a:pt x="0" y="507865"/>
                    <a:pt x="4001" y="510151"/>
                    <a:pt x="9049" y="507294"/>
                  </a:cubicBezTo>
                  <a:lnTo>
                    <a:pt x="294799" y="342035"/>
                  </a:lnTo>
                  <a:cubicBezTo>
                    <a:pt x="300294" y="338701"/>
                    <a:pt x="303841" y="332918"/>
                    <a:pt x="304324" y="326509"/>
                  </a:cubicBezTo>
                  <a:lnTo>
                    <a:pt x="304324" y="6374"/>
                  </a:lnTo>
                  <a:cubicBezTo>
                    <a:pt x="304324" y="659"/>
                    <a:pt x="300228" y="-1627"/>
                    <a:pt x="294799" y="1230"/>
                  </a:cubicBezTo>
                  <a:lnTo>
                    <a:pt x="9049" y="166489"/>
                  </a:lnTo>
                  <a:cubicBezTo>
                    <a:pt x="3701" y="169898"/>
                    <a:pt x="330" y="175681"/>
                    <a:pt x="0" y="182015"/>
                  </a:cubicBezTo>
                  <a:close/>
                </a:path>
              </a:pathLst>
            </a:custGeom>
            <a:solidFill>
              <a:srgbClr val="965ac6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8" name="Freeform: Shape 909"/>
            <p:cNvSpPr/>
            <p:nvPr/>
          </p:nvSpPr>
          <p:spPr>
            <a:xfrm>
              <a:off x="2088720" y="367956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1">
                  <a:moveTo>
                    <a:pt x="15812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2" y="18288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9" name="Freeform: Shape 910"/>
            <p:cNvSpPr/>
            <p:nvPr/>
          </p:nvSpPr>
          <p:spPr>
            <a:xfrm>
              <a:off x="2112480" y="3643920"/>
              <a:ext cx="68760" cy="496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57150" h="41434">
                  <a:moveTo>
                    <a:pt x="54673" y="334"/>
                  </a:moveTo>
                  <a:lnTo>
                    <a:pt x="2476" y="30433"/>
                  </a:lnTo>
                  <a:cubicBezTo>
                    <a:pt x="1010" y="31380"/>
                    <a:pt x="88" y="32975"/>
                    <a:pt x="0" y="34719"/>
                  </a:cubicBezTo>
                  <a:lnTo>
                    <a:pt x="0" y="39672"/>
                  </a:lnTo>
                  <a:cubicBezTo>
                    <a:pt x="0" y="41291"/>
                    <a:pt x="1143" y="41863"/>
                    <a:pt x="2476" y="41101"/>
                  </a:cubicBezTo>
                  <a:lnTo>
                    <a:pt x="54673" y="11002"/>
                  </a:lnTo>
                  <a:cubicBezTo>
                    <a:pt x="56118" y="10033"/>
                    <a:pt x="57032" y="8450"/>
                    <a:pt x="57150" y="6715"/>
                  </a:cubicBezTo>
                  <a:lnTo>
                    <a:pt x="57150" y="1762"/>
                  </a:lnTo>
                  <a:cubicBezTo>
                    <a:pt x="57150" y="143"/>
                    <a:pt x="56007" y="-428"/>
                    <a:pt x="54673" y="334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0" name="Freeform: Shape 911"/>
            <p:cNvSpPr/>
            <p:nvPr/>
          </p:nvSpPr>
          <p:spPr>
            <a:xfrm>
              <a:off x="2197440" y="361692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336">
                  <a:moveTo>
                    <a:pt x="15812" y="0"/>
                  </a:moveTo>
                  <a:lnTo>
                    <a:pt x="0" y="9144"/>
                  </a:lnTo>
                  <a:lnTo>
                    <a:pt x="95" y="27337"/>
                  </a:lnTo>
                  <a:lnTo>
                    <a:pt x="15812" y="18193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1" name="Freeform: Shape 912"/>
            <p:cNvSpPr/>
            <p:nvPr/>
          </p:nvSpPr>
          <p:spPr>
            <a:xfrm>
              <a:off x="2197440" y="361692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336">
                  <a:moveTo>
                    <a:pt x="15812" y="0"/>
                  </a:moveTo>
                  <a:lnTo>
                    <a:pt x="0" y="9144"/>
                  </a:lnTo>
                  <a:lnTo>
                    <a:pt x="95" y="27337"/>
                  </a:lnTo>
                  <a:lnTo>
                    <a:pt x="15812" y="18193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2" name="Freeform: Shape 913"/>
            <p:cNvSpPr/>
            <p:nvPr/>
          </p:nvSpPr>
          <p:spPr>
            <a:xfrm>
              <a:off x="2221200" y="3582000"/>
              <a:ext cx="68760" cy="496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57172" h="41448">
                  <a:moveTo>
                    <a:pt x="54695" y="234"/>
                  </a:moveTo>
                  <a:lnTo>
                    <a:pt x="2498" y="30333"/>
                  </a:lnTo>
                  <a:cubicBezTo>
                    <a:pt x="1075" y="31321"/>
                    <a:pt x="167" y="32893"/>
                    <a:pt x="22" y="34619"/>
                  </a:cubicBezTo>
                  <a:lnTo>
                    <a:pt x="22" y="39667"/>
                  </a:lnTo>
                  <a:cubicBezTo>
                    <a:pt x="-120" y="40497"/>
                    <a:pt x="438" y="41284"/>
                    <a:pt x="1267" y="41426"/>
                  </a:cubicBezTo>
                  <a:cubicBezTo>
                    <a:pt x="1706" y="41501"/>
                    <a:pt x="2156" y="41381"/>
                    <a:pt x="2498" y="41096"/>
                  </a:cubicBezTo>
                  <a:lnTo>
                    <a:pt x="54695" y="10997"/>
                  </a:lnTo>
                  <a:cubicBezTo>
                    <a:pt x="56177" y="10019"/>
                    <a:pt x="57098" y="8389"/>
                    <a:pt x="57172" y="6616"/>
                  </a:cubicBezTo>
                  <a:lnTo>
                    <a:pt x="57172" y="1663"/>
                  </a:lnTo>
                  <a:cubicBezTo>
                    <a:pt x="57172" y="139"/>
                    <a:pt x="56124" y="-338"/>
                    <a:pt x="54695" y="234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3" name="Freeform: Shape 914"/>
            <p:cNvSpPr/>
            <p:nvPr/>
          </p:nvSpPr>
          <p:spPr>
            <a:xfrm>
              <a:off x="2305800" y="355392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2">
                  <a:moveTo>
                    <a:pt x="15811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1" y="18288"/>
                  </a:lnTo>
                  <a:lnTo>
                    <a:pt x="15811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4" name="Freeform: Shape 915"/>
            <p:cNvSpPr/>
            <p:nvPr/>
          </p:nvSpPr>
          <p:spPr>
            <a:xfrm>
              <a:off x="2305800" y="3553920"/>
              <a:ext cx="18720" cy="327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15811" h="27432">
                  <a:moveTo>
                    <a:pt x="15811" y="0"/>
                  </a:moveTo>
                  <a:lnTo>
                    <a:pt x="0" y="9144"/>
                  </a:lnTo>
                  <a:lnTo>
                    <a:pt x="0" y="27432"/>
                  </a:lnTo>
                  <a:lnTo>
                    <a:pt x="15811" y="18288"/>
                  </a:lnTo>
                  <a:lnTo>
                    <a:pt x="15811" y="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880" bIns="-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5" name="Freeform: Shape 916"/>
            <p:cNvSpPr/>
            <p:nvPr/>
          </p:nvSpPr>
          <p:spPr>
            <a:xfrm>
              <a:off x="2330280" y="3519720"/>
              <a:ext cx="68760" cy="496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57054" h="41434">
                  <a:moveTo>
                    <a:pt x="54578" y="333"/>
                  </a:moveTo>
                  <a:lnTo>
                    <a:pt x="2381" y="30433"/>
                  </a:lnTo>
                  <a:cubicBezTo>
                    <a:pt x="914" y="31367"/>
                    <a:pt x="18" y="32979"/>
                    <a:pt x="0" y="34719"/>
                  </a:cubicBezTo>
                  <a:lnTo>
                    <a:pt x="0" y="39672"/>
                  </a:lnTo>
                  <a:cubicBezTo>
                    <a:pt x="0" y="41291"/>
                    <a:pt x="1048" y="41862"/>
                    <a:pt x="2476" y="41101"/>
                  </a:cubicBezTo>
                  <a:lnTo>
                    <a:pt x="54578" y="11002"/>
                  </a:lnTo>
                  <a:cubicBezTo>
                    <a:pt x="56069" y="10078"/>
                    <a:pt x="56999" y="8469"/>
                    <a:pt x="57055" y="6715"/>
                  </a:cubicBezTo>
                  <a:lnTo>
                    <a:pt x="57055" y="1762"/>
                  </a:lnTo>
                  <a:cubicBezTo>
                    <a:pt x="57055" y="143"/>
                    <a:pt x="56007" y="-428"/>
                    <a:pt x="54578" y="33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6" name="Freeform: Shape 917"/>
            <p:cNvSpPr/>
            <p:nvPr/>
          </p:nvSpPr>
          <p:spPr>
            <a:xfrm>
              <a:off x="2151360" y="3671280"/>
              <a:ext cx="203760" cy="26352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263520"/>
                <a:gd name="textAreaBottom" fmla="*/ 263880 h 263520"/>
              </a:gdLst>
              <a:ahLst/>
              <a:rect l="textAreaLeft" t="textAreaTop" r="textAreaRight" b="textAreaBottom"/>
              <a:pathLst>
                <a:path w="168687" h="217945">
                  <a:moveTo>
                    <a:pt x="84391" y="11682"/>
                  </a:moveTo>
                  <a:cubicBezTo>
                    <a:pt x="37814" y="38542"/>
                    <a:pt x="0" y="103979"/>
                    <a:pt x="0" y="157700"/>
                  </a:cubicBezTo>
                  <a:cubicBezTo>
                    <a:pt x="0" y="211421"/>
                    <a:pt x="38100" y="233328"/>
                    <a:pt x="84391" y="206468"/>
                  </a:cubicBezTo>
                  <a:cubicBezTo>
                    <a:pt x="130683" y="179608"/>
                    <a:pt x="168688" y="114171"/>
                    <a:pt x="168688" y="60354"/>
                  </a:cubicBezTo>
                  <a:cubicBezTo>
                    <a:pt x="168688" y="6538"/>
                    <a:pt x="130969" y="-15560"/>
                    <a:pt x="84391" y="11682"/>
                  </a:cubicBezTo>
                  <a:close/>
                  <a:moveTo>
                    <a:pt x="71342" y="183989"/>
                  </a:moveTo>
                  <a:cubicBezTo>
                    <a:pt x="63952" y="188751"/>
                    <a:pt x="55451" y="191508"/>
                    <a:pt x="46672" y="191990"/>
                  </a:cubicBezTo>
                  <a:cubicBezTo>
                    <a:pt x="28670" y="191990"/>
                    <a:pt x="26003" y="170559"/>
                    <a:pt x="26003" y="157700"/>
                  </a:cubicBezTo>
                  <a:cubicBezTo>
                    <a:pt x="26003" y="113028"/>
                    <a:pt x="58674" y="56449"/>
                    <a:pt x="97345" y="33875"/>
                  </a:cubicBezTo>
                  <a:cubicBezTo>
                    <a:pt x="104724" y="29076"/>
                    <a:pt x="113227" y="26285"/>
                    <a:pt x="122015" y="25779"/>
                  </a:cubicBezTo>
                  <a:cubicBezTo>
                    <a:pt x="140017" y="25779"/>
                    <a:pt x="142780" y="47305"/>
                    <a:pt x="142780" y="60069"/>
                  </a:cubicBezTo>
                  <a:cubicBezTo>
                    <a:pt x="142780" y="104741"/>
                    <a:pt x="110109" y="161320"/>
                    <a:pt x="71342" y="18370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7" name="Freeform: Shape 918"/>
            <p:cNvSpPr/>
            <p:nvPr/>
          </p:nvSpPr>
          <p:spPr>
            <a:xfrm>
              <a:off x="2253600" y="3670920"/>
              <a:ext cx="90720" cy="5256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75342" h="43599">
                  <a:moveTo>
                    <a:pt x="12573" y="33979"/>
                  </a:moveTo>
                  <a:cubicBezTo>
                    <a:pt x="19952" y="29180"/>
                    <a:pt x="28455" y="26389"/>
                    <a:pt x="37243" y="25883"/>
                  </a:cubicBezTo>
                  <a:cubicBezTo>
                    <a:pt x="48482" y="25883"/>
                    <a:pt x="53721" y="34170"/>
                    <a:pt x="56293" y="43599"/>
                  </a:cubicBezTo>
                  <a:lnTo>
                    <a:pt x="75343" y="21787"/>
                  </a:lnTo>
                  <a:cubicBezTo>
                    <a:pt x="61532" y="-2121"/>
                    <a:pt x="32957" y="-7550"/>
                    <a:pt x="0" y="11500"/>
                  </a:cubicBezTo>
                  <a:lnTo>
                    <a:pt x="0" y="42933"/>
                  </a:lnTo>
                  <a:cubicBezTo>
                    <a:pt x="3919" y="39584"/>
                    <a:pt x="8127" y="36588"/>
                    <a:pt x="12573" y="3397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8" name="Freeform: Shape 919"/>
            <p:cNvSpPr/>
            <p:nvPr/>
          </p:nvSpPr>
          <p:spPr>
            <a:xfrm>
              <a:off x="2321640" y="3697560"/>
              <a:ext cx="33480" cy="651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27844" h="54101">
                  <a:moveTo>
                    <a:pt x="19050" y="0"/>
                  </a:moveTo>
                  <a:lnTo>
                    <a:pt x="0" y="21812"/>
                  </a:lnTo>
                  <a:cubicBezTo>
                    <a:pt x="1343" y="27232"/>
                    <a:pt x="1983" y="32802"/>
                    <a:pt x="1905" y="38386"/>
                  </a:cubicBezTo>
                  <a:cubicBezTo>
                    <a:pt x="1875" y="43651"/>
                    <a:pt x="1429" y="48906"/>
                    <a:pt x="571" y="54102"/>
                  </a:cubicBezTo>
                  <a:lnTo>
                    <a:pt x="27813" y="38386"/>
                  </a:lnTo>
                  <a:cubicBezTo>
                    <a:pt x="28197" y="25123"/>
                    <a:pt x="25110" y="11990"/>
                    <a:pt x="18859" y="286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9" name="Freeform: Shape 920"/>
            <p:cNvSpPr/>
            <p:nvPr/>
          </p:nvSpPr>
          <p:spPr>
            <a:xfrm>
              <a:off x="1844280" y="2798640"/>
              <a:ext cx="101880" cy="19296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84406" h="159754">
                  <a:moveTo>
                    <a:pt x="52021" y="714"/>
                  </a:moveTo>
                  <a:cubicBezTo>
                    <a:pt x="53641" y="-238"/>
                    <a:pt x="54879" y="-238"/>
                    <a:pt x="55736" y="714"/>
                  </a:cubicBezTo>
                  <a:cubicBezTo>
                    <a:pt x="56570" y="1574"/>
                    <a:pt x="57190" y="2618"/>
                    <a:pt x="57546" y="3762"/>
                  </a:cubicBezTo>
                  <a:lnTo>
                    <a:pt x="83930" y="106061"/>
                  </a:lnTo>
                  <a:cubicBezTo>
                    <a:pt x="84184" y="106865"/>
                    <a:pt x="84344" y="107696"/>
                    <a:pt x="84406" y="108537"/>
                  </a:cubicBezTo>
                  <a:cubicBezTo>
                    <a:pt x="84392" y="109690"/>
                    <a:pt x="84133" y="110827"/>
                    <a:pt x="83644" y="111871"/>
                  </a:cubicBezTo>
                  <a:cubicBezTo>
                    <a:pt x="83276" y="112821"/>
                    <a:pt x="82607" y="113623"/>
                    <a:pt x="81739" y="114157"/>
                  </a:cubicBezTo>
                  <a:lnTo>
                    <a:pt x="66499" y="123015"/>
                  </a:lnTo>
                  <a:cubicBezTo>
                    <a:pt x="64880" y="123968"/>
                    <a:pt x="63737" y="124063"/>
                    <a:pt x="62975" y="123015"/>
                  </a:cubicBezTo>
                  <a:cubicBezTo>
                    <a:pt x="62345" y="122393"/>
                    <a:pt x="61914" y="121597"/>
                    <a:pt x="61737" y="120729"/>
                  </a:cubicBezTo>
                  <a:lnTo>
                    <a:pt x="58308" y="107204"/>
                  </a:lnTo>
                  <a:lnTo>
                    <a:pt x="26113" y="125778"/>
                  </a:lnTo>
                  <a:lnTo>
                    <a:pt x="22684" y="143208"/>
                  </a:lnTo>
                  <a:cubicBezTo>
                    <a:pt x="22493" y="144540"/>
                    <a:pt x="22074" y="145829"/>
                    <a:pt x="21446" y="147018"/>
                  </a:cubicBezTo>
                  <a:cubicBezTo>
                    <a:pt x="20702" y="148548"/>
                    <a:pt x="19504" y="149812"/>
                    <a:pt x="18017" y="150638"/>
                  </a:cubicBezTo>
                  <a:lnTo>
                    <a:pt x="2682" y="159401"/>
                  </a:lnTo>
                  <a:cubicBezTo>
                    <a:pt x="2171" y="159873"/>
                    <a:pt x="1383" y="159873"/>
                    <a:pt x="872" y="159401"/>
                  </a:cubicBezTo>
                  <a:cubicBezTo>
                    <a:pt x="239" y="158740"/>
                    <a:pt x="-74" y="157835"/>
                    <a:pt x="15" y="156924"/>
                  </a:cubicBezTo>
                  <a:cubicBezTo>
                    <a:pt x="96" y="155898"/>
                    <a:pt x="255" y="154879"/>
                    <a:pt x="491" y="153876"/>
                  </a:cubicBezTo>
                  <a:lnTo>
                    <a:pt x="26780" y="21384"/>
                  </a:lnTo>
                  <a:cubicBezTo>
                    <a:pt x="27120" y="19600"/>
                    <a:pt x="27696" y="17871"/>
                    <a:pt x="28494" y="16240"/>
                  </a:cubicBezTo>
                  <a:cubicBezTo>
                    <a:pt x="29253" y="14482"/>
                    <a:pt x="30555" y="13013"/>
                    <a:pt x="32209" y="12049"/>
                  </a:cubicBezTo>
                  <a:close/>
                  <a:moveTo>
                    <a:pt x="32400" y="93964"/>
                  </a:moveTo>
                  <a:lnTo>
                    <a:pt x="52021" y="82629"/>
                  </a:lnTo>
                  <a:lnTo>
                    <a:pt x="42496" y="4348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0" name="Freeform: Shape 921"/>
            <p:cNvSpPr/>
            <p:nvPr/>
          </p:nvSpPr>
          <p:spPr>
            <a:xfrm>
              <a:off x="1958400" y="2721960"/>
              <a:ext cx="85680" cy="20412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204120"/>
                <a:gd name="textAreaBottom" fmla="*/ 204480 h 204120"/>
              </a:gdLst>
              <a:ahLst/>
              <a:rect l="textAreaLeft" t="textAreaTop" r="textAreaRight" b="textAreaBottom"/>
              <a:pathLst>
                <a:path w="71084" h="168955">
                  <a:moveTo>
                    <a:pt x="55172" y="138315"/>
                  </a:moveTo>
                  <a:cubicBezTo>
                    <a:pt x="54186" y="139061"/>
                    <a:pt x="52824" y="139061"/>
                    <a:pt x="51838" y="138315"/>
                  </a:cubicBezTo>
                  <a:cubicBezTo>
                    <a:pt x="51175" y="137874"/>
                    <a:pt x="50621" y="137288"/>
                    <a:pt x="50219" y="136600"/>
                  </a:cubicBezTo>
                  <a:lnTo>
                    <a:pt x="22501" y="88975"/>
                  </a:lnTo>
                  <a:lnTo>
                    <a:pt x="22501" y="152031"/>
                  </a:lnTo>
                  <a:cubicBezTo>
                    <a:pt x="22463" y="153457"/>
                    <a:pt x="22105" y="154857"/>
                    <a:pt x="21453" y="156127"/>
                  </a:cubicBezTo>
                  <a:cubicBezTo>
                    <a:pt x="21013" y="157297"/>
                    <a:pt x="20213" y="158298"/>
                    <a:pt x="19167" y="158984"/>
                  </a:cubicBezTo>
                  <a:lnTo>
                    <a:pt x="3356" y="168509"/>
                  </a:lnTo>
                  <a:cubicBezTo>
                    <a:pt x="2674" y="169105"/>
                    <a:pt x="1656" y="169105"/>
                    <a:pt x="974" y="168509"/>
                  </a:cubicBezTo>
                  <a:cubicBezTo>
                    <a:pt x="252" y="167705"/>
                    <a:pt x="-94" y="166631"/>
                    <a:pt x="22" y="165556"/>
                  </a:cubicBezTo>
                  <a:lnTo>
                    <a:pt x="22" y="44779"/>
                  </a:lnTo>
                  <a:cubicBezTo>
                    <a:pt x="30" y="43360"/>
                    <a:pt x="356" y="41961"/>
                    <a:pt x="975" y="40684"/>
                  </a:cubicBezTo>
                  <a:cubicBezTo>
                    <a:pt x="1477" y="39522"/>
                    <a:pt x="2303" y="38529"/>
                    <a:pt x="3356" y="37826"/>
                  </a:cubicBezTo>
                  <a:lnTo>
                    <a:pt x="15929" y="30587"/>
                  </a:lnTo>
                  <a:cubicBezTo>
                    <a:pt x="16948" y="29949"/>
                    <a:pt x="18243" y="29949"/>
                    <a:pt x="19263" y="30587"/>
                  </a:cubicBezTo>
                  <a:cubicBezTo>
                    <a:pt x="19904" y="31053"/>
                    <a:pt x="20453" y="31635"/>
                    <a:pt x="20882" y="32302"/>
                  </a:cubicBezTo>
                  <a:lnTo>
                    <a:pt x="48599" y="79927"/>
                  </a:lnTo>
                  <a:lnTo>
                    <a:pt x="48599" y="16776"/>
                  </a:lnTo>
                  <a:cubicBezTo>
                    <a:pt x="48638" y="15349"/>
                    <a:pt x="48996" y="13950"/>
                    <a:pt x="49647" y="12680"/>
                  </a:cubicBezTo>
                  <a:cubicBezTo>
                    <a:pt x="50061" y="11519"/>
                    <a:pt x="50870" y="10541"/>
                    <a:pt x="51933" y="9918"/>
                  </a:cubicBezTo>
                  <a:lnTo>
                    <a:pt x="67745" y="393"/>
                  </a:lnTo>
                  <a:cubicBezTo>
                    <a:pt x="68452" y="-131"/>
                    <a:pt x="69419" y="-131"/>
                    <a:pt x="70126" y="393"/>
                  </a:cubicBezTo>
                  <a:cubicBezTo>
                    <a:pt x="70793" y="1228"/>
                    <a:pt x="71132" y="2278"/>
                    <a:pt x="71079" y="3346"/>
                  </a:cubicBezTo>
                  <a:lnTo>
                    <a:pt x="71078" y="123932"/>
                  </a:lnTo>
                  <a:cubicBezTo>
                    <a:pt x="71046" y="125349"/>
                    <a:pt x="70722" y="126743"/>
                    <a:pt x="70126" y="128028"/>
                  </a:cubicBezTo>
                  <a:cubicBezTo>
                    <a:pt x="69680" y="129223"/>
                    <a:pt x="68840" y="130231"/>
                    <a:pt x="67745" y="130885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1" name="Freeform: Shape 922"/>
            <p:cNvSpPr/>
            <p:nvPr/>
          </p:nvSpPr>
          <p:spPr>
            <a:xfrm>
              <a:off x="2056680" y="2676240"/>
              <a:ext cx="100800" cy="19368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93680"/>
                <a:gd name="textAreaBottom" fmla="*/ 194040 h 193680"/>
              </a:gdLst>
              <a:ahLst/>
              <a:rect l="textAreaLeft" t="textAreaTop" r="textAreaRight" b="textAreaBottom"/>
              <a:pathLst>
                <a:path w="83636" h="160145">
                  <a:moveTo>
                    <a:pt x="51251" y="714"/>
                  </a:moveTo>
                  <a:cubicBezTo>
                    <a:pt x="52871" y="-238"/>
                    <a:pt x="54109" y="-238"/>
                    <a:pt x="54966" y="714"/>
                  </a:cubicBezTo>
                  <a:cubicBezTo>
                    <a:pt x="55826" y="1577"/>
                    <a:pt x="56421" y="2668"/>
                    <a:pt x="56681" y="3858"/>
                  </a:cubicBezTo>
                  <a:lnTo>
                    <a:pt x="83160" y="106156"/>
                  </a:lnTo>
                  <a:cubicBezTo>
                    <a:pt x="83415" y="106960"/>
                    <a:pt x="83574" y="107791"/>
                    <a:pt x="83637" y="108633"/>
                  </a:cubicBezTo>
                  <a:cubicBezTo>
                    <a:pt x="83635" y="109798"/>
                    <a:pt x="83340" y="110944"/>
                    <a:pt x="82779" y="111966"/>
                  </a:cubicBezTo>
                  <a:cubicBezTo>
                    <a:pt x="82442" y="112905"/>
                    <a:pt x="81806" y="113708"/>
                    <a:pt x="80970" y="114252"/>
                  </a:cubicBezTo>
                  <a:lnTo>
                    <a:pt x="65634" y="123111"/>
                  </a:lnTo>
                  <a:cubicBezTo>
                    <a:pt x="64015" y="124063"/>
                    <a:pt x="62872" y="124158"/>
                    <a:pt x="62205" y="123111"/>
                  </a:cubicBezTo>
                  <a:cubicBezTo>
                    <a:pt x="61543" y="122512"/>
                    <a:pt x="61106" y="121706"/>
                    <a:pt x="60967" y="120825"/>
                  </a:cubicBezTo>
                  <a:lnTo>
                    <a:pt x="57538" y="107299"/>
                  </a:lnTo>
                  <a:lnTo>
                    <a:pt x="25343" y="126349"/>
                  </a:lnTo>
                  <a:lnTo>
                    <a:pt x="22676" y="143589"/>
                  </a:lnTo>
                  <a:cubicBezTo>
                    <a:pt x="22440" y="144910"/>
                    <a:pt x="22023" y="146192"/>
                    <a:pt x="21438" y="147399"/>
                  </a:cubicBezTo>
                  <a:cubicBezTo>
                    <a:pt x="20654" y="148932"/>
                    <a:pt x="19426" y="150194"/>
                    <a:pt x="17914" y="151019"/>
                  </a:cubicBezTo>
                  <a:lnTo>
                    <a:pt x="2674" y="159782"/>
                  </a:lnTo>
                  <a:cubicBezTo>
                    <a:pt x="2131" y="160267"/>
                    <a:pt x="1311" y="160267"/>
                    <a:pt x="769" y="159782"/>
                  </a:cubicBezTo>
                  <a:cubicBezTo>
                    <a:pt x="224" y="159112"/>
                    <a:pt x="-48" y="158262"/>
                    <a:pt x="7" y="157401"/>
                  </a:cubicBezTo>
                  <a:cubicBezTo>
                    <a:pt x="78" y="156341"/>
                    <a:pt x="237" y="155290"/>
                    <a:pt x="483" y="154257"/>
                  </a:cubicBezTo>
                  <a:lnTo>
                    <a:pt x="26867" y="21479"/>
                  </a:lnTo>
                  <a:cubicBezTo>
                    <a:pt x="27287" y="19705"/>
                    <a:pt x="27893" y="17981"/>
                    <a:pt x="28677" y="16335"/>
                  </a:cubicBezTo>
                  <a:cubicBezTo>
                    <a:pt x="29436" y="14577"/>
                    <a:pt x="30737" y="13108"/>
                    <a:pt x="32392" y="12144"/>
                  </a:cubicBezTo>
                  <a:close/>
                  <a:moveTo>
                    <a:pt x="32201" y="93583"/>
                  </a:moveTo>
                  <a:lnTo>
                    <a:pt x="51823" y="82248"/>
                  </a:lnTo>
                  <a:lnTo>
                    <a:pt x="42298" y="43101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2" name="Freeform: Shape 923"/>
            <p:cNvSpPr/>
            <p:nvPr/>
          </p:nvSpPr>
          <p:spPr>
            <a:xfrm>
              <a:off x="2170440" y="2633400"/>
              <a:ext cx="75600" cy="1699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169920"/>
                <a:gd name="textAreaBottom" fmla="*/ 170280 h 169920"/>
              </a:gdLst>
              <a:ahLst/>
              <a:rect l="textAreaLeft" t="textAreaTop" r="textAreaRight" b="textAreaBottom"/>
              <a:pathLst>
                <a:path w="62703" h="140700">
                  <a:moveTo>
                    <a:pt x="59363" y="78161"/>
                  </a:moveTo>
                  <a:cubicBezTo>
                    <a:pt x="60315" y="77684"/>
                    <a:pt x="61077" y="77684"/>
                    <a:pt x="61649" y="78161"/>
                  </a:cubicBezTo>
                  <a:cubicBezTo>
                    <a:pt x="62385" y="78961"/>
                    <a:pt x="62763" y="80028"/>
                    <a:pt x="62696" y="81113"/>
                  </a:cubicBezTo>
                  <a:lnTo>
                    <a:pt x="62696" y="100925"/>
                  </a:lnTo>
                  <a:cubicBezTo>
                    <a:pt x="62658" y="102352"/>
                    <a:pt x="62300" y="103752"/>
                    <a:pt x="61649" y="105021"/>
                  </a:cubicBezTo>
                  <a:cubicBezTo>
                    <a:pt x="61240" y="106209"/>
                    <a:pt x="60432" y="107219"/>
                    <a:pt x="59363" y="107879"/>
                  </a:cubicBezTo>
                  <a:lnTo>
                    <a:pt x="3261" y="140264"/>
                  </a:lnTo>
                  <a:cubicBezTo>
                    <a:pt x="2610" y="140846"/>
                    <a:pt x="1625" y="140846"/>
                    <a:pt x="974" y="140264"/>
                  </a:cubicBezTo>
                  <a:cubicBezTo>
                    <a:pt x="252" y="139459"/>
                    <a:pt x="-94" y="138386"/>
                    <a:pt x="22" y="137311"/>
                  </a:cubicBezTo>
                  <a:lnTo>
                    <a:pt x="22" y="16915"/>
                  </a:lnTo>
                  <a:cubicBezTo>
                    <a:pt x="30" y="15496"/>
                    <a:pt x="356" y="14096"/>
                    <a:pt x="975" y="12819"/>
                  </a:cubicBezTo>
                  <a:cubicBezTo>
                    <a:pt x="1479" y="11687"/>
                    <a:pt x="2266" y="10703"/>
                    <a:pt x="3261" y="9962"/>
                  </a:cubicBezTo>
                  <a:lnTo>
                    <a:pt x="19167" y="437"/>
                  </a:lnTo>
                  <a:cubicBezTo>
                    <a:pt x="19818" y="-146"/>
                    <a:pt x="20802" y="-146"/>
                    <a:pt x="21453" y="437"/>
                  </a:cubicBezTo>
                  <a:cubicBezTo>
                    <a:pt x="22175" y="1241"/>
                    <a:pt x="22522" y="2315"/>
                    <a:pt x="22406" y="3389"/>
                  </a:cubicBezTo>
                  <a:lnTo>
                    <a:pt x="22406" y="98639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3" name="Freeform: Shape 924"/>
            <p:cNvSpPr/>
            <p:nvPr/>
          </p:nvSpPr>
          <p:spPr>
            <a:xfrm>
              <a:off x="2236680" y="2555640"/>
              <a:ext cx="95760" cy="19044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90440"/>
                <a:gd name="textAreaBottom" fmla="*/ 190800 h 190440"/>
              </a:gdLst>
              <a:ahLst/>
              <a:rect l="textAreaLeft" t="textAreaTop" r="textAreaRight" b="textAreaBottom"/>
              <a:pathLst>
                <a:path w="79356" h="157581">
                  <a:moveTo>
                    <a:pt x="50866" y="140667"/>
                  </a:moveTo>
                  <a:cubicBezTo>
                    <a:pt x="50858" y="142086"/>
                    <a:pt x="50532" y="143486"/>
                    <a:pt x="49913" y="144763"/>
                  </a:cubicBezTo>
                  <a:cubicBezTo>
                    <a:pt x="49409" y="145895"/>
                    <a:pt x="48622" y="146879"/>
                    <a:pt x="47627" y="147620"/>
                  </a:cubicBezTo>
                  <a:lnTo>
                    <a:pt x="31721" y="157145"/>
                  </a:lnTo>
                  <a:cubicBezTo>
                    <a:pt x="31070" y="157727"/>
                    <a:pt x="30086" y="157727"/>
                    <a:pt x="29435" y="157145"/>
                  </a:cubicBezTo>
                  <a:cubicBezTo>
                    <a:pt x="28713" y="156341"/>
                    <a:pt x="28367" y="155267"/>
                    <a:pt x="28482" y="154193"/>
                  </a:cubicBezTo>
                  <a:lnTo>
                    <a:pt x="28482" y="113711"/>
                  </a:lnTo>
                  <a:lnTo>
                    <a:pt x="479" y="50656"/>
                  </a:lnTo>
                  <a:cubicBezTo>
                    <a:pt x="141" y="49976"/>
                    <a:pt x="-23" y="49223"/>
                    <a:pt x="3" y="48465"/>
                  </a:cubicBezTo>
                  <a:cubicBezTo>
                    <a:pt x="-21" y="47308"/>
                    <a:pt x="241" y="46163"/>
                    <a:pt x="765" y="45131"/>
                  </a:cubicBezTo>
                  <a:cubicBezTo>
                    <a:pt x="1106" y="44166"/>
                    <a:pt x="1782" y="43355"/>
                    <a:pt x="2670" y="42845"/>
                  </a:cubicBezTo>
                  <a:lnTo>
                    <a:pt x="19243" y="33320"/>
                  </a:lnTo>
                  <a:cubicBezTo>
                    <a:pt x="20862" y="32368"/>
                    <a:pt x="22101" y="32273"/>
                    <a:pt x="22863" y="33320"/>
                  </a:cubicBezTo>
                  <a:cubicBezTo>
                    <a:pt x="23513" y="33804"/>
                    <a:pt x="24009" y="34466"/>
                    <a:pt x="24291" y="35225"/>
                  </a:cubicBezTo>
                  <a:lnTo>
                    <a:pt x="39627" y="72373"/>
                  </a:lnTo>
                  <a:lnTo>
                    <a:pt x="54962" y="17509"/>
                  </a:lnTo>
                  <a:cubicBezTo>
                    <a:pt x="55368" y="16262"/>
                    <a:pt x="55878" y="15051"/>
                    <a:pt x="56486" y="13889"/>
                  </a:cubicBezTo>
                  <a:cubicBezTo>
                    <a:pt x="57236" y="12205"/>
                    <a:pt x="58504" y="10803"/>
                    <a:pt x="60105" y="9889"/>
                  </a:cubicBezTo>
                  <a:lnTo>
                    <a:pt x="76679" y="364"/>
                  </a:lnTo>
                  <a:cubicBezTo>
                    <a:pt x="77221" y="-121"/>
                    <a:pt x="78042" y="-121"/>
                    <a:pt x="78584" y="364"/>
                  </a:cubicBezTo>
                  <a:cubicBezTo>
                    <a:pt x="79143" y="1063"/>
                    <a:pt x="79415" y="1948"/>
                    <a:pt x="79346" y="2840"/>
                  </a:cubicBezTo>
                  <a:cubicBezTo>
                    <a:pt x="79350" y="3751"/>
                    <a:pt x="79188" y="4654"/>
                    <a:pt x="78870" y="5507"/>
                  </a:cubicBezTo>
                  <a:lnTo>
                    <a:pt x="50866" y="100757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4" name="Freeform: Shape 925"/>
            <p:cNvSpPr/>
            <p:nvPr/>
          </p:nvSpPr>
          <p:spPr>
            <a:xfrm>
              <a:off x="2334600" y="2518920"/>
              <a:ext cx="90720" cy="17568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75262" h="145373">
                  <a:moveTo>
                    <a:pt x="37148" y="4822"/>
                  </a:moveTo>
                  <a:cubicBezTo>
                    <a:pt x="41444" y="2079"/>
                    <a:pt x="46353" y="443"/>
                    <a:pt x="51435" y="59"/>
                  </a:cubicBezTo>
                  <a:cubicBezTo>
                    <a:pt x="55302" y="-239"/>
                    <a:pt x="59172" y="588"/>
                    <a:pt x="62579" y="2441"/>
                  </a:cubicBezTo>
                  <a:cubicBezTo>
                    <a:pt x="65771" y="4169"/>
                    <a:pt x="68362" y="6826"/>
                    <a:pt x="70009" y="10061"/>
                  </a:cubicBezTo>
                  <a:cubicBezTo>
                    <a:pt x="71802" y="13435"/>
                    <a:pt x="72750" y="17194"/>
                    <a:pt x="72771" y="21015"/>
                  </a:cubicBezTo>
                  <a:cubicBezTo>
                    <a:pt x="72783" y="22170"/>
                    <a:pt x="72522" y="23313"/>
                    <a:pt x="72009" y="24348"/>
                  </a:cubicBezTo>
                  <a:cubicBezTo>
                    <a:pt x="71638" y="25215"/>
                    <a:pt x="71047" y="25970"/>
                    <a:pt x="70295" y="26539"/>
                  </a:cubicBezTo>
                  <a:lnTo>
                    <a:pt x="54388" y="36064"/>
                  </a:lnTo>
                  <a:cubicBezTo>
                    <a:pt x="53578" y="36629"/>
                    <a:pt x="52613" y="36929"/>
                    <a:pt x="51626" y="36921"/>
                  </a:cubicBezTo>
                  <a:cubicBezTo>
                    <a:pt x="50851" y="36752"/>
                    <a:pt x="50131" y="36392"/>
                    <a:pt x="49530" y="35873"/>
                  </a:cubicBezTo>
                  <a:cubicBezTo>
                    <a:pt x="49102" y="35543"/>
                    <a:pt x="48718" y="35159"/>
                    <a:pt x="48387" y="34730"/>
                  </a:cubicBezTo>
                  <a:cubicBezTo>
                    <a:pt x="47731" y="34104"/>
                    <a:pt x="46953" y="33617"/>
                    <a:pt x="46101" y="33302"/>
                  </a:cubicBezTo>
                  <a:cubicBezTo>
                    <a:pt x="44914" y="32999"/>
                    <a:pt x="43669" y="32999"/>
                    <a:pt x="42482" y="33302"/>
                  </a:cubicBezTo>
                  <a:cubicBezTo>
                    <a:pt x="40577" y="33561"/>
                    <a:pt x="38754" y="34245"/>
                    <a:pt x="37148" y="35302"/>
                  </a:cubicBezTo>
                  <a:cubicBezTo>
                    <a:pt x="35607" y="36198"/>
                    <a:pt x="34142" y="37217"/>
                    <a:pt x="32766" y="38350"/>
                  </a:cubicBezTo>
                  <a:cubicBezTo>
                    <a:pt x="31406" y="39458"/>
                    <a:pt x="30133" y="40668"/>
                    <a:pt x="28956" y="41969"/>
                  </a:cubicBezTo>
                  <a:cubicBezTo>
                    <a:pt x="27866" y="43332"/>
                    <a:pt x="26969" y="44839"/>
                    <a:pt x="26289" y="46446"/>
                  </a:cubicBezTo>
                  <a:cubicBezTo>
                    <a:pt x="25595" y="48105"/>
                    <a:pt x="25239" y="49886"/>
                    <a:pt x="25241" y="51685"/>
                  </a:cubicBezTo>
                  <a:cubicBezTo>
                    <a:pt x="25068" y="53134"/>
                    <a:pt x="25518" y="54588"/>
                    <a:pt x="26480" y="55685"/>
                  </a:cubicBezTo>
                  <a:cubicBezTo>
                    <a:pt x="27513" y="56627"/>
                    <a:pt x="28901" y="57078"/>
                    <a:pt x="30290" y="56924"/>
                  </a:cubicBezTo>
                  <a:cubicBezTo>
                    <a:pt x="32740" y="56832"/>
                    <a:pt x="35170" y="56449"/>
                    <a:pt x="37529" y="55781"/>
                  </a:cubicBezTo>
                  <a:lnTo>
                    <a:pt x="48673" y="52923"/>
                  </a:lnTo>
                  <a:cubicBezTo>
                    <a:pt x="52448" y="51832"/>
                    <a:pt x="56365" y="51318"/>
                    <a:pt x="60294" y="51399"/>
                  </a:cubicBezTo>
                  <a:cubicBezTo>
                    <a:pt x="63314" y="51567"/>
                    <a:pt x="66208" y="52665"/>
                    <a:pt x="68580" y="54542"/>
                  </a:cubicBezTo>
                  <a:cubicBezTo>
                    <a:pt x="71050" y="56780"/>
                    <a:pt x="72806" y="59695"/>
                    <a:pt x="73629" y="62924"/>
                  </a:cubicBezTo>
                  <a:cubicBezTo>
                    <a:pt x="74819" y="67591"/>
                    <a:pt x="75364" y="72398"/>
                    <a:pt x="75248" y="77212"/>
                  </a:cubicBezTo>
                  <a:cubicBezTo>
                    <a:pt x="75295" y="83672"/>
                    <a:pt x="74331" y="90100"/>
                    <a:pt x="72390" y="96262"/>
                  </a:cubicBezTo>
                  <a:cubicBezTo>
                    <a:pt x="70578" y="102335"/>
                    <a:pt x="67951" y="108135"/>
                    <a:pt x="64580" y="113502"/>
                  </a:cubicBezTo>
                  <a:cubicBezTo>
                    <a:pt x="61272" y="118982"/>
                    <a:pt x="57305" y="124036"/>
                    <a:pt x="52769" y="128552"/>
                  </a:cubicBezTo>
                  <a:cubicBezTo>
                    <a:pt x="48250" y="132976"/>
                    <a:pt x="43194" y="136816"/>
                    <a:pt x="37719" y="139982"/>
                  </a:cubicBezTo>
                  <a:cubicBezTo>
                    <a:pt x="33195" y="142837"/>
                    <a:pt x="28082" y="144629"/>
                    <a:pt x="22765" y="145220"/>
                  </a:cubicBezTo>
                  <a:cubicBezTo>
                    <a:pt x="18738" y="145721"/>
                    <a:pt x="14653" y="144990"/>
                    <a:pt x="11049" y="143125"/>
                  </a:cubicBezTo>
                  <a:cubicBezTo>
                    <a:pt x="7512" y="141196"/>
                    <a:pt x="4677" y="138194"/>
                    <a:pt x="2953" y="134552"/>
                  </a:cubicBezTo>
                  <a:cubicBezTo>
                    <a:pt x="1028" y="130708"/>
                    <a:pt x="17" y="126470"/>
                    <a:pt x="0" y="122170"/>
                  </a:cubicBezTo>
                  <a:cubicBezTo>
                    <a:pt x="24" y="121007"/>
                    <a:pt x="318" y="119866"/>
                    <a:pt x="857" y="118836"/>
                  </a:cubicBezTo>
                  <a:cubicBezTo>
                    <a:pt x="1225" y="117967"/>
                    <a:pt x="1816" y="117211"/>
                    <a:pt x="2572" y="116645"/>
                  </a:cubicBezTo>
                  <a:lnTo>
                    <a:pt x="18479" y="107121"/>
                  </a:lnTo>
                  <a:cubicBezTo>
                    <a:pt x="19272" y="106581"/>
                    <a:pt x="20190" y="106253"/>
                    <a:pt x="21146" y="106168"/>
                  </a:cubicBezTo>
                  <a:cubicBezTo>
                    <a:pt x="21848" y="106271"/>
                    <a:pt x="22508" y="106568"/>
                    <a:pt x="23051" y="107025"/>
                  </a:cubicBezTo>
                  <a:cubicBezTo>
                    <a:pt x="23602" y="107522"/>
                    <a:pt x="24112" y="108064"/>
                    <a:pt x="24575" y="108644"/>
                  </a:cubicBezTo>
                  <a:cubicBezTo>
                    <a:pt x="25293" y="109448"/>
                    <a:pt x="26168" y="110096"/>
                    <a:pt x="27147" y="110549"/>
                  </a:cubicBezTo>
                  <a:cubicBezTo>
                    <a:pt x="28416" y="111174"/>
                    <a:pt x="29833" y="111438"/>
                    <a:pt x="31242" y="111311"/>
                  </a:cubicBezTo>
                  <a:cubicBezTo>
                    <a:pt x="33427" y="111043"/>
                    <a:pt x="35516" y="110259"/>
                    <a:pt x="37338" y="109025"/>
                  </a:cubicBezTo>
                  <a:cubicBezTo>
                    <a:pt x="41312" y="106804"/>
                    <a:pt x="44938" y="104012"/>
                    <a:pt x="48102" y="100739"/>
                  </a:cubicBezTo>
                  <a:cubicBezTo>
                    <a:pt x="50794" y="97985"/>
                    <a:pt x="52328" y="94303"/>
                    <a:pt x="52388" y="90452"/>
                  </a:cubicBezTo>
                  <a:cubicBezTo>
                    <a:pt x="52604" y="89027"/>
                    <a:pt x="52018" y="87599"/>
                    <a:pt x="50864" y="86737"/>
                  </a:cubicBezTo>
                  <a:cubicBezTo>
                    <a:pt x="49383" y="86027"/>
                    <a:pt x="47729" y="85762"/>
                    <a:pt x="46101" y="85975"/>
                  </a:cubicBezTo>
                  <a:cubicBezTo>
                    <a:pt x="43388" y="86255"/>
                    <a:pt x="40709" y="86797"/>
                    <a:pt x="38100" y="87594"/>
                  </a:cubicBezTo>
                  <a:lnTo>
                    <a:pt x="26480" y="90547"/>
                  </a:lnTo>
                  <a:cubicBezTo>
                    <a:pt x="20259" y="92983"/>
                    <a:pt x="13198" y="91732"/>
                    <a:pt x="8192" y="87309"/>
                  </a:cubicBezTo>
                  <a:cubicBezTo>
                    <a:pt x="3702" y="80793"/>
                    <a:pt x="1676" y="72892"/>
                    <a:pt x="2477" y="65020"/>
                  </a:cubicBezTo>
                  <a:cubicBezTo>
                    <a:pt x="2499" y="59381"/>
                    <a:pt x="3301" y="53771"/>
                    <a:pt x="4858" y="48351"/>
                  </a:cubicBezTo>
                  <a:cubicBezTo>
                    <a:pt x="6414" y="42461"/>
                    <a:pt x="8719" y="36795"/>
                    <a:pt x="11716" y="31492"/>
                  </a:cubicBezTo>
                  <a:cubicBezTo>
                    <a:pt x="14702" y="26019"/>
                    <a:pt x="18349" y="20932"/>
                    <a:pt x="22574" y="16347"/>
                  </a:cubicBezTo>
                  <a:cubicBezTo>
                    <a:pt x="26783" y="11749"/>
                    <a:pt x="31703" y="7857"/>
                    <a:pt x="37148" y="4822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5" name="Freeform: Shape 926"/>
            <p:cNvSpPr/>
            <p:nvPr/>
          </p:nvSpPr>
          <p:spPr>
            <a:xfrm>
              <a:off x="2440080" y="2477520"/>
              <a:ext cx="26640" cy="17064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170640"/>
                <a:gd name="textAreaBottom" fmla="*/ 171000 h 170640"/>
              </a:gdLst>
              <a:ahLst/>
              <a:rect l="textAreaLeft" t="textAreaTop" r="textAreaRight" b="textAreaBottom"/>
              <a:pathLst>
                <a:path w="22427" h="141081">
                  <a:moveTo>
                    <a:pt x="3261" y="140645"/>
                  </a:moveTo>
                  <a:cubicBezTo>
                    <a:pt x="2610" y="141227"/>
                    <a:pt x="1625" y="141227"/>
                    <a:pt x="974" y="140645"/>
                  </a:cubicBezTo>
                  <a:cubicBezTo>
                    <a:pt x="252" y="139840"/>
                    <a:pt x="-94" y="138767"/>
                    <a:pt x="22" y="137692"/>
                  </a:cubicBezTo>
                  <a:lnTo>
                    <a:pt x="22" y="16915"/>
                  </a:lnTo>
                  <a:cubicBezTo>
                    <a:pt x="30" y="15496"/>
                    <a:pt x="356" y="14096"/>
                    <a:pt x="975" y="12819"/>
                  </a:cubicBezTo>
                  <a:cubicBezTo>
                    <a:pt x="1451" y="11669"/>
                    <a:pt x="2243" y="10678"/>
                    <a:pt x="3261" y="9961"/>
                  </a:cubicBezTo>
                  <a:lnTo>
                    <a:pt x="19167" y="437"/>
                  </a:lnTo>
                  <a:cubicBezTo>
                    <a:pt x="19818" y="-146"/>
                    <a:pt x="20802" y="-146"/>
                    <a:pt x="21453" y="437"/>
                  </a:cubicBezTo>
                  <a:cubicBezTo>
                    <a:pt x="22175" y="1241"/>
                    <a:pt x="22522" y="2315"/>
                    <a:pt x="22406" y="3389"/>
                  </a:cubicBezTo>
                  <a:lnTo>
                    <a:pt x="22406" y="123976"/>
                  </a:lnTo>
                  <a:cubicBezTo>
                    <a:pt x="22397" y="125395"/>
                    <a:pt x="22072" y="126794"/>
                    <a:pt x="21453" y="128072"/>
                  </a:cubicBezTo>
                  <a:cubicBezTo>
                    <a:pt x="20980" y="129198"/>
                    <a:pt x="20185" y="130159"/>
                    <a:pt x="19167" y="130834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6" name="Freeform: Shape 927"/>
            <p:cNvSpPr/>
            <p:nvPr/>
          </p:nvSpPr>
          <p:spPr>
            <a:xfrm>
              <a:off x="2481480" y="2433600"/>
              <a:ext cx="90360" cy="175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74786" h="145366">
                  <a:moveTo>
                    <a:pt x="36767" y="4823"/>
                  </a:moveTo>
                  <a:cubicBezTo>
                    <a:pt x="41035" y="2095"/>
                    <a:pt x="45909" y="459"/>
                    <a:pt x="50959" y="60"/>
                  </a:cubicBezTo>
                  <a:cubicBezTo>
                    <a:pt x="54856" y="-240"/>
                    <a:pt x="58758" y="586"/>
                    <a:pt x="62198" y="2442"/>
                  </a:cubicBezTo>
                  <a:cubicBezTo>
                    <a:pt x="65362" y="4176"/>
                    <a:pt x="67921" y="6834"/>
                    <a:pt x="69533" y="10062"/>
                  </a:cubicBezTo>
                  <a:cubicBezTo>
                    <a:pt x="71355" y="13429"/>
                    <a:pt x="72336" y="17187"/>
                    <a:pt x="72390" y="21015"/>
                  </a:cubicBezTo>
                  <a:cubicBezTo>
                    <a:pt x="72366" y="22178"/>
                    <a:pt x="72072" y="23319"/>
                    <a:pt x="71533" y="24349"/>
                  </a:cubicBezTo>
                  <a:cubicBezTo>
                    <a:pt x="71228" y="25253"/>
                    <a:pt x="70623" y="26026"/>
                    <a:pt x="69819" y="26540"/>
                  </a:cubicBezTo>
                  <a:lnTo>
                    <a:pt x="53912" y="36065"/>
                  </a:lnTo>
                  <a:cubicBezTo>
                    <a:pt x="53137" y="36628"/>
                    <a:pt x="52202" y="36929"/>
                    <a:pt x="51245" y="36922"/>
                  </a:cubicBezTo>
                  <a:cubicBezTo>
                    <a:pt x="50435" y="36772"/>
                    <a:pt x="49679" y="36411"/>
                    <a:pt x="49054" y="35874"/>
                  </a:cubicBezTo>
                  <a:lnTo>
                    <a:pt x="47911" y="34731"/>
                  </a:lnTo>
                  <a:cubicBezTo>
                    <a:pt x="47308" y="34084"/>
                    <a:pt x="46556" y="33593"/>
                    <a:pt x="45720" y="33303"/>
                  </a:cubicBezTo>
                  <a:cubicBezTo>
                    <a:pt x="44500" y="33000"/>
                    <a:pt x="43225" y="33000"/>
                    <a:pt x="42005" y="33303"/>
                  </a:cubicBezTo>
                  <a:cubicBezTo>
                    <a:pt x="40127" y="33550"/>
                    <a:pt x="38332" y="34235"/>
                    <a:pt x="36767" y="35303"/>
                  </a:cubicBezTo>
                  <a:cubicBezTo>
                    <a:pt x="35181" y="36175"/>
                    <a:pt x="33682" y="37195"/>
                    <a:pt x="32290" y="38351"/>
                  </a:cubicBezTo>
                  <a:cubicBezTo>
                    <a:pt x="30938" y="39435"/>
                    <a:pt x="29694" y="40647"/>
                    <a:pt x="28575" y="41970"/>
                  </a:cubicBezTo>
                  <a:cubicBezTo>
                    <a:pt x="27453" y="43311"/>
                    <a:pt x="26553" y="44822"/>
                    <a:pt x="25908" y="46447"/>
                  </a:cubicBezTo>
                  <a:cubicBezTo>
                    <a:pt x="25170" y="48092"/>
                    <a:pt x="24812" y="49883"/>
                    <a:pt x="24860" y="51686"/>
                  </a:cubicBezTo>
                  <a:cubicBezTo>
                    <a:pt x="24715" y="53116"/>
                    <a:pt x="25125" y="54548"/>
                    <a:pt x="26003" y="55686"/>
                  </a:cubicBezTo>
                  <a:cubicBezTo>
                    <a:pt x="27072" y="56632"/>
                    <a:pt x="28490" y="57082"/>
                    <a:pt x="29909" y="56924"/>
                  </a:cubicBezTo>
                  <a:cubicBezTo>
                    <a:pt x="32327" y="56832"/>
                    <a:pt x="34726" y="56448"/>
                    <a:pt x="37052" y="55781"/>
                  </a:cubicBezTo>
                  <a:cubicBezTo>
                    <a:pt x="40100" y="55147"/>
                    <a:pt x="43815" y="54194"/>
                    <a:pt x="48197" y="52924"/>
                  </a:cubicBezTo>
                  <a:cubicBezTo>
                    <a:pt x="51972" y="51839"/>
                    <a:pt x="55889" y="51325"/>
                    <a:pt x="59817" y="51400"/>
                  </a:cubicBezTo>
                  <a:cubicBezTo>
                    <a:pt x="62863" y="51585"/>
                    <a:pt x="65783" y="52680"/>
                    <a:pt x="68199" y="54543"/>
                  </a:cubicBezTo>
                  <a:cubicBezTo>
                    <a:pt x="70609" y="56813"/>
                    <a:pt x="72326" y="59720"/>
                    <a:pt x="73152" y="62925"/>
                  </a:cubicBezTo>
                  <a:cubicBezTo>
                    <a:pt x="74343" y="67591"/>
                    <a:pt x="74887" y="72399"/>
                    <a:pt x="74771" y="77213"/>
                  </a:cubicBezTo>
                  <a:cubicBezTo>
                    <a:pt x="74802" y="83665"/>
                    <a:pt x="73871" y="90085"/>
                    <a:pt x="72009" y="96263"/>
                  </a:cubicBezTo>
                  <a:cubicBezTo>
                    <a:pt x="70115" y="102305"/>
                    <a:pt x="67492" y="108095"/>
                    <a:pt x="64199" y="113503"/>
                  </a:cubicBezTo>
                  <a:cubicBezTo>
                    <a:pt x="60827" y="118964"/>
                    <a:pt x="56831" y="124015"/>
                    <a:pt x="52292" y="128553"/>
                  </a:cubicBezTo>
                  <a:cubicBezTo>
                    <a:pt x="47807" y="132975"/>
                    <a:pt x="42783" y="136815"/>
                    <a:pt x="37338" y="139982"/>
                  </a:cubicBezTo>
                  <a:cubicBezTo>
                    <a:pt x="32782" y="142843"/>
                    <a:pt x="27636" y="144634"/>
                    <a:pt x="22289" y="145221"/>
                  </a:cubicBezTo>
                  <a:cubicBezTo>
                    <a:pt x="18262" y="145704"/>
                    <a:pt x="14183" y="144974"/>
                    <a:pt x="10573" y="143126"/>
                  </a:cubicBezTo>
                  <a:cubicBezTo>
                    <a:pt x="7277" y="141310"/>
                    <a:pt x="4592" y="138559"/>
                    <a:pt x="2858" y="135220"/>
                  </a:cubicBezTo>
                  <a:cubicBezTo>
                    <a:pt x="966" y="131367"/>
                    <a:pt x="-12" y="127130"/>
                    <a:pt x="0" y="122837"/>
                  </a:cubicBezTo>
                  <a:cubicBezTo>
                    <a:pt x="35" y="121687"/>
                    <a:pt x="294" y="120555"/>
                    <a:pt x="762" y="119504"/>
                  </a:cubicBezTo>
                  <a:cubicBezTo>
                    <a:pt x="1160" y="118626"/>
                    <a:pt x="1785" y="117870"/>
                    <a:pt x="2572" y="117313"/>
                  </a:cubicBezTo>
                  <a:lnTo>
                    <a:pt x="18383" y="107788"/>
                  </a:lnTo>
                  <a:cubicBezTo>
                    <a:pt x="19177" y="107248"/>
                    <a:pt x="20095" y="106920"/>
                    <a:pt x="21050" y="106836"/>
                  </a:cubicBezTo>
                  <a:cubicBezTo>
                    <a:pt x="21776" y="106956"/>
                    <a:pt x="22463" y="107250"/>
                    <a:pt x="23051" y="107693"/>
                  </a:cubicBezTo>
                  <a:lnTo>
                    <a:pt x="24479" y="109312"/>
                  </a:lnTo>
                  <a:cubicBezTo>
                    <a:pt x="25223" y="110088"/>
                    <a:pt x="26093" y="110732"/>
                    <a:pt x="27051" y="111217"/>
                  </a:cubicBezTo>
                  <a:cubicBezTo>
                    <a:pt x="28355" y="111841"/>
                    <a:pt x="29802" y="112104"/>
                    <a:pt x="31242" y="111979"/>
                  </a:cubicBezTo>
                  <a:cubicBezTo>
                    <a:pt x="33419" y="111680"/>
                    <a:pt x="35502" y="110899"/>
                    <a:pt x="37338" y="109693"/>
                  </a:cubicBezTo>
                  <a:cubicBezTo>
                    <a:pt x="41283" y="107471"/>
                    <a:pt x="44877" y="104678"/>
                    <a:pt x="48006" y="101406"/>
                  </a:cubicBezTo>
                  <a:cubicBezTo>
                    <a:pt x="51039" y="98601"/>
                    <a:pt x="52793" y="94678"/>
                    <a:pt x="52864" y="90548"/>
                  </a:cubicBezTo>
                  <a:cubicBezTo>
                    <a:pt x="53038" y="89108"/>
                    <a:pt x="52418" y="87686"/>
                    <a:pt x="51245" y="86833"/>
                  </a:cubicBezTo>
                  <a:cubicBezTo>
                    <a:pt x="49764" y="86123"/>
                    <a:pt x="48110" y="85859"/>
                    <a:pt x="46482" y="86071"/>
                  </a:cubicBezTo>
                  <a:cubicBezTo>
                    <a:pt x="43769" y="86351"/>
                    <a:pt x="41090" y="86893"/>
                    <a:pt x="38481" y="87690"/>
                  </a:cubicBezTo>
                  <a:lnTo>
                    <a:pt x="26861" y="90643"/>
                  </a:lnTo>
                  <a:cubicBezTo>
                    <a:pt x="20671" y="93085"/>
                    <a:pt x="13634" y="91832"/>
                    <a:pt x="8668" y="87405"/>
                  </a:cubicBezTo>
                  <a:cubicBezTo>
                    <a:pt x="4098" y="80923"/>
                    <a:pt x="2033" y="73004"/>
                    <a:pt x="2858" y="65116"/>
                  </a:cubicBezTo>
                  <a:cubicBezTo>
                    <a:pt x="2927" y="59480"/>
                    <a:pt x="3728" y="53877"/>
                    <a:pt x="5239" y="48447"/>
                  </a:cubicBezTo>
                  <a:cubicBezTo>
                    <a:pt x="6878" y="42586"/>
                    <a:pt x="9179" y="36930"/>
                    <a:pt x="12097" y="31588"/>
                  </a:cubicBezTo>
                  <a:cubicBezTo>
                    <a:pt x="15083" y="26115"/>
                    <a:pt x="18730" y="21028"/>
                    <a:pt x="22955" y="16443"/>
                  </a:cubicBezTo>
                  <a:cubicBezTo>
                    <a:pt x="26935" y="11884"/>
                    <a:pt x="31594" y="7965"/>
                    <a:pt x="36767" y="482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7" name="Freeform: Shape 928"/>
            <p:cNvSpPr/>
            <p:nvPr/>
          </p:nvSpPr>
          <p:spPr>
            <a:xfrm>
              <a:off x="1744200" y="3814920"/>
              <a:ext cx="1005840" cy="625680"/>
            </a:xfrm>
            <a:custGeom>
              <a:avLst/>
              <a:gdLst>
                <a:gd name="textAreaLeft" fmla="*/ 0 w 1005840"/>
                <a:gd name="textAreaRight" fmla="*/ 1006200 w 1005840"/>
                <a:gd name="textAreaTop" fmla="*/ 0 h 625680"/>
                <a:gd name="textAreaBottom" fmla="*/ 626040 h 625680"/>
              </a:gdLst>
              <a:ahLst/>
              <a:rect l="textAreaLeft" t="textAreaTop" r="textAreaRight" b="textAreaBottom"/>
              <a:pathLst>
                <a:path w="831010" h="517046">
                  <a:moveTo>
                    <a:pt x="16290" y="457693"/>
                  </a:moveTo>
                  <a:lnTo>
                    <a:pt x="804008" y="2969"/>
                  </a:lnTo>
                  <a:cubicBezTo>
                    <a:pt x="811048" y="-2107"/>
                    <a:pt x="820871" y="-515"/>
                    <a:pt x="825948" y="6526"/>
                  </a:cubicBezTo>
                  <a:cubicBezTo>
                    <a:pt x="827633" y="8864"/>
                    <a:pt x="828644" y="11621"/>
                    <a:pt x="828868" y="14495"/>
                  </a:cubicBezTo>
                  <a:lnTo>
                    <a:pt x="830678" y="24591"/>
                  </a:lnTo>
                  <a:cubicBezTo>
                    <a:pt x="832580" y="38535"/>
                    <a:pt x="826227" y="52318"/>
                    <a:pt x="814390" y="59929"/>
                  </a:cubicBezTo>
                  <a:lnTo>
                    <a:pt x="27815" y="514081"/>
                  </a:lnTo>
                  <a:cubicBezTo>
                    <a:pt x="20510" y="519239"/>
                    <a:pt x="10406" y="517498"/>
                    <a:pt x="5248" y="510192"/>
                  </a:cubicBezTo>
                  <a:cubicBezTo>
                    <a:pt x="3673" y="507960"/>
                    <a:pt x="2687" y="505366"/>
                    <a:pt x="2384" y="502651"/>
                  </a:cubicBezTo>
                  <a:lnTo>
                    <a:pt x="479" y="493126"/>
                  </a:lnTo>
                  <a:cubicBezTo>
                    <a:pt x="-1838" y="479212"/>
                    <a:pt x="4387" y="465261"/>
                    <a:pt x="16290" y="45769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8" name="Freeform: Shape 929"/>
            <p:cNvSpPr/>
            <p:nvPr/>
          </p:nvSpPr>
          <p:spPr>
            <a:xfrm>
              <a:off x="1843200" y="4453920"/>
              <a:ext cx="812160" cy="484200"/>
            </a:xfrm>
            <a:custGeom>
              <a:avLst/>
              <a:gdLst>
                <a:gd name="textAreaLeft" fmla="*/ 0 w 812160"/>
                <a:gd name="textAreaRight" fmla="*/ 812520 w 812160"/>
                <a:gd name="textAreaTop" fmla="*/ 0 h 484200"/>
                <a:gd name="textAreaBottom" fmla="*/ 484560 h 484200"/>
              </a:gdLst>
              <a:ahLst/>
              <a:rect l="textAreaLeft" t="textAreaTop" r="textAreaRight" b="textAreaBottom"/>
              <a:pathLst>
                <a:path w="670995" h="400045">
                  <a:moveTo>
                    <a:pt x="11352" y="370845"/>
                  </a:moveTo>
                  <a:lnTo>
                    <a:pt x="647526" y="3371"/>
                  </a:lnTo>
                  <a:cubicBezTo>
                    <a:pt x="654450" y="-2036"/>
                    <a:pt x="664447" y="-807"/>
                    <a:pt x="669854" y="6117"/>
                  </a:cubicBezTo>
                  <a:cubicBezTo>
                    <a:pt x="670004" y="6309"/>
                    <a:pt x="670150" y="6505"/>
                    <a:pt x="670291" y="6704"/>
                  </a:cubicBezTo>
                  <a:cubicBezTo>
                    <a:pt x="672797" y="15677"/>
                    <a:pt x="668445" y="25146"/>
                    <a:pt x="660004" y="29088"/>
                  </a:cubicBezTo>
                  <a:lnTo>
                    <a:pt x="22877" y="396944"/>
                  </a:lnTo>
                  <a:cubicBezTo>
                    <a:pt x="13352" y="402182"/>
                    <a:pt x="3827" y="400658"/>
                    <a:pt x="588" y="393324"/>
                  </a:cubicBezTo>
                  <a:cubicBezTo>
                    <a:pt x="-1694" y="384218"/>
                    <a:pt x="2826" y="374777"/>
                    <a:pt x="11352" y="37084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9" name="Freeform: Shape 930"/>
            <p:cNvSpPr/>
            <p:nvPr/>
          </p:nvSpPr>
          <p:spPr>
            <a:xfrm>
              <a:off x="1843200" y="4453920"/>
              <a:ext cx="812160" cy="484200"/>
            </a:xfrm>
            <a:custGeom>
              <a:avLst/>
              <a:gdLst>
                <a:gd name="textAreaLeft" fmla="*/ 0 w 812160"/>
                <a:gd name="textAreaRight" fmla="*/ 812520 w 812160"/>
                <a:gd name="textAreaTop" fmla="*/ 0 h 484200"/>
                <a:gd name="textAreaBottom" fmla="*/ 484560 h 484200"/>
              </a:gdLst>
              <a:ahLst/>
              <a:rect l="textAreaLeft" t="textAreaTop" r="textAreaRight" b="textAreaBottom"/>
              <a:pathLst>
                <a:path w="670995" h="400045">
                  <a:moveTo>
                    <a:pt x="11352" y="370845"/>
                  </a:moveTo>
                  <a:lnTo>
                    <a:pt x="647526" y="3371"/>
                  </a:lnTo>
                  <a:cubicBezTo>
                    <a:pt x="654450" y="-2036"/>
                    <a:pt x="664447" y="-807"/>
                    <a:pt x="669854" y="6117"/>
                  </a:cubicBezTo>
                  <a:cubicBezTo>
                    <a:pt x="670004" y="6309"/>
                    <a:pt x="670150" y="6505"/>
                    <a:pt x="670291" y="6704"/>
                  </a:cubicBezTo>
                  <a:cubicBezTo>
                    <a:pt x="672797" y="15677"/>
                    <a:pt x="668445" y="25146"/>
                    <a:pt x="660004" y="29088"/>
                  </a:cubicBezTo>
                  <a:lnTo>
                    <a:pt x="22877" y="396944"/>
                  </a:lnTo>
                  <a:cubicBezTo>
                    <a:pt x="13352" y="402182"/>
                    <a:pt x="3827" y="400658"/>
                    <a:pt x="588" y="393324"/>
                  </a:cubicBezTo>
                  <a:cubicBezTo>
                    <a:pt x="-1694" y="384218"/>
                    <a:pt x="2826" y="374777"/>
                    <a:pt x="11352" y="370845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0" name="Freeform: Shape 931"/>
            <p:cNvSpPr/>
            <p:nvPr/>
          </p:nvSpPr>
          <p:spPr>
            <a:xfrm>
              <a:off x="1874520" y="4689360"/>
              <a:ext cx="513360" cy="311400"/>
            </a:xfrm>
            <a:custGeom>
              <a:avLst/>
              <a:gdLst>
                <a:gd name="textAreaLeft" fmla="*/ 0 w 513360"/>
                <a:gd name="textAreaRight" fmla="*/ 513720 w 513360"/>
                <a:gd name="textAreaTop" fmla="*/ 0 h 311400"/>
                <a:gd name="textAreaBottom" fmla="*/ 311760 h 311400"/>
              </a:gdLst>
              <a:ahLst/>
              <a:rect l="textAreaLeft" t="textAreaTop" r="textAreaRight" b="textAreaBottom"/>
              <a:pathLst>
                <a:path w="424345" h="257506">
                  <a:moveTo>
                    <a:pt x="11293" y="228143"/>
                  </a:moveTo>
                  <a:lnTo>
                    <a:pt x="400961" y="3449"/>
                  </a:lnTo>
                  <a:cubicBezTo>
                    <a:pt x="407684" y="-1958"/>
                    <a:pt x="417517" y="-891"/>
                    <a:pt x="422923" y="5832"/>
                  </a:cubicBezTo>
                  <a:cubicBezTo>
                    <a:pt x="423171" y="6140"/>
                    <a:pt x="423407" y="6457"/>
                    <a:pt x="423630" y="6783"/>
                  </a:cubicBezTo>
                  <a:cubicBezTo>
                    <a:pt x="426150" y="15731"/>
                    <a:pt x="421842" y="25191"/>
                    <a:pt x="413439" y="29166"/>
                  </a:cubicBezTo>
                  <a:lnTo>
                    <a:pt x="22914" y="254433"/>
                  </a:lnTo>
                  <a:cubicBezTo>
                    <a:pt x="13389" y="259671"/>
                    <a:pt x="3864" y="258052"/>
                    <a:pt x="625" y="250813"/>
                  </a:cubicBezTo>
                  <a:cubicBezTo>
                    <a:pt x="-1734" y="241674"/>
                    <a:pt x="2748" y="232151"/>
                    <a:pt x="11293" y="22814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1" name="Freeform: Shape 932"/>
            <p:cNvSpPr/>
            <p:nvPr/>
          </p:nvSpPr>
          <p:spPr>
            <a:xfrm>
              <a:off x="2012040" y="4753800"/>
              <a:ext cx="821880" cy="485640"/>
            </a:xfrm>
            <a:custGeom>
              <a:avLst/>
              <a:gdLst>
                <a:gd name="textAreaLeft" fmla="*/ 0 w 821880"/>
                <a:gd name="textAreaRight" fmla="*/ 822240 w 821880"/>
                <a:gd name="textAreaTop" fmla="*/ 0 h 485640"/>
                <a:gd name="textAreaBottom" fmla="*/ 486000 h 485640"/>
              </a:gdLst>
              <a:ahLst/>
              <a:rect l="textAreaLeft" t="textAreaTop" r="textAreaRight" b="textAreaBottom"/>
              <a:pathLst>
                <a:path w="678889" h="401234">
                  <a:moveTo>
                    <a:pt x="10312" y="374384"/>
                  </a:moveTo>
                  <a:lnTo>
                    <a:pt x="652107" y="3576"/>
                  </a:lnTo>
                  <a:cubicBezTo>
                    <a:pt x="659766" y="-1924"/>
                    <a:pt x="670297" y="-992"/>
                    <a:pt x="676872" y="5767"/>
                  </a:cubicBezTo>
                  <a:cubicBezTo>
                    <a:pt x="681539" y="12244"/>
                    <a:pt x="677824" y="21769"/>
                    <a:pt x="668680" y="27007"/>
                  </a:cubicBezTo>
                  <a:lnTo>
                    <a:pt x="26410" y="397816"/>
                  </a:lnTo>
                  <a:cubicBezTo>
                    <a:pt x="18743" y="403156"/>
                    <a:pt x="8334" y="402147"/>
                    <a:pt x="1835" y="395434"/>
                  </a:cubicBezTo>
                  <a:cubicBezTo>
                    <a:pt x="-2546" y="389243"/>
                    <a:pt x="1168" y="379718"/>
                    <a:pt x="10312" y="374384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2" name="Freeform: Shape 933"/>
            <p:cNvSpPr/>
            <p:nvPr/>
          </p:nvSpPr>
          <p:spPr>
            <a:xfrm>
              <a:off x="2012040" y="4753800"/>
              <a:ext cx="821880" cy="485640"/>
            </a:xfrm>
            <a:custGeom>
              <a:avLst/>
              <a:gdLst>
                <a:gd name="textAreaLeft" fmla="*/ 0 w 821880"/>
                <a:gd name="textAreaRight" fmla="*/ 822240 w 821880"/>
                <a:gd name="textAreaTop" fmla="*/ 0 h 485640"/>
                <a:gd name="textAreaBottom" fmla="*/ 486000 h 485640"/>
              </a:gdLst>
              <a:ahLst/>
              <a:rect l="textAreaLeft" t="textAreaTop" r="textAreaRight" b="textAreaBottom"/>
              <a:pathLst>
                <a:path w="678889" h="401234">
                  <a:moveTo>
                    <a:pt x="10312" y="374384"/>
                  </a:moveTo>
                  <a:lnTo>
                    <a:pt x="652107" y="3576"/>
                  </a:lnTo>
                  <a:cubicBezTo>
                    <a:pt x="659766" y="-1924"/>
                    <a:pt x="670297" y="-992"/>
                    <a:pt x="676872" y="5767"/>
                  </a:cubicBezTo>
                  <a:cubicBezTo>
                    <a:pt x="681539" y="12244"/>
                    <a:pt x="677824" y="21769"/>
                    <a:pt x="668680" y="27007"/>
                  </a:cubicBezTo>
                  <a:lnTo>
                    <a:pt x="26410" y="397816"/>
                  </a:lnTo>
                  <a:cubicBezTo>
                    <a:pt x="18743" y="403156"/>
                    <a:pt x="8334" y="402147"/>
                    <a:pt x="1835" y="395434"/>
                  </a:cubicBezTo>
                  <a:cubicBezTo>
                    <a:pt x="-2546" y="389243"/>
                    <a:pt x="1168" y="379718"/>
                    <a:pt x="10312" y="37438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3" name="Freeform: Shape 934"/>
            <p:cNvSpPr/>
            <p:nvPr/>
          </p:nvSpPr>
          <p:spPr>
            <a:xfrm>
              <a:off x="2051640" y="5083560"/>
              <a:ext cx="349920" cy="212400"/>
            </a:xfrm>
            <a:custGeom>
              <a:avLst/>
              <a:gdLst>
                <a:gd name="textAreaLeft" fmla="*/ 0 w 349920"/>
                <a:gd name="textAreaRight" fmla="*/ 350280 w 349920"/>
                <a:gd name="textAreaTop" fmla="*/ 0 h 212400"/>
                <a:gd name="textAreaBottom" fmla="*/ 212760 h 212400"/>
              </a:gdLst>
              <a:ahLst/>
              <a:rect l="textAreaLeft" t="textAreaTop" r="textAreaRight" b="textAreaBottom"/>
              <a:pathLst>
                <a:path w="289122" h="175808">
                  <a:moveTo>
                    <a:pt x="10160" y="149198"/>
                  </a:moveTo>
                  <a:lnTo>
                    <a:pt x="262287" y="3656"/>
                  </a:lnTo>
                  <a:cubicBezTo>
                    <a:pt x="269942" y="-1924"/>
                    <a:pt x="280534" y="-1031"/>
                    <a:pt x="287147" y="5751"/>
                  </a:cubicBezTo>
                  <a:cubicBezTo>
                    <a:pt x="291719" y="12133"/>
                    <a:pt x="288099" y="21563"/>
                    <a:pt x="278955" y="26897"/>
                  </a:cubicBezTo>
                  <a:lnTo>
                    <a:pt x="26829" y="172248"/>
                  </a:lnTo>
                  <a:cubicBezTo>
                    <a:pt x="19110" y="177664"/>
                    <a:pt x="8630" y="176824"/>
                    <a:pt x="1873" y="170248"/>
                  </a:cubicBezTo>
                  <a:cubicBezTo>
                    <a:pt x="-2508" y="163866"/>
                    <a:pt x="1016" y="154436"/>
                    <a:pt x="10160" y="14919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4" name="Freeform: Shape 935"/>
            <p:cNvSpPr/>
            <p:nvPr/>
          </p:nvSpPr>
          <p:spPr>
            <a:xfrm>
              <a:off x="2115360" y="4892760"/>
              <a:ext cx="824400" cy="4852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680940" h="401166">
                  <a:moveTo>
                    <a:pt x="9713" y="375061"/>
                  </a:moveTo>
                  <a:lnTo>
                    <a:pt x="652841" y="3586"/>
                  </a:lnTo>
                  <a:cubicBezTo>
                    <a:pt x="660802" y="-1771"/>
                    <a:pt x="671379" y="-1066"/>
                    <a:pt x="678559" y="5300"/>
                  </a:cubicBezTo>
                  <a:cubicBezTo>
                    <a:pt x="683607" y="11492"/>
                    <a:pt x="680368" y="20826"/>
                    <a:pt x="671319" y="26065"/>
                  </a:cubicBezTo>
                  <a:lnTo>
                    <a:pt x="28096" y="397540"/>
                  </a:lnTo>
                  <a:cubicBezTo>
                    <a:pt x="20156" y="402923"/>
                    <a:pt x="9581" y="402257"/>
                    <a:pt x="2379" y="395921"/>
                  </a:cubicBezTo>
                  <a:cubicBezTo>
                    <a:pt x="-2670" y="389539"/>
                    <a:pt x="569" y="380299"/>
                    <a:pt x="9713" y="37506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5" name="Freeform: Shape 936"/>
            <p:cNvSpPr/>
            <p:nvPr/>
          </p:nvSpPr>
          <p:spPr>
            <a:xfrm>
              <a:off x="2115360" y="4892760"/>
              <a:ext cx="824400" cy="4852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680940" h="401166">
                  <a:moveTo>
                    <a:pt x="9713" y="375061"/>
                  </a:moveTo>
                  <a:lnTo>
                    <a:pt x="652841" y="3586"/>
                  </a:lnTo>
                  <a:cubicBezTo>
                    <a:pt x="660802" y="-1771"/>
                    <a:pt x="671379" y="-1066"/>
                    <a:pt x="678559" y="5300"/>
                  </a:cubicBezTo>
                  <a:cubicBezTo>
                    <a:pt x="683607" y="11492"/>
                    <a:pt x="680368" y="20826"/>
                    <a:pt x="671319" y="26065"/>
                  </a:cubicBezTo>
                  <a:lnTo>
                    <a:pt x="28096" y="397540"/>
                  </a:lnTo>
                  <a:cubicBezTo>
                    <a:pt x="20156" y="402923"/>
                    <a:pt x="9581" y="402257"/>
                    <a:pt x="2379" y="395921"/>
                  </a:cubicBezTo>
                  <a:cubicBezTo>
                    <a:pt x="-2670" y="389539"/>
                    <a:pt x="569" y="380299"/>
                    <a:pt x="9713" y="375061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6" name="Freeform: Shape 937"/>
            <p:cNvSpPr/>
            <p:nvPr/>
          </p:nvSpPr>
          <p:spPr>
            <a:xfrm>
              <a:off x="2160720" y="5220720"/>
              <a:ext cx="349560" cy="21060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210600"/>
                <a:gd name="textAreaBottom" fmla="*/ 210960 h 210600"/>
              </a:gdLst>
              <a:ahLst/>
              <a:rect l="textAreaLeft" t="textAreaTop" r="textAreaRight" b="textAreaBottom"/>
              <a:pathLst>
                <a:path w="288882" h="174096">
                  <a:moveTo>
                    <a:pt x="9363" y="148368"/>
                  </a:moveTo>
                  <a:lnTo>
                    <a:pt x="260061" y="3588"/>
                  </a:lnTo>
                  <a:cubicBezTo>
                    <a:pt x="268185" y="-1740"/>
                    <a:pt x="278849" y="-1081"/>
                    <a:pt x="286255" y="5208"/>
                  </a:cubicBezTo>
                  <a:cubicBezTo>
                    <a:pt x="291589" y="11399"/>
                    <a:pt x="288541" y="20638"/>
                    <a:pt x="279492" y="25877"/>
                  </a:cubicBezTo>
                  <a:lnTo>
                    <a:pt x="29080" y="170466"/>
                  </a:lnTo>
                  <a:cubicBezTo>
                    <a:pt x="20908" y="175821"/>
                    <a:pt x="10196" y="175202"/>
                    <a:pt x="2695" y="168942"/>
                  </a:cubicBezTo>
                  <a:cubicBezTo>
                    <a:pt x="-2734" y="162846"/>
                    <a:pt x="314" y="153607"/>
                    <a:pt x="9363" y="14836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7" name="Freeform: Shape 938"/>
            <p:cNvSpPr/>
            <p:nvPr/>
          </p:nvSpPr>
          <p:spPr>
            <a:xfrm>
              <a:off x="1920960" y="4702320"/>
              <a:ext cx="652680" cy="390240"/>
            </a:xfrm>
            <a:custGeom>
              <a:avLst/>
              <a:gdLst>
                <a:gd name="textAreaLeft" fmla="*/ 0 w 652680"/>
                <a:gd name="textAreaRight" fmla="*/ 653040 w 652680"/>
                <a:gd name="textAreaTop" fmla="*/ 0 h 390240"/>
                <a:gd name="textAreaBottom" fmla="*/ 390600 h 390240"/>
              </a:gdLst>
              <a:ahLst/>
              <a:rect l="textAreaLeft" t="textAreaTop" r="textAreaRight" b="textAreaBottom"/>
              <a:pathLst>
                <a:path w="539138" h="322547">
                  <a:moveTo>
                    <a:pt x="10896" y="294052"/>
                  </a:moveTo>
                  <a:lnTo>
                    <a:pt x="514197" y="3444"/>
                  </a:lnTo>
                  <a:cubicBezTo>
                    <a:pt x="521622" y="-2056"/>
                    <a:pt x="532041" y="-848"/>
                    <a:pt x="538010" y="6207"/>
                  </a:cubicBezTo>
                  <a:cubicBezTo>
                    <a:pt x="541329" y="14859"/>
                    <a:pt x="537087" y="24573"/>
                    <a:pt x="528485" y="28019"/>
                  </a:cubicBezTo>
                  <a:lnTo>
                    <a:pt x="24422" y="319103"/>
                  </a:lnTo>
                  <a:cubicBezTo>
                    <a:pt x="17111" y="324667"/>
                    <a:pt x="6691" y="323354"/>
                    <a:pt x="990" y="316150"/>
                  </a:cubicBezTo>
                  <a:cubicBezTo>
                    <a:pt x="-2094" y="307322"/>
                    <a:pt x="2254" y="297623"/>
                    <a:pt x="10896" y="294052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8" name="Freeform: Shape 939"/>
            <p:cNvSpPr/>
            <p:nvPr/>
          </p:nvSpPr>
          <p:spPr>
            <a:xfrm>
              <a:off x="1920960" y="4702320"/>
              <a:ext cx="652680" cy="390240"/>
            </a:xfrm>
            <a:custGeom>
              <a:avLst/>
              <a:gdLst>
                <a:gd name="textAreaLeft" fmla="*/ 0 w 652680"/>
                <a:gd name="textAreaRight" fmla="*/ 653040 w 652680"/>
                <a:gd name="textAreaTop" fmla="*/ 0 h 390240"/>
                <a:gd name="textAreaBottom" fmla="*/ 390600 h 390240"/>
              </a:gdLst>
              <a:ahLst/>
              <a:rect l="textAreaLeft" t="textAreaTop" r="textAreaRight" b="textAreaBottom"/>
              <a:pathLst>
                <a:path w="539138" h="322547">
                  <a:moveTo>
                    <a:pt x="10896" y="294052"/>
                  </a:moveTo>
                  <a:lnTo>
                    <a:pt x="514197" y="3444"/>
                  </a:lnTo>
                  <a:cubicBezTo>
                    <a:pt x="521622" y="-2056"/>
                    <a:pt x="532041" y="-848"/>
                    <a:pt x="538010" y="6207"/>
                  </a:cubicBezTo>
                  <a:cubicBezTo>
                    <a:pt x="541329" y="14859"/>
                    <a:pt x="537087" y="24573"/>
                    <a:pt x="528485" y="28019"/>
                  </a:cubicBezTo>
                  <a:lnTo>
                    <a:pt x="24422" y="319103"/>
                  </a:lnTo>
                  <a:cubicBezTo>
                    <a:pt x="17111" y="324667"/>
                    <a:pt x="6691" y="323354"/>
                    <a:pt x="990" y="316150"/>
                  </a:cubicBezTo>
                  <a:cubicBezTo>
                    <a:pt x="-2094" y="307322"/>
                    <a:pt x="2254" y="297623"/>
                    <a:pt x="10896" y="294052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9" name="Freeform: Shape 940"/>
            <p:cNvSpPr/>
            <p:nvPr/>
          </p:nvSpPr>
          <p:spPr>
            <a:xfrm>
              <a:off x="1956240" y="4794120"/>
              <a:ext cx="599040" cy="358560"/>
            </a:xfrm>
            <a:custGeom>
              <a:avLst/>
              <a:gdLst>
                <a:gd name="textAreaLeft" fmla="*/ 0 w 599040"/>
                <a:gd name="textAreaRight" fmla="*/ 599400 w 599040"/>
                <a:gd name="textAreaTop" fmla="*/ 0 h 358560"/>
                <a:gd name="textAreaBottom" fmla="*/ 358920 h 358560"/>
              </a:gdLst>
              <a:ahLst/>
              <a:rect l="textAreaLeft" t="textAreaTop" r="textAreaRight" b="textAreaBottom"/>
              <a:pathLst>
                <a:path w="495037" h="296367">
                  <a:moveTo>
                    <a:pt x="10349" y="268493"/>
                  </a:moveTo>
                  <a:lnTo>
                    <a:pt x="469263" y="3508"/>
                  </a:lnTo>
                  <a:cubicBezTo>
                    <a:pt x="476755" y="-2051"/>
                    <a:pt x="487267" y="-887"/>
                    <a:pt x="493362" y="6175"/>
                  </a:cubicBezTo>
                  <a:cubicBezTo>
                    <a:pt x="497648" y="12842"/>
                    <a:pt x="493362" y="22558"/>
                    <a:pt x="484504" y="27892"/>
                  </a:cubicBezTo>
                  <a:lnTo>
                    <a:pt x="25113" y="292877"/>
                  </a:lnTo>
                  <a:cubicBezTo>
                    <a:pt x="17682" y="298413"/>
                    <a:pt x="7234" y="297247"/>
                    <a:pt x="1205" y="290210"/>
                  </a:cubicBezTo>
                  <a:cubicBezTo>
                    <a:pt x="-2206" y="281689"/>
                    <a:pt x="1870" y="272008"/>
                    <a:pt x="10349" y="26849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0" name="Freeform: Shape 941"/>
            <p:cNvSpPr/>
            <p:nvPr/>
          </p:nvSpPr>
          <p:spPr>
            <a:xfrm>
              <a:off x="2854800" y="4447800"/>
              <a:ext cx="48240" cy="5076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39988" h="42081">
                  <a:moveTo>
                    <a:pt x="9551" y="2226"/>
                  </a:moveTo>
                  <a:cubicBezTo>
                    <a:pt x="19423" y="-2847"/>
                    <a:pt x="31539" y="1044"/>
                    <a:pt x="36612" y="10916"/>
                  </a:cubicBezTo>
                  <a:cubicBezTo>
                    <a:pt x="36673" y="11035"/>
                    <a:pt x="36733" y="11155"/>
                    <a:pt x="36792" y="11275"/>
                  </a:cubicBezTo>
                  <a:cubicBezTo>
                    <a:pt x="42848" y="20919"/>
                    <a:pt x="40050" y="33638"/>
                    <a:pt x="30506" y="39850"/>
                  </a:cubicBezTo>
                  <a:cubicBezTo>
                    <a:pt x="20583" y="44942"/>
                    <a:pt x="8412" y="41026"/>
                    <a:pt x="3321" y="31104"/>
                  </a:cubicBezTo>
                  <a:cubicBezTo>
                    <a:pt x="3269" y="31003"/>
                    <a:pt x="3219" y="30902"/>
                    <a:pt x="3169" y="30801"/>
                  </a:cubicBezTo>
                  <a:cubicBezTo>
                    <a:pt x="-2869" y="21132"/>
                    <a:pt x="-27" y="8408"/>
                    <a:pt x="9551" y="2226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1" name="Freeform: Shape 942"/>
            <p:cNvSpPr/>
            <p:nvPr/>
          </p:nvSpPr>
          <p:spPr>
            <a:xfrm>
              <a:off x="3004560" y="4682160"/>
              <a:ext cx="51120" cy="464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42590" h="38613">
                  <a:moveTo>
                    <a:pt x="8542" y="2379"/>
                  </a:moveTo>
                  <a:cubicBezTo>
                    <a:pt x="18950" y="-2680"/>
                    <a:pt x="31490" y="546"/>
                    <a:pt x="38165" y="9999"/>
                  </a:cubicBezTo>
                  <a:cubicBezTo>
                    <a:pt x="44493" y="16971"/>
                    <a:pt x="43972" y="27754"/>
                    <a:pt x="37000" y="34082"/>
                  </a:cubicBezTo>
                  <a:cubicBezTo>
                    <a:pt x="36020" y="34971"/>
                    <a:pt x="34941" y="35743"/>
                    <a:pt x="33783" y="36383"/>
                  </a:cubicBezTo>
                  <a:cubicBezTo>
                    <a:pt x="23352" y="41199"/>
                    <a:pt x="10973" y="38015"/>
                    <a:pt x="4160" y="28763"/>
                  </a:cubicBezTo>
                  <a:cubicBezTo>
                    <a:pt x="-2100" y="21381"/>
                    <a:pt x="-1192" y="10322"/>
                    <a:pt x="6190" y="4061"/>
                  </a:cubicBezTo>
                  <a:cubicBezTo>
                    <a:pt x="6926" y="3436"/>
                    <a:pt x="7713" y="2874"/>
                    <a:pt x="8542" y="2379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2" name="Freeform: Shape 943"/>
            <p:cNvSpPr/>
            <p:nvPr/>
          </p:nvSpPr>
          <p:spPr>
            <a:xfrm>
              <a:off x="3004560" y="4682160"/>
              <a:ext cx="51120" cy="464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42590" h="38613">
                  <a:moveTo>
                    <a:pt x="8542" y="2379"/>
                  </a:moveTo>
                  <a:cubicBezTo>
                    <a:pt x="18950" y="-2680"/>
                    <a:pt x="31490" y="546"/>
                    <a:pt x="38165" y="9999"/>
                  </a:cubicBezTo>
                  <a:cubicBezTo>
                    <a:pt x="44493" y="16971"/>
                    <a:pt x="43972" y="27754"/>
                    <a:pt x="37000" y="34082"/>
                  </a:cubicBezTo>
                  <a:cubicBezTo>
                    <a:pt x="36020" y="34971"/>
                    <a:pt x="34941" y="35743"/>
                    <a:pt x="33783" y="36383"/>
                  </a:cubicBezTo>
                  <a:cubicBezTo>
                    <a:pt x="23352" y="41199"/>
                    <a:pt x="10973" y="38015"/>
                    <a:pt x="4160" y="28763"/>
                  </a:cubicBezTo>
                  <a:cubicBezTo>
                    <a:pt x="-2100" y="21381"/>
                    <a:pt x="-1192" y="10322"/>
                    <a:pt x="6190" y="4061"/>
                  </a:cubicBezTo>
                  <a:cubicBezTo>
                    <a:pt x="6926" y="3436"/>
                    <a:pt x="7713" y="2874"/>
                    <a:pt x="8542" y="2379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3" name="Freeform: Shape 944"/>
            <p:cNvSpPr/>
            <p:nvPr/>
          </p:nvSpPr>
          <p:spPr>
            <a:xfrm>
              <a:off x="2435400" y="5038920"/>
              <a:ext cx="1860480" cy="1074240"/>
            </a:xfrm>
            <a:custGeom>
              <a:avLst/>
              <a:gdLst>
                <a:gd name="textAreaLeft" fmla="*/ 0 w 1860480"/>
                <a:gd name="textAreaRight" fmla="*/ 1860840 w 1860480"/>
                <a:gd name="textAreaTop" fmla="*/ 0 h 1074240"/>
                <a:gd name="textAreaBottom" fmla="*/ 1074600 h 1074240"/>
              </a:gdLst>
              <a:ahLst/>
              <a:rect l="textAreaLeft" t="textAreaTop" r="textAreaRight" b="textAreaBottom"/>
              <a:pathLst>
                <a:path w="1536680" h="887373">
                  <a:moveTo>
                    <a:pt x="10847" y="558667"/>
                  </a:moveTo>
                  <a:lnTo>
                    <a:pt x="967347" y="6217"/>
                  </a:lnTo>
                  <a:cubicBezTo>
                    <a:pt x="983826" y="-2072"/>
                    <a:pt x="1003256" y="-2072"/>
                    <a:pt x="1019735" y="6217"/>
                  </a:cubicBezTo>
                  <a:lnTo>
                    <a:pt x="1525893" y="298443"/>
                  </a:lnTo>
                  <a:cubicBezTo>
                    <a:pt x="1540276" y="306826"/>
                    <a:pt x="1540276" y="320351"/>
                    <a:pt x="1525893" y="328638"/>
                  </a:cubicBezTo>
                  <a:lnTo>
                    <a:pt x="569393" y="881088"/>
                  </a:lnTo>
                  <a:cubicBezTo>
                    <a:pt x="552936" y="889468"/>
                    <a:pt x="533462" y="889468"/>
                    <a:pt x="517005" y="881088"/>
                  </a:cubicBezTo>
                  <a:lnTo>
                    <a:pt x="10942" y="588956"/>
                  </a:lnTo>
                  <a:cubicBezTo>
                    <a:pt x="-3631" y="580479"/>
                    <a:pt x="-3631" y="566953"/>
                    <a:pt x="10847" y="558667"/>
                  </a:cubicBezTo>
                  <a:close/>
                </a:path>
              </a:pathLst>
            </a:custGeom>
            <a:solidFill>
              <a:srgbClr val="965ac6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4" name="Freeform: Shape 945"/>
            <p:cNvSpPr/>
            <p:nvPr/>
          </p:nvSpPr>
          <p:spPr>
            <a:xfrm>
              <a:off x="3210120" y="5924520"/>
              <a:ext cx="40320" cy="230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33719" h="19412">
                  <a:moveTo>
                    <a:pt x="18480" y="1475"/>
                  </a:moveTo>
                  <a:cubicBezTo>
                    <a:pt x="19104" y="1809"/>
                    <a:pt x="19681" y="2225"/>
                    <a:pt x="20194" y="2713"/>
                  </a:cubicBezTo>
                  <a:cubicBezTo>
                    <a:pt x="20650" y="3088"/>
                    <a:pt x="21037" y="3539"/>
                    <a:pt x="21337" y="4047"/>
                  </a:cubicBezTo>
                  <a:cubicBezTo>
                    <a:pt x="21625" y="4513"/>
                    <a:pt x="21820" y="5031"/>
                    <a:pt x="21908" y="5571"/>
                  </a:cubicBezTo>
                  <a:cubicBezTo>
                    <a:pt x="22004" y="6202"/>
                    <a:pt x="22004" y="6844"/>
                    <a:pt x="21908" y="7476"/>
                  </a:cubicBezTo>
                  <a:lnTo>
                    <a:pt x="21432" y="11857"/>
                  </a:lnTo>
                  <a:lnTo>
                    <a:pt x="28576" y="7666"/>
                  </a:lnTo>
                  <a:lnTo>
                    <a:pt x="29434" y="7666"/>
                  </a:lnTo>
                  <a:lnTo>
                    <a:pt x="30195" y="7666"/>
                  </a:lnTo>
                  <a:lnTo>
                    <a:pt x="33720" y="9667"/>
                  </a:lnTo>
                  <a:cubicBezTo>
                    <a:pt x="33720" y="9667"/>
                    <a:pt x="33720" y="9667"/>
                    <a:pt x="33720" y="10143"/>
                  </a:cubicBezTo>
                  <a:cubicBezTo>
                    <a:pt x="33720" y="10619"/>
                    <a:pt x="33720" y="10143"/>
                    <a:pt x="33720" y="10619"/>
                  </a:cubicBezTo>
                  <a:lnTo>
                    <a:pt x="18575" y="19382"/>
                  </a:lnTo>
                  <a:lnTo>
                    <a:pt x="17718" y="19382"/>
                  </a:lnTo>
                  <a:cubicBezTo>
                    <a:pt x="17433" y="19422"/>
                    <a:pt x="17145" y="19422"/>
                    <a:pt x="16861" y="19382"/>
                  </a:cubicBezTo>
                  <a:lnTo>
                    <a:pt x="14098" y="17763"/>
                  </a:lnTo>
                  <a:cubicBezTo>
                    <a:pt x="13752" y="17586"/>
                    <a:pt x="13457" y="17324"/>
                    <a:pt x="13241" y="17001"/>
                  </a:cubicBezTo>
                  <a:cubicBezTo>
                    <a:pt x="13065" y="16742"/>
                    <a:pt x="13065" y="16402"/>
                    <a:pt x="13241" y="16144"/>
                  </a:cubicBezTo>
                  <a:lnTo>
                    <a:pt x="14765" y="7190"/>
                  </a:lnTo>
                  <a:cubicBezTo>
                    <a:pt x="14987" y="6640"/>
                    <a:pt x="14987" y="6025"/>
                    <a:pt x="14765" y="5476"/>
                  </a:cubicBezTo>
                  <a:cubicBezTo>
                    <a:pt x="14463" y="5110"/>
                    <a:pt x="14110" y="4789"/>
                    <a:pt x="13717" y="4523"/>
                  </a:cubicBezTo>
                  <a:lnTo>
                    <a:pt x="12955" y="4523"/>
                  </a:lnTo>
                  <a:lnTo>
                    <a:pt x="11812" y="4523"/>
                  </a:lnTo>
                  <a:lnTo>
                    <a:pt x="10384" y="4523"/>
                  </a:lnTo>
                  <a:cubicBezTo>
                    <a:pt x="9817" y="4628"/>
                    <a:pt x="9271" y="4821"/>
                    <a:pt x="8764" y="5094"/>
                  </a:cubicBezTo>
                  <a:cubicBezTo>
                    <a:pt x="8358" y="5309"/>
                    <a:pt x="8026" y="5641"/>
                    <a:pt x="7812" y="6047"/>
                  </a:cubicBezTo>
                  <a:cubicBezTo>
                    <a:pt x="7717" y="6325"/>
                    <a:pt x="7717" y="6626"/>
                    <a:pt x="7812" y="6904"/>
                  </a:cubicBezTo>
                  <a:lnTo>
                    <a:pt x="8288" y="7571"/>
                  </a:lnTo>
                  <a:lnTo>
                    <a:pt x="8288" y="7571"/>
                  </a:lnTo>
                  <a:cubicBezTo>
                    <a:pt x="8288" y="7571"/>
                    <a:pt x="8288" y="8047"/>
                    <a:pt x="8288" y="8143"/>
                  </a:cubicBezTo>
                  <a:cubicBezTo>
                    <a:pt x="8170" y="8372"/>
                    <a:pt x="7964" y="8544"/>
                    <a:pt x="7717" y="8619"/>
                  </a:cubicBezTo>
                  <a:lnTo>
                    <a:pt x="4192" y="10714"/>
                  </a:lnTo>
                  <a:lnTo>
                    <a:pt x="3716" y="10714"/>
                  </a:lnTo>
                  <a:lnTo>
                    <a:pt x="3049" y="10714"/>
                  </a:lnTo>
                  <a:cubicBezTo>
                    <a:pt x="2166" y="10240"/>
                    <a:pt x="1389" y="9592"/>
                    <a:pt x="763" y="8809"/>
                  </a:cubicBezTo>
                  <a:cubicBezTo>
                    <a:pt x="-254" y="7385"/>
                    <a:pt x="-254" y="5471"/>
                    <a:pt x="763" y="4047"/>
                  </a:cubicBezTo>
                  <a:cubicBezTo>
                    <a:pt x="1525" y="3049"/>
                    <a:pt x="2502" y="2235"/>
                    <a:pt x="3621" y="1665"/>
                  </a:cubicBezTo>
                  <a:cubicBezTo>
                    <a:pt x="4846" y="979"/>
                    <a:pt x="6160" y="466"/>
                    <a:pt x="7526" y="141"/>
                  </a:cubicBezTo>
                  <a:cubicBezTo>
                    <a:pt x="8917" y="-47"/>
                    <a:pt x="10326" y="-47"/>
                    <a:pt x="11717" y="141"/>
                  </a:cubicBezTo>
                  <a:cubicBezTo>
                    <a:pt x="13040" y="137"/>
                    <a:pt x="14356" y="330"/>
                    <a:pt x="15622" y="713"/>
                  </a:cubicBezTo>
                  <a:cubicBezTo>
                    <a:pt x="16600" y="862"/>
                    <a:pt x="17558" y="1117"/>
                    <a:pt x="18480" y="1475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0" bIns="-21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5" name="Freeform: Shape 946"/>
            <p:cNvSpPr/>
            <p:nvPr/>
          </p:nvSpPr>
          <p:spPr>
            <a:xfrm>
              <a:off x="3233160" y="5910480"/>
              <a:ext cx="37080" cy="212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31020" h="17748">
                  <a:moveTo>
                    <a:pt x="3643" y="1856"/>
                  </a:moveTo>
                  <a:cubicBezTo>
                    <a:pt x="5027" y="1106"/>
                    <a:pt x="6498" y="530"/>
                    <a:pt x="8024" y="142"/>
                  </a:cubicBezTo>
                  <a:cubicBezTo>
                    <a:pt x="9542" y="-47"/>
                    <a:pt x="11078" y="-47"/>
                    <a:pt x="12596" y="142"/>
                  </a:cubicBezTo>
                  <a:cubicBezTo>
                    <a:pt x="14088" y="163"/>
                    <a:pt x="15567" y="420"/>
                    <a:pt x="16978" y="904"/>
                  </a:cubicBezTo>
                  <a:cubicBezTo>
                    <a:pt x="18364" y="1303"/>
                    <a:pt x="19705" y="1845"/>
                    <a:pt x="20978" y="2523"/>
                  </a:cubicBezTo>
                  <a:cubicBezTo>
                    <a:pt x="22003" y="3023"/>
                    <a:pt x="22990" y="3596"/>
                    <a:pt x="23931" y="4238"/>
                  </a:cubicBezTo>
                  <a:lnTo>
                    <a:pt x="26788" y="5952"/>
                  </a:lnTo>
                  <a:cubicBezTo>
                    <a:pt x="27856" y="6558"/>
                    <a:pt x="28820" y="7330"/>
                    <a:pt x="29646" y="8238"/>
                  </a:cubicBezTo>
                  <a:cubicBezTo>
                    <a:pt x="30339" y="8903"/>
                    <a:pt x="30806" y="9769"/>
                    <a:pt x="30980" y="10715"/>
                  </a:cubicBezTo>
                  <a:cubicBezTo>
                    <a:pt x="31116" y="11643"/>
                    <a:pt x="30913" y="12590"/>
                    <a:pt x="30408" y="13382"/>
                  </a:cubicBezTo>
                  <a:cubicBezTo>
                    <a:pt x="29643" y="14438"/>
                    <a:pt x="28629" y="15289"/>
                    <a:pt x="27455" y="15858"/>
                  </a:cubicBezTo>
                  <a:cubicBezTo>
                    <a:pt x="26076" y="16690"/>
                    <a:pt x="24560" y="17270"/>
                    <a:pt x="22979" y="17573"/>
                  </a:cubicBezTo>
                  <a:cubicBezTo>
                    <a:pt x="21496" y="17808"/>
                    <a:pt x="19985" y="17808"/>
                    <a:pt x="18502" y="17573"/>
                  </a:cubicBezTo>
                  <a:cubicBezTo>
                    <a:pt x="17014" y="17513"/>
                    <a:pt x="15541" y="17257"/>
                    <a:pt x="14120" y="16811"/>
                  </a:cubicBezTo>
                  <a:cubicBezTo>
                    <a:pt x="12743" y="16387"/>
                    <a:pt x="11404" y="15845"/>
                    <a:pt x="10120" y="15191"/>
                  </a:cubicBezTo>
                  <a:lnTo>
                    <a:pt x="7167" y="13572"/>
                  </a:lnTo>
                  <a:lnTo>
                    <a:pt x="4214" y="11762"/>
                  </a:lnTo>
                  <a:cubicBezTo>
                    <a:pt x="3157" y="11182"/>
                    <a:pt x="2220" y="10406"/>
                    <a:pt x="1452" y="9477"/>
                  </a:cubicBezTo>
                  <a:cubicBezTo>
                    <a:pt x="763" y="8756"/>
                    <a:pt x="271" y="7871"/>
                    <a:pt x="23" y="6905"/>
                  </a:cubicBezTo>
                  <a:cubicBezTo>
                    <a:pt x="-79" y="5995"/>
                    <a:pt x="158" y="5079"/>
                    <a:pt x="690" y="4333"/>
                  </a:cubicBezTo>
                  <a:cubicBezTo>
                    <a:pt x="1495" y="3315"/>
                    <a:pt x="2500" y="2472"/>
                    <a:pt x="3643" y="1857"/>
                  </a:cubicBezTo>
                  <a:close/>
                  <a:moveTo>
                    <a:pt x="21359" y="8619"/>
                  </a:moveTo>
                  <a:lnTo>
                    <a:pt x="15835" y="5381"/>
                  </a:lnTo>
                  <a:lnTo>
                    <a:pt x="14120" y="4619"/>
                  </a:lnTo>
                  <a:lnTo>
                    <a:pt x="12406" y="4619"/>
                  </a:lnTo>
                  <a:cubicBezTo>
                    <a:pt x="11839" y="4523"/>
                    <a:pt x="11259" y="4523"/>
                    <a:pt x="10692" y="4619"/>
                  </a:cubicBezTo>
                  <a:lnTo>
                    <a:pt x="8881" y="5285"/>
                  </a:lnTo>
                  <a:cubicBezTo>
                    <a:pt x="8419" y="5533"/>
                    <a:pt x="8026" y="5894"/>
                    <a:pt x="7738" y="6333"/>
                  </a:cubicBezTo>
                  <a:cubicBezTo>
                    <a:pt x="7643" y="6643"/>
                    <a:pt x="7643" y="6975"/>
                    <a:pt x="7738" y="7285"/>
                  </a:cubicBezTo>
                  <a:cubicBezTo>
                    <a:pt x="7927" y="7678"/>
                    <a:pt x="8186" y="8032"/>
                    <a:pt x="8500" y="8333"/>
                  </a:cubicBezTo>
                  <a:cubicBezTo>
                    <a:pt x="8893" y="8717"/>
                    <a:pt x="9343" y="9038"/>
                    <a:pt x="9834" y="9286"/>
                  </a:cubicBezTo>
                  <a:cubicBezTo>
                    <a:pt x="11617" y="10462"/>
                    <a:pt x="13461" y="11543"/>
                    <a:pt x="15358" y="12524"/>
                  </a:cubicBezTo>
                  <a:lnTo>
                    <a:pt x="17073" y="13286"/>
                  </a:lnTo>
                  <a:lnTo>
                    <a:pt x="18788" y="13286"/>
                  </a:lnTo>
                  <a:cubicBezTo>
                    <a:pt x="19355" y="13380"/>
                    <a:pt x="19935" y="13380"/>
                    <a:pt x="20502" y="13286"/>
                  </a:cubicBezTo>
                  <a:cubicBezTo>
                    <a:pt x="21115" y="13191"/>
                    <a:pt x="21700" y="12963"/>
                    <a:pt x="22216" y="12619"/>
                  </a:cubicBezTo>
                  <a:cubicBezTo>
                    <a:pt x="22670" y="12401"/>
                    <a:pt x="23063" y="12074"/>
                    <a:pt x="23359" y="11667"/>
                  </a:cubicBezTo>
                  <a:cubicBezTo>
                    <a:pt x="23502" y="11332"/>
                    <a:pt x="23502" y="10954"/>
                    <a:pt x="23359" y="10619"/>
                  </a:cubicBezTo>
                  <a:cubicBezTo>
                    <a:pt x="23242" y="10240"/>
                    <a:pt x="23009" y="9907"/>
                    <a:pt x="22693" y="9667"/>
                  </a:cubicBezTo>
                  <a:cubicBezTo>
                    <a:pt x="22137" y="9240"/>
                    <a:pt x="21529" y="8888"/>
                    <a:pt x="20883" y="8619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6" name="Freeform: Shape 947"/>
            <p:cNvSpPr/>
            <p:nvPr/>
          </p:nvSpPr>
          <p:spPr>
            <a:xfrm>
              <a:off x="3258360" y="5898240"/>
              <a:ext cx="33120" cy="18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7686" h="15573">
                  <a:moveTo>
                    <a:pt x="762" y="10454"/>
                  </a:moveTo>
                  <a:cubicBezTo>
                    <a:pt x="519" y="10560"/>
                    <a:pt x="243" y="10560"/>
                    <a:pt x="0" y="10454"/>
                  </a:cubicBezTo>
                  <a:cubicBezTo>
                    <a:pt x="0" y="10454"/>
                    <a:pt x="0" y="10454"/>
                    <a:pt x="0" y="9882"/>
                  </a:cubicBezTo>
                  <a:lnTo>
                    <a:pt x="667" y="3215"/>
                  </a:lnTo>
                  <a:cubicBezTo>
                    <a:pt x="667" y="3215"/>
                    <a:pt x="667" y="3215"/>
                    <a:pt x="667" y="2643"/>
                  </a:cubicBezTo>
                  <a:cubicBezTo>
                    <a:pt x="667" y="2072"/>
                    <a:pt x="667" y="2643"/>
                    <a:pt x="1143" y="2072"/>
                  </a:cubicBezTo>
                  <a:lnTo>
                    <a:pt x="4667" y="72"/>
                  </a:lnTo>
                  <a:cubicBezTo>
                    <a:pt x="4912" y="-24"/>
                    <a:pt x="5184" y="-24"/>
                    <a:pt x="5429" y="72"/>
                  </a:cubicBezTo>
                  <a:lnTo>
                    <a:pt x="6287" y="72"/>
                  </a:lnTo>
                  <a:lnTo>
                    <a:pt x="27622" y="12454"/>
                  </a:lnTo>
                  <a:cubicBezTo>
                    <a:pt x="27708" y="12601"/>
                    <a:pt x="27708" y="12783"/>
                    <a:pt x="27622" y="12930"/>
                  </a:cubicBezTo>
                  <a:cubicBezTo>
                    <a:pt x="27622" y="12931"/>
                    <a:pt x="27622" y="12931"/>
                    <a:pt x="27622" y="13407"/>
                  </a:cubicBezTo>
                  <a:lnTo>
                    <a:pt x="23813" y="15502"/>
                  </a:lnTo>
                  <a:cubicBezTo>
                    <a:pt x="23567" y="15598"/>
                    <a:pt x="23295" y="15598"/>
                    <a:pt x="23051" y="15502"/>
                  </a:cubicBezTo>
                  <a:lnTo>
                    <a:pt x="22193" y="15502"/>
                  </a:lnTo>
                  <a:lnTo>
                    <a:pt x="7715" y="7120"/>
                  </a:lnTo>
                  <a:lnTo>
                    <a:pt x="7715" y="10835"/>
                  </a:lnTo>
                  <a:cubicBezTo>
                    <a:pt x="7406" y="10937"/>
                    <a:pt x="7072" y="10937"/>
                    <a:pt x="6763" y="10835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6280" bIns="-26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7" name="Freeform: Shape 948"/>
            <p:cNvSpPr/>
            <p:nvPr/>
          </p:nvSpPr>
          <p:spPr>
            <a:xfrm>
              <a:off x="3277800" y="5886720"/>
              <a:ext cx="33120" cy="2160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7534" h="18005">
                  <a:moveTo>
                    <a:pt x="24003" y="6096"/>
                  </a:moveTo>
                  <a:cubicBezTo>
                    <a:pt x="25080" y="6687"/>
                    <a:pt x="26022" y="7499"/>
                    <a:pt x="26765" y="8477"/>
                  </a:cubicBezTo>
                  <a:cubicBezTo>
                    <a:pt x="27315" y="9218"/>
                    <a:pt x="27585" y="10129"/>
                    <a:pt x="27527" y="11049"/>
                  </a:cubicBezTo>
                  <a:cubicBezTo>
                    <a:pt x="27407" y="11972"/>
                    <a:pt x="27008" y="12836"/>
                    <a:pt x="26384" y="13526"/>
                  </a:cubicBezTo>
                  <a:cubicBezTo>
                    <a:pt x="25675" y="14476"/>
                    <a:pt x="24764" y="15257"/>
                    <a:pt x="23717" y="15812"/>
                  </a:cubicBezTo>
                  <a:cubicBezTo>
                    <a:pt x="22522" y="16490"/>
                    <a:pt x="21240" y="17003"/>
                    <a:pt x="19907" y="17336"/>
                  </a:cubicBezTo>
                  <a:cubicBezTo>
                    <a:pt x="18473" y="17704"/>
                    <a:pt x="17005" y="17927"/>
                    <a:pt x="15526" y="18002"/>
                  </a:cubicBezTo>
                  <a:cubicBezTo>
                    <a:pt x="14019" y="18033"/>
                    <a:pt x="12515" y="17872"/>
                    <a:pt x="11049" y="17526"/>
                  </a:cubicBezTo>
                  <a:cubicBezTo>
                    <a:pt x="9575" y="17212"/>
                    <a:pt x="8160" y="16666"/>
                    <a:pt x="6858" y="15907"/>
                  </a:cubicBezTo>
                  <a:cubicBezTo>
                    <a:pt x="6273" y="15595"/>
                    <a:pt x="5728" y="15211"/>
                    <a:pt x="5239" y="14764"/>
                  </a:cubicBezTo>
                  <a:lnTo>
                    <a:pt x="4191" y="13526"/>
                  </a:lnTo>
                  <a:cubicBezTo>
                    <a:pt x="3934" y="13166"/>
                    <a:pt x="3711" y="12784"/>
                    <a:pt x="3524" y="12383"/>
                  </a:cubicBezTo>
                  <a:lnTo>
                    <a:pt x="3048" y="11239"/>
                  </a:lnTo>
                  <a:lnTo>
                    <a:pt x="0" y="3143"/>
                  </a:lnTo>
                  <a:cubicBezTo>
                    <a:pt x="0" y="3143"/>
                    <a:pt x="0" y="3143"/>
                    <a:pt x="0" y="2667"/>
                  </a:cubicBezTo>
                  <a:lnTo>
                    <a:pt x="4572" y="0"/>
                  </a:lnTo>
                  <a:lnTo>
                    <a:pt x="5239" y="0"/>
                  </a:lnTo>
                  <a:lnTo>
                    <a:pt x="5905" y="0"/>
                  </a:lnTo>
                  <a:lnTo>
                    <a:pt x="5905" y="0"/>
                  </a:lnTo>
                  <a:cubicBezTo>
                    <a:pt x="5905" y="0"/>
                    <a:pt x="5905" y="0"/>
                    <a:pt x="5905" y="0"/>
                  </a:cubicBezTo>
                  <a:lnTo>
                    <a:pt x="8001" y="5525"/>
                  </a:lnTo>
                  <a:cubicBezTo>
                    <a:pt x="9155" y="4971"/>
                    <a:pt x="10369" y="4556"/>
                    <a:pt x="11621" y="4286"/>
                  </a:cubicBezTo>
                  <a:cubicBezTo>
                    <a:pt x="12984" y="4188"/>
                    <a:pt x="14353" y="4188"/>
                    <a:pt x="15716" y="4286"/>
                  </a:cubicBezTo>
                  <a:lnTo>
                    <a:pt x="19717" y="4858"/>
                  </a:lnTo>
                  <a:cubicBezTo>
                    <a:pt x="21201" y="5047"/>
                    <a:pt x="22647" y="5464"/>
                    <a:pt x="24003" y="6096"/>
                  </a:cubicBezTo>
                  <a:close/>
                  <a:moveTo>
                    <a:pt x="12192" y="12859"/>
                  </a:moveTo>
                  <a:cubicBezTo>
                    <a:pt x="12658" y="13147"/>
                    <a:pt x="13176" y="13341"/>
                    <a:pt x="13716" y="13430"/>
                  </a:cubicBezTo>
                  <a:lnTo>
                    <a:pt x="15430" y="13430"/>
                  </a:lnTo>
                  <a:lnTo>
                    <a:pt x="17050" y="13430"/>
                  </a:lnTo>
                  <a:lnTo>
                    <a:pt x="18479" y="12859"/>
                  </a:lnTo>
                  <a:cubicBezTo>
                    <a:pt x="18839" y="12625"/>
                    <a:pt x="19160" y="12336"/>
                    <a:pt x="19431" y="12002"/>
                  </a:cubicBezTo>
                  <a:cubicBezTo>
                    <a:pt x="19496" y="11720"/>
                    <a:pt x="19496" y="11426"/>
                    <a:pt x="19431" y="11144"/>
                  </a:cubicBezTo>
                  <a:cubicBezTo>
                    <a:pt x="19520" y="10801"/>
                    <a:pt x="19520" y="10440"/>
                    <a:pt x="19431" y="10097"/>
                  </a:cubicBezTo>
                  <a:cubicBezTo>
                    <a:pt x="19144" y="9742"/>
                    <a:pt x="18788" y="9451"/>
                    <a:pt x="18383" y="9240"/>
                  </a:cubicBezTo>
                  <a:cubicBezTo>
                    <a:pt x="17911" y="8966"/>
                    <a:pt x="17395" y="8773"/>
                    <a:pt x="16859" y="8668"/>
                  </a:cubicBezTo>
                  <a:lnTo>
                    <a:pt x="15145" y="8668"/>
                  </a:lnTo>
                  <a:lnTo>
                    <a:pt x="13525" y="8668"/>
                  </a:lnTo>
                  <a:lnTo>
                    <a:pt x="12192" y="9239"/>
                  </a:lnTo>
                  <a:cubicBezTo>
                    <a:pt x="11785" y="9446"/>
                    <a:pt x="11427" y="9738"/>
                    <a:pt x="11144" y="10096"/>
                  </a:cubicBezTo>
                  <a:cubicBezTo>
                    <a:pt x="10950" y="10361"/>
                    <a:pt x="10790" y="10649"/>
                    <a:pt x="10668" y="10954"/>
                  </a:cubicBezTo>
                  <a:cubicBezTo>
                    <a:pt x="10580" y="11297"/>
                    <a:pt x="10580" y="11658"/>
                    <a:pt x="10668" y="12001"/>
                  </a:cubicBezTo>
                  <a:cubicBezTo>
                    <a:pt x="11144" y="12449"/>
                    <a:pt x="11740" y="12747"/>
                    <a:pt x="12383" y="12859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040" bIns="-23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8" name="Freeform: Shape 949"/>
            <p:cNvSpPr/>
            <p:nvPr/>
          </p:nvSpPr>
          <p:spPr>
            <a:xfrm>
              <a:off x="3510360" y="5752440"/>
              <a:ext cx="41760" cy="2376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34836" h="19918">
                  <a:moveTo>
                    <a:pt x="19532" y="2011"/>
                  </a:moveTo>
                  <a:lnTo>
                    <a:pt x="21152" y="3154"/>
                  </a:lnTo>
                  <a:cubicBezTo>
                    <a:pt x="21659" y="3500"/>
                    <a:pt x="22082" y="3956"/>
                    <a:pt x="22390" y="4488"/>
                  </a:cubicBezTo>
                  <a:lnTo>
                    <a:pt x="22961" y="6107"/>
                  </a:lnTo>
                  <a:cubicBezTo>
                    <a:pt x="23057" y="6738"/>
                    <a:pt x="23057" y="7380"/>
                    <a:pt x="22961" y="8012"/>
                  </a:cubicBezTo>
                  <a:lnTo>
                    <a:pt x="22390" y="12298"/>
                  </a:lnTo>
                  <a:lnTo>
                    <a:pt x="29629" y="8202"/>
                  </a:lnTo>
                  <a:lnTo>
                    <a:pt x="30391" y="8202"/>
                  </a:lnTo>
                  <a:lnTo>
                    <a:pt x="31248" y="8202"/>
                  </a:lnTo>
                  <a:lnTo>
                    <a:pt x="34772" y="10298"/>
                  </a:lnTo>
                  <a:cubicBezTo>
                    <a:pt x="34857" y="10445"/>
                    <a:pt x="34857" y="10627"/>
                    <a:pt x="34772" y="10774"/>
                  </a:cubicBezTo>
                  <a:cubicBezTo>
                    <a:pt x="34857" y="10921"/>
                    <a:pt x="34857" y="11103"/>
                    <a:pt x="34772" y="11250"/>
                  </a:cubicBezTo>
                  <a:lnTo>
                    <a:pt x="19723" y="19918"/>
                  </a:lnTo>
                  <a:cubicBezTo>
                    <a:pt x="19723" y="19918"/>
                    <a:pt x="19723" y="19918"/>
                    <a:pt x="18865" y="19918"/>
                  </a:cubicBezTo>
                  <a:lnTo>
                    <a:pt x="18008" y="19918"/>
                  </a:lnTo>
                  <a:lnTo>
                    <a:pt x="15151" y="18204"/>
                  </a:lnTo>
                  <a:lnTo>
                    <a:pt x="14293" y="17537"/>
                  </a:lnTo>
                  <a:cubicBezTo>
                    <a:pt x="14158" y="17267"/>
                    <a:pt x="14158" y="16949"/>
                    <a:pt x="14293" y="16680"/>
                  </a:cubicBezTo>
                  <a:lnTo>
                    <a:pt x="15722" y="7631"/>
                  </a:lnTo>
                  <a:cubicBezTo>
                    <a:pt x="15939" y="7113"/>
                    <a:pt x="15939" y="6529"/>
                    <a:pt x="15722" y="6011"/>
                  </a:cubicBezTo>
                  <a:cubicBezTo>
                    <a:pt x="15407" y="5622"/>
                    <a:pt x="15019" y="5298"/>
                    <a:pt x="14579" y="5059"/>
                  </a:cubicBezTo>
                  <a:lnTo>
                    <a:pt x="13912" y="5059"/>
                  </a:lnTo>
                  <a:lnTo>
                    <a:pt x="12769" y="5059"/>
                  </a:lnTo>
                  <a:lnTo>
                    <a:pt x="11341" y="5059"/>
                  </a:lnTo>
                  <a:cubicBezTo>
                    <a:pt x="10808" y="4934"/>
                    <a:pt x="10254" y="4934"/>
                    <a:pt x="9721" y="5059"/>
                  </a:cubicBezTo>
                  <a:cubicBezTo>
                    <a:pt x="9150" y="5059"/>
                    <a:pt x="8864" y="5726"/>
                    <a:pt x="8769" y="6012"/>
                  </a:cubicBezTo>
                  <a:cubicBezTo>
                    <a:pt x="8633" y="6281"/>
                    <a:pt x="8633" y="6599"/>
                    <a:pt x="8769" y="6869"/>
                  </a:cubicBezTo>
                  <a:cubicBezTo>
                    <a:pt x="8735" y="7122"/>
                    <a:pt x="8735" y="7378"/>
                    <a:pt x="8769" y="7631"/>
                  </a:cubicBezTo>
                  <a:lnTo>
                    <a:pt x="8769" y="7631"/>
                  </a:lnTo>
                  <a:cubicBezTo>
                    <a:pt x="8769" y="7631"/>
                    <a:pt x="8769" y="8107"/>
                    <a:pt x="8769" y="8298"/>
                  </a:cubicBezTo>
                  <a:cubicBezTo>
                    <a:pt x="8769" y="8488"/>
                    <a:pt x="8769" y="8298"/>
                    <a:pt x="8197" y="8774"/>
                  </a:cubicBezTo>
                  <a:lnTo>
                    <a:pt x="4673" y="10774"/>
                  </a:lnTo>
                  <a:lnTo>
                    <a:pt x="4006" y="10774"/>
                  </a:lnTo>
                  <a:lnTo>
                    <a:pt x="3340" y="10774"/>
                  </a:lnTo>
                  <a:cubicBezTo>
                    <a:pt x="2483" y="10263"/>
                    <a:pt x="1711" y="9620"/>
                    <a:pt x="1054" y="8869"/>
                  </a:cubicBezTo>
                  <a:cubicBezTo>
                    <a:pt x="514" y="8210"/>
                    <a:pt x="153" y="7423"/>
                    <a:pt x="6" y="6583"/>
                  </a:cubicBezTo>
                  <a:cubicBezTo>
                    <a:pt x="-42" y="5708"/>
                    <a:pt x="191" y="4839"/>
                    <a:pt x="673" y="4107"/>
                  </a:cubicBezTo>
                  <a:cubicBezTo>
                    <a:pt x="1393" y="3106"/>
                    <a:pt x="2340" y="2290"/>
                    <a:pt x="3435" y="1725"/>
                  </a:cubicBezTo>
                  <a:cubicBezTo>
                    <a:pt x="4671" y="969"/>
                    <a:pt x="6022" y="422"/>
                    <a:pt x="7436" y="106"/>
                  </a:cubicBezTo>
                  <a:cubicBezTo>
                    <a:pt x="8830" y="-35"/>
                    <a:pt x="10234" y="-35"/>
                    <a:pt x="11627" y="106"/>
                  </a:cubicBezTo>
                  <a:cubicBezTo>
                    <a:pt x="12946" y="149"/>
                    <a:pt x="14256" y="341"/>
                    <a:pt x="15532" y="677"/>
                  </a:cubicBezTo>
                  <a:cubicBezTo>
                    <a:pt x="16913" y="968"/>
                    <a:pt x="18255" y="1415"/>
                    <a:pt x="19533" y="201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9" name="Freeform: Shape 950"/>
            <p:cNvSpPr/>
            <p:nvPr/>
          </p:nvSpPr>
          <p:spPr>
            <a:xfrm>
              <a:off x="3534120" y="5738760"/>
              <a:ext cx="37080" cy="212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31002" h="17802">
                  <a:moveTo>
                    <a:pt x="3643" y="1888"/>
                  </a:moveTo>
                  <a:cubicBezTo>
                    <a:pt x="4988" y="1058"/>
                    <a:pt x="6472" y="477"/>
                    <a:pt x="8024" y="174"/>
                  </a:cubicBezTo>
                  <a:cubicBezTo>
                    <a:pt x="9507" y="-58"/>
                    <a:pt x="11017" y="-58"/>
                    <a:pt x="12501" y="174"/>
                  </a:cubicBezTo>
                  <a:cubicBezTo>
                    <a:pt x="13983" y="281"/>
                    <a:pt x="15451" y="536"/>
                    <a:pt x="16882" y="936"/>
                  </a:cubicBezTo>
                  <a:cubicBezTo>
                    <a:pt x="18245" y="1401"/>
                    <a:pt x="19580" y="1942"/>
                    <a:pt x="20883" y="2555"/>
                  </a:cubicBezTo>
                  <a:lnTo>
                    <a:pt x="23931" y="4270"/>
                  </a:lnTo>
                  <a:lnTo>
                    <a:pt x="26788" y="5984"/>
                  </a:lnTo>
                  <a:cubicBezTo>
                    <a:pt x="27812" y="6653"/>
                    <a:pt x="28769" y="7418"/>
                    <a:pt x="29646" y="8270"/>
                  </a:cubicBezTo>
                  <a:cubicBezTo>
                    <a:pt x="30307" y="8996"/>
                    <a:pt x="30767" y="9883"/>
                    <a:pt x="30980" y="10842"/>
                  </a:cubicBezTo>
                  <a:cubicBezTo>
                    <a:pt x="31082" y="11752"/>
                    <a:pt x="30844" y="12668"/>
                    <a:pt x="30313" y="13413"/>
                  </a:cubicBezTo>
                  <a:cubicBezTo>
                    <a:pt x="29554" y="14499"/>
                    <a:pt x="28540" y="15382"/>
                    <a:pt x="27360" y="15985"/>
                  </a:cubicBezTo>
                  <a:cubicBezTo>
                    <a:pt x="26014" y="16815"/>
                    <a:pt x="24530" y="17396"/>
                    <a:pt x="22979" y="17699"/>
                  </a:cubicBezTo>
                  <a:cubicBezTo>
                    <a:pt x="21489" y="17837"/>
                    <a:pt x="19991" y="17837"/>
                    <a:pt x="18502" y="17699"/>
                  </a:cubicBezTo>
                  <a:cubicBezTo>
                    <a:pt x="17010" y="17607"/>
                    <a:pt x="15537" y="17319"/>
                    <a:pt x="14120" y="16842"/>
                  </a:cubicBezTo>
                  <a:cubicBezTo>
                    <a:pt x="12728" y="16460"/>
                    <a:pt x="11386" y="15917"/>
                    <a:pt x="10120" y="15223"/>
                  </a:cubicBezTo>
                  <a:lnTo>
                    <a:pt x="7167" y="13604"/>
                  </a:lnTo>
                  <a:lnTo>
                    <a:pt x="4214" y="11890"/>
                  </a:lnTo>
                  <a:cubicBezTo>
                    <a:pt x="3164" y="11221"/>
                    <a:pt x="2204" y="10421"/>
                    <a:pt x="1357" y="9508"/>
                  </a:cubicBezTo>
                  <a:cubicBezTo>
                    <a:pt x="678" y="8832"/>
                    <a:pt x="214" y="7971"/>
                    <a:pt x="23" y="7032"/>
                  </a:cubicBezTo>
                  <a:cubicBezTo>
                    <a:pt x="-79" y="6122"/>
                    <a:pt x="158" y="5206"/>
                    <a:pt x="690" y="4460"/>
                  </a:cubicBezTo>
                  <a:cubicBezTo>
                    <a:pt x="1395" y="3327"/>
                    <a:pt x="2423" y="2431"/>
                    <a:pt x="3643" y="1888"/>
                  </a:cubicBezTo>
                  <a:close/>
                  <a:moveTo>
                    <a:pt x="21359" y="8556"/>
                  </a:moveTo>
                  <a:lnTo>
                    <a:pt x="15835" y="5317"/>
                  </a:lnTo>
                  <a:lnTo>
                    <a:pt x="14025" y="4555"/>
                  </a:lnTo>
                  <a:lnTo>
                    <a:pt x="12310" y="4555"/>
                  </a:lnTo>
                  <a:lnTo>
                    <a:pt x="10596" y="4555"/>
                  </a:lnTo>
                  <a:cubicBezTo>
                    <a:pt x="9983" y="4651"/>
                    <a:pt x="9398" y="4878"/>
                    <a:pt x="8881" y="5222"/>
                  </a:cubicBezTo>
                  <a:cubicBezTo>
                    <a:pt x="8428" y="5441"/>
                    <a:pt x="8035" y="5768"/>
                    <a:pt x="7738" y="6175"/>
                  </a:cubicBezTo>
                  <a:cubicBezTo>
                    <a:pt x="7595" y="6509"/>
                    <a:pt x="7595" y="6888"/>
                    <a:pt x="7738" y="7222"/>
                  </a:cubicBezTo>
                  <a:cubicBezTo>
                    <a:pt x="7893" y="7582"/>
                    <a:pt x="8120" y="7906"/>
                    <a:pt x="8405" y="8175"/>
                  </a:cubicBezTo>
                  <a:lnTo>
                    <a:pt x="9739" y="9223"/>
                  </a:lnTo>
                  <a:lnTo>
                    <a:pt x="15358" y="12366"/>
                  </a:lnTo>
                  <a:lnTo>
                    <a:pt x="16978" y="13128"/>
                  </a:lnTo>
                  <a:cubicBezTo>
                    <a:pt x="17546" y="13217"/>
                    <a:pt x="18124" y="13217"/>
                    <a:pt x="18692" y="13128"/>
                  </a:cubicBezTo>
                  <a:lnTo>
                    <a:pt x="20502" y="13128"/>
                  </a:lnTo>
                  <a:cubicBezTo>
                    <a:pt x="21103" y="12989"/>
                    <a:pt x="21680" y="12765"/>
                    <a:pt x="22216" y="12461"/>
                  </a:cubicBezTo>
                  <a:cubicBezTo>
                    <a:pt x="22679" y="12213"/>
                    <a:pt x="23072" y="11853"/>
                    <a:pt x="23359" y="11413"/>
                  </a:cubicBezTo>
                  <a:cubicBezTo>
                    <a:pt x="23498" y="11111"/>
                    <a:pt x="23498" y="10763"/>
                    <a:pt x="23359" y="10461"/>
                  </a:cubicBezTo>
                  <a:cubicBezTo>
                    <a:pt x="23207" y="10072"/>
                    <a:pt x="22980" y="9716"/>
                    <a:pt x="22693" y="941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0" name="Freeform: Shape 951"/>
            <p:cNvSpPr/>
            <p:nvPr/>
          </p:nvSpPr>
          <p:spPr>
            <a:xfrm>
              <a:off x="3559680" y="5727240"/>
              <a:ext cx="33120" cy="176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27717" h="14954">
                  <a:moveTo>
                    <a:pt x="857" y="9906"/>
                  </a:moveTo>
                  <a:lnTo>
                    <a:pt x="0" y="9906"/>
                  </a:lnTo>
                  <a:lnTo>
                    <a:pt x="762" y="3238"/>
                  </a:lnTo>
                  <a:cubicBezTo>
                    <a:pt x="723" y="3018"/>
                    <a:pt x="723" y="2792"/>
                    <a:pt x="762" y="2572"/>
                  </a:cubicBezTo>
                  <a:cubicBezTo>
                    <a:pt x="762" y="2572"/>
                    <a:pt x="762" y="2572"/>
                    <a:pt x="1238" y="2000"/>
                  </a:cubicBezTo>
                  <a:lnTo>
                    <a:pt x="4763" y="0"/>
                  </a:lnTo>
                  <a:lnTo>
                    <a:pt x="5524" y="0"/>
                  </a:lnTo>
                  <a:lnTo>
                    <a:pt x="6382" y="0"/>
                  </a:lnTo>
                  <a:lnTo>
                    <a:pt x="27718" y="12287"/>
                  </a:lnTo>
                  <a:cubicBezTo>
                    <a:pt x="27718" y="12287"/>
                    <a:pt x="27718" y="12287"/>
                    <a:pt x="27718" y="12763"/>
                  </a:cubicBezTo>
                  <a:lnTo>
                    <a:pt x="24003" y="14954"/>
                  </a:lnTo>
                  <a:lnTo>
                    <a:pt x="23146" y="14954"/>
                  </a:lnTo>
                  <a:lnTo>
                    <a:pt x="22288" y="14954"/>
                  </a:lnTo>
                  <a:lnTo>
                    <a:pt x="7906" y="6668"/>
                  </a:lnTo>
                  <a:lnTo>
                    <a:pt x="7429" y="10287"/>
                  </a:lnTo>
                  <a:cubicBezTo>
                    <a:pt x="7515" y="10434"/>
                    <a:pt x="7515" y="10616"/>
                    <a:pt x="7429" y="10763"/>
                  </a:cubicBezTo>
                  <a:lnTo>
                    <a:pt x="6572" y="10763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7000" bIns="-27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1" name="Freeform: Shape 952"/>
            <p:cNvSpPr/>
            <p:nvPr/>
          </p:nvSpPr>
          <p:spPr>
            <a:xfrm>
              <a:off x="3570840" y="5714640"/>
              <a:ext cx="36360" cy="234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30226" h="19502">
                  <a:moveTo>
                    <a:pt x="24162" y="18764"/>
                  </a:moveTo>
                  <a:lnTo>
                    <a:pt x="24162" y="18764"/>
                  </a:lnTo>
                  <a:lnTo>
                    <a:pt x="13685" y="5620"/>
                  </a:lnTo>
                  <a:lnTo>
                    <a:pt x="5207" y="10478"/>
                  </a:lnTo>
                  <a:lnTo>
                    <a:pt x="4350" y="10478"/>
                  </a:lnTo>
                  <a:lnTo>
                    <a:pt x="3493" y="10478"/>
                  </a:lnTo>
                  <a:lnTo>
                    <a:pt x="64" y="8382"/>
                  </a:lnTo>
                  <a:cubicBezTo>
                    <a:pt x="-21" y="8235"/>
                    <a:pt x="-21" y="8053"/>
                    <a:pt x="64" y="7906"/>
                  </a:cubicBezTo>
                  <a:lnTo>
                    <a:pt x="13780" y="0"/>
                  </a:lnTo>
                  <a:lnTo>
                    <a:pt x="14542" y="0"/>
                  </a:lnTo>
                  <a:lnTo>
                    <a:pt x="15399" y="0"/>
                  </a:lnTo>
                  <a:lnTo>
                    <a:pt x="18542" y="1810"/>
                  </a:lnTo>
                  <a:cubicBezTo>
                    <a:pt x="19016" y="2127"/>
                    <a:pt x="19407" y="2551"/>
                    <a:pt x="19685" y="3048"/>
                  </a:cubicBezTo>
                  <a:lnTo>
                    <a:pt x="30163" y="16193"/>
                  </a:lnTo>
                  <a:cubicBezTo>
                    <a:pt x="30163" y="16193"/>
                    <a:pt x="30163" y="16193"/>
                    <a:pt x="30163" y="16669"/>
                  </a:cubicBezTo>
                  <a:cubicBezTo>
                    <a:pt x="30248" y="16816"/>
                    <a:pt x="30248" y="16998"/>
                    <a:pt x="30163" y="17145"/>
                  </a:cubicBezTo>
                  <a:lnTo>
                    <a:pt x="26162" y="19431"/>
                  </a:lnTo>
                  <a:cubicBezTo>
                    <a:pt x="25917" y="19527"/>
                    <a:pt x="25645" y="19527"/>
                    <a:pt x="25400" y="1943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2" name="Freeform: Shape 953"/>
            <p:cNvSpPr/>
            <p:nvPr/>
          </p:nvSpPr>
          <p:spPr>
            <a:xfrm>
              <a:off x="3827160" y="5568840"/>
              <a:ext cx="41760" cy="2376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34660" h="19989">
                  <a:moveTo>
                    <a:pt x="18880" y="2106"/>
                  </a:moveTo>
                  <a:lnTo>
                    <a:pt x="20595" y="3249"/>
                  </a:lnTo>
                  <a:cubicBezTo>
                    <a:pt x="21051" y="3623"/>
                    <a:pt x="21438" y="4074"/>
                    <a:pt x="21738" y="4583"/>
                  </a:cubicBezTo>
                  <a:cubicBezTo>
                    <a:pt x="22027" y="5082"/>
                    <a:pt x="22221" y="5631"/>
                    <a:pt x="22309" y="6202"/>
                  </a:cubicBezTo>
                  <a:cubicBezTo>
                    <a:pt x="22405" y="6833"/>
                    <a:pt x="22405" y="7475"/>
                    <a:pt x="22309" y="8107"/>
                  </a:cubicBezTo>
                  <a:lnTo>
                    <a:pt x="21833" y="12393"/>
                  </a:lnTo>
                  <a:lnTo>
                    <a:pt x="28977" y="8297"/>
                  </a:lnTo>
                  <a:lnTo>
                    <a:pt x="29834" y="8297"/>
                  </a:lnTo>
                  <a:cubicBezTo>
                    <a:pt x="30114" y="8215"/>
                    <a:pt x="30411" y="8215"/>
                    <a:pt x="30691" y="8297"/>
                  </a:cubicBezTo>
                  <a:lnTo>
                    <a:pt x="34121" y="10297"/>
                  </a:lnTo>
                  <a:cubicBezTo>
                    <a:pt x="34345" y="10373"/>
                    <a:pt x="34520" y="10549"/>
                    <a:pt x="34597" y="10773"/>
                  </a:cubicBezTo>
                  <a:cubicBezTo>
                    <a:pt x="34682" y="10921"/>
                    <a:pt x="34682" y="11102"/>
                    <a:pt x="34597" y="11250"/>
                  </a:cubicBezTo>
                  <a:lnTo>
                    <a:pt x="19452" y="19918"/>
                  </a:lnTo>
                  <a:cubicBezTo>
                    <a:pt x="19207" y="20013"/>
                    <a:pt x="18935" y="20013"/>
                    <a:pt x="18690" y="19918"/>
                  </a:cubicBezTo>
                  <a:lnTo>
                    <a:pt x="17833" y="19918"/>
                  </a:lnTo>
                  <a:lnTo>
                    <a:pt x="14975" y="18203"/>
                  </a:lnTo>
                  <a:cubicBezTo>
                    <a:pt x="14636" y="18060"/>
                    <a:pt x="14340" y="17830"/>
                    <a:pt x="14118" y="17536"/>
                  </a:cubicBezTo>
                  <a:cubicBezTo>
                    <a:pt x="13965" y="17271"/>
                    <a:pt x="13965" y="16944"/>
                    <a:pt x="14118" y="16679"/>
                  </a:cubicBezTo>
                  <a:lnTo>
                    <a:pt x="15642" y="7154"/>
                  </a:lnTo>
                  <a:cubicBezTo>
                    <a:pt x="15913" y="6648"/>
                    <a:pt x="15913" y="6041"/>
                    <a:pt x="15642" y="5535"/>
                  </a:cubicBezTo>
                  <a:cubicBezTo>
                    <a:pt x="15340" y="5169"/>
                    <a:pt x="14987" y="4848"/>
                    <a:pt x="14594" y="4582"/>
                  </a:cubicBezTo>
                  <a:lnTo>
                    <a:pt x="13832" y="4583"/>
                  </a:lnTo>
                  <a:lnTo>
                    <a:pt x="12689" y="4583"/>
                  </a:lnTo>
                  <a:lnTo>
                    <a:pt x="11261" y="4583"/>
                  </a:lnTo>
                  <a:cubicBezTo>
                    <a:pt x="10693" y="4622"/>
                    <a:pt x="10140" y="4784"/>
                    <a:pt x="9641" y="5059"/>
                  </a:cubicBezTo>
                  <a:cubicBezTo>
                    <a:pt x="9276" y="5325"/>
                    <a:pt x="8955" y="5646"/>
                    <a:pt x="8689" y="6011"/>
                  </a:cubicBezTo>
                  <a:cubicBezTo>
                    <a:pt x="8651" y="6296"/>
                    <a:pt x="8651" y="6584"/>
                    <a:pt x="8689" y="6868"/>
                  </a:cubicBezTo>
                  <a:cubicBezTo>
                    <a:pt x="8660" y="7122"/>
                    <a:pt x="8660" y="7377"/>
                    <a:pt x="8689" y="7630"/>
                  </a:cubicBezTo>
                  <a:lnTo>
                    <a:pt x="8689" y="7630"/>
                  </a:lnTo>
                  <a:cubicBezTo>
                    <a:pt x="8689" y="7630"/>
                    <a:pt x="8689" y="8107"/>
                    <a:pt x="8689" y="8297"/>
                  </a:cubicBezTo>
                  <a:cubicBezTo>
                    <a:pt x="8689" y="8488"/>
                    <a:pt x="8689" y="8297"/>
                    <a:pt x="8117" y="8774"/>
                  </a:cubicBezTo>
                  <a:lnTo>
                    <a:pt x="4593" y="10774"/>
                  </a:lnTo>
                  <a:lnTo>
                    <a:pt x="3926" y="10774"/>
                  </a:lnTo>
                  <a:lnTo>
                    <a:pt x="3260" y="10774"/>
                  </a:lnTo>
                  <a:cubicBezTo>
                    <a:pt x="2437" y="10215"/>
                    <a:pt x="1671" y="9577"/>
                    <a:pt x="974" y="8869"/>
                  </a:cubicBezTo>
                  <a:cubicBezTo>
                    <a:pt x="460" y="8204"/>
                    <a:pt x="132" y="7415"/>
                    <a:pt x="21" y="6583"/>
                  </a:cubicBezTo>
                  <a:cubicBezTo>
                    <a:pt x="-76" y="5703"/>
                    <a:pt x="162" y="4819"/>
                    <a:pt x="688" y="4106"/>
                  </a:cubicBezTo>
                  <a:cubicBezTo>
                    <a:pt x="1384" y="3084"/>
                    <a:pt x="2336" y="2263"/>
                    <a:pt x="3450" y="1725"/>
                  </a:cubicBezTo>
                  <a:cubicBezTo>
                    <a:pt x="4697" y="991"/>
                    <a:pt x="6045" y="445"/>
                    <a:pt x="7451" y="106"/>
                  </a:cubicBezTo>
                  <a:cubicBezTo>
                    <a:pt x="8812" y="-35"/>
                    <a:pt x="10185" y="-35"/>
                    <a:pt x="11547" y="106"/>
                  </a:cubicBezTo>
                  <a:cubicBezTo>
                    <a:pt x="12869" y="101"/>
                    <a:pt x="14186" y="294"/>
                    <a:pt x="15452" y="677"/>
                  </a:cubicBezTo>
                  <a:cubicBezTo>
                    <a:pt x="16652" y="1002"/>
                    <a:pt x="17805" y="1482"/>
                    <a:pt x="18881" y="210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3" name="Freeform: Shape 954"/>
            <p:cNvSpPr/>
            <p:nvPr/>
          </p:nvSpPr>
          <p:spPr>
            <a:xfrm>
              <a:off x="3850560" y="5555520"/>
              <a:ext cx="37080" cy="212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30990" h="17779">
                  <a:moveTo>
                    <a:pt x="3589" y="1859"/>
                  </a:moveTo>
                  <a:cubicBezTo>
                    <a:pt x="4968" y="1027"/>
                    <a:pt x="6484" y="447"/>
                    <a:pt x="8066" y="144"/>
                  </a:cubicBezTo>
                  <a:cubicBezTo>
                    <a:pt x="9552" y="-48"/>
                    <a:pt x="11057" y="-48"/>
                    <a:pt x="12543" y="144"/>
                  </a:cubicBezTo>
                  <a:cubicBezTo>
                    <a:pt x="14025" y="251"/>
                    <a:pt x="15493" y="506"/>
                    <a:pt x="16924" y="906"/>
                  </a:cubicBezTo>
                  <a:cubicBezTo>
                    <a:pt x="18287" y="1371"/>
                    <a:pt x="19622" y="1912"/>
                    <a:pt x="20925" y="2526"/>
                  </a:cubicBezTo>
                  <a:lnTo>
                    <a:pt x="23973" y="4240"/>
                  </a:lnTo>
                  <a:lnTo>
                    <a:pt x="26830" y="5955"/>
                  </a:lnTo>
                  <a:cubicBezTo>
                    <a:pt x="27808" y="6645"/>
                    <a:pt x="28731" y="7410"/>
                    <a:pt x="29593" y="8241"/>
                  </a:cubicBezTo>
                  <a:cubicBezTo>
                    <a:pt x="30293" y="8939"/>
                    <a:pt x="30759" y="9837"/>
                    <a:pt x="30926" y="10812"/>
                  </a:cubicBezTo>
                  <a:cubicBezTo>
                    <a:pt x="31109" y="11712"/>
                    <a:pt x="30901" y="12646"/>
                    <a:pt x="30355" y="13384"/>
                  </a:cubicBezTo>
                  <a:cubicBezTo>
                    <a:pt x="29559" y="14436"/>
                    <a:pt x="28554" y="15312"/>
                    <a:pt x="27402" y="15956"/>
                  </a:cubicBezTo>
                  <a:cubicBezTo>
                    <a:pt x="26023" y="16787"/>
                    <a:pt x="24507" y="17368"/>
                    <a:pt x="22925" y="17670"/>
                  </a:cubicBezTo>
                  <a:cubicBezTo>
                    <a:pt x="21437" y="17815"/>
                    <a:pt x="19937" y="17815"/>
                    <a:pt x="18448" y="17670"/>
                  </a:cubicBezTo>
                  <a:cubicBezTo>
                    <a:pt x="16957" y="17578"/>
                    <a:pt x="15484" y="17289"/>
                    <a:pt x="14067" y="16813"/>
                  </a:cubicBezTo>
                  <a:cubicBezTo>
                    <a:pt x="12675" y="16431"/>
                    <a:pt x="11332" y="15888"/>
                    <a:pt x="10066" y="15193"/>
                  </a:cubicBezTo>
                  <a:lnTo>
                    <a:pt x="7113" y="13575"/>
                  </a:lnTo>
                  <a:lnTo>
                    <a:pt x="4161" y="11860"/>
                  </a:lnTo>
                  <a:cubicBezTo>
                    <a:pt x="3158" y="11167"/>
                    <a:pt x="2232" y="10369"/>
                    <a:pt x="1398" y="9479"/>
                  </a:cubicBezTo>
                  <a:cubicBezTo>
                    <a:pt x="688" y="8827"/>
                    <a:pt x="218" y="7954"/>
                    <a:pt x="65" y="7002"/>
                  </a:cubicBezTo>
                  <a:cubicBezTo>
                    <a:pt x="-118" y="6103"/>
                    <a:pt x="90" y="5168"/>
                    <a:pt x="636" y="4431"/>
                  </a:cubicBezTo>
                  <a:cubicBezTo>
                    <a:pt x="1369" y="3322"/>
                    <a:pt x="2390" y="2433"/>
                    <a:pt x="3589" y="1859"/>
                  </a:cubicBezTo>
                  <a:close/>
                  <a:moveTo>
                    <a:pt x="21306" y="8526"/>
                  </a:moveTo>
                  <a:lnTo>
                    <a:pt x="15781" y="5288"/>
                  </a:lnTo>
                  <a:lnTo>
                    <a:pt x="14067" y="4621"/>
                  </a:lnTo>
                  <a:cubicBezTo>
                    <a:pt x="13523" y="4375"/>
                    <a:pt x="12945" y="4215"/>
                    <a:pt x="12352" y="4145"/>
                  </a:cubicBezTo>
                  <a:lnTo>
                    <a:pt x="10638" y="4145"/>
                  </a:lnTo>
                  <a:cubicBezTo>
                    <a:pt x="10020" y="4224"/>
                    <a:pt x="9432" y="4453"/>
                    <a:pt x="8923" y="4812"/>
                  </a:cubicBezTo>
                  <a:cubicBezTo>
                    <a:pt x="8470" y="5030"/>
                    <a:pt x="8077" y="5357"/>
                    <a:pt x="7781" y="5764"/>
                  </a:cubicBezTo>
                  <a:cubicBezTo>
                    <a:pt x="7593" y="6088"/>
                    <a:pt x="7593" y="6488"/>
                    <a:pt x="7781" y="6812"/>
                  </a:cubicBezTo>
                  <a:cubicBezTo>
                    <a:pt x="7898" y="7191"/>
                    <a:pt x="8131" y="7524"/>
                    <a:pt x="8447" y="7764"/>
                  </a:cubicBezTo>
                  <a:cubicBezTo>
                    <a:pt x="8834" y="8181"/>
                    <a:pt x="9284" y="8535"/>
                    <a:pt x="9781" y="8812"/>
                  </a:cubicBezTo>
                  <a:lnTo>
                    <a:pt x="15305" y="11956"/>
                  </a:lnTo>
                  <a:lnTo>
                    <a:pt x="17019" y="12717"/>
                  </a:lnTo>
                  <a:cubicBezTo>
                    <a:pt x="17587" y="12807"/>
                    <a:pt x="18166" y="12807"/>
                    <a:pt x="18734" y="12717"/>
                  </a:cubicBezTo>
                  <a:lnTo>
                    <a:pt x="20449" y="12717"/>
                  </a:lnTo>
                  <a:cubicBezTo>
                    <a:pt x="21049" y="12579"/>
                    <a:pt x="21627" y="12355"/>
                    <a:pt x="22163" y="12051"/>
                  </a:cubicBezTo>
                  <a:cubicBezTo>
                    <a:pt x="22626" y="11802"/>
                    <a:pt x="23019" y="11442"/>
                    <a:pt x="23306" y="11003"/>
                  </a:cubicBezTo>
                  <a:cubicBezTo>
                    <a:pt x="23396" y="10692"/>
                    <a:pt x="23396" y="10362"/>
                    <a:pt x="23306" y="10050"/>
                  </a:cubicBezTo>
                  <a:cubicBezTo>
                    <a:pt x="23117" y="9658"/>
                    <a:pt x="22859" y="9303"/>
                    <a:pt x="22544" y="900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4" name="Freeform: Shape 955"/>
            <p:cNvSpPr/>
            <p:nvPr/>
          </p:nvSpPr>
          <p:spPr>
            <a:xfrm>
              <a:off x="3875760" y="5543280"/>
              <a:ext cx="33840" cy="1836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8226" h="15514">
                  <a:moveTo>
                    <a:pt x="826" y="10466"/>
                  </a:moveTo>
                  <a:lnTo>
                    <a:pt x="64" y="10466"/>
                  </a:lnTo>
                  <a:cubicBezTo>
                    <a:pt x="-21" y="10319"/>
                    <a:pt x="-21" y="10137"/>
                    <a:pt x="64" y="9990"/>
                  </a:cubicBezTo>
                  <a:lnTo>
                    <a:pt x="731" y="3322"/>
                  </a:lnTo>
                  <a:cubicBezTo>
                    <a:pt x="731" y="3322"/>
                    <a:pt x="731" y="3322"/>
                    <a:pt x="731" y="2655"/>
                  </a:cubicBezTo>
                  <a:cubicBezTo>
                    <a:pt x="827" y="2421"/>
                    <a:pt x="993" y="2221"/>
                    <a:pt x="1207" y="2084"/>
                  </a:cubicBezTo>
                  <a:lnTo>
                    <a:pt x="4731" y="83"/>
                  </a:lnTo>
                  <a:lnTo>
                    <a:pt x="5493" y="83"/>
                  </a:lnTo>
                  <a:cubicBezTo>
                    <a:pt x="5768" y="-28"/>
                    <a:pt x="6075" y="-28"/>
                    <a:pt x="6350" y="83"/>
                  </a:cubicBezTo>
                  <a:lnTo>
                    <a:pt x="27686" y="12371"/>
                  </a:lnTo>
                  <a:lnTo>
                    <a:pt x="28162" y="12847"/>
                  </a:lnTo>
                  <a:cubicBezTo>
                    <a:pt x="28248" y="12995"/>
                    <a:pt x="28248" y="13176"/>
                    <a:pt x="28162" y="13323"/>
                  </a:cubicBezTo>
                  <a:lnTo>
                    <a:pt x="24353" y="15514"/>
                  </a:lnTo>
                  <a:lnTo>
                    <a:pt x="23591" y="15514"/>
                  </a:lnTo>
                  <a:cubicBezTo>
                    <a:pt x="23591" y="15514"/>
                    <a:pt x="22924" y="15514"/>
                    <a:pt x="22733" y="15514"/>
                  </a:cubicBezTo>
                  <a:lnTo>
                    <a:pt x="8255" y="7227"/>
                  </a:lnTo>
                  <a:lnTo>
                    <a:pt x="8255" y="10847"/>
                  </a:lnTo>
                  <a:cubicBezTo>
                    <a:pt x="8314" y="11000"/>
                    <a:pt x="8314" y="11170"/>
                    <a:pt x="8255" y="11323"/>
                  </a:cubicBezTo>
                  <a:lnTo>
                    <a:pt x="6541" y="11323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6280" bIns="-26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5" name="Freeform: Shape 956"/>
            <p:cNvSpPr/>
            <p:nvPr/>
          </p:nvSpPr>
          <p:spPr>
            <a:xfrm>
              <a:off x="3891600" y="5531400"/>
              <a:ext cx="37800" cy="2088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31489" h="17681">
                  <a:moveTo>
                    <a:pt x="2877" y="11059"/>
                  </a:moveTo>
                  <a:cubicBezTo>
                    <a:pt x="1949" y="10566"/>
                    <a:pt x="1162" y="9845"/>
                    <a:pt x="591" y="8963"/>
                  </a:cubicBezTo>
                  <a:cubicBezTo>
                    <a:pt x="136" y="8293"/>
                    <a:pt x="-66" y="7483"/>
                    <a:pt x="19" y="6678"/>
                  </a:cubicBezTo>
                  <a:cubicBezTo>
                    <a:pt x="158" y="5789"/>
                    <a:pt x="555" y="4960"/>
                    <a:pt x="1162" y="4296"/>
                  </a:cubicBezTo>
                  <a:cubicBezTo>
                    <a:pt x="1862" y="3461"/>
                    <a:pt x="2699" y="2753"/>
                    <a:pt x="3639" y="2201"/>
                  </a:cubicBezTo>
                  <a:cubicBezTo>
                    <a:pt x="4797" y="1611"/>
                    <a:pt x="6009" y="1132"/>
                    <a:pt x="7258" y="772"/>
                  </a:cubicBezTo>
                  <a:cubicBezTo>
                    <a:pt x="8595" y="402"/>
                    <a:pt x="9969" y="178"/>
                    <a:pt x="11354" y="105"/>
                  </a:cubicBezTo>
                  <a:cubicBezTo>
                    <a:pt x="12684" y="-35"/>
                    <a:pt x="14025" y="-35"/>
                    <a:pt x="15355" y="105"/>
                  </a:cubicBezTo>
                  <a:cubicBezTo>
                    <a:pt x="16630" y="332"/>
                    <a:pt x="17856" y="784"/>
                    <a:pt x="18974" y="1439"/>
                  </a:cubicBezTo>
                  <a:cubicBezTo>
                    <a:pt x="19735" y="1851"/>
                    <a:pt x="20413" y="2400"/>
                    <a:pt x="20974" y="3058"/>
                  </a:cubicBezTo>
                  <a:cubicBezTo>
                    <a:pt x="21429" y="3566"/>
                    <a:pt x="21727" y="4195"/>
                    <a:pt x="21831" y="4868"/>
                  </a:cubicBezTo>
                  <a:cubicBezTo>
                    <a:pt x="23033" y="4722"/>
                    <a:pt x="24249" y="4722"/>
                    <a:pt x="25451" y="4868"/>
                  </a:cubicBezTo>
                  <a:cubicBezTo>
                    <a:pt x="26580" y="5138"/>
                    <a:pt x="27669" y="5554"/>
                    <a:pt x="28689" y="6106"/>
                  </a:cubicBezTo>
                  <a:cubicBezTo>
                    <a:pt x="29598" y="6626"/>
                    <a:pt x="30379" y="7342"/>
                    <a:pt x="30975" y="8202"/>
                  </a:cubicBezTo>
                  <a:cubicBezTo>
                    <a:pt x="31404" y="8917"/>
                    <a:pt x="31572" y="9758"/>
                    <a:pt x="31452" y="10583"/>
                  </a:cubicBezTo>
                  <a:cubicBezTo>
                    <a:pt x="31276" y="11479"/>
                    <a:pt x="30846" y="12306"/>
                    <a:pt x="30213" y="12964"/>
                  </a:cubicBezTo>
                  <a:cubicBezTo>
                    <a:pt x="29446" y="13894"/>
                    <a:pt x="28508" y="14670"/>
                    <a:pt x="27451" y="15250"/>
                  </a:cubicBezTo>
                  <a:cubicBezTo>
                    <a:pt x="26232" y="15904"/>
                    <a:pt x="24957" y="16446"/>
                    <a:pt x="23641" y="16870"/>
                  </a:cubicBezTo>
                  <a:cubicBezTo>
                    <a:pt x="22270" y="17231"/>
                    <a:pt x="20866" y="17454"/>
                    <a:pt x="19450" y="17537"/>
                  </a:cubicBezTo>
                  <a:cubicBezTo>
                    <a:pt x="18092" y="17729"/>
                    <a:pt x="16713" y="17729"/>
                    <a:pt x="15354" y="17537"/>
                  </a:cubicBezTo>
                  <a:cubicBezTo>
                    <a:pt x="14090" y="17267"/>
                    <a:pt x="12871" y="16818"/>
                    <a:pt x="11735" y="16203"/>
                  </a:cubicBezTo>
                  <a:cubicBezTo>
                    <a:pt x="10866" y="15747"/>
                    <a:pt x="10116" y="15095"/>
                    <a:pt x="9544" y="14298"/>
                  </a:cubicBezTo>
                  <a:cubicBezTo>
                    <a:pt x="9111" y="13721"/>
                    <a:pt x="8877" y="13019"/>
                    <a:pt x="8877" y="12298"/>
                  </a:cubicBezTo>
                  <a:lnTo>
                    <a:pt x="5734" y="11821"/>
                  </a:lnTo>
                  <a:cubicBezTo>
                    <a:pt x="4751" y="11698"/>
                    <a:pt x="3790" y="11442"/>
                    <a:pt x="2877" y="11059"/>
                  </a:cubicBezTo>
                  <a:close/>
                  <a:moveTo>
                    <a:pt x="8115" y="8011"/>
                  </a:moveTo>
                  <a:cubicBezTo>
                    <a:pt x="8853" y="8377"/>
                    <a:pt x="9675" y="8541"/>
                    <a:pt x="10496" y="8487"/>
                  </a:cubicBezTo>
                  <a:cubicBezTo>
                    <a:pt x="11434" y="8456"/>
                    <a:pt x="12350" y="8194"/>
                    <a:pt x="13163" y="7725"/>
                  </a:cubicBezTo>
                  <a:cubicBezTo>
                    <a:pt x="13812" y="7441"/>
                    <a:pt x="14301" y="6882"/>
                    <a:pt x="14497" y="6201"/>
                  </a:cubicBezTo>
                  <a:cubicBezTo>
                    <a:pt x="14581" y="5583"/>
                    <a:pt x="14224" y="4990"/>
                    <a:pt x="13640" y="4772"/>
                  </a:cubicBezTo>
                  <a:cubicBezTo>
                    <a:pt x="12854" y="4611"/>
                    <a:pt x="12044" y="4611"/>
                    <a:pt x="11259" y="4772"/>
                  </a:cubicBezTo>
                  <a:cubicBezTo>
                    <a:pt x="10328" y="4847"/>
                    <a:pt x="9421" y="5106"/>
                    <a:pt x="8592" y="5534"/>
                  </a:cubicBezTo>
                  <a:cubicBezTo>
                    <a:pt x="7734" y="6106"/>
                    <a:pt x="7353" y="6582"/>
                    <a:pt x="7258" y="7154"/>
                  </a:cubicBezTo>
                  <a:cubicBezTo>
                    <a:pt x="7375" y="7508"/>
                    <a:pt x="7610" y="7810"/>
                    <a:pt x="7925" y="8011"/>
                  </a:cubicBezTo>
                  <a:close/>
                  <a:moveTo>
                    <a:pt x="17069" y="13631"/>
                  </a:moveTo>
                  <a:cubicBezTo>
                    <a:pt x="17789" y="14045"/>
                    <a:pt x="18626" y="14212"/>
                    <a:pt x="19450" y="14107"/>
                  </a:cubicBezTo>
                  <a:cubicBezTo>
                    <a:pt x="20528" y="14041"/>
                    <a:pt x="21574" y="13714"/>
                    <a:pt x="22498" y="13154"/>
                  </a:cubicBezTo>
                  <a:cubicBezTo>
                    <a:pt x="23546" y="12488"/>
                    <a:pt x="24117" y="11916"/>
                    <a:pt x="24212" y="11345"/>
                  </a:cubicBezTo>
                  <a:cubicBezTo>
                    <a:pt x="24308" y="10773"/>
                    <a:pt x="24212" y="10392"/>
                    <a:pt x="23451" y="10011"/>
                  </a:cubicBezTo>
                  <a:cubicBezTo>
                    <a:pt x="22730" y="9597"/>
                    <a:pt x="21894" y="9430"/>
                    <a:pt x="21069" y="9535"/>
                  </a:cubicBezTo>
                  <a:cubicBezTo>
                    <a:pt x="19991" y="9601"/>
                    <a:pt x="18945" y="9928"/>
                    <a:pt x="18021" y="10488"/>
                  </a:cubicBezTo>
                  <a:cubicBezTo>
                    <a:pt x="16974" y="11154"/>
                    <a:pt x="16402" y="11726"/>
                    <a:pt x="16307" y="12297"/>
                  </a:cubicBezTo>
                  <a:cubicBezTo>
                    <a:pt x="16211" y="12869"/>
                    <a:pt x="16211" y="13250"/>
                    <a:pt x="16878" y="1363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6" name="Freeform: Shape 957"/>
            <p:cNvSpPr/>
            <p:nvPr/>
          </p:nvSpPr>
          <p:spPr>
            <a:xfrm>
              <a:off x="4087800" y="5418720"/>
              <a:ext cx="41760" cy="2232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34772" h="18810">
                  <a:moveTo>
                    <a:pt x="19532" y="1380"/>
                  </a:moveTo>
                  <a:cubicBezTo>
                    <a:pt x="20144" y="1648"/>
                    <a:pt x="20695" y="2037"/>
                    <a:pt x="21152" y="2523"/>
                  </a:cubicBezTo>
                  <a:cubicBezTo>
                    <a:pt x="21659" y="2868"/>
                    <a:pt x="22083" y="3324"/>
                    <a:pt x="22390" y="3856"/>
                  </a:cubicBezTo>
                  <a:cubicBezTo>
                    <a:pt x="22678" y="4322"/>
                    <a:pt x="22873" y="4840"/>
                    <a:pt x="22962" y="5380"/>
                  </a:cubicBezTo>
                  <a:cubicBezTo>
                    <a:pt x="23057" y="6012"/>
                    <a:pt x="23057" y="6654"/>
                    <a:pt x="22962" y="7285"/>
                  </a:cubicBezTo>
                  <a:lnTo>
                    <a:pt x="22390" y="11667"/>
                  </a:lnTo>
                  <a:lnTo>
                    <a:pt x="29629" y="7476"/>
                  </a:lnTo>
                  <a:lnTo>
                    <a:pt x="30391" y="7476"/>
                  </a:lnTo>
                  <a:lnTo>
                    <a:pt x="31248" y="7476"/>
                  </a:lnTo>
                  <a:lnTo>
                    <a:pt x="34772" y="9476"/>
                  </a:lnTo>
                  <a:cubicBezTo>
                    <a:pt x="34772" y="9476"/>
                    <a:pt x="34772" y="9476"/>
                    <a:pt x="34772" y="10047"/>
                  </a:cubicBezTo>
                  <a:cubicBezTo>
                    <a:pt x="34772" y="10619"/>
                    <a:pt x="34772" y="10047"/>
                    <a:pt x="34772" y="10047"/>
                  </a:cubicBezTo>
                  <a:lnTo>
                    <a:pt x="19723" y="18810"/>
                  </a:lnTo>
                  <a:lnTo>
                    <a:pt x="18866" y="18810"/>
                  </a:lnTo>
                  <a:lnTo>
                    <a:pt x="18008" y="18810"/>
                  </a:lnTo>
                  <a:lnTo>
                    <a:pt x="15151" y="17191"/>
                  </a:lnTo>
                  <a:lnTo>
                    <a:pt x="14294" y="16429"/>
                  </a:lnTo>
                  <a:cubicBezTo>
                    <a:pt x="14141" y="16164"/>
                    <a:pt x="14141" y="15837"/>
                    <a:pt x="14294" y="15572"/>
                  </a:cubicBezTo>
                  <a:lnTo>
                    <a:pt x="15722" y="6618"/>
                  </a:lnTo>
                  <a:cubicBezTo>
                    <a:pt x="15935" y="6067"/>
                    <a:pt x="15935" y="5456"/>
                    <a:pt x="15722" y="4904"/>
                  </a:cubicBezTo>
                  <a:cubicBezTo>
                    <a:pt x="15430" y="4516"/>
                    <a:pt x="15034" y="4219"/>
                    <a:pt x="14580" y="4047"/>
                  </a:cubicBezTo>
                  <a:lnTo>
                    <a:pt x="13913" y="4047"/>
                  </a:lnTo>
                  <a:lnTo>
                    <a:pt x="12770" y="4047"/>
                  </a:lnTo>
                  <a:lnTo>
                    <a:pt x="11341" y="4047"/>
                  </a:lnTo>
                  <a:cubicBezTo>
                    <a:pt x="10775" y="4151"/>
                    <a:pt x="10228" y="4344"/>
                    <a:pt x="9722" y="4618"/>
                  </a:cubicBezTo>
                  <a:cubicBezTo>
                    <a:pt x="9293" y="4801"/>
                    <a:pt x="8952" y="5142"/>
                    <a:pt x="8769" y="5571"/>
                  </a:cubicBezTo>
                  <a:cubicBezTo>
                    <a:pt x="8633" y="5840"/>
                    <a:pt x="8633" y="6158"/>
                    <a:pt x="8769" y="6428"/>
                  </a:cubicBezTo>
                  <a:cubicBezTo>
                    <a:pt x="8720" y="6647"/>
                    <a:pt x="8720" y="6875"/>
                    <a:pt x="8769" y="7095"/>
                  </a:cubicBezTo>
                  <a:lnTo>
                    <a:pt x="8769" y="7571"/>
                  </a:lnTo>
                  <a:cubicBezTo>
                    <a:pt x="8769" y="7571"/>
                    <a:pt x="8769" y="8047"/>
                    <a:pt x="8769" y="8143"/>
                  </a:cubicBezTo>
                  <a:lnTo>
                    <a:pt x="8198" y="8714"/>
                  </a:lnTo>
                  <a:lnTo>
                    <a:pt x="4673" y="10714"/>
                  </a:lnTo>
                  <a:lnTo>
                    <a:pt x="4007" y="10714"/>
                  </a:lnTo>
                  <a:cubicBezTo>
                    <a:pt x="3796" y="10816"/>
                    <a:pt x="3550" y="10816"/>
                    <a:pt x="3340" y="10714"/>
                  </a:cubicBezTo>
                  <a:cubicBezTo>
                    <a:pt x="2440" y="10265"/>
                    <a:pt x="1658" y="9613"/>
                    <a:pt x="1054" y="8809"/>
                  </a:cubicBezTo>
                  <a:cubicBezTo>
                    <a:pt x="479" y="8172"/>
                    <a:pt x="113" y="7374"/>
                    <a:pt x="6" y="6523"/>
                  </a:cubicBezTo>
                  <a:cubicBezTo>
                    <a:pt x="-42" y="5677"/>
                    <a:pt x="192" y="4840"/>
                    <a:pt x="673" y="4142"/>
                  </a:cubicBezTo>
                  <a:cubicBezTo>
                    <a:pt x="1384" y="3109"/>
                    <a:pt x="2331" y="2260"/>
                    <a:pt x="3435" y="1665"/>
                  </a:cubicBezTo>
                  <a:cubicBezTo>
                    <a:pt x="4700" y="993"/>
                    <a:pt x="6044" y="481"/>
                    <a:pt x="7436" y="141"/>
                  </a:cubicBezTo>
                  <a:cubicBezTo>
                    <a:pt x="8827" y="-47"/>
                    <a:pt x="10236" y="-47"/>
                    <a:pt x="11627" y="141"/>
                  </a:cubicBezTo>
                  <a:cubicBezTo>
                    <a:pt x="12950" y="137"/>
                    <a:pt x="14266" y="330"/>
                    <a:pt x="15532" y="713"/>
                  </a:cubicBezTo>
                  <a:cubicBezTo>
                    <a:pt x="16896" y="682"/>
                    <a:pt x="18253" y="908"/>
                    <a:pt x="19533" y="138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2320" bIns="-22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7" name="Freeform: Shape 958"/>
            <p:cNvSpPr/>
            <p:nvPr/>
          </p:nvSpPr>
          <p:spPr>
            <a:xfrm>
              <a:off x="4111560" y="5404680"/>
              <a:ext cx="37080" cy="212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31004" h="17805">
                  <a:moveTo>
                    <a:pt x="3645" y="1854"/>
                  </a:moveTo>
                  <a:cubicBezTo>
                    <a:pt x="5029" y="1104"/>
                    <a:pt x="6501" y="528"/>
                    <a:pt x="8027" y="140"/>
                  </a:cubicBezTo>
                  <a:cubicBezTo>
                    <a:pt x="9513" y="-47"/>
                    <a:pt x="11017" y="-47"/>
                    <a:pt x="12503" y="140"/>
                  </a:cubicBezTo>
                  <a:cubicBezTo>
                    <a:pt x="13991" y="199"/>
                    <a:pt x="15465" y="455"/>
                    <a:pt x="16885" y="902"/>
                  </a:cubicBezTo>
                  <a:cubicBezTo>
                    <a:pt x="18277" y="1283"/>
                    <a:pt x="19620" y="1827"/>
                    <a:pt x="20885" y="2521"/>
                  </a:cubicBezTo>
                  <a:cubicBezTo>
                    <a:pt x="21941" y="3020"/>
                    <a:pt x="22959" y="3592"/>
                    <a:pt x="23934" y="4235"/>
                  </a:cubicBezTo>
                  <a:lnTo>
                    <a:pt x="26791" y="5950"/>
                  </a:lnTo>
                  <a:cubicBezTo>
                    <a:pt x="27858" y="6556"/>
                    <a:pt x="28823" y="7328"/>
                    <a:pt x="29648" y="8236"/>
                  </a:cubicBezTo>
                  <a:cubicBezTo>
                    <a:pt x="30306" y="8927"/>
                    <a:pt x="30767" y="9782"/>
                    <a:pt x="30982" y="10712"/>
                  </a:cubicBezTo>
                  <a:cubicBezTo>
                    <a:pt x="31082" y="11652"/>
                    <a:pt x="30846" y="12597"/>
                    <a:pt x="30315" y="13379"/>
                  </a:cubicBezTo>
                  <a:cubicBezTo>
                    <a:pt x="29556" y="14465"/>
                    <a:pt x="28542" y="15348"/>
                    <a:pt x="27362" y="15951"/>
                  </a:cubicBezTo>
                  <a:cubicBezTo>
                    <a:pt x="25978" y="16701"/>
                    <a:pt x="24507" y="17277"/>
                    <a:pt x="22981" y="17665"/>
                  </a:cubicBezTo>
                  <a:cubicBezTo>
                    <a:pt x="21494" y="17852"/>
                    <a:pt x="19991" y="17852"/>
                    <a:pt x="18504" y="17665"/>
                  </a:cubicBezTo>
                  <a:cubicBezTo>
                    <a:pt x="17017" y="17606"/>
                    <a:pt x="15543" y="17350"/>
                    <a:pt x="14123" y="16904"/>
                  </a:cubicBezTo>
                  <a:cubicBezTo>
                    <a:pt x="12745" y="16480"/>
                    <a:pt x="11407" y="15938"/>
                    <a:pt x="10122" y="15284"/>
                  </a:cubicBezTo>
                  <a:lnTo>
                    <a:pt x="7169" y="13665"/>
                  </a:lnTo>
                  <a:lnTo>
                    <a:pt x="4217" y="11855"/>
                  </a:lnTo>
                  <a:cubicBezTo>
                    <a:pt x="3149" y="11249"/>
                    <a:pt x="2185" y="10477"/>
                    <a:pt x="1359" y="9569"/>
                  </a:cubicBezTo>
                  <a:cubicBezTo>
                    <a:pt x="701" y="8878"/>
                    <a:pt x="241" y="8023"/>
                    <a:pt x="26" y="7093"/>
                  </a:cubicBezTo>
                  <a:cubicBezTo>
                    <a:pt x="-83" y="6152"/>
                    <a:pt x="154" y="5205"/>
                    <a:pt x="693" y="4426"/>
                  </a:cubicBezTo>
                  <a:cubicBezTo>
                    <a:pt x="1451" y="3340"/>
                    <a:pt x="2465" y="2457"/>
                    <a:pt x="3645" y="1854"/>
                  </a:cubicBezTo>
                  <a:close/>
                  <a:moveTo>
                    <a:pt x="21362" y="8998"/>
                  </a:moveTo>
                  <a:lnTo>
                    <a:pt x="15837" y="5759"/>
                  </a:lnTo>
                  <a:lnTo>
                    <a:pt x="14027" y="4997"/>
                  </a:lnTo>
                  <a:lnTo>
                    <a:pt x="12408" y="4997"/>
                  </a:lnTo>
                  <a:cubicBezTo>
                    <a:pt x="11814" y="4852"/>
                    <a:pt x="11193" y="4852"/>
                    <a:pt x="10598" y="4997"/>
                  </a:cubicBezTo>
                  <a:lnTo>
                    <a:pt x="8884" y="5569"/>
                  </a:lnTo>
                  <a:cubicBezTo>
                    <a:pt x="8421" y="5817"/>
                    <a:pt x="8028" y="6177"/>
                    <a:pt x="7741" y="6617"/>
                  </a:cubicBezTo>
                  <a:cubicBezTo>
                    <a:pt x="7602" y="6919"/>
                    <a:pt x="7602" y="7267"/>
                    <a:pt x="7741" y="7569"/>
                  </a:cubicBezTo>
                  <a:cubicBezTo>
                    <a:pt x="7894" y="7958"/>
                    <a:pt x="8120" y="8314"/>
                    <a:pt x="8408" y="8617"/>
                  </a:cubicBezTo>
                  <a:lnTo>
                    <a:pt x="9741" y="9569"/>
                  </a:lnTo>
                  <a:cubicBezTo>
                    <a:pt x="11456" y="10712"/>
                    <a:pt x="13361" y="11760"/>
                    <a:pt x="15265" y="12808"/>
                  </a:cubicBezTo>
                  <a:lnTo>
                    <a:pt x="16980" y="13570"/>
                  </a:lnTo>
                  <a:lnTo>
                    <a:pt x="18790" y="13570"/>
                  </a:lnTo>
                  <a:cubicBezTo>
                    <a:pt x="19353" y="13711"/>
                    <a:pt x="19942" y="13711"/>
                    <a:pt x="20504" y="13570"/>
                  </a:cubicBezTo>
                  <a:cubicBezTo>
                    <a:pt x="21101" y="13466"/>
                    <a:pt x="21679" y="13273"/>
                    <a:pt x="22219" y="12999"/>
                  </a:cubicBezTo>
                  <a:cubicBezTo>
                    <a:pt x="22662" y="12724"/>
                    <a:pt x="23049" y="12368"/>
                    <a:pt x="23362" y="11951"/>
                  </a:cubicBezTo>
                  <a:cubicBezTo>
                    <a:pt x="23500" y="11649"/>
                    <a:pt x="23500" y="11301"/>
                    <a:pt x="23362" y="10998"/>
                  </a:cubicBezTo>
                  <a:cubicBezTo>
                    <a:pt x="23270" y="10582"/>
                    <a:pt x="23034" y="10210"/>
                    <a:pt x="22695" y="995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8" name="Freeform: Shape 959"/>
            <p:cNvSpPr/>
            <p:nvPr/>
          </p:nvSpPr>
          <p:spPr>
            <a:xfrm>
              <a:off x="4137120" y="5392440"/>
              <a:ext cx="33480" cy="18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27815" h="15502">
                  <a:moveTo>
                    <a:pt x="891" y="10454"/>
                  </a:moveTo>
                  <a:cubicBezTo>
                    <a:pt x="616" y="10565"/>
                    <a:pt x="309" y="10565"/>
                    <a:pt x="34" y="10454"/>
                  </a:cubicBezTo>
                  <a:cubicBezTo>
                    <a:pt x="-11" y="10298"/>
                    <a:pt x="-11" y="10133"/>
                    <a:pt x="34" y="9978"/>
                  </a:cubicBezTo>
                  <a:lnTo>
                    <a:pt x="796" y="3215"/>
                  </a:lnTo>
                  <a:cubicBezTo>
                    <a:pt x="758" y="3026"/>
                    <a:pt x="758" y="2832"/>
                    <a:pt x="796" y="2643"/>
                  </a:cubicBezTo>
                  <a:cubicBezTo>
                    <a:pt x="796" y="2643"/>
                    <a:pt x="796" y="2643"/>
                    <a:pt x="1272" y="2072"/>
                  </a:cubicBezTo>
                  <a:lnTo>
                    <a:pt x="4796" y="72"/>
                  </a:lnTo>
                  <a:cubicBezTo>
                    <a:pt x="5041" y="-24"/>
                    <a:pt x="5313" y="-24"/>
                    <a:pt x="5558" y="72"/>
                  </a:cubicBezTo>
                  <a:lnTo>
                    <a:pt x="6416" y="72"/>
                  </a:lnTo>
                  <a:lnTo>
                    <a:pt x="27752" y="12454"/>
                  </a:lnTo>
                  <a:cubicBezTo>
                    <a:pt x="27837" y="12601"/>
                    <a:pt x="27837" y="12783"/>
                    <a:pt x="27752" y="12930"/>
                  </a:cubicBezTo>
                  <a:cubicBezTo>
                    <a:pt x="27752" y="12931"/>
                    <a:pt x="27752" y="12931"/>
                    <a:pt x="27752" y="13407"/>
                  </a:cubicBezTo>
                  <a:lnTo>
                    <a:pt x="24037" y="15502"/>
                  </a:lnTo>
                  <a:cubicBezTo>
                    <a:pt x="24037" y="15502"/>
                    <a:pt x="23561" y="15502"/>
                    <a:pt x="23180" y="15502"/>
                  </a:cubicBezTo>
                  <a:lnTo>
                    <a:pt x="22322" y="15502"/>
                  </a:lnTo>
                  <a:lnTo>
                    <a:pt x="7940" y="7120"/>
                  </a:lnTo>
                  <a:lnTo>
                    <a:pt x="7940" y="10835"/>
                  </a:lnTo>
                  <a:cubicBezTo>
                    <a:pt x="7940" y="10835"/>
                    <a:pt x="7940" y="10835"/>
                    <a:pt x="7940" y="10835"/>
                  </a:cubicBezTo>
                  <a:cubicBezTo>
                    <a:pt x="7940" y="10835"/>
                    <a:pt x="7463" y="10835"/>
                    <a:pt x="7082" y="10835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6280" bIns="-26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9" name="Freeform: Shape 960"/>
            <p:cNvSpPr/>
            <p:nvPr/>
          </p:nvSpPr>
          <p:spPr>
            <a:xfrm>
              <a:off x="4152240" y="5380920"/>
              <a:ext cx="32760" cy="2052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20520"/>
                <a:gd name="textAreaBottom" fmla="*/ 20880 h 20520"/>
              </a:gdLst>
              <a:ahLst/>
              <a:rect l="textAreaLeft" t="textAreaTop" r="textAreaRight" b="textAreaBottom"/>
              <a:pathLst>
                <a:path w="27264" h="17190">
                  <a:moveTo>
                    <a:pt x="3452" y="11762"/>
                  </a:moveTo>
                  <a:cubicBezTo>
                    <a:pt x="2355" y="11200"/>
                    <a:pt x="1407" y="10384"/>
                    <a:pt x="690" y="9381"/>
                  </a:cubicBezTo>
                  <a:cubicBezTo>
                    <a:pt x="158" y="8635"/>
                    <a:pt x="-79" y="7719"/>
                    <a:pt x="23" y="6809"/>
                  </a:cubicBezTo>
                  <a:cubicBezTo>
                    <a:pt x="60" y="5883"/>
                    <a:pt x="432" y="5003"/>
                    <a:pt x="1071" y="4332"/>
                  </a:cubicBezTo>
                  <a:cubicBezTo>
                    <a:pt x="1776" y="3466"/>
                    <a:pt x="2651" y="2752"/>
                    <a:pt x="3643" y="2237"/>
                  </a:cubicBezTo>
                  <a:cubicBezTo>
                    <a:pt x="4770" y="1559"/>
                    <a:pt x="5989" y="1046"/>
                    <a:pt x="7262" y="713"/>
                  </a:cubicBezTo>
                  <a:cubicBezTo>
                    <a:pt x="8691" y="330"/>
                    <a:pt x="10164" y="137"/>
                    <a:pt x="11643" y="141"/>
                  </a:cubicBezTo>
                  <a:cubicBezTo>
                    <a:pt x="13098" y="-47"/>
                    <a:pt x="14571" y="-47"/>
                    <a:pt x="16025" y="141"/>
                  </a:cubicBezTo>
                  <a:cubicBezTo>
                    <a:pt x="17496" y="464"/>
                    <a:pt x="18910" y="1010"/>
                    <a:pt x="20216" y="1761"/>
                  </a:cubicBezTo>
                  <a:lnTo>
                    <a:pt x="21836" y="2903"/>
                  </a:lnTo>
                  <a:cubicBezTo>
                    <a:pt x="22208" y="3235"/>
                    <a:pt x="22529" y="3620"/>
                    <a:pt x="22788" y="4046"/>
                  </a:cubicBezTo>
                  <a:lnTo>
                    <a:pt x="23550" y="5190"/>
                  </a:lnTo>
                  <a:cubicBezTo>
                    <a:pt x="23668" y="5586"/>
                    <a:pt x="23827" y="5970"/>
                    <a:pt x="24026" y="6332"/>
                  </a:cubicBezTo>
                  <a:lnTo>
                    <a:pt x="27265" y="14524"/>
                  </a:lnTo>
                  <a:cubicBezTo>
                    <a:pt x="27265" y="14524"/>
                    <a:pt x="27265" y="14524"/>
                    <a:pt x="27265" y="14524"/>
                  </a:cubicBezTo>
                  <a:lnTo>
                    <a:pt x="22693" y="17191"/>
                  </a:lnTo>
                  <a:lnTo>
                    <a:pt x="22026" y="17191"/>
                  </a:lnTo>
                  <a:lnTo>
                    <a:pt x="21359" y="17191"/>
                  </a:lnTo>
                  <a:lnTo>
                    <a:pt x="21359" y="17191"/>
                  </a:lnTo>
                  <a:lnTo>
                    <a:pt x="21359" y="17191"/>
                  </a:lnTo>
                  <a:lnTo>
                    <a:pt x="19073" y="11666"/>
                  </a:lnTo>
                  <a:cubicBezTo>
                    <a:pt x="17935" y="12129"/>
                    <a:pt x="16755" y="12479"/>
                    <a:pt x="15549" y="12714"/>
                  </a:cubicBezTo>
                  <a:cubicBezTo>
                    <a:pt x="14251" y="12859"/>
                    <a:pt x="12941" y="12859"/>
                    <a:pt x="11644" y="12714"/>
                  </a:cubicBezTo>
                  <a:cubicBezTo>
                    <a:pt x="10297" y="12697"/>
                    <a:pt x="8956" y="12538"/>
                    <a:pt x="7643" y="12238"/>
                  </a:cubicBezTo>
                  <a:cubicBezTo>
                    <a:pt x="6229" y="12313"/>
                    <a:pt x="4813" y="12152"/>
                    <a:pt x="3452" y="11762"/>
                  </a:cubicBezTo>
                  <a:close/>
                  <a:moveTo>
                    <a:pt x="14882" y="5190"/>
                  </a:moveTo>
                  <a:cubicBezTo>
                    <a:pt x="14459" y="4887"/>
                    <a:pt x="13969" y="4691"/>
                    <a:pt x="13454" y="4618"/>
                  </a:cubicBezTo>
                  <a:lnTo>
                    <a:pt x="11834" y="4618"/>
                  </a:lnTo>
                  <a:lnTo>
                    <a:pt x="10310" y="4618"/>
                  </a:lnTo>
                  <a:cubicBezTo>
                    <a:pt x="9795" y="4691"/>
                    <a:pt x="9305" y="4887"/>
                    <a:pt x="8882" y="5190"/>
                  </a:cubicBezTo>
                  <a:cubicBezTo>
                    <a:pt x="8524" y="5389"/>
                    <a:pt x="8203" y="5647"/>
                    <a:pt x="7929" y="5951"/>
                  </a:cubicBezTo>
                  <a:cubicBezTo>
                    <a:pt x="7876" y="6267"/>
                    <a:pt x="7876" y="6589"/>
                    <a:pt x="7929" y="6904"/>
                  </a:cubicBezTo>
                  <a:cubicBezTo>
                    <a:pt x="7847" y="7184"/>
                    <a:pt x="7847" y="7481"/>
                    <a:pt x="7929" y="7761"/>
                  </a:cubicBezTo>
                  <a:cubicBezTo>
                    <a:pt x="8124" y="8159"/>
                    <a:pt x="8465" y="8467"/>
                    <a:pt x="8882" y="8618"/>
                  </a:cubicBezTo>
                  <a:cubicBezTo>
                    <a:pt x="9305" y="8921"/>
                    <a:pt x="9795" y="9117"/>
                    <a:pt x="10310" y="9190"/>
                  </a:cubicBezTo>
                  <a:lnTo>
                    <a:pt x="11930" y="9190"/>
                  </a:lnTo>
                  <a:lnTo>
                    <a:pt x="13454" y="9190"/>
                  </a:lnTo>
                  <a:cubicBezTo>
                    <a:pt x="13969" y="9117"/>
                    <a:pt x="14459" y="8921"/>
                    <a:pt x="14882" y="8618"/>
                  </a:cubicBezTo>
                  <a:cubicBezTo>
                    <a:pt x="15239" y="8419"/>
                    <a:pt x="15561" y="8161"/>
                    <a:pt x="15835" y="7856"/>
                  </a:cubicBezTo>
                  <a:cubicBezTo>
                    <a:pt x="15925" y="7545"/>
                    <a:pt x="15925" y="7215"/>
                    <a:pt x="15835" y="6904"/>
                  </a:cubicBezTo>
                  <a:cubicBezTo>
                    <a:pt x="15917" y="6624"/>
                    <a:pt x="15917" y="6327"/>
                    <a:pt x="15835" y="6047"/>
                  </a:cubicBezTo>
                  <a:cubicBezTo>
                    <a:pt x="15614" y="5669"/>
                    <a:pt x="15282" y="5369"/>
                    <a:pt x="14882" y="519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120" bIns="-24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0" name="Freeform: Shape 961"/>
            <p:cNvSpPr/>
            <p:nvPr/>
          </p:nvSpPr>
          <p:spPr>
            <a:xfrm>
              <a:off x="2863800" y="5174280"/>
              <a:ext cx="1211760" cy="803160"/>
            </a:xfrm>
            <a:custGeom>
              <a:avLst/>
              <a:gdLst>
                <a:gd name="textAreaLeft" fmla="*/ 0 w 1211760"/>
                <a:gd name="textAreaRight" fmla="*/ 1212120 w 1211760"/>
                <a:gd name="textAreaTop" fmla="*/ 0 h 803160"/>
                <a:gd name="textAreaBottom" fmla="*/ 803520 h 803160"/>
              </a:gdLst>
              <a:ahLst/>
              <a:rect l="textAreaLeft" t="textAreaTop" r="textAreaRight" b="textAreaBottom"/>
              <a:pathLst>
                <a:path w="1000903" h="663606">
                  <a:moveTo>
                    <a:pt x="100124" y="638366"/>
                  </a:moveTo>
                  <a:cubicBezTo>
                    <a:pt x="123556" y="624269"/>
                    <a:pt x="-59991" y="514541"/>
                    <a:pt x="20591" y="469773"/>
                  </a:cubicBezTo>
                  <a:cubicBezTo>
                    <a:pt x="101172" y="425006"/>
                    <a:pt x="231474" y="531971"/>
                    <a:pt x="312437" y="485108"/>
                  </a:cubicBezTo>
                  <a:cubicBezTo>
                    <a:pt x="389399" y="440531"/>
                    <a:pt x="153369" y="331470"/>
                    <a:pt x="232808" y="285941"/>
                  </a:cubicBezTo>
                  <a:cubicBezTo>
                    <a:pt x="312246" y="240411"/>
                    <a:pt x="467980" y="361474"/>
                    <a:pt x="551324" y="316611"/>
                  </a:cubicBezTo>
                  <a:cubicBezTo>
                    <a:pt x="623714" y="277559"/>
                    <a:pt x="536750" y="234125"/>
                    <a:pt x="571040" y="200978"/>
                  </a:cubicBezTo>
                  <a:cubicBezTo>
                    <a:pt x="605330" y="167831"/>
                    <a:pt x="696961" y="208598"/>
                    <a:pt x="756302" y="176117"/>
                  </a:cubicBezTo>
                  <a:cubicBezTo>
                    <a:pt x="815642" y="143637"/>
                    <a:pt x="591519" y="71342"/>
                    <a:pt x="714296" y="0"/>
                  </a:cubicBezTo>
                  <a:lnTo>
                    <a:pt x="1000904" y="165545"/>
                  </a:lnTo>
                  <a:lnTo>
                    <a:pt x="143654" y="663607"/>
                  </a:lnTo>
                  <a:close/>
                </a:path>
              </a:pathLst>
            </a:custGeom>
            <a:solidFill>
              <a:srgbClr val="965ac6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1" name="Freeform: Shape 962"/>
            <p:cNvSpPr/>
            <p:nvPr/>
          </p:nvSpPr>
          <p:spPr>
            <a:xfrm>
              <a:off x="2850120" y="5171760"/>
              <a:ext cx="955440" cy="777600"/>
            </a:xfrm>
            <a:custGeom>
              <a:avLst/>
              <a:gdLst>
                <a:gd name="textAreaLeft" fmla="*/ 0 w 955440"/>
                <a:gd name="textAreaRight" fmla="*/ 955800 w 955440"/>
                <a:gd name="textAreaTop" fmla="*/ 0 h 777600"/>
                <a:gd name="textAreaBottom" fmla="*/ 777960 h 777600"/>
              </a:gdLst>
              <a:ahLst/>
              <a:rect l="textAreaLeft" t="textAreaTop" r="textAreaRight" b="textAreaBottom"/>
              <a:pathLst>
                <a:path w="789275" h="642270">
                  <a:moveTo>
                    <a:pt x="121396" y="642271"/>
                  </a:moveTo>
                  <a:lnTo>
                    <a:pt x="101679" y="638556"/>
                  </a:lnTo>
                  <a:cubicBezTo>
                    <a:pt x="107299" y="634937"/>
                    <a:pt x="86058" y="614553"/>
                    <a:pt x="68913" y="598170"/>
                  </a:cubicBezTo>
                  <a:cubicBezTo>
                    <a:pt x="26051" y="557022"/>
                    <a:pt x="-32623" y="500634"/>
                    <a:pt x="22241" y="469964"/>
                  </a:cubicBezTo>
                  <a:cubicBezTo>
                    <a:pt x="37312" y="461938"/>
                    <a:pt x="54036" y="457504"/>
                    <a:pt x="71104" y="457010"/>
                  </a:cubicBezTo>
                  <a:cubicBezTo>
                    <a:pt x="108252" y="455009"/>
                    <a:pt x="146828" y="466535"/>
                    <a:pt x="184071" y="477012"/>
                  </a:cubicBezTo>
                  <a:cubicBezTo>
                    <a:pt x="217694" y="486537"/>
                    <a:pt x="252460" y="496919"/>
                    <a:pt x="279321" y="495395"/>
                  </a:cubicBezTo>
                  <a:cubicBezTo>
                    <a:pt x="291463" y="494875"/>
                    <a:pt x="303296" y="491410"/>
                    <a:pt x="313801" y="485299"/>
                  </a:cubicBezTo>
                  <a:cubicBezTo>
                    <a:pt x="349520" y="464630"/>
                    <a:pt x="310563" y="426720"/>
                    <a:pt x="273034" y="390049"/>
                  </a:cubicBezTo>
                  <a:cubicBezTo>
                    <a:pt x="233029" y="350996"/>
                    <a:pt x="191595" y="310610"/>
                    <a:pt x="234267" y="286226"/>
                  </a:cubicBezTo>
                  <a:cubicBezTo>
                    <a:pt x="248625" y="278585"/>
                    <a:pt x="264583" y="274441"/>
                    <a:pt x="280845" y="274130"/>
                  </a:cubicBezTo>
                  <a:cubicBezTo>
                    <a:pt x="321326" y="272225"/>
                    <a:pt x="363998" y="285941"/>
                    <a:pt x="409242" y="300419"/>
                  </a:cubicBezTo>
                  <a:cubicBezTo>
                    <a:pt x="449246" y="313182"/>
                    <a:pt x="490490" y="326422"/>
                    <a:pt x="521351" y="325088"/>
                  </a:cubicBezTo>
                  <a:cubicBezTo>
                    <a:pt x="532327" y="324785"/>
                    <a:pt x="543084" y="321949"/>
                    <a:pt x="552783" y="316802"/>
                  </a:cubicBezTo>
                  <a:cubicBezTo>
                    <a:pt x="592217" y="295561"/>
                    <a:pt x="581359" y="272606"/>
                    <a:pt x="571834" y="250127"/>
                  </a:cubicBezTo>
                  <a:cubicBezTo>
                    <a:pt x="563928" y="232886"/>
                    <a:pt x="556403" y="216503"/>
                    <a:pt x="571834" y="201549"/>
                  </a:cubicBezTo>
                  <a:cubicBezTo>
                    <a:pt x="592026" y="182023"/>
                    <a:pt x="633651" y="184404"/>
                    <a:pt x="667084" y="186309"/>
                  </a:cubicBezTo>
                  <a:cubicBezTo>
                    <a:pt x="702040" y="188309"/>
                    <a:pt x="732234" y="190119"/>
                    <a:pt x="758142" y="175927"/>
                  </a:cubicBezTo>
                  <a:cubicBezTo>
                    <a:pt x="779478" y="164306"/>
                    <a:pt x="757095" y="144875"/>
                    <a:pt x="731187" y="122396"/>
                  </a:cubicBezTo>
                  <a:cubicBezTo>
                    <a:pt x="690801" y="87249"/>
                    <a:pt x="640509" y="43529"/>
                    <a:pt x="715947" y="0"/>
                  </a:cubicBezTo>
                  <a:lnTo>
                    <a:pt x="735568" y="3715"/>
                  </a:lnTo>
                  <a:cubicBezTo>
                    <a:pt x="665464" y="44196"/>
                    <a:pt x="713661" y="86011"/>
                    <a:pt x="752332" y="119729"/>
                  </a:cubicBezTo>
                  <a:cubicBezTo>
                    <a:pt x="780336" y="144018"/>
                    <a:pt x="804529" y="165068"/>
                    <a:pt x="777478" y="179927"/>
                  </a:cubicBezTo>
                  <a:cubicBezTo>
                    <a:pt x="743664" y="198406"/>
                    <a:pt x="699087" y="195834"/>
                    <a:pt x="663178" y="193739"/>
                  </a:cubicBezTo>
                  <a:cubicBezTo>
                    <a:pt x="627269" y="191643"/>
                    <a:pt x="606980" y="190595"/>
                    <a:pt x="593074" y="204026"/>
                  </a:cubicBezTo>
                  <a:cubicBezTo>
                    <a:pt x="579168" y="217456"/>
                    <a:pt x="586502" y="232601"/>
                    <a:pt x="594027" y="248984"/>
                  </a:cubicBezTo>
                  <a:cubicBezTo>
                    <a:pt x="604409" y="271367"/>
                    <a:pt x="616125" y="296609"/>
                    <a:pt x="572214" y="320326"/>
                  </a:cubicBezTo>
                  <a:cubicBezTo>
                    <a:pt x="557437" y="327813"/>
                    <a:pt x="541153" y="331852"/>
                    <a:pt x="524589" y="332137"/>
                  </a:cubicBezTo>
                  <a:cubicBezTo>
                    <a:pt x="483060" y="333947"/>
                    <a:pt x="439817" y="320135"/>
                    <a:pt x="394002" y="305467"/>
                  </a:cubicBezTo>
                  <a:cubicBezTo>
                    <a:pt x="354568" y="292799"/>
                    <a:pt x="313896" y="279845"/>
                    <a:pt x="284369" y="281178"/>
                  </a:cubicBezTo>
                  <a:cubicBezTo>
                    <a:pt x="273773" y="281563"/>
                    <a:pt x="263422" y="284469"/>
                    <a:pt x="254174" y="289656"/>
                  </a:cubicBezTo>
                  <a:cubicBezTo>
                    <a:pt x="216741" y="311087"/>
                    <a:pt x="256461" y="349758"/>
                    <a:pt x="294751" y="387287"/>
                  </a:cubicBezTo>
                  <a:cubicBezTo>
                    <a:pt x="335804" y="427292"/>
                    <a:pt x="374571" y="465201"/>
                    <a:pt x="333804" y="488823"/>
                  </a:cubicBezTo>
                  <a:cubicBezTo>
                    <a:pt x="318324" y="497304"/>
                    <a:pt x="301059" y="502004"/>
                    <a:pt x="283416" y="502539"/>
                  </a:cubicBezTo>
                  <a:cubicBezTo>
                    <a:pt x="245888" y="504635"/>
                    <a:pt x="207216" y="493014"/>
                    <a:pt x="169116" y="482441"/>
                  </a:cubicBezTo>
                  <a:cubicBezTo>
                    <a:pt x="135779" y="472916"/>
                    <a:pt x="101298" y="462725"/>
                    <a:pt x="74628" y="464153"/>
                  </a:cubicBezTo>
                  <a:cubicBezTo>
                    <a:pt x="63022" y="464727"/>
                    <a:pt x="51708" y="467988"/>
                    <a:pt x="41577" y="473678"/>
                  </a:cubicBezTo>
                  <a:cubicBezTo>
                    <a:pt x="-7858" y="501396"/>
                    <a:pt x="51102" y="558070"/>
                    <a:pt x="90249" y="595599"/>
                  </a:cubicBezTo>
                  <a:cubicBezTo>
                    <a:pt x="118538" y="622745"/>
                    <a:pt x="131683" y="636080"/>
                    <a:pt x="121396" y="64227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2" name="Freeform: Shape 963"/>
            <p:cNvSpPr/>
            <p:nvPr/>
          </p:nvSpPr>
          <p:spPr>
            <a:xfrm>
              <a:off x="3159000" y="5529240"/>
              <a:ext cx="15480" cy="61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17" h="5483">
                  <a:moveTo>
                    <a:pt x="10844" y="5236"/>
                  </a:moveTo>
                  <a:cubicBezTo>
                    <a:pt x="8842" y="5685"/>
                    <a:pt x="6750" y="5519"/>
                    <a:pt x="4844" y="4760"/>
                  </a:cubicBezTo>
                  <a:lnTo>
                    <a:pt x="462" y="2188"/>
                  </a:lnTo>
                  <a:cubicBezTo>
                    <a:pt x="-681" y="1521"/>
                    <a:pt x="462" y="664"/>
                    <a:pt x="2082" y="188"/>
                  </a:cubicBezTo>
                  <a:cubicBezTo>
                    <a:pt x="4096" y="-192"/>
                    <a:pt x="6176" y="6"/>
                    <a:pt x="8082" y="759"/>
                  </a:cubicBezTo>
                  <a:lnTo>
                    <a:pt x="12464" y="3236"/>
                  </a:lnTo>
                  <a:cubicBezTo>
                    <a:pt x="13607" y="3998"/>
                    <a:pt x="12940" y="4855"/>
                    <a:pt x="10844" y="523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3" name="Freeform: Shape 964"/>
            <p:cNvSpPr/>
            <p:nvPr/>
          </p:nvSpPr>
          <p:spPr>
            <a:xfrm>
              <a:off x="3174840" y="5538600"/>
              <a:ext cx="302400" cy="171720"/>
            </a:xfrm>
            <a:custGeom>
              <a:avLst/>
              <a:gdLst>
                <a:gd name="textAreaLeft" fmla="*/ 0 w 302400"/>
                <a:gd name="textAreaRight" fmla="*/ 302760 w 30240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49859" h="142054">
                  <a:moveTo>
                    <a:pt x="247675" y="141867"/>
                  </a:moveTo>
                  <a:cubicBezTo>
                    <a:pt x="245661" y="142246"/>
                    <a:pt x="243580" y="142048"/>
                    <a:pt x="241674" y="141295"/>
                  </a:cubicBezTo>
                  <a:lnTo>
                    <a:pt x="232911" y="136437"/>
                  </a:lnTo>
                  <a:cubicBezTo>
                    <a:pt x="231768" y="135771"/>
                    <a:pt x="232435" y="134818"/>
                    <a:pt x="234531" y="134437"/>
                  </a:cubicBezTo>
                  <a:cubicBezTo>
                    <a:pt x="236510" y="133994"/>
                    <a:pt x="238579" y="134195"/>
                    <a:pt x="240436" y="135009"/>
                  </a:cubicBezTo>
                  <a:lnTo>
                    <a:pt x="249389" y="140152"/>
                  </a:lnTo>
                  <a:cubicBezTo>
                    <a:pt x="250437" y="140533"/>
                    <a:pt x="249675" y="141390"/>
                    <a:pt x="247675" y="141867"/>
                  </a:cubicBezTo>
                  <a:close/>
                  <a:moveTo>
                    <a:pt x="229768" y="131485"/>
                  </a:moveTo>
                  <a:cubicBezTo>
                    <a:pt x="227766" y="131934"/>
                    <a:pt x="225674" y="131768"/>
                    <a:pt x="223767" y="131008"/>
                  </a:cubicBezTo>
                  <a:lnTo>
                    <a:pt x="214909" y="125865"/>
                  </a:lnTo>
                  <a:cubicBezTo>
                    <a:pt x="213671" y="125103"/>
                    <a:pt x="214433" y="124245"/>
                    <a:pt x="216433" y="123864"/>
                  </a:cubicBezTo>
                  <a:cubicBezTo>
                    <a:pt x="218438" y="123460"/>
                    <a:pt x="220517" y="123625"/>
                    <a:pt x="222434" y="124340"/>
                  </a:cubicBezTo>
                  <a:lnTo>
                    <a:pt x="231387" y="129579"/>
                  </a:lnTo>
                  <a:cubicBezTo>
                    <a:pt x="232911" y="130246"/>
                    <a:pt x="231864" y="131103"/>
                    <a:pt x="229768" y="131485"/>
                  </a:cubicBezTo>
                  <a:close/>
                  <a:moveTo>
                    <a:pt x="211956" y="121197"/>
                  </a:moveTo>
                  <a:cubicBezTo>
                    <a:pt x="209995" y="121756"/>
                    <a:pt x="207916" y="121756"/>
                    <a:pt x="205955" y="121197"/>
                  </a:cubicBezTo>
                  <a:lnTo>
                    <a:pt x="197002" y="115959"/>
                  </a:lnTo>
                  <a:cubicBezTo>
                    <a:pt x="195859" y="115292"/>
                    <a:pt x="196526" y="114435"/>
                    <a:pt x="198621" y="114054"/>
                  </a:cubicBezTo>
                  <a:cubicBezTo>
                    <a:pt x="200576" y="113451"/>
                    <a:pt x="202667" y="113451"/>
                    <a:pt x="204622" y="114054"/>
                  </a:cubicBezTo>
                  <a:lnTo>
                    <a:pt x="213480" y="119197"/>
                  </a:lnTo>
                  <a:cubicBezTo>
                    <a:pt x="214718" y="119959"/>
                    <a:pt x="213861" y="120816"/>
                    <a:pt x="211956" y="121197"/>
                  </a:cubicBezTo>
                  <a:close/>
                  <a:moveTo>
                    <a:pt x="194049" y="110910"/>
                  </a:moveTo>
                  <a:cubicBezTo>
                    <a:pt x="192037" y="111335"/>
                    <a:pt x="189944" y="111136"/>
                    <a:pt x="188048" y="110339"/>
                  </a:cubicBezTo>
                  <a:lnTo>
                    <a:pt x="179190" y="105195"/>
                  </a:lnTo>
                  <a:cubicBezTo>
                    <a:pt x="177952" y="104529"/>
                    <a:pt x="178714" y="103671"/>
                    <a:pt x="180809" y="103195"/>
                  </a:cubicBezTo>
                  <a:cubicBezTo>
                    <a:pt x="182792" y="102823"/>
                    <a:pt x="184840" y="103022"/>
                    <a:pt x="186715" y="103767"/>
                  </a:cubicBezTo>
                  <a:lnTo>
                    <a:pt x="195668" y="108910"/>
                  </a:lnTo>
                  <a:cubicBezTo>
                    <a:pt x="196811" y="109577"/>
                    <a:pt x="196145" y="110529"/>
                    <a:pt x="194049" y="110910"/>
                  </a:cubicBezTo>
                  <a:close/>
                  <a:moveTo>
                    <a:pt x="176237" y="100623"/>
                  </a:moveTo>
                  <a:cubicBezTo>
                    <a:pt x="174223" y="101003"/>
                    <a:pt x="172143" y="100805"/>
                    <a:pt x="170236" y="100052"/>
                  </a:cubicBezTo>
                  <a:lnTo>
                    <a:pt x="161283" y="94909"/>
                  </a:lnTo>
                  <a:cubicBezTo>
                    <a:pt x="160140" y="94242"/>
                    <a:pt x="160807" y="93289"/>
                    <a:pt x="162902" y="92908"/>
                  </a:cubicBezTo>
                  <a:cubicBezTo>
                    <a:pt x="164914" y="92483"/>
                    <a:pt x="167008" y="92683"/>
                    <a:pt x="168903" y="93480"/>
                  </a:cubicBezTo>
                  <a:lnTo>
                    <a:pt x="177761" y="98623"/>
                  </a:lnTo>
                  <a:cubicBezTo>
                    <a:pt x="179000" y="99290"/>
                    <a:pt x="178238" y="100147"/>
                    <a:pt x="176237" y="100623"/>
                  </a:cubicBezTo>
                  <a:close/>
                  <a:moveTo>
                    <a:pt x="158331" y="90241"/>
                  </a:moveTo>
                  <a:cubicBezTo>
                    <a:pt x="156412" y="90867"/>
                    <a:pt x="154344" y="90867"/>
                    <a:pt x="152425" y="90241"/>
                  </a:cubicBezTo>
                  <a:lnTo>
                    <a:pt x="143471" y="85098"/>
                  </a:lnTo>
                  <a:cubicBezTo>
                    <a:pt x="142233" y="84336"/>
                    <a:pt x="142995" y="83478"/>
                    <a:pt x="145091" y="83097"/>
                  </a:cubicBezTo>
                  <a:cubicBezTo>
                    <a:pt x="147021" y="82547"/>
                    <a:pt x="149066" y="82547"/>
                    <a:pt x="150996" y="83097"/>
                  </a:cubicBezTo>
                  <a:lnTo>
                    <a:pt x="159950" y="88336"/>
                  </a:lnTo>
                  <a:cubicBezTo>
                    <a:pt x="161188" y="88812"/>
                    <a:pt x="160426" y="89860"/>
                    <a:pt x="158331" y="90241"/>
                  </a:cubicBezTo>
                  <a:close/>
                  <a:moveTo>
                    <a:pt x="140519" y="79954"/>
                  </a:moveTo>
                  <a:cubicBezTo>
                    <a:pt x="138513" y="80359"/>
                    <a:pt x="136434" y="80194"/>
                    <a:pt x="134518" y="79478"/>
                  </a:cubicBezTo>
                  <a:lnTo>
                    <a:pt x="125564" y="74335"/>
                  </a:lnTo>
                  <a:cubicBezTo>
                    <a:pt x="124421" y="73572"/>
                    <a:pt x="125088" y="72715"/>
                    <a:pt x="127184" y="72334"/>
                  </a:cubicBezTo>
                  <a:cubicBezTo>
                    <a:pt x="129186" y="71885"/>
                    <a:pt x="131278" y="72051"/>
                    <a:pt x="133184" y="72810"/>
                  </a:cubicBezTo>
                  <a:lnTo>
                    <a:pt x="142043" y="77954"/>
                  </a:lnTo>
                  <a:cubicBezTo>
                    <a:pt x="143281" y="78716"/>
                    <a:pt x="142614" y="79287"/>
                    <a:pt x="140519" y="79954"/>
                  </a:cubicBezTo>
                  <a:close/>
                  <a:moveTo>
                    <a:pt x="122612" y="69762"/>
                  </a:moveTo>
                  <a:cubicBezTo>
                    <a:pt x="120633" y="70205"/>
                    <a:pt x="118564" y="70005"/>
                    <a:pt x="116706" y="69191"/>
                  </a:cubicBezTo>
                  <a:lnTo>
                    <a:pt x="107752" y="64047"/>
                  </a:lnTo>
                  <a:cubicBezTo>
                    <a:pt x="106514" y="63381"/>
                    <a:pt x="107276" y="62523"/>
                    <a:pt x="109372" y="62047"/>
                  </a:cubicBezTo>
                  <a:cubicBezTo>
                    <a:pt x="111354" y="61665"/>
                    <a:pt x="113405" y="61863"/>
                    <a:pt x="115277" y="62619"/>
                  </a:cubicBezTo>
                  <a:lnTo>
                    <a:pt x="124231" y="67762"/>
                  </a:lnTo>
                  <a:cubicBezTo>
                    <a:pt x="125469" y="68334"/>
                    <a:pt x="124707" y="69762"/>
                    <a:pt x="122612" y="69762"/>
                  </a:cubicBezTo>
                  <a:close/>
                  <a:moveTo>
                    <a:pt x="104800" y="59476"/>
                  </a:moveTo>
                  <a:cubicBezTo>
                    <a:pt x="102786" y="59855"/>
                    <a:pt x="100705" y="59657"/>
                    <a:pt x="98799" y="58904"/>
                  </a:cubicBezTo>
                  <a:lnTo>
                    <a:pt x="89846" y="53760"/>
                  </a:lnTo>
                  <a:cubicBezTo>
                    <a:pt x="88702" y="53094"/>
                    <a:pt x="89369" y="52141"/>
                    <a:pt x="91465" y="51760"/>
                  </a:cubicBezTo>
                  <a:cubicBezTo>
                    <a:pt x="93477" y="51335"/>
                    <a:pt x="95570" y="51534"/>
                    <a:pt x="97466" y="52331"/>
                  </a:cubicBezTo>
                  <a:lnTo>
                    <a:pt x="106324" y="57475"/>
                  </a:lnTo>
                  <a:cubicBezTo>
                    <a:pt x="107562" y="58047"/>
                    <a:pt x="106895" y="58904"/>
                    <a:pt x="104800" y="59380"/>
                  </a:cubicBezTo>
                  <a:close/>
                  <a:moveTo>
                    <a:pt x="86893" y="49093"/>
                  </a:moveTo>
                  <a:cubicBezTo>
                    <a:pt x="84924" y="49566"/>
                    <a:pt x="82855" y="49399"/>
                    <a:pt x="80988" y="48617"/>
                  </a:cubicBezTo>
                  <a:lnTo>
                    <a:pt x="72034" y="43473"/>
                  </a:lnTo>
                  <a:cubicBezTo>
                    <a:pt x="70796" y="42711"/>
                    <a:pt x="71558" y="41854"/>
                    <a:pt x="73653" y="41473"/>
                  </a:cubicBezTo>
                  <a:cubicBezTo>
                    <a:pt x="75632" y="41030"/>
                    <a:pt x="77701" y="41230"/>
                    <a:pt x="79559" y="42045"/>
                  </a:cubicBezTo>
                  <a:lnTo>
                    <a:pt x="88512" y="47188"/>
                  </a:lnTo>
                  <a:cubicBezTo>
                    <a:pt x="90036" y="47760"/>
                    <a:pt x="88989" y="48617"/>
                    <a:pt x="86893" y="48998"/>
                  </a:cubicBezTo>
                  <a:close/>
                  <a:moveTo>
                    <a:pt x="69081" y="38806"/>
                  </a:moveTo>
                  <a:cubicBezTo>
                    <a:pt x="67076" y="39211"/>
                    <a:pt x="64997" y="39046"/>
                    <a:pt x="63080" y="38330"/>
                  </a:cubicBezTo>
                  <a:lnTo>
                    <a:pt x="54127" y="33186"/>
                  </a:lnTo>
                  <a:cubicBezTo>
                    <a:pt x="52984" y="32424"/>
                    <a:pt x="53651" y="31567"/>
                    <a:pt x="55746" y="31186"/>
                  </a:cubicBezTo>
                  <a:cubicBezTo>
                    <a:pt x="57749" y="30737"/>
                    <a:pt x="59840" y="30903"/>
                    <a:pt x="61747" y="31662"/>
                  </a:cubicBezTo>
                  <a:lnTo>
                    <a:pt x="70700" y="36806"/>
                  </a:lnTo>
                  <a:cubicBezTo>
                    <a:pt x="71843" y="37473"/>
                    <a:pt x="70986" y="38330"/>
                    <a:pt x="69081" y="38711"/>
                  </a:cubicBezTo>
                  <a:close/>
                  <a:moveTo>
                    <a:pt x="51174" y="28519"/>
                  </a:moveTo>
                  <a:cubicBezTo>
                    <a:pt x="49195" y="28962"/>
                    <a:pt x="47126" y="28762"/>
                    <a:pt x="45269" y="27948"/>
                  </a:cubicBezTo>
                  <a:lnTo>
                    <a:pt x="36315" y="22804"/>
                  </a:lnTo>
                  <a:cubicBezTo>
                    <a:pt x="35077" y="22137"/>
                    <a:pt x="35839" y="21280"/>
                    <a:pt x="37934" y="20804"/>
                  </a:cubicBezTo>
                  <a:cubicBezTo>
                    <a:pt x="39917" y="20421"/>
                    <a:pt x="41968" y="20620"/>
                    <a:pt x="43840" y="21375"/>
                  </a:cubicBezTo>
                  <a:lnTo>
                    <a:pt x="52793" y="26519"/>
                  </a:lnTo>
                  <a:cubicBezTo>
                    <a:pt x="54032" y="27090"/>
                    <a:pt x="53270" y="28043"/>
                    <a:pt x="51174" y="28424"/>
                  </a:cubicBezTo>
                  <a:close/>
                  <a:moveTo>
                    <a:pt x="33362" y="18232"/>
                  </a:moveTo>
                  <a:cubicBezTo>
                    <a:pt x="31348" y="18612"/>
                    <a:pt x="29268" y="18414"/>
                    <a:pt x="27361" y="17661"/>
                  </a:cubicBezTo>
                  <a:lnTo>
                    <a:pt x="18503" y="12517"/>
                  </a:lnTo>
                  <a:cubicBezTo>
                    <a:pt x="17265" y="11851"/>
                    <a:pt x="17932" y="10898"/>
                    <a:pt x="20027" y="10517"/>
                  </a:cubicBezTo>
                  <a:cubicBezTo>
                    <a:pt x="22041" y="10137"/>
                    <a:pt x="24122" y="10336"/>
                    <a:pt x="26028" y="11088"/>
                  </a:cubicBezTo>
                  <a:lnTo>
                    <a:pt x="34982" y="16232"/>
                  </a:lnTo>
                  <a:cubicBezTo>
                    <a:pt x="36125" y="16803"/>
                    <a:pt x="35458" y="17756"/>
                    <a:pt x="33362" y="18137"/>
                  </a:cubicBezTo>
                  <a:close/>
                  <a:moveTo>
                    <a:pt x="15456" y="7945"/>
                  </a:moveTo>
                  <a:cubicBezTo>
                    <a:pt x="13473" y="8328"/>
                    <a:pt x="11422" y="8129"/>
                    <a:pt x="9550" y="7374"/>
                  </a:cubicBezTo>
                  <a:lnTo>
                    <a:pt x="596" y="2230"/>
                  </a:lnTo>
                  <a:cubicBezTo>
                    <a:pt x="-642" y="1563"/>
                    <a:pt x="120" y="611"/>
                    <a:pt x="2216" y="230"/>
                  </a:cubicBezTo>
                  <a:cubicBezTo>
                    <a:pt x="4195" y="-213"/>
                    <a:pt x="6264" y="-13"/>
                    <a:pt x="8121" y="801"/>
                  </a:cubicBezTo>
                  <a:lnTo>
                    <a:pt x="17075" y="5945"/>
                  </a:lnTo>
                  <a:cubicBezTo>
                    <a:pt x="18313" y="6516"/>
                    <a:pt x="17551" y="7374"/>
                    <a:pt x="15456" y="785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4" name="Freeform: Shape 965"/>
            <p:cNvSpPr/>
            <p:nvPr/>
          </p:nvSpPr>
          <p:spPr>
            <a:xfrm>
              <a:off x="3477600" y="5713560"/>
              <a:ext cx="15480" cy="61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60" h="5452">
                  <a:moveTo>
                    <a:pt x="10887" y="5236"/>
                  </a:moveTo>
                  <a:cubicBezTo>
                    <a:pt x="8881" y="5641"/>
                    <a:pt x="6802" y="5476"/>
                    <a:pt x="4886" y="4760"/>
                  </a:cubicBezTo>
                  <a:lnTo>
                    <a:pt x="600" y="2188"/>
                  </a:lnTo>
                  <a:cubicBezTo>
                    <a:pt x="-638" y="1522"/>
                    <a:pt x="124" y="664"/>
                    <a:pt x="2124" y="188"/>
                  </a:cubicBezTo>
                  <a:cubicBezTo>
                    <a:pt x="4138" y="-192"/>
                    <a:pt x="6218" y="6"/>
                    <a:pt x="8124" y="759"/>
                  </a:cubicBezTo>
                  <a:lnTo>
                    <a:pt x="12506" y="3236"/>
                  </a:lnTo>
                  <a:cubicBezTo>
                    <a:pt x="13649" y="3998"/>
                    <a:pt x="12982" y="4855"/>
                    <a:pt x="10887" y="523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5" name="Freeform: Shape 966"/>
            <p:cNvSpPr/>
            <p:nvPr/>
          </p:nvSpPr>
          <p:spPr>
            <a:xfrm>
              <a:off x="2898000" y="5747400"/>
              <a:ext cx="258840" cy="146160"/>
            </a:xfrm>
            <a:custGeom>
              <a:avLst/>
              <a:gdLst>
                <a:gd name="textAreaLeft" fmla="*/ 0 w 258840"/>
                <a:gd name="textAreaRight" fmla="*/ 259200 w 258840"/>
                <a:gd name="textAreaTop" fmla="*/ 0 h 146160"/>
                <a:gd name="textAreaBottom" fmla="*/ 146520 h 146160"/>
              </a:gdLst>
              <a:ahLst/>
              <a:rect l="textAreaLeft" t="textAreaTop" r="textAreaRight" b="textAreaBottom"/>
              <a:pathLst>
                <a:path w="214029" h="121116">
                  <a:moveTo>
                    <a:pt x="211914" y="120929"/>
                  </a:moveTo>
                  <a:cubicBezTo>
                    <a:pt x="209900" y="121308"/>
                    <a:pt x="207819" y="121110"/>
                    <a:pt x="205913" y="120357"/>
                  </a:cubicBezTo>
                  <a:lnTo>
                    <a:pt x="196959" y="115214"/>
                  </a:lnTo>
                  <a:cubicBezTo>
                    <a:pt x="195817" y="114547"/>
                    <a:pt x="196483" y="113594"/>
                    <a:pt x="198579" y="113213"/>
                  </a:cubicBezTo>
                  <a:cubicBezTo>
                    <a:pt x="200591" y="112788"/>
                    <a:pt x="202684" y="112988"/>
                    <a:pt x="204580" y="113785"/>
                  </a:cubicBezTo>
                  <a:lnTo>
                    <a:pt x="213533" y="118928"/>
                  </a:lnTo>
                  <a:cubicBezTo>
                    <a:pt x="214676" y="119595"/>
                    <a:pt x="213724" y="120452"/>
                    <a:pt x="211914" y="120929"/>
                  </a:cubicBezTo>
                  <a:close/>
                  <a:moveTo>
                    <a:pt x="194007" y="110546"/>
                  </a:moveTo>
                  <a:cubicBezTo>
                    <a:pt x="192038" y="111019"/>
                    <a:pt x="189969" y="110853"/>
                    <a:pt x="188101" y="110070"/>
                  </a:cubicBezTo>
                  <a:lnTo>
                    <a:pt x="179148" y="104927"/>
                  </a:lnTo>
                  <a:cubicBezTo>
                    <a:pt x="177909" y="104165"/>
                    <a:pt x="178672" y="103307"/>
                    <a:pt x="180767" y="102926"/>
                  </a:cubicBezTo>
                  <a:cubicBezTo>
                    <a:pt x="182741" y="102519"/>
                    <a:pt x="184790" y="102684"/>
                    <a:pt x="186673" y="103403"/>
                  </a:cubicBezTo>
                  <a:lnTo>
                    <a:pt x="195626" y="108642"/>
                  </a:lnTo>
                  <a:cubicBezTo>
                    <a:pt x="196864" y="109308"/>
                    <a:pt x="196102" y="110165"/>
                    <a:pt x="194007" y="110546"/>
                  </a:cubicBezTo>
                  <a:close/>
                  <a:moveTo>
                    <a:pt x="176195" y="100260"/>
                  </a:moveTo>
                  <a:cubicBezTo>
                    <a:pt x="174190" y="100664"/>
                    <a:pt x="172111" y="100499"/>
                    <a:pt x="170194" y="99783"/>
                  </a:cubicBezTo>
                  <a:lnTo>
                    <a:pt x="161336" y="94640"/>
                  </a:lnTo>
                  <a:cubicBezTo>
                    <a:pt x="160098" y="93878"/>
                    <a:pt x="160765" y="93020"/>
                    <a:pt x="162860" y="92639"/>
                  </a:cubicBezTo>
                  <a:cubicBezTo>
                    <a:pt x="164863" y="92190"/>
                    <a:pt x="166954" y="92356"/>
                    <a:pt x="168861" y="93115"/>
                  </a:cubicBezTo>
                  <a:lnTo>
                    <a:pt x="177814" y="98259"/>
                  </a:lnTo>
                  <a:cubicBezTo>
                    <a:pt x="178957" y="99021"/>
                    <a:pt x="178291" y="99878"/>
                    <a:pt x="176195" y="100260"/>
                  </a:cubicBezTo>
                  <a:close/>
                  <a:moveTo>
                    <a:pt x="158288" y="89972"/>
                  </a:moveTo>
                  <a:cubicBezTo>
                    <a:pt x="156309" y="90415"/>
                    <a:pt x="154240" y="90215"/>
                    <a:pt x="152383" y="89401"/>
                  </a:cubicBezTo>
                  <a:lnTo>
                    <a:pt x="143429" y="84257"/>
                  </a:lnTo>
                  <a:cubicBezTo>
                    <a:pt x="142191" y="83591"/>
                    <a:pt x="142953" y="82734"/>
                    <a:pt x="145048" y="82257"/>
                  </a:cubicBezTo>
                  <a:cubicBezTo>
                    <a:pt x="147031" y="81875"/>
                    <a:pt x="149082" y="82073"/>
                    <a:pt x="150954" y="82829"/>
                  </a:cubicBezTo>
                  <a:lnTo>
                    <a:pt x="159907" y="87972"/>
                  </a:lnTo>
                  <a:cubicBezTo>
                    <a:pt x="161146" y="88639"/>
                    <a:pt x="160384" y="89592"/>
                    <a:pt x="158288" y="89972"/>
                  </a:cubicBezTo>
                  <a:close/>
                  <a:moveTo>
                    <a:pt x="140476" y="79685"/>
                  </a:moveTo>
                  <a:cubicBezTo>
                    <a:pt x="138462" y="80065"/>
                    <a:pt x="136382" y="79867"/>
                    <a:pt x="134476" y="79114"/>
                  </a:cubicBezTo>
                  <a:lnTo>
                    <a:pt x="125617" y="73970"/>
                  </a:lnTo>
                  <a:cubicBezTo>
                    <a:pt x="124379" y="73304"/>
                    <a:pt x="125046" y="72351"/>
                    <a:pt x="127141" y="71970"/>
                  </a:cubicBezTo>
                  <a:cubicBezTo>
                    <a:pt x="129153" y="71545"/>
                    <a:pt x="131247" y="71745"/>
                    <a:pt x="133142" y="72542"/>
                  </a:cubicBezTo>
                  <a:lnTo>
                    <a:pt x="142096" y="77685"/>
                  </a:lnTo>
                  <a:cubicBezTo>
                    <a:pt x="143239" y="78447"/>
                    <a:pt x="142572" y="79209"/>
                    <a:pt x="140476" y="79685"/>
                  </a:cubicBezTo>
                  <a:close/>
                  <a:moveTo>
                    <a:pt x="122569" y="69398"/>
                  </a:moveTo>
                  <a:cubicBezTo>
                    <a:pt x="120586" y="69770"/>
                    <a:pt x="118539" y="69572"/>
                    <a:pt x="116664" y="68827"/>
                  </a:cubicBezTo>
                  <a:lnTo>
                    <a:pt x="107710" y="63684"/>
                  </a:lnTo>
                  <a:cubicBezTo>
                    <a:pt x="106472" y="62921"/>
                    <a:pt x="107234" y="62064"/>
                    <a:pt x="109330" y="61683"/>
                  </a:cubicBezTo>
                  <a:cubicBezTo>
                    <a:pt x="111309" y="61240"/>
                    <a:pt x="113378" y="61440"/>
                    <a:pt x="115235" y="62255"/>
                  </a:cubicBezTo>
                  <a:lnTo>
                    <a:pt x="124189" y="67398"/>
                  </a:lnTo>
                  <a:cubicBezTo>
                    <a:pt x="125427" y="68065"/>
                    <a:pt x="124665" y="68922"/>
                    <a:pt x="122569" y="69398"/>
                  </a:cubicBezTo>
                  <a:close/>
                  <a:moveTo>
                    <a:pt x="104758" y="59397"/>
                  </a:moveTo>
                  <a:cubicBezTo>
                    <a:pt x="102796" y="59956"/>
                    <a:pt x="100718" y="59956"/>
                    <a:pt x="98757" y="59397"/>
                  </a:cubicBezTo>
                  <a:lnTo>
                    <a:pt x="89899" y="54254"/>
                  </a:lnTo>
                  <a:cubicBezTo>
                    <a:pt x="88660" y="53492"/>
                    <a:pt x="89422" y="52635"/>
                    <a:pt x="91423" y="52253"/>
                  </a:cubicBezTo>
                  <a:cubicBezTo>
                    <a:pt x="93377" y="51651"/>
                    <a:pt x="95468" y="51651"/>
                    <a:pt x="97423" y="52253"/>
                  </a:cubicBezTo>
                  <a:lnTo>
                    <a:pt x="106377" y="57397"/>
                  </a:lnTo>
                  <a:cubicBezTo>
                    <a:pt x="107520" y="57778"/>
                    <a:pt x="106853" y="58635"/>
                    <a:pt x="104758" y="59397"/>
                  </a:cubicBezTo>
                  <a:close/>
                  <a:moveTo>
                    <a:pt x="86850" y="49110"/>
                  </a:moveTo>
                  <a:cubicBezTo>
                    <a:pt x="84871" y="49553"/>
                    <a:pt x="82802" y="49353"/>
                    <a:pt x="80945" y="48539"/>
                  </a:cubicBezTo>
                  <a:lnTo>
                    <a:pt x="71992" y="43395"/>
                  </a:lnTo>
                  <a:cubicBezTo>
                    <a:pt x="70849" y="42728"/>
                    <a:pt x="71515" y="41871"/>
                    <a:pt x="73611" y="41395"/>
                  </a:cubicBezTo>
                  <a:cubicBezTo>
                    <a:pt x="75625" y="41015"/>
                    <a:pt x="77705" y="41213"/>
                    <a:pt x="79612" y="41966"/>
                  </a:cubicBezTo>
                  <a:lnTo>
                    <a:pt x="88470" y="47110"/>
                  </a:lnTo>
                  <a:cubicBezTo>
                    <a:pt x="89899" y="47396"/>
                    <a:pt x="88946" y="48348"/>
                    <a:pt x="86850" y="48729"/>
                  </a:cubicBezTo>
                  <a:close/>
                  <a:moveTo>
                    <a:pt x="69039" y="38823"/>
                  </a:moveTo>
                  <a:cubicBezTo>
                    <a:pt x="67025" y="39203"/>
                    <a:pt x="64944" y="39005"/>
                    <a:pt x="63038" y="38252"/>
                  </a:cubicBezTo>
                  <a:lnTo>
                    <a:pt x="54180" y="33108"/>
                  </a:lnTo>
                  <a:cubicBezTo>
                    <a:pt x="52942" y="32442"/>
                    <a:pt x="53704" y="31489"/>
                    <a:pt x="55704" y="31108"/>
                  </a:cubicBezTo>
                  <a:cubicBezTo>
                    <a:pt x="57718" y="30728"/>
                    <a:pt x="59798" y="30927"/>
                    <a:pt x="61705" y="31679"/>
                  </a:cubicBezTo>
                  <a:lnTo>
                    <a:pt x="70658" y="36823"/>
                  </a:lnTo>
                  <a:cubicBezTo>
                    <a:pt x="71801" y="37109"/>
                    <a:pt x="70849" y="38061"/>
                    <a:pt x="69039" y="38442"/>
                  </a:cubicBezTo>
                  <a:close/>
                  <a:moveTo>
                    <a:pt x="51227" y="28536"/>
                  </a:moveTo>
                  <a:cubicBezTo>
                    <a:pt x="49213" y="28916"/>
                    <a:pt x="47133" y="28718"/>
                    <a:pt x="45226" y="27965"/>
                  </a:cubicBezTo>
                  <a:lnTo>
                    <a:pt x="36273" y="22821"/>
                  </a:lnTo>
                  <a:cubicBezTo>
                    <a:pt x="35130" y="22154"/>
                    <a:pt x="35797" y="21202"/>
                    <a:pt x="37892" y="20821"/>
                  </a:cubicBezTo>
                  <a:cubicBezTo>
                    <a:pt x="39904" y="20396"/>
                    <a:pt x="41997" y="20595"/>
                    <a:pt x="43893" y="21393"/>
                  </a:cubicBezTo>
                  <a:lnTo>
                    <a:pt x="52751" y="26536"/>
                  </a:lnTo>
                  <a:cubicBezTo>
                    <a:pt x="53989" y="26822"/>
                    <a:pt x="53227" y="27679"/>
                    <a:pt x="51227" y="28155"/>
                  </a:cubicBezTo>
                  <a:close/>
                  <a:moveTo>
                    <a:pt x="33320" y="18154"/>
                  </a:moveTo>
                  <a:cubicBezTo>
                    <a:pt x="31351" y="18627"/>
                    <a:pt x="29282" y="18460"/>
                    <a:pt x="27415" y="17678"/>
                  </a:cubicBezTo>
                  <a:lnTo>
                    <a:pt x="18461" y="12534"/>
                  </a:lnTo>
                  <a:cubicBezTo>
                    <a:pt x="17223" y="11772"/>
                    <a:pt x="17985" y="10915"/>
                    <a:pt x="20080" y="10534"/>
                  </a:cubicBezTo>
                  <a:cubicBezTo>
                    <a:pt x="22055" y="10137"/>
                    <a:pt x="24101" y="10302"/>
                    <a:pt x="25986" y="11010"/>
                  </a:cubicBezTo>
                  <a:lnTo>
                    <a:pt x="34939" y="16154"/>
                  </a:lnTo>
                  <a:cubicBezTo>
                    <a:pt x="36082" y="16535"/>
                    <a:pt x="35416" y="17392"/>
                    <a:pt x="33320" y="17773"/>
                  </a:cubicBezTo>
                  <a:close/>
                  <a:moveTo>
                    <a:pt x="15508" y="7867"/>
                  </a:moveTo>
                  <a:cubicBezTo>
                    <a:pt x="13497" y="8292"/>
                    <a:pt x="11403" y="8092"/>
                    <a:pt x="9508" y="7295"/>
                  </a:cubicBezTo>
                  <a:lnTo>
                    <a:pt x="554" y="2152"/>
                  </a:lnTo>
                  <a:cubicBezTo>
                    <a:pt x="-589" y="1485"/>
                    <a:pt x="78" y="628"/>
                    <a:pt x="2173" y="247"/>
                  </a:cubicBezTo>
                  <a:cubicBezTo>
                    <a:pt x="4176" y="-202"/>
                    <a:pt x="6267" y="-36"/>
                    <a:pt x="8174" y="723"/>
                  </a:cubicBezTo>
                  <a:lnTo>
                    <a:pt x="17032" y="5867"/>
                  </a:lnTo>
                  <a:cubicBezTo>
                    <a:pt x="18271" y="6248"/>
                    <a:pt x="17509" y="7105"/>
                    <a:pt x="15508" y="748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6" name="Freeform: Shape 967"/>
            <p:cNvSpPr/>
            <p:nvPr/>
          </p:nvSpPr>
          <p:spPr>
            <a:xfrm>
              <a:off x="3157560" y="5896800"/>
              <a:ext cx="15480" cy="61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99" h="5456">
                  <a:moveTo>
                    <a:pt x="10884" y="5238"/>
                  </a:moveTo>
                  <a:cubicBezTo>
                    <a:pt x="8910" y="5645"/>
                    <a:pt x="6861" y="5480"/>
                    <a:pt x="4978" y="4762"/>
                  </a:cubicBezTo>
                  <a:lnTo>
                    <a:pt x="596" y="2190"/>
                  </a:lnTo>
                  <a:cubicBezTo>
                    <a:pt x="-642" y="1523"/>
                    <a:pt x="120" y="666"/>
                    <a:pt x="2216" y="190"/>
                  </a:cubicBezTo>
                  <a:cubicBezTo>
                    <a:pt x="4198" y="-193"/>
                    <a:pt x="6249" y="6"/>
                    <a:pt x="8121" y="761"/>
                  </a:cubicBezTo>
                  <a:lnTo>
                    <a:pt x="12503" y="3238"/>
                  </a:lnTo>
                  <a:cubicBezTo>
                    <a:pt x="13741" y="4000"/>
                    <a:pt x="12979" y="4857"/>
                    <a:pt x="10884" y="5238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7" name="Freeform: Shape 968"/>
            <p:cNvSpPr/>
            <p:nvPr/>
          </p:nvSpPr>
          <p:spPr>
            <a:xfrm>
              <a:off x="3578760" y="5410440"/>
              <a:ext cx="15480" cy="61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02" h="5494">
                  <a:moveTo>
                    <a:pt x="10887" y="5265"/>
                  </a:moveTo>
                  <a:cubicBezTo>
                    <a:pt x="8908" y="5708"/>
                    <a:pt x="6839" y="5507"/>
                    <a:pt x="4981" y="4693"/>
                  </a:cubicBezTo>
                  <a:lnTo>
                    <a:pt x="600" y="2217"/>
                  </a:lnTo>
                  <a:cubicBezTo>
                    <a:pt x="-639" y="1455"/>
                    <a:pt x="124" y="597"/>
                    <a:pt x="2124" y="216"/>
                  </a:cubicBezTo>
                  <a:cubicBezTo>
                    <a:pt x="4129" y="-188"/>
                    <a:pt x="6208" y="-23"/>
                    <a:pt x="8125" y="693"/>
                  </a:cubicBezTo>
                  <a:lnTo>
                    <a:pt x="12506" y="3265"/>
                  </a:lnTo>
                  <a:cubicBezTo>
                    <a:pt x="13744" y="4312"/>
                    <a:pt x="12982" y="4884"/>
                    <a:pt x="10887" y="5265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8" name="Freeform: Shape 969"/>
            <p:cNvSpPr/>
            <p:nvPr/>
          </p:nvSpPr>
          <p:spPr>
            <a:xfrm>
              <a:off x="3594600" y="5419440"/>
              <a:ext cx="192600" cy="108720"/>
            </a:xfrm>
            <a:custGeom>
              <a:avLst/>
              <a:gdLst>
                <a:gd name="textAreaLeft" fmla="*/ 0 w 192600"/>
                <a:gd name="textAreaRight" fmla="*/ 192960 w 192600"/>
                <a:gd name="textAreaTop" fmla="*/ 0 h 108720"/>
                <a:gd name="textAreaBottom" fmla="*/ 109080 h 108720"/>
              </a:gdLst>
              <a:ahLst/>
              <a:rect l="textAreaLeft" t="textAreaTop" r="textAreaRight" b="textAreaBottom"/>
              <a:pathLst>
                <a:path w="159385" h="89940">
                  <a:moveTo>
                    <a:pt x="157212" y="89753"/>
                  </a:moveTo>
                  <a:cubicBezTo>
                    <a:pt x="155198" y="90133"/>
                    <a:pt x="153118" y="89934"/>
                    <a:pt x="151211" y="89181"/>
                  </a:cubicBezTo>
                  <a:lnTo>
                    <a:pt x="142353" y="84038"/>
                  </a:lnTo>
                  <a:cubicBezTo>
                    <a:pt x="141210" y="83371"/>
                    <a:pt x="141877" y="82514"/>
                    <a:pt x="143972" y="82133"/>
                  </a:cubicBezTo>
                  <a:cubicBezTo>
                    <a:pt x="145927" y="81531"/>
                    <a:pt x="148018" y="81531"/>
                    <a:pt x="149973" y="82133"/>
                  </a:cubicBezTo>
                  <a:lnTo>
                    <a:pt x="158831" y="87277"/>
                  </a:lnTo>
                  <a:cubicBezTo>
                    <a:pt x="159974" y="88420"/>
                    <a:pt x="159308" y="89372"/>
                    <a:pt x="157212" y="89753"/>
                  </a:cubicBezTo>
                  <a:close/>
                  <a:moveTo>
                    <a:pt x="139495" y="79466"/>
                  </a:moveTo>
                  <a:cubicBezTo>
                    <a:pt x="137493" y="79915"/>
                    <a:pt x="135402" y="79749"/>
                    <a:pt x="133495" y="78990"/>
                  </a:cubicBezTo>
                  <a:lnTo>
                    <a:pt x="124636" y="73846"/>
                  </a:lnTo>
                  <a:cubicBezTo>
                    <a:pt x="123398" y="73180"/>
                    <a:pt x="124636" y="72227"/>
                    <a:pt x="126256" y="71846"/>
                  </a:cubicBezTo>
                  <a:cubicBezTo>
                    <a:pt x="128235" y="71403"/>
                    <a:pt x="130304" y="71603"/>
                    <a:pt x="132161" y="72418"/>
                  </a:cubicBezTo>
                  <a:lnTo>
                    <a:pt x="141115" y="77466"/>
                  </a:lnTo>
                  <a:cubicBezTo>
                    <a:pt x="142258" y="78228"/>
                    <a:pt x="141591" y="79085"/>
                    <a:pt x="139495" y="79466"/>
                  </a:cubicBezTo>
                  <a:close/>
                  <a:moveTo>
                    <a:pt x="121779" y="69274"/>
                  </a:moveTo>
                  <a:cubicBezTo>
                    <a:pt x="119767" y="69699"/>
                    <a:pt x="117674" y="69500"/>
                    <a:pt x="115778" y="68703"/>
                  </a:cubicBezTo>
                  <a:lnTo>
                    <a:pt x="106920" y="63655"/>
                  </a:lnTo>
                  <a:cubicBezTo>
                    <a:pt x="105682" y="62893"/>
                    <a:pt x="106444" y="62035"/>
                    <a:pt x="108539" y="61654"/>
                  </a:cubicBezTo>
                  <a:cubicBezTo>
                    <a:pt x="110508" y="61181"/>
                    <a:pt x="112577" y="61348"/>
                    <a:pt x="114445" y="62131"/>
                  </a:cubicBezTo>
                  <a:lnTo>
                    <a:pt x="123303" y="67274"/>
                  </a:lnTo>
                  <a:cubicBezTo>
                    <a:pt x="124351" y="67941"/>
                    <a:pt x="124351" y="68893"/>
                    <a:pt x="121779" y="69274"/>
                  </a:cubicBezTo>
                  <a:close/>
                  <a:moveTo>
                    <a:pt x="104062" y="58987"/>
                  </a:moveTo>
                  <a:cubicBezTo>
                    <a:pt x="102060" y="59436"/>
                    <a:pt x="99969" y="59271"/>
                    <a:pt x="98062" y="58511"/>
                  </a:cubicBezTo>
                  <a:lnTo>
                    <a:pt x="89203" y="53368"/>
                  </a:lnTo>
                  <a:cubicBezTo>
                    <a:pt x="87965" y="52701"/>
                    <a:pt x="88727" y="51748"/>
                    <a:pt x="90823" y="51367"/>
                  </a:cubicBezTo>
                  <a:cubicBezTo>
                    <a:pt x="92805" y="50985"/>
                    <a:pt x="94856" y="51183"/>
                    <a:pt x="96728" y="51939"/>
                  </a:cubicBezTo>
                  <a:lnTo>
                    <a:pt x="105586" y="57082"/>
                  </a:lnTo>
                  <a:cubicBezTo>
                    <a:pt x="106825" y="57749"/>
                    <a:pt x="106158" y="58606"/>
                    <a:pt x="104062" y="58987"/>
                  </a:cubicBezTo>
                  <a:close/>
                  <a:moveTo>
                    <a:pt x="86251" y="48796"/>
                  </a:moveTo>
                  <a:cubicBezTo>
                    <a:pt x="84272" y="49239"/>
                    <a:pt x="82203" y="49038"/>
                    <a:pt x="80345" y="48224"/>
                  </a:cubicBezTo>
                  <a:lnTo>
                    <a:pt x="71487" y="43176"/>
                  </a:lnTo>
                  <a:cubicBezTo>
                    <a:pt x="70249" y="42414"/>
                    <a:pt x="71011" y="41556"/>
                    <a:pt x="73106" y="41176"/>
                  </a:cubicBezTo>
                  <a:cubicBezTo>
                    <a:pt x="75080" y="40768"/>
                    <a:pt x="77129" y="40934"/>
                    <a:pt x="79012" y="41652"/>
                  </a:cubicBezTo>
                  <a:lnTo>
                    <a:pt x="87870" y="46795"/>
                  </a:lnTo>
                  <a:cubicBezTo>
                    <a:pt x="89108" y="47462"/>
                    <a:pt x="88346" y="48414"/>
                    <a:pt x="86251" y="48796"/>
                  </a:cubicBezTo>
                  <a:close/>
                  <a:moveTo>
                    <a:pt x="68534" y="38604"/>
                  </a:moveTo>
                  <a:cubicBezTo>
                    <a:pt x="66552" y="38986"/>
                    <a:pt x="64501" y="38788"/>
                    <a:pt x="62629" y="38032"/>
                  </a:cubicBezTo>
                  <a:lnTo>
                    <a:pt x="53770" y="32889"/>
                  </a:lnTo>
                  <a:cubicBezTo>
                    <a:pt x="52532" y="32222"/>
                    <a:pt x="53770" y="31365"/>
                    <a:pt x="55390" y="30889"/>
                  </a:cubicBezTo>
                  <a:cubicBezTo>
                    <a:pt x="57372" y="30506"/>
                    <a:pt x="59423" y="30705"/>
                    <a:pt x="61295" y="31460"/>
                  </a:cubicBezTo>
                  <a:lnTo>
                    <a:pt x="70153" y="36604"/>
                  </a:lnTo>
                  <a:cubicBezTo>
                    <a:pt x="71392" y="37270"/>
                    <a:pt x="70630" y="38128"/>
                    <a:pt x="68534" y="38604"/>
                  </a:cubicBezTo>
                  <a:close/>
                  <a:moveTo>
                    <a:pt x="50818" y="28317"/>
                  </a:moveTo>
                  <a:cubicBezTo>
                    <a:pt x="48844" y="28724"/>
                    <a:pt x="46795" y="28559"/>
                    <a:pt x="44912" y="27841"/>
                  </a:cubicBezTo>
                  <a:lnTo>
                    <a:pt x="36054" y="22697"/>
                  </a:lnTo>
                  <a:cubicBezTo>
                    <a:pt x="34816" y="21935"/>
                    <a:pt x="35578" y="21078"/>
                    <a:pt x="37578" y="20697"/>
                  </a:cubicBezTo>
                  <a:cubicBezTo>
                    <a:pt x="39590" y="20272"/>
                    <a:pt x="41683" y="20471"/>
                    <a:pt x="43579" y="21268"/>
                  </a:cubicBezTo>
                  <a:lnTo>
                    <a:pt x="52437" y="26316"/>
                  </a:lnTo>
                  <a:cubicBezTo>
                    <a:pt x="53675" y="27079"/>
                    <a:pt x="52913" y="27936"/>
                    <a:pt x="50818" y="28317"/>
                  </a:cubicBezTo>
                  <a:close/>
                  <a:moveTo>
                    <a:pt x="33101" y="18125"/>
                  </a:moveTo>
                  <a:cubicBezTo>
                    <a:pt x="31119" y="18508"/>
                    <a:pt x="29068" y="18309"/>
                    <a:pt x="27196" y="17554"/>
                  </a:cubicBezTo>
                  <a:lnTo>
                    <a:pt x="18337" y="12410"/>
                  </a:lnTo>
                  <a:cubicBezTo>
                    <a:pt x="17099" y="11743"/>
                    <a:pt x="17766" y="10886"/>
                    <a:pt x="19861" y="10410"/>
                  </a:cubicBezTo>
                  <a:cubicBezTo>
                    <a:pt x="21876" y="10030"/>
                    <a:pt x="23956" y="10228"/>
                    <a:pt x="25862" y="10981"/>
                  </a:cubicBezTo>
                  <a:lnTo>
                    <a:pt x="34720" y="16125"/>
                  </a:lnTo>
                  <a:cubicBezTo>
                    <a:pt x="35959" y="16791"/>
                    <a:pt x="35197" y="17649"/>
                    <a:pt x="33101" y="18125"/>
                  </a:cubicBezTo>
                  <a:close/>
                  <a:moveTo>
                    <a:pt x="15385" y="7838"/>
                  </a:moveTo>
                  <a:cubicBezTo>
                    <a:pt x="13411" y="8245"/>
                    <a:pt x="11362" y="8080"/>
                    <a:pt x="9479" y="7362"/>
                  </a:cubicBezTo>
                  <a:lnTo>
                    <a:pt x="621" y="2218"/>
                  </a:lnTo>
                  <a:cubicBezTo>
                    <a:pt x="-617" y="1552"/>
                    <a:pt x="50" y="599"/>
                    <a:pt x="2145" y="218"/>
                  </a:cubicBezTo>
                  <a:cubicBezTo>
                    <a:pt x="4157" y="-207"/>
                    <a:pt x="6250" y="-8"/>
                    <a:pt x="8146" y="789"/>
                  </a:cubicBezTo>
                  <a:lnTo>
                    <a:pt x="17004" y="5838"/>
                  </a:lnTo>
                  <a:cubicBezTo>
                    <a:pt x="18242" y="6219"/>
                    <a:pt x="17480" y="7457"/>
                    <a:pt x="15385" y="7838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9" name="Freeform: Shape 970"/>
            <p:cNvSpPr/>
            <p:nvPr/>
          </p:nvSpPr>
          <p:spPr>
            <a:xfrm>
              <a:off x="3787920" y="5531040"/>
              <a:ext cx="15480" cy="61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09" h="5484">
                  <a:moveTo>
                    <a:pt x="10936" y="5266"/>
                  </a:moveTo>
                  <a:cubicBezTo>
                    <a:pt x="8924" y="5691"/>
                    <a:pt x="6831" y="5492"/>
                    <a:pt x="4935" y="4695"/>
                  </a:cubicBezTo>
                  <a:lnTo>
                    <a:pt x="554" y="2218"/>
                  </a:lnTo>
                  <a:cubicBezTo>
                    <a:pt x="-589" y="1551"/>
                    <a:pt x="78" y="599"/>
                    <a:pt x="2173" y="218"/>
                  </a:cubicBezTo>
                  <a:cubicBezTo>
                    <a:pt x="4185" y="-207"/>
                    <a:pt x="6279" y="-8"/>
                    <a:pt x="8174" y="789"/>
                  </a:cubicBezTo>
                  <a:lnTo>
                    <a:pt x="12556" y="3266"/>
                  </a:lnTo>
                  <a:cubicBezTo>
                    <a:pt x="13699" y="3933"/>
                    <a:pt x="13032" y="4885"/>
                    <a:pt x="10936" y="526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0" name="Freeform: Shape 971"/>
            <p:cNvSpPr/>
            <p:nvPr/>
          </p:nvSpPr>
          <p:spPr>
            <a:xfrm>
              <a:off x="3012480" y="5439960"/>
              <a:ext cx="114480" cy="6624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94964" h="54959">
                  <a:moveTo>
                    <a:pt x="94964" y="23622"/>
                  </a:moveTo>
                  <a:lnTo>
                    <a:pt x="54007" y="0"/>
                  </a:lnTo>
                  <a:lnTo>
                    <a:pt x="0" y="31242"/>
                  </a:lnTo>
                  <a:lnTo>
                    <a:pt x="40957" y="54959"/>
                  </a:lnTo>
                  <a:lnTo>
                    <a:pt x="63437" y="41910"/>
                  </a:lnTo>
                  <a:lnTo>
                    <a:pt x="89154" y="50768"/>
                  </a:lnTo>
                  <a:lnTo>
                    <a:pt x="77629" y="33623"/>
                  </a:lnTo>
                  <a:lnTo>
                    <a:pt x="77629" y="33623"/>
                  </a:lnTo>
                  <a:lnTo>
                    <a:pt x="94964" y="2362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1" name="Freeform: Shape 972"/>
            <p:cNvSpPr/>
            <p:nvPr/>
          </p:nvSpPr>
          <p:spPr>
            <a:xfrm>
              <a:off x="2752560" y="5667840"/>
              <a:ext cx="114480" cy="6624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94869" h="54864">
                  <a:moveTo>
                    <a:pt x="94869" y="23622"/>
                  </a:moveTo>
                  <a:lnTo>
                    <a:pt x="53912" y="0"/>
                  </a:lnTo>
                  <a:lnTo>
                    <a:pt x="0" y="31242"/>
                  </a:lnTo>
                  <a:lnTo>
                    <a:pt x="40958" y="54864"/>
                  </a:lnTo>
                  <a:lnTo>
                    <a:pt x="63341" y="41910"/>
                  </a:lnTo>
                  <a:lnTo>
                    <a:pt x="89154" y="50768"/>
                  </a:lnTo>
                  <a:lnTo>
                    <a:pt x="77629" y="33624"/>
                  </a:lnTo>
                  <a:lnTo>
                    <a:pt x="77629" y="33624"/>
                  </a:lnTo>
                  <a:lnTo>
                    <a:pt x="94869" y="2362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2" name="Freeform: Shape 973"/>
            <p:cNvSpPr/>
            <p:nvPr/>
          </p:nvSpPr>
          <p:spPr>
            <a:xfrm>
              <a:off x="3448080" y="5333400"/>
              <a:ext cx="114480" cy="6624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94868" h="54959">
                  <a:moveTo>
                    <a:pt x="94869" y="23622"/>
                  </a:moveTo>
                  <a:lnTo>
                    <a:pt x="53912" y="0"/>
                  </a:lnTo>
                  <a:lnTo>
                    <a:pt x="0" y="31337"/>
                  </a:lnTo>
                  <a:lnTo>
                    <a:pt x="40957" y="54959"/>
                  </a:lnTo>
                  <a:lnTo>
                    <a:pt x="63341" y="41910"/>
                  </a:lnTo>
                  <a:lnTo>
                    <a:pt x="89154" y="50863"/>
                  </a:lnTo>
                  <a:lnTo>
                    <a:pt x="77629" y="33623"/>
                  </a:lnTo>
                  <a:lnTo>
                    <a:pt x="77629" y="33623"/>
                  </a:lnTo>
                  <a:lnTo>
                    <a:pt x="94869" y="23622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3" name="Freeform: Shape 974"/>
            <p:cNvSpPr/>
            <p:nvPr/>
          </p:nvSpPr>
          <p:spPr>
            <a:xfrm>
              <a:off x="3395520" y="6109920"/>
              <a:ext cx="61560" cy="3492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51089" h="29255">
                  <a:moveTo>
                    <a:pt x="20365" y="116"/>
                  </a:moveTo>
                  <a:lnTo>
                    <a:pt x="21508" y="116"/>
                  </a:lnTo>
                  <a:cubicBezTo>
                    <a:pt x="21906" y="-39"/>
                    <a:pt x="22348" y="-39"/>
                    <a:pt x="22746" y="116"/>
                  </a:cubicBezTo>
                  <a:lnTo>
                    <a:pt x="27890" y="3068"/>
                  </a:lnTo>
                  <a:cubicBezTo>
                    <a:pt x="28197" y="3184"/>
                    <a:pt x="28440" y="3427"/>
                    <a:pt x="28556" y="3735"/>
                  </a:cubicBezTo>
                  <a:cubicBezTo>
                    <a:pt x="28589" y="3988"/>
                    <a:pt x="28589" y="4244"/>
                    <a:pt x="28556" y="4497"/>
                  </a:cubicBezTo>
                  <a:lnTo>
                    <a:pt x="29414" y="10784"/>
                  </a:lnTo>
                  <a:cubicBezTo>
                    <a:pt x="32188" y="9930"/>
                    <a:pt x="35085" y="9544"/>
                    <a:pt x="37986" y="9641"/>
                  </a:cubicBezTo>
                  <a:cubicBezTo>
                    <a:pt x="40832" y="9722"/>
                    <a:pt x="43614" y="10508"/>
                    <a:pt x="46082" y="11927"/>
                  </a:cubicBezTo>
                  <a:cubicBezTo>
                    <a:pt x="49797" y="14022"/>
                    <a:pt x="51416" y="16308"/>
                    <a:pt x="51036" y="18594"/>
                  </a:cubicBezTo>
                  <a:cubicBezTo>
                    <a:pt x="50654" y="20880"/>
                    <a:pt x="48559" y="23166"/>
                    <a:pt x="44654" y="25452"/>
                  </a:cubicBezTo>
                  <a:cubicBezTo>
                    <a:pt x="42740" y="26565"/>
                    <a:pt x="40691" y="27430"/>
                    <a:pt x="38558" y="28024"/>
                  </a:cubicBezTo>
                  <a:cubicBezTo>
                    <a:pt x="36579" y="28633"/>
                    <a:pt x="34530" y="28986"/>
                    <a:pt x="32461" y="29071"/>
                  </a:cubicBezTo>
                  <a:cubicBezTo>
                    <a:pt x="30628" y="29317"/>
                    <a:pt x="28770" y="29317"/>
                    <a:pt x="26937" y="29071"/>
                  </a:cubicBezTo>
                  <a:cubicBezTo>
                    <a:pt x="25361" y="28856"/>
                    <a:pt x="23841" y="28338"/>
                    <a:pt x="22460" y="27547"/>
                  </a:cubicBezTo>
                  <a:cubicBezTo>
                    <a:pt x="22461" y="27548"/>
                    <a:pt x="22461" y="27548"/>
                    <a:pt x="21984" y="26976"/>
                  </a:cubicBezTo>
                  <a:cubicBezTo>
                    <a:pt x="21898" y="26795"/>
                    <a:pt x="21898" y="26585"/>
                    <a:pt x="21984" y="26405"/>
                  </a:cubicBezTo>
                  <a:lnTo>
                    <a:pt x="27223" y="23357"/>
                  </a:lnTo>
                  <a:cubicBezTo>
                    <a:pt x="27784" y="23067"/>
                    <a:pt x="28402" y="22904"/>
                    <a:pt x="29033" y="22881"/>
                  </a:cubicBezTo>
                  <a:lnTo>
                    <a:pt x="31604" y="22880"/>
                  </a:lnTo>
                  <a:lnTo>
                    <a:pt x="34081" y="22880"/>
                  </a:lnTo>
                  <a:cubicBezTo>
                    <a:pt x="35161" y="22648"/>
                    <a:pt x="36193" y="22229"/>
                    <a:pt x="37129" y="21642"/>
                  </a:cubicBezTo>
                  <a:cubicBezTo>
                    <a:pt x="38215" y="21137"/>
                    <a:pt x="39114" y="20304"/>
                    <a:pt x="39701" y="19261"/>
                  </a:cubicBezTo>
                  <a:cubicBezTo>
                    <a:pt x="39701" y="18499"/>
                    <a:pt x="39701" y="17737"/>
                    <a:pt x="38558" y="17070"/>
                  </a:cubicBezTo>
                  <a:cubicBezTo>
                    <a:pt x="37404" y="16412"/>
                    <a:pt x="36057" y="16176"/>
                    <a:pt x="34748" y="16403"/>
                  </a:cubicBezTo>
                  <a:cubicBezTo>
                    <a:pt x="33313" y="16698"/>
                    <a:pt x="31931" y="17212"/>
                    <a:pt x="30652" y="17927"/>
                  </a:cubicBezTo>
                  <a:lnTo>
                    <a:pt x="27128" y="19928"/>
                  </a:lnTo>
                  <a:cubicBezTo>
                    <a:pt x="26761" y="20076"/>
                    <a:pt x="26351" y="20076"/>
                    <a:pt x="25985" y="19928"/>
                  </a:cubicBezTo>
                  <a:cubicBezTo>
                    <a:pt x="25578" y="20025"/>
                    <a:pt x="25153" y="20025"/>
                    <a:pt x="24746" y="19928"/>
                  </a:cubicBezTo>
                  <a:lnTo>
                    <a:pt x="20555" y="17546"/>
                  </a:lnTo>
                  <a:cubicBezTo>
                    <a:pt x="20555" y="17546"/>
                    <a:pt x="19984" y="17070"/>
                    <a:pt x="19889" y="16785"/>
                  </a:cubicBezTo>
                  <a:cubicBezTo>
                    <a:pt x="19794" y="16499"/>
                    <a:pt x="19889" y="16213"/>
                    <a:pt x="19889" y="16022"/>
                  </a:cubicBezTo>
                  <a:lnTo>
                    <a:pt x="19127" y="10403"/>
                  </a:lnTo>
                  <a:lnTo>
                    <a:pt x="8268" y="16785"/>
                  </a:lnTo>
                  <a:cubicBezTo>
                    <a:pt x="7473" y="17103"/>
                    <a:pt x="6587" y="17103"/>
                    <a:pt x="5792" y="16785"/>
                  </a:cubicBezTo>
                  <a:lnTo>
                    <a:pt x="648" y="13832"/>
                  </a:lnTo>
                  <a:cubicBezTo>
                    <a:pt x="381" y="13645"/>
                    <a:pt x="181" y="13378"/>
                    <a:pt x="77" y="13070"/>
                  </a:cubicBezTo>
                  <a:cubicBezTo>
                    <a:pt x="-26" y="12859"/>
                    <a:pt x="-26" y="12614"/>
                    <a:pt x="77" y="1240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4" name="Freeform: Shape 975"/>
            <p:cNvSpPr/>
            <p:nvPr/>
          </p:nvSpPr>
          <p:spPr>
            <a:xfrm>
              <a:off x="3436200" y="6093000"/>
              <a:ext cx="54720" cy="313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45340" h="26080">
                  <a:moveTo>
                    <a:pt x="5190" y="2722"/>
                  </a:moveTo>
                  <a:cubicBezTo>
                    <a:pt x="7202" y="1554"/>
                    <a:pt x="9389" y="717"/>
                    <a:pt x="11667" y="245"/>
                  </a:cubicBezTo>
                  <a:cubicBezTo>
                    <a:pt x="13877" y="-82"/>
                    <a:pt x="16124" y="-82"/>
                    <a:pt x="18334" y="245"/>
                  </a:cubicBezTo>
                  <a:cubicBezTo>
                    <a:pt x="20495" y="352"/>
                    <a:pt x="22635" y="704"/>
                    <a:pt x="24716" y="1293"/>
                  </a:cubicBezTo>
                  <a:cubicBezTo>
                    <a:pt x="26762" y="1920"/>
                    <a:pt x="28741" y="2750"/>
                    <a:pt x="30622" y="3770"/>
                  </a:cubicBezTo>
                  <a:lnTo>
                    <a:pt x="35003" y="6151"/>
                  </a:lnTo>
                  <a:cubicBezTo>
                    <a:pt x="36527" y="7103"/>
                    <a:pt x="37956" y="7866"/>
                    <a:pt x="39194" y="8723"/>
                  </a:cubicBezTo>
                  <a:cubicBezTo>
                    <a:pt x="40703" y="9686"/>
                    <a:pt x="42108" y="10803"/>
                    <a:pt x="43385" y="12057"/>
                  </a:cubicBezTo>
                  <a:cubicBezTo>
                    <a:pt x="44349" y="13096"/>
                    <a:pt x="45009" y="14382"/>
                    <a:pt x="45290" y="15772"/>
                  </a:cubicBezTo>
                  <a:cubicBezTo>
                    <a:pt x="45469" y="17103"/>
                    <a:pt x="45165" y="18455"/>
                    <a:pt x="44433" y="19582"/>
                  </a:cubicBezTo>
                  <a:cubicBezTo>
                    <a:pt x="43304" y="21164"/>
                    <a:pt x="41798" y="22441"/>
                    <a:pt x="40052" y="23296"/>
                  </a:cubicBezTo>
                  <a:cubicBezTo>
                    <a:pt x="38051" y="24509"/>
                    <a:pt x="35862" y="25379"/>
                    <a:pt x="33575" y="25868"/>
                  </a:cubicBezTo>
                  <a:cubicBezTo>
                    <a:pt x="31393" y="26151"/>
                    <a:pt x="29184" y="26151"/>
                    <a:pt x="27003" y="25868"/>
                  </a:cubicBezTo>
                  <a:cubicBezTo>
                    <a:pt x="24834" y="25774"/>
                    <a:pt x="22687" y="25390"/>
                    <a:pt x="20621" y="24725"/>
                  </a:cubicBezTo>
                  <a:cubicBezTo>
                    <a:pt x="18586" y="24105"/>
                    <a:pt x="16610" y="23309"/>
                    <a:pt x="14715" y="22344"/>
                  </a:cubicBezTo>
                  <a:lnTo>
                    <a:pt x="10429" y="19962"/>
                  </a:lnTo>
                  <a:lnTo>
                    <a:pt x="6142" y="17391"/>
                  </a:lnTo>
                  <a:cubicBezTo>
                    <a:pt x="4589" y="16453"/>
                    <a:pt x="3178" y="15298"/>
                    <a:pt x="1951" y="13962"/>
                  </a:cubicBezTo>
                  <a:cubicBezTo>
                    <a:pt x="951" y="12948"/>
                    <a:pt x="286" y="11651"/>
                    <a:pt x="46" y="10247"/>
                  </a:cubicBezTo>
                  <a:cubicBezTo>
                    <a:pt x="-124" y="8916"/>
                    <a:pt x="179" y="7567"/>
                    <a:pt x="904" y="6437"/>
                  </a:cubicBezTo>
                  <a:cubicBezTo>
                    <a:pt x="2020" y="4879"/>
                    <a:pt x="3489" y="3606"/>
                    <a:pt x="5190" y="2722"/>
                  </a:cubicBezTo>
                  <a:close/>
                  <a:moveTo>
                    <a:pt x="31193" y="12247"/>
                  </a:moveTo>
                  <a:cubicBezTo>
                    <a:pt x="28526" y="10628"/>
                    <a:pt x="25859" y="9009"/>
                    <a:pt x="23097" y="7580"/>
                  </a:cubicBezTo>
                  <a:lnTo>
                    <a:pt x="20525" y="6437"/>
                  </a:lnTo>
                  <a:cubicBezTo>
                    <a:pt x="19723" y="6156"/>
                    <a:pt x="18893" y="5965"/>
                    <a:pt x="18049" y="5865"/>
                  </a:cubicBezTo>
                  <a:cubicBezTo>
                    <a:pt x="17197" y="5723"/>
                    <a:pt x="16328" y="5723"/>
                    <a:pt x="15477" y="5865"/>
                  </a:cubicBezTo>
                  <a:cubicBezTo>
                    <a:pt x="14609" y="6057"/>
                    <a:pt x="13774" y="6378"/>
                    <a:pt x="13001" y="6818"/>
                  </a:cubicBezTo>
                  <a:cubicBezTo>
                    <a:pt x="12318" y="7142"/>
                    <a:pt x="11728" y="7633"/>
                    <a:pt x="11286" y="8247"/>
                  </a:cubicBezTo>
                  <a:cubicBezTo>
                    <a:pt x="11048" y="8727"/>
                    <a:pt x="11048" y="9291"/>
                    <a:pt x="11286" y="9771"/>
                  </a:cubicBezTo>
                  <a:cubicBezTo>
                    <a:pt x="11465" y="10326"/>
                    <a:pt x="11795" y="10821"/>
                    <a:pt x="12239" y="11199"/>
                  </a:cubicBezTo>
                  <a:cubicBezTo>
                    <a:pt x="12855" y="11742"/>
                    <a:pt x="13525" y="12221"/>
                    <a:pt x="14239" y="12628"/>
                  </a:cubicBezTo>
                  <a:cubicBezTo>
                    <a:pt x="16715" y="14247"/>
                    <a:pt x="19477" y="15867"/>
                    <a:pt x="22335" y="17391"/>
                  </a:cubicBezTo>
                  <a:lnTo>
                    <a:pt x="24811" y="18438"/>
                  </a:lnTo>
                  <a:cubicBezTo>
                    <a:pt x="25629" y="18793"/>
                    <a:pt x="26496" y="19018"/>
                    <a:pt x="27383" y="19105"/>
                  </a:cubicBezTo>
                  <a:cubicBezTo>
                    <a:pt x="28202" y="19247"/>
                    <a:pt x="29040" y="19247"/>
                    <a:pt x="29860" y="19105"/>
                  </a:cubicBezTo>
                  <a:cubicBezTo>
                    <a:pt x="30771" y="18959"/>
                    <a:pt x="31645" y="18635"/>
                    <a:pt x="32431" y="18153"/>
                  </a:cubicBezTo>
                  <a:cubicBezTo>
                    <a:pt x="33089" y="17830"/>
                    <a:pt x="33648" y="17336"/>
                    <a:pt x="34051" y="16724"/>
                  </a:cubicBezTo>
                  <a:cubicBezTo>
                    <a:pt x="34288" y="16277"/>
                    <a:pt x="34288" y="15742"/>
                    <a:pt x="34051" y="15295"/>
                  </a:cubicBezTo>
                  <a:cubicBezTo>
                    <a:pt x="33899" y="14700"/>
                    <a:pt x="33566" y="14168"/>
                    <a:pt x="33098" y="1377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3320" bIns="-13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5" name="Freeform: Shape 976"/>
            <p:cNvSpPr/>
            <p:nvPr/>
          </p:nvSpPr>
          <p:spPr>
            <a:xfrm>
              <a:off x="3466440" y="6065280"/>
              <a:ext cx="71640" cy="406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59378" h="33884">
                  <a:moveTo>
                    <a:pt x="16399" y="13052"/>
                  </a:moveTo>
                  <a:cubicBezTo>
                    <a:pt x="17660" y="13652"/>
                    <a:pt x="18871" y="14353"/>
                    <a:pt x="20019" y="15148"/>
                  </a:cubicBezTo>
                  <a:cubicBezTo>
                    <a:pt x="20863" y="15598"/>
                    <a:pt x="21608" y="16214"/>
                    <a:pt x="22209" y="16958"/>
                  </a:cubicBezTo>
                  <a:cubicBezTo>
                    <a:pt x="22713" y="17518"/>
                    <a:pt x="23044" y="18213"/>
                    <a:pt x="23162" y="18958"/>
                  </a:cubicBezTo>
                  <a:cubicBezTo>
                    <a:pt x="23239" y="19673"/>
                    <a:pt x="23034" y="20391"/>
                    <a:pt x="22590" y="20958"/>
                  </a:cubicBezTo>
                  <a:cubicBezTo>
                    <a:pt x="22029" y="21801"/>
                    <a:pt x="21234" y="22462"/>
                    <a:pt x="20305" y="22863"/>
                  </a:cubicBezTo>
                  <a:cubicBezTo>
                    <a:pt x="19288" y="23515"/>
                    <a:pt x="18156" y="23967"/>
                    <a:pt x="16971" y="24197"/>
                  </a:cubicBezTo>
                  <a:cubicBezTo>
                    <a:pt x="15800" y="24332"/>
                    <a:pt x="14617" y="24332"/>
                    <a:pt x="13447" y="24197"/>
                  </a:cubicBezTo>
                  <a:lnTo>
                    <a:pt x="10017" y="23625"/>
                  </a:lnTo>
                  <a:cubicBezTo>
                    <a:pt x="8938" y="23296"/>
                    <a:pt x="7888" y="22881"/>
                    <a:pt x="6874" y="22387"/>
                  </a:cubicBezTo>
                  <a:lnTo>
                    <a:pt x="4969" y="21339"/>
                  </a:lnTo>
                  <a:lnTo>
                    <a:pt x="3159" y="20196"/>
                  </a:lnTo>
                  <a:cubicBezTo>
                    <a:pt x="2361" y="19719"/>
                    <a:pt x="1652" y="19107"/>
                    <a:pt x="1064" y="18386"/>
                  </a:cubicBezTo>
                  <a:cubicBezTo>
                    <a:pt x="515" y="17844"/>
                    <a:pt x="149" y="17145"/>
                    <a:pt x="16" y="16386"/>
                  </a:cubicBezTo>
                  <a:cubicBezTo>
                    <a:pt x="-61" y="15670"/>
                    <a:pt x="144" y="14953"/>
                    <a:pt x="587" y="14386"/>
                  </a:cubicBezTo>
                  <a:cubicBezTo>
                    <a:pt x="1198" y="13589"/>
                    <a:pt x="1980" y="12938"/>
                    <a:pt x="2873" y="12481"/>
                  </a:cubicBezTo>
                  <a:cubicBezTo>
                    <a:pt x="3946" y="11873"/>
                    <a:pt x="5101" y="11424"/>
                    <a:pt x="6302" y="11147"/>
                  </a:cubicBezTo>
                  <a:cubicBezTo>
                    <a:pt x="7469" y="10955"/>
                    <a:pt x="8660" y="10955"/>
                    <a:pt x="9826" y="11147"/>
                  </a:cubicBezTo>
                  <a:cubicBezTo>
                    <a:pt x="10954" y="11158"/>
                    <a:pt x="12075" y="11318"/>
                    <a:pt x="13160" y="11623"/>
                  </a:cubicBezTo>
                  <a:cubicBezTo>
                    <a:pt x="14282" y="11998"/>
                    <a:pt x="15366" y="12476"/>
                    <a:pt x="16399" y="13052"/>
                  </a:cubicBezTo>
                  <a:close/>
                  <a:moveTo>
                    <a:pt x="11446" y="19815"/>
                  </a:moveTo>
                  <a:cubicBezTo>
                    <a:pt x="12208" y="20182"/>
                    <a:pt x="13006" y="20470"/>
                    <a:pt x="13827" y="20673"/>
                  </a:cubicBezTo>
                  <a:cubicBezTo>
                    <a:pt x="14448" y="20863"/>
                    <a:pt x="15111" y="20863"/>
                    <a:pt x="15732" y="20673"/>
                  </a:cubicBezTo>
                  <a:cubicBezTo>
                    <a:pt x="16304" y="20673"/>
                    <a:pt x="16589" y="19910"/>
                    <a:pt x="16399" y="19530"/>
                  </a:cubicBezTo>
                  <a:cubicBezTo>
                    <a:pt x="16044" y="18971"/>
                    <a:pt x="15552" y="18512"/>
                    <a:pt x="14970" y="18196"/>
                  </a:cubicBezTo>
                  <a:cubicBezTo>
                    <a:pt x="13925" y="17505"/>
                    <a:pt x="12844" y="16869"/>
                    <a:pt x="11732" y="16291"/>
                  </a:cubicBezTo>
                  <a:cubicBezTo>
                    <a:pt x="11005" y="15941"/>
                    <a:pt x="10237" y="15685"/>
                    <a:pt x="9446" y="15529"/>
                  </a:cubicBezTo>
                  <a:cubicBezTo>
                    <a:pt x="8833" y="15294"/>
                    <a:pt x="8154" y="15294"/>
                    <a:pt x="7541" y="15529"/>
                  </a:cubicBezTo>
                  <a:cubicBezTo>
                    <a:pt x="6874" y="15529"/>
                    <a:pt x="6683" y="16196"/>
                    <a:pt x="6874" y="16577"/>
                  </a:cubicBezTo>
                  <a:cubicBezTo>
                    <a:pt x="7230" y="17135"/>
                    <a:pt x="7721" y="17594"/>
                    <a:pt x="8303" y="17910"/>
                  </a:cubicBezTo>
                  <a:cubicBezTo>
                    <a:pt x="9241" y="18614"/>
                    <a:pt x="10228" y="19250"/>
                    <a:pt x="11255" y="19815"/>
                  </a:cubicBezTo>
                  <a:close/>
                  <a:moveTo>
                    <a:pt x="20971" y="3623"/>
                  </a:moveTo>
                  <a:cubicBezTo>
                    <a:pt x="20881" y="3410"/>
                    <a:pt x="20881" y="3169"/>
                    <a:pt x="20971" y="2956"/>
                  </a:cubicBezTo>
                  <a:cubicBezTo>
                    <a:pt x="20971" y="2956"/>
                    <a:pt x="20971" y="2956"/>
                    <a:pt x="21638" y="2289"/>
                  </a:cubicBezTo>
                  <a:lnTo>
                    <a:pt x="25067" y="289"/>
                  </a:lnTo>
                  <a:cubicBezTo>
                    <a:pt x="25644" y="-96"/>
                    <a:pt x="26395" y="-96"/>
                    <a:pt x="26972" y="289"/>
                  </a:cubicBezTo>
                  <a:lnTo>
                    <a:pt x="26972" y="289"/>
                  </a:lnTo>
                  <a:lnTo>
                    <a:pt x="26972" y="289"/>
                  </a:lnTo>
                  <a:lnTo>
                    <a:pt x="37735" y="30388"/>
                  </a:lnTo>
                  <a:cubicBezTo>
                    <a:pt x="37822" y="30634"/>
                    <a:pt x="37822" y="30903"/>
                    <a:pt x="37735" y="31150"/>
                  </a:cubicBezTo>
                  <a:cubicBezTo>
                    <a:pt x="37566" y="31420"/>
                    <a:pt x="37338" y="31648"/>
                    <a:pt x="37068" y="31817"/>
                  </a:cubicBezTo>
                  <a:lnTo>
                    <a:pt x="33639" y="33817"/>
                  </a:lnTo>
                  <a:lnTo>
                    <a:pt x="32591" y="33817"/>
                  </a:lnTo>
                  <a:cubicBezTo>
                    <a:pt x="32280" y="33907"/>
                    <a:pt x="31950" y="33907"/>
                    <a:pt x="31639" y="33817"/>
                  </a:cubicBezTo>
                  <a:lnTo>
                    <a:pt x="31639" y="33817"/>
                  </a:lnTo>
                  <a:lnTo>
                    <a:pt x="31639" y="33817"/>
                  </a:lnTo>
                  <a:close/>
                  <a:moveTo>
                    <a:pt x="52499" y="11528"/>
                  </a:moveTo>
                  <a:cubicBezTo>
                    <a:pt x="53785" y="12174"/>
                    <a:pt x="55026" y="12906"/>
                    <a:pt x="56213" y="13719"/>
                  </a:cubicBezTo>
                  <a:cubicBezTo>
                    <a:pt x="57039" y="14196"/>
                    <a:pt x="57780" y="14808"/>
                    <a:pt x="58404" y="15529"/>
                  </a:cubicBezTo>
                  <a:cubicBezTo>
                    <a:pt x="58906" y="16054"/>
                    <a:pt x="59238" y="16718"/>
                    <a:pt x="59357" y="17434"/>
                  </a:cubicBezTo>
                  <a:cubicBezTo>
                    <a:pt x="59450" y="18181"/>
                    <a:pt x="59244" y="18933"/>
                    <a:pt x="58785" y="19530"/>
                  </a:cubicBezTo>
                  <a:cubicBezTo>
                    <a:pt x="58223" y="20372"/>
                    <a:pt x="57429" y="21034"/>
                    <a:pt x="56499" y="21435"/>
                  </a:cubicBezTo>
                  <a:cubicBezTo>
                    <a:pt x="55468" y="22056"/>
                    <a:pt x="54342" y="22507"/>
                    <a:pt x="53166" y="22768"/>
                  </a:cubicBezTo>
                  <a:cubicBezTo>
                    <a:pt x="51998" y="22954"/>
                    <a:pt x="50809" y="22954"/>
                    <a:pt x="49641" y="22768"/>
                  </a:cubicBezTo>
                  <a:cubicBezTo>
                    <a:pt x="48483" y="22750"/>
                    <a:pt x="47332" y="22590"/>
                    <a:pt x="46213" y="22292"/>
                  </a:cubicBezTo>
                  <a:cubicBezTo>
                    <a:pt x="45132" y="21929"/>
                    <a:pt x="44081" y="21483"/>
                    <a:pt x="43069" y="20959"/>
                  </a:cubicBezTo>
                  <a:cubicBezTo>
                    <a:pt x="42416" y="20679"/>
                    <a:pt x="41780" y="20361"/>
                    <a:pt x="41164" y="20006"/>
                  </a:cubicBezTo>
                  <a:lnTo>
                    <a:pt x="39354" y="18863"/>
                  </a:lnTo>
                  <a:cubicBezTo>
                    <a:pt x="38567" y="18331"/>
                    <a:pt x="37834" y="17725"/>
                    <a:pt x="37163" y="17053"/>
                  </a:cubicBezTo>
                  <a:cubicBezTo>
                    <a:pt x="36693" y="16470"/>
                    <a:pt x="36367" y="15785"/>
                    <a:pt x="36211" y="15053"/>
                  </a:cubicBezTo>
                  <a:cubicBezTo>
                    <a:pt x="36134" y="14337"/>
                    <a:pt x="36338" y="13619"/>
                    <a:pt x="36782" y="13053"/>
                  </a:cubicBezTo>
                  <a:cubicBezTo>
                    <a:pt x="37393" y="12256"/>
                    <a:pt x="38174" y="11605"/>
                    <a:pt x="39068" y="11148"/>
                  </a:cubicBezTo>
                  <a:cubicBezTo>
                    <a:pt x="40121" y="10499"/>
                    <a:pt x="41283" y="10047"/>
                    <a:pt x="42497" y="9814"/>
                  </a:cubicBezTo>
                  <a:cubicBezTo>
                    <a:pt x="43636" y="9673"/>
                    <a:pt x="44787" y="9673"/>
                    <a:pt x="45926" y="9814"/>
                  </a:cubicBezTo>
                  <a:cubicBezTo>
                    <a:pt x="47083" y="9911"/>
                    <a:pt x="48229" y="10102"/>
                    <a:pt x="49355" y="10385"/>
                  </a:cubicBezTo>
                  <a:cubicBezTo>
                    <a:pt x="50487" y="10702"/>
                    <a:pt x="51600" y="11084"/>
                    <a:pt x="52689" y="11528"/>
                  </a:cubicBezTo>
                  <a:close/>
                  <a:moveTo>
                    <a:pt x="47641" y="18291"/>
                  </a:moveTo>
                  <a:cubicBezTo>
                    <a:pt x="48385" y="18700"/>
                    <a:pt x="49189" y="18989"/>
                    <a:pt x="50022" y="19148"/>
                  </a:cubicBezTo>
                  <a:cubicBezTo>
                    <a:pt x="50637" y="19374"/>
                    <a:pt x="51312" y="19374"/>
                    <a:pt x="51927" y="19148"/>
                  </a:cubicBezTo>
                  <a:cubicBezTo>
                    <a:pt x="52499" y="19148"/>
                    <a:pt x="52784" y="18482"/>
                    <a:pt x="52594" y="18101"/>
                  </a:cubicBezTo>
                  <a:cubicBezTo>
                    <a:pt x="52223" y="17520"/>
                    <a:pt x="51695" y="17058"/>
                    <a:pt x="51070" y="16767"/>
                  </a:cubicBezTo>
                  <a:cubicBezTo>
                    <a:pt x="50070" y="16056"/>
                    <a:pt x="49020" y="15419"/>
                    <a:pt x="47927" y="14862"/>
                  </a:cubicBezTo>
                  <a:lnTo>
                    <a:pt x="45641" y="14100"/>
                  </a:lnTo>
                  <a:cubicBezTo>
                    <a:pt x="45027" y="13866"/>
                    <a:pt x="44349" y="13866"/>
                    <a:pt x="43735" y="14100"/>
                  </a:cubicBezTo>
                  <a:cubicBezTo>
                    <a:pt x="43069" y="14100"/>
                    <a:pt x="42879" y="14862"/>
                    <a:pt x="43069" y="15243"/>
                  </a:cubicBezTo>
                  <a:cubicBezTo>
                    <a:pt x="43424" y="15802"/>
                    <a:pt x="43916" y="16261"/>
                    <a:pt x="44498" y="16577"/>
                  </a:cubicBezTo>
                  <a:cubicBezTo>
                    <a:pt x="45542" y="17270"/>
                    <a:pt x="46660" y="17846"/>
                    <a:pt x="47831" y="1829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60" bIns="-3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6" name="Freeform: Shape 977"/>
            <p:cNvSpPr/>
            <p:nvPr/>
          </p:nvSpPr>
          <p:spPr>
            <a:xfrm>
              <a:off x="3294360" y="6063840"/>
              <a:ext cx="58320" cy="540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48554" h="44767">
                  <a:moveTo>
                    <a:pt x="48554" y="10478"/>
                  </a:moveTo>
                  <a:lnTo>
                    <a:pt x="13121" y="0"/>
                  </a:lnTo>
                  <a:cubicBezTo>
                    <a:pt x="2389" y="12253"/>
                    <a:pt x="-2108" y="28764"/>
                    <a:pt x="929" y="44768"/>
                  </a:cubicBezTo>
                  <a:lnTo>
                    <a:pt x="40077" y="41148"/>
                  </a:lnTo>
                  <a:cubicBezTo>
                    <a:pt x="38294" y="30178"/>
                    <a:pt x="41390" y="18975"/>
                    <a:pt x="48554" y="1047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7" name="Freeform: Shape 978"/>
            <p:cNvSpPr/>
            <p:nvPr/>
          </p:nvSpPr>
          <p:spPr>
            <a:xfrm>
              <a:off x="3315600" y="601884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386">
                  <a:moveTo>
                    <a:pt x="0" y="32004"/>
                  </a:moveTo>
                  <a:lnTo>
                    <a:pt x="35338" y="42386"/>
                  </a:lnTo>
                  <a:cubicBezTo>
                    <a:pt x="40209" y="37505"/>
                    <a:pt x="45720" y="33307"/>
                    <a:pt x="51721" y="29909"/>
                  </a:cubicBezTo>
                  <a:cubicBezTo>
                    <a:pt x="58630" y="26030"/>
                    <a:pt x="65904" y="22839"/>
                    <a:pt x="73438" y="20384"/>
                  </a:cubicBezTo>
                  <a:lnTo>
                    <a:pt x="55436" y="0"/>
                  </a:lnTo>
                  <a:cubicBezTo>
                    <a:pt x="44410" y="3444"/>
                    <a:pt x="33778" y="8042"/>
                    <a:pt x="23717" y="13716"/>
                  </a:cubicBezTo>
                  <a:cubicBezTo>
                    <a:pt x="14997" y="18675"/>
                    <a:pt x="7014" y="24831"/>
                    <a:pt x="0" y="32004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8" name="Freeform: Shape 979"/>
            <p:cNvSpPr/>
            <p:nvPr/>
          </p:nvSpPr>
          <p:spPr>
            <a:xfrm>
              <a:off x="3393720" y="600624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093">
                  <a:moveTo>
                    <a:pt x="71247" y="23235"/>
                  </a:moveTo>
                  <a:lnTo>
                    <a:pt x="77438" y="661"/>
                  </a:lnTo>
                  <a:cubicBezTo>
                    <a:pt x="51413" y="-1292"/>
                    <a:pt x="25245" y="1090"/>
                    <a:pt x="0" y="7709"/>
                  </a:cubicBezTo>
                  <a:lnTo>
                    <a:pt x="18002" y="28093"/>
                  </a:lnTo>
                  <a:cubicBezTo>
                    <a:pt x="35387" y="23699"/>
                    <a:pt x="53354" y="22060"/>
                    <a:pt x="71247" y="2323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9" name="Freeform: Shape 980"/>
            <p:cNvSpPr/>
            <p:nvPr/>
          </p:nvSpPr>
          <p:spPr>
            <a:xfrm>
              <a:off x="3297240" y="6120360"/>
              <a:ext cx="76680" cy="525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63626" h="43815">
                  <a:moveTo>
                    <a:pt x="39243" y="0"/>
                  </a:moveTo>
                  <a:lnTo>
                    <a:pt x="0" y="3524"/>
                  </a:lnTo>
                  <a:cubicBezTo>
                    <a:pt x="6870" y="20663"/>
                    <a:pt x="19456" y="34898"/>
                    <a:pt x="35623" y="43815"/>
                  </a:cubicBezTo>
                  <a:lnTo>
                    <a:pt x="63627" y="27718"/>
                  </a:lnTo>
                  <a:cubicBezTo>
                    <a:pt x="52697" y="21380"/>
                    <a:pt x="44136" y="11648"/>
                    <a:pt x="39243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0" name="Freeform: Shape 981"/>
            <p:cNvSpPr/>
            <p:nvPr/>
          </p:nvSpPr>
          <p:spPr>
            <a:xfrm>
              <a:off x="3348720" y="6158880"/>
              <a:ext cx="92160" cy="442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485" h="36766">
                  <a:moveTo>
                    <a:pt x="28099" y="0"/>
                  </a:moveTo>
                  <a:lnTo>
                    <a:pt x="0" y="16193"/>
                  </a:lnTo>
                  <a:cubicBezTo>
                    <a:pt x="21921" y="27430"/>
                    <a:pt x="45774" y="34411"/>
                    <a:pt x="70295" y="36767"/>
                  </a:cubicBezTo>
                  <a:lnTo>
                    <a:pt x="76486" y="14097"/>
                  </a:lnTo>
                  <a:cubicBezTo>
                    <a:pt x="59629" y="12404"/>
                    <a:pt x="43227" y="7625"/>
                    <a:pt x="28099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1" name="Freeform: Shape 982"/>
            <p:cNvSpPr/>
            <p:nvPr/>
          </p:nvSpPr>
          <p:spPr>
            <a:xfrm>
              <a:off x="3445200" y="6171120"/>
              <a:ext cx="93240" cy="3348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77438" h="28070">
                  <a:moveTo>
                    <a:pt x="6191" y="4858"/>
                  </a:moveTo>
                  <a:lnTo>
                    <a:pt x="0" y="27432"/>
                  </a:lnTo>
                  <a:cubicBezTo>
                    <a:pt x="26025" y="29342"/>
                    <a:pt x="52186" y="26960"/>
                    <a:pt x="77438" y="20384"/>
                  </a:cubicBezTo>
                  <a:lnTo>
                    <a:pt x="59436" y="0"/>
                  </a:lnTo>
                  <a:cubicBezTo>
                    <a:pt x="42046" y="4363"/>
                    <a:pt x="24084" y="6002"/>
                    <a:pt x="6191" y="485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160" bIns="-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2" name="Freeform: Shape 983"/>
            <p:cNvSpPr/>
            <p:nvPr/>
          </p:nvSpPr>
          <p:spPr>
            <a:xfrm>
              <a:off x="3528000" y="614160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481">
                  <a:moveTo>
                    <a:pt x="21622" y="12478"/>
                  </a:moveTo>
                  <a:cubicBezTo>
                    <a:pt x="14775" y="16414"/>
                    <a:pt x="7526" y="19608"/>
                    <a:pt x="0" y="22003"/>
                  </a:cubicBezTo>
                  <a:lnTo>
                    <a:pt x="18002" y="42482"/>
                  </a:lnTo>
                  <a:cubicBezTo>
                    <a:pt x="29016" y="39046"/>
                    <a:pt x="39620" y="34415"/>
                    <a:pt x="49625" y="28670"/>
                  </a:cubicBezTo>
                  <a:cubicBezTo>
                    <a:pt x="58370" y="23743"/>
                    <a:pt x="66385" y="17620"/>
                    <a:pt x="73438" y="10478"/>
                  </a:cubicBezTo>
                  <a:lnTo>
                    <a:pt x="38100" y="0"/>
                  </a:lnTo>
                  <a:cubicBezTo>
                    <a:pt x="33172" y="4857"/>
                    <a:pt x="27632" y="9051"/>
                    <a:pt x="21621" y="1247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3" name="Freeform: Shape 984"/>
            <p:cNvSpPr/>
            <p:nvPr/>
          </p:nvSpPr>
          <p:spPr>
            <a:xfrm>
              <a:off x="3579480" y="6093720"/>
              <a:ext cx="58320" cy="5364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48486" h="44672">
                  <a:moveTo>
                    <a:pt x="0" y="34290"/>
                  </a:moveTo>
                  <a:lnTo>
                    <a:pt x="35338" y="44672"/>
                  </a:lnTo>
                  <a:cubicBezTo>
                    <a:pt x="46119" y="32483"/>
                    <a:pt x="50625" y="15976"/>
                    <a:pt x="47530" y="0"/>
                  </a:cubicBezTo>
                  <a:lnTo>
                    <a:pt x="8382" y="3524"/>
                  </a:lnTo>
                  <a:cubicBezTo>
                    <a:pt x="10220" y="14512"/>
                    <a:pt x="7157" y="25753"/>
                    <a:pt x="0" y="3429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4" name="Freeform: Shape 985"/>
            <p:cNvSpPr/>
            <p:nvPr/>
          </p:nvSpPr>
          <p:spPr>
            <a:xfrm>
              <a:off x="3490920" y="600840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009" h="36766">
                  <a:moveTo>
                    <a:pt x="48006" y="36766"/>
                  </a:moveTo>
                  <a:lnTo>
                    <a:pt x="76010" y="20574"/>
                  </a:lnTo>
                  <a:cubicBezTo>
                    <a:pt x="54245" y="9369"/>
                    <a:pt x="30555" y="2388"/>
                    <a:pt x="6191" y="0"/>
                  </a:cubicBezTo>
                  <a:lnTo>
                    <a:pt x="0" y="22574"/>
                  </a:lnTo>
                  <a:cubicBezTo>
                    <a:pt x="16723" y="24389"/>
                    <a:pt x="32984" y="29196"/>
                    <a:pt x="48006" y="36766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5" name="Freeform: Shape 986"/>
            <p:cNvSpPr/>
            <p:nvPr/>
          </p:nvSpPr>
          <p:spPr>
            <a:xfrm>
              <a:off x="3557520" y="6037920"/>
              <a:ext cx="77400" cy="5292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64198" h="43910">
                  <a:moveTo>
                    <a:pt x="24955" y="43910"/>
                  </a:moveTo>
                  <a:lnTo>
                    <a:pt x="64198" y="40291"/>
                  </a:lnTo>
                  <a:cubicBezTo>
                    <a:pt x="57356" y="23136"/>
                    <a:pt x="44763" y="8892"/>
                    <a:pt x="28575" y="0"/>
                  </a:cubicBezTo>
                  <a:lnTo>
                    <a:pt x="0" y="16193"/>
                  </a:lnTo>
                  <a:cubicBezTo>
                    <a:pt x="11184" y="22381"/>
                    <a:pt x="19971" y="32140"/>
                    <a:pt x="24955" y="4391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6" name="Freeform: Shape 987"/>
            <p:cNvSpPr/>
            <p:nvPr/>
          </p:nvSpPr>
          <p:spPr>
            <a:xfrm>
              <a:off x="3315600" y="601884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386">
                  <a:moveTo>
                    <a:pt x="0" y="32004"/>
                  </a:moveTo>
                  <a:lnTo>
                    <a:pt x="35338" y="42386"/>
                  </a:lnTo>
                  <a:cubicBezTo>
                    <a:pt x="40209" y="37505"/>
                    <a:pt x="45720" y="33307"/>
                    <a:pt x="51721" y="29909"/>
                  </a:cubicBezTo>
                  <a:cubicBezTo>
                    <a:pt x="58630" y="26030"/>
                    <a:pt x="65904" y="22839"/>
                    <a:pt x="73438" y="20384"/>
                  </a:cubicBezTo>
                  <a:lnTo>
                    <a:pt x="55436" y="0"/>
                  </a:lnTo>
                  <a:cubicBezTo>
                    <a:pt x="44410" y="3444"/>
                    <a:pt x="33778" y="8042"/>
                    <a:pt x="23717" y="13716"/>
                  </a:cubicBezTo>
                  <a:cubicBezTo>
                    <a:pt x="14997" y="18675"/>
                    <a:pt x="7014" y="24831"/>
                    <a:pt x="0" y="3200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7" name="Freeform: Shape 988"/>
            <p:cNvSpPr/>
            <p:nvPr/>
          </p:nvSpPr>
          <p:spPr>
            <a:xfrm>
              <a:off x="3393720" y="600624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093">
                  <a:moveTo>
                    <a:pt x="71247" y="23235"/>
                  </a:moveTo>
                  <a:lnTo>
                    <a:pt x="77438" y="661"/>
                  </a:lnTo>
                  <a:cubicBezTo>
                    <a:pt x="51413" y="-1292"/>
                    <a:pt x="25245" y="1090"/>
                    <a:pt x="0" y="7709"/>
                  </a:cubicBezTo>
                  <a:lnTo>
                    <a:pt x="18002" y="28093"/>
                  </a:lnTo>
                  <a:cubicBezTo>
                    <a:pt x="35387" y="23699"/>
                    <a:pt x="53354" y="22060"/>
                    <a:pt x="71247" y="2323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8" name="Freeform: Shape 989"/>
            <p:cNvSpPr/>
            <p:nvPr/>
          </p:nvSpPr>
          <p:spPr>
            <a:xfrm>
              <a:off x="3490920" y="600840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009" h="36766">
                  <a:moveTo>
                    <a:pt x="48006" y="36766"/>
                  </a:moveTo>
                  <a:lnTo>
                    <a:pt x="76010" y="20574"/>
                  </a:lnTo>
                  <a:cubicBezTo>
                    <a:pt x="54245" y="9369"/>
                    <a:pt x="30555" y="2388"/>
                    <a:pt x="6191" y="0"/>
                  </a:cubicBezTo>
                  <a:lnTo>
                    <a:pt x="0" y="22574"/>
                  </a:lnTo>
                  <a:cubicBezTo>
                    <a:pt x="16723" y="24389"/>
                    <a:pt x="32984" y="29196"/>
                    <a:pt x="48006" y="3676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9" name="Freeform: Shape 990"/>
            <p:cNvSpPr/>
            <p:nvPr/>
          </p:nvSpPr>
          <p:spPr>
            <a:xfrm>
              <a:off x="3817440" y="5868000"/>
              <a:ext cx="59040" cy="3420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34200"/>
                <a:gd name="textAreaBottom" fmla="*/ 34560 h 34200"/>
              </a:gdLst>
              <a:ahLst/>
              <a:rect l="textAreaLeft" t="textAreaTop" r="textAreaRight" b="textAreaBottom"/>
              <a:pathLst>
                <a:path w="48941" h="28562">
                  <a:moveTo>
                    <a:pt x="27690" y="21980"/>
                  </a:moveTo>
                  <a:lnTo>
                    <a:pt x="31024" y="21980"/>
                  </a:lnTo>
                  <a:lnTo>
                    <a:pt x="32929" y="21980"/>
                  </a:lnTo>
                  <a:lnTo>
                    <a:pt x="34929" y="21123"/>
                  </a:lnTo>
                  <a:cubicBezTo>
                    <a:pt x="35484" y="20852"/>
                    <a:pt x="35971" y="20462"/>
                    <a:pt x="36358" y="19980"/>
                  </a:cubicBezTo>
                  <a:cubicBezTo>
                    <a:pt x="36642" y="19618"/>
                    <a:pt x="36838" y="19193"/>
                    <a:pt x="36929" y="18742"/>
                  </a:cubicBezTo>
                  <a:cubicBezTo>
                    <a:pt x="37109" y="18315"/>
                    <a:pt x="37109" y="17835"/>
                    <a:pt x="36929" y="17408"/>
                  </a:cubicBezTo>
                  <a:cubicBezTo>
                    <a:pt x="36553" y="16856"/>
                    <a:pt x="36023" y="16425"/>
                    <a:pt x="35405" y="16170"/>
                  </a:cubicBezTo>
                  <a:cubicBezTo>
                    <a:pt x="34251" y="15498"/>
                    <a:pt x="32930" y="15168"/>
                    <a:pt x="31595" y="15217"/>
                  </a:cubicBezTo>
                  <a:cubicBezTo>
                    <a:pt x="30153" y="15227"/>
                    <a:pt x="28739" y="15621"/>
                    <a:pt x="27500" y="16360"/>
                  </a:cubicBezTo>
                  <a:cubicBezTo>
                    <a:pt x="27173" y="16564"/>
                    <a:pt x="26883" y="16822"/>
                    <a:pt x="26642" y="17122"/>
                  </a:cubicBezTo>
                  <a:lnTo>
                    <a:pt x="26071" y="17980"/>
                  </a:lnTo>
                  <a:lnTo>
                    <a:pt x="26071" y="18647"/>
                  </a:lnTo>
                  <a:lnTo>
                    <a:pt x="25595" y="18647"/>
                  </a:lnTo>
                  <a:lnTo>
                    <a:pt x="19118" y="22457"/>
                  </a:lnTo>
                  <a:cubicBezTo>
                    <a:pt x="18718" y="22602"/>
                    <a:pt x="18279" y="22602"/>
                    <a:pt x="17879" y="22457"/>
                  </a:cubicBezTo>
                  <a:cubicBezTo>
                    <a:pt x="17478" y="22594"/>
                    <a:pt x="17042" y="22594"/>
                    <a:pt x="16641" y="22457"/>
                  </a:cubicBezTo>
                  <a:lnTo>
                    <a:pt x="639" y="11789"/>
                  </a:lnTo>
                  <a:cubicBezTo>
                    <a:pt x="372" y="11602"/>
                    <a:pt x="172" y="11335"/>
                    <a:pt x="68" y="11027"/>
                  </a:cubicBezTo>
                  <a:cubicBezTo>
                    <a:pt x="-23" y="10814"/>
                    <a:pt x="-23" y="10573"/>
                    <a:pt x="68" y="10360"/>
                  </a:cubicBezTo>
                  <a:lnTo>
                    <a:pt x="17975" y="73"/>
                  </a:lnTo>
                  <a:cubicBezTo>
                    <a:pt x="18382" y="-24"/>
                    <a:pt x="18806" y="-24"/>
                    <a:pt x="19213" y="73"/>
                  </a:cubicBezTo>
                  <a:lnTo>
                    <a:pt x="20451" y="73"/>
                  </a:lnTo>
                  <a:lnTo>
                    <a:pt x="25595" y="3026"/>
                  </a:lnTo>
                  <a:cubicBezTo>
                    <a:pt x="25922" y="3141"/>
                    <a:pt x="26147" y="3441"/>
                    <a:pt x="26166" y="3787"/>
                  </a:cubicBezTo>
                  <a:cubicBezTo>
                    <a:pt x="26256" y="4000"/>
                    <a:pt x="26256" y="4241"/>
                    <a:pt x="26166" y="4454"/>
                  </a:cubicBezTo>
                  <a:lnTo>
                    <a:pt x="13974" y="11503"/>
                  </a:lnTo>
                  <a:lnTo>
                    <a:pt x="17975" y="14075"/>
                  </a:lnTo>
                  <a:cubicBezTo>
                    <a:pt x="18190" y="13538"/>
                    <a:pt x="18514" y="13051"/>
                    <a:pt x="18927" y="12646"/>
                  </a:cubicBezTo>
                  <a:cubicBezTo>
                    <a:pt x="19453" y="12079"/>
                    <a:pt x="20064" y="11598"/>
                    <a:pt x="20737" y="11217"/>
                  </a:cubicBezTo>
                  <a:cubicBezTo>
                    <a:pt x="22387" y="10277"/>
                    <a:pt x="24147" y="9541"/>
                    <a:pt x="25976" y="9026"/>
                  </a:cubicBezTo>
                  <a:cubicBezTo>
                    <a:pt x="27906" y="8533"/>
                    <a:pt x="29889" y="8277"/>
                    <a:pt x="31881" y="8264"/>
                  </a:cubicBezTo>
                  <a:cubicBezTo>
                    <a:pt x="33869" y="8256"/>
                    <a:pt x="35851" y="8480"/>
                    <a:pt x="37787" y="8931"/>
                  </a:cubicBezTo>
                  <a:cubicBezTo>
                    <a:pt x="39822" y="9460"/>
                    <a:pt x="41776" y="10261"/>
                    <a:pt x="43597" y="11313"/>
                  </a:cubicBezTo>
                  <a:cubicBezTo>
                    <a:pt x="45216" y="12155"/>
                    <a:pt x="46618" y="13361"/>
                    <a:pt x="47692" y="14837"/>
                  </a:cubicBezTo>
                  <a:cubicBezTo>
                    <a:pt x="48573" y="15829"/>
                    <a:pt x="49019" y="17133"/>
                    <a:pt x="48931" y="18456"/>
                  </a:cubicBezTo>
                  <a:cubicBezTo>
                    <a:pt x="48776" y="19772"/>
                    <a:pt x="48209" y="21006"/>
                    <a:pt x="47311" y="21980"/>
                  </a:cubicBezTo>
                  <a:cubicBezTo>
                    <a:pt x="46213" y="23322"/>
                    <a:pt x="44852" y="24425"/>
                    <a:pt x="43311" y="25219"/>
                  </a:cubicBezTo>
                  <a:cubicBezTo>
                    <a:pt x="41460" y="26301"/>
                    <a:pt x="39474" y="27133"/>
                    <a:pt x="37405" y="27696"/>
                  </a:cubicBezTo>
                  <a:cubicBezTo>
                    <a:pt x="35402" y="28161"/>
                    <a:pt x="33362" y="28448"/>
                    <a:pt x="31309" y="28553"/>
                  </a:cubicBezTo>
                  <a:cubicBezTo>
                    <a:pt x="29387" y="28609"/>
                    <a:pt x="27466" y="28416"/>
                    <a:pt x="25594" y="27981"/>
                  </a:cubicBezTo>
                  <a:cubicBezTo>
                    <a:pt x="23979" y="27630"/>
                    <a:pt x="22412" y="27087"/>
                    <a:pt x="20927" y="26362"/>
                  </a:cubicBezTo>
                  <a:cubicBezTo>
                    <a:pt x="20927" y="26362"/>
                    <a:pt x="20451" y="26362"/>
                    <a:pt x="20451" y="25695"/>
                  </a:cubicBezTo>
                  <a:cubicBezTo>
                    <a:pt x="20366" y="25548"/>
                    <a:pt x="20366" y="25366"/>
                    <a:pt x="20451" y="25219"/>
                  </a:cubicBezTo>
                  <a:lnTo>
                    <a:pt x="25785" y="22076"/>
                  </a:lnTo>
                  <a:cubicBezTo>
                    <a:pt x="26226" y="22003"/>
                    <a:pt x="26677" y="22003"/>
                    <a:pt x="27119" y="2207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440" bIns="-10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0" name="Freeform: Shape 991"/>
            <p:cNvSpPr/>
            <p:nvPr/>
          </p:nvSpPr>
          <p:spPr>
            <a:xfrm>
              <a:off x="3854160" y="5851080"/>
              <a:ext cx="54720" cy="313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45431" h="26238">
                  <a:moveTo>
                    <a:pt x="5285" y="3070"/>
                  </a:moveTo>
                  <a:cubicBezTo>
                    <a:pt x="7297" y="1901"/>
                    <a:pt x="9484" y="1065"/>
                    <a:pt x="11762" y="593"/>
                  </a:cubicBezTo>
                  <a:cubicBezTo>
                    <a:pt x="13952" y="123"/>
                    <a:pt x="16192" y="-68"/>
                    <a:pt x="18430" y="22"/>
                  </a:cubicBezTo>
                  <a:cubicBezTo>
                    <a:pt x="20598" y="116"/>
                    <a:pt x="22745" y="500"/>
                    <a:pt x="24811" y="1165"/>
                  </a:cubicBezTo>
                  <a:cubicBezTo>
                    <a:pt x="26815" y="1784"/>
                    <a:pt x="28759" y="2581"/>
                    <a:pt x="30622" y="3546"/>
                  </a:cubicBezTo>
                  <a:lnTo>
                    <a:pt x="35098" y="6022"/>
                  </a:lnTo>
                  <a:cubicBezTo>
                    <a:pt x="36622" y="6880"/>
                    <a:pt x="38051" y="7737"/>
                    <a:pt x="39289" y="8594"/>
                  </a:cubicBezTo>
                  <a:cubicBezTo>
                    <a:pt x="40808" y="9502"/>
                    <a:pt x="42187" y="10625"/>
                    <a:pt x="43385" y="11928"/>
                  </a:cubicBezTo>
                  <a:cubicBezTo>
                    <a:pt x="44411" y="12937"/>
                    <a:pt x="45108" y="14231"/>
                    <a:pt x="45385" y="15643"/>
                  </a:cubicBezTo>
                  <a:cubicBezTo>
                    <a:pt x="45556" y="16974"/>
                    <a:pt x="45252" y="18323"/>
                    <a:pt x="44528" y="19453"/>
                  </a:cubicBezTo>
                  <a:cubicBezTo>
                    <a:pt x="43346" y="20986"/>
                    <a:pt x="41853" y="22252"/>
                    <a:pt x="40147" y="23168"/>
                  </a:cubicBezTo>
                  <a:cubicBezTo>
                    <a:pt x="38157" y="24382"/>
                    <a:pt x="35962" y="25222"/>
                    <a:pt x="33670" y="25644"/>
                  </a:cubicBezTo>
                  <a:cubicBezTo>
                    <a:pt x="31513" y="26117"/>
                    <a:pt x="29304" y="26309"/>
                    <a:pt x="27097" y="26216"/>
                  </a:cubicBezTo>
                  <a:cubicBezTo>
                    <a:pt x="24928" y="26130"/>
                    <a:pt x="22780" y="25745"/>
                    <a:pt x="20715" y="25073"/>
                  </a:cubicBezTo>
                  <a:cubicBezTo>
                    <a:pt x="18681" y="24453"/>
                    <a:pt x="16705" y="23656"/>
                    <a:pt x="14810" y="22691"/>
                  </a:cubicBezTo>
                  <a:lnTo>
                    <a:pt x="10429" y="20310"/>
                  </a:lnTo>
                  <a:lnTo>
                    <a:pt x="6238" y="17738"/>
                  </a:lnTo>
                  <a:cubicBezTo>
                    <a:pt x="4684" y="16800"/>
                    <a:pt x="3273" y="15646"/>
                    <a:pt x="2047" y="14309"/>
                  </a:cubicBezTo>
                  <a:cubicBezTo>
                    <a:pt x="1039" y="13287"/>
                    <a:pt x="345" y="11998"/>
                    <a:pt x="46" y="10594"/>
                  </a:cubicBezTo>
                  <a:cubicBezTo>
                    <a:pt x="-132" y="9249"/>
                    <a:pt x="208" y="7887"/>
                    <a:pt x="999" y="6784"/>
                  </a:cubicBezTo>
                  <a:cubicBezTo>
                    <a:pt x="2116" y="5226"/>
                    <a:pt x="3584" y="3954"/>
                    <a:pt x="5285" y="3069"/>
                  </a:cubicBezTo>
                  <a:close/>
                  <a:moveTo>
                    <a:pt x="31288" y="12595"/>
                  </a:moveTo>
                  <a:cubicBezTo>
                    <a:pt x="28621" y="10975"/>
                    <a:pt x="25954" y="9356"/>
                    <a:pt x="23192" y="7927"/>
                  </a:cubicBezTo>
                  <a:cubicBezTo>
                    <a:pt x="22372" y="7467"/>
                    <a:pt x="21511" y="7085"/>
                    <a:pt x="20620" y="6784"/>
                  </a:cubicBezTo>
                  <a:lnTo>
                    <a:pt x="18144" y="6213"/>
                  </a:lnTo>
                  <a:cubicBezTo>
                    <a:pt x="16391" y="5988"/>
                    <a:pt x="14614" y="6357"/>
                    <a:pt x="13096" y="7260"/>
                  </a:cubicBezTo>
                  <a:cubicBezTo>
                    <a:pt x="12413" y="7584"/>
                    <a:pt x="11823" y="8076"/>
                    <a:pt x="11381" y="8689"/>
                  </a:cubicBezTo>
                  <a:cubicBezTo>
                    <a:pt x="11143" y="9169"/>
                    <a:pt x="11143" y="9733"/>
                    <a:pt x="11381" y="10213"/>
                  </a:cubicBezTo>
                  <a:cubicBezTo>
                    <a:pt x="11560" y="10769"/>
                    <a:pt x="11890" y="11263"/>
                    <a:pt x="12334" y="11642"/>
                  </a:cubicBezTo>
                  <a:cubicBezTo>
                    <a:pt x="12950" y="12185"/>
                    <a:pt x="13621" y="12664"/>
                    <a:pt x="14334" y="13071"/>
                  </a:cubicBezTo>
                  <a:cubicBezTo>
                    <a:pt x="16942" y="14779"/>
                    <a:pt x="19645" y="16337"/>
                    <a:pt x="22430" y="17738"/>
                  </a:cubicBezTo>
                  <a:cubicBezTo>
                    <a:pt x="23218" y="18196"/>
                    <a:pt x="24047" y="18579"/>
                    <a:pt x="24907" y="18881"/>
                  </a:cubicBezTo>
                  <a:cubicBezTo>
                    <a:pt x="25741" y="19161"/>
                    <a:pt x="26604" y="19353"/>
                    <a:pt x="27478" y="19452"/>
                  </a:cubicBezTo>
                  <a:cubicBezTo>
                    <a:pt x="28298" y="19593"/>
                    <a:pt x="29135" y="19593"/>
                    <a:pt x="29955" y="19452"/>
                  </a:cubicBezTo>
                  <a:cubicBezTo>
                    <a:pt x="30866" y="19306"/>
                    <a:pt x="31740" y="18982"/>
                    <a:pt x="32527" y="18500"/>
                  </a:cubicBezTo>
                  <a:cubicBezTo>
                    <a:pt x="33184" y="18177"/>
                    <a:pt x="33744" y="17683"/>
                    <a:pt x="34146" y="17071"/>
                  </a:cubicBezTo>
                  <a:cubicBezTo>
                    <a:pt x="34384" y="16591"/>
                    <a:pt x="34384" y="16027"/>
                    <a:pt x="34146" y="15547"/>
                  </a:cubicBezTo>
                  <a:cubicBezTo>
                    <a:pt x="33928" y="14987"/>
                    <a:pt x="33567" y="14494"/>
                    <a:pt x="33098" y="14118"/>
                  </a:cubicBezTo>
                  <a:cubicBezTo>
                    <a:pt x="32628" y="13661"/>
                    <a:pt x="32119" y="13246"/>
                    <a:pt x="31574" y="1288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3320" bIns="-13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1" name="Freeform: Shape 992"/>
            <p:cNvSpPr/>
            <p:nvPr/>
          </p:nvSpPr>
          <p:spPr>
            <a:xfrm>
              <a:off x="3885120" y="5823720"/>
              <a:ext cx="71640" cy="406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59466" h="33795">
                  <a:moveTo>
                    <a:pt x="16304" y="12957"/>
                  </a:moveTo>
                  <a:cubicBezTo>
                    <a:pt x="17590" y="13603"/>
                    <a:pt x="18831" y="14335"/>
                    <a:pt x="20019" y="15148"/>
                  </a:cubicBezTo>
                  <a:cubicBezTo>
                    <a:pt x="20845" y="15625"/>
                    <a:pt x="21585" y="16237"/>
                    <a:pt x="22210" y="16958"/>
                  </a:cubicBezTo>
                  <a:cubicBezTo>
                    <a:pt x="22727" y="17471"/>
                    <a:pt x="23062" y="18141"/>
                    <a:pt x="23162" y="18863"/>
                  </a:cubicBezTo>
                  <a:cubicBezTo>
                    <a:pt x="23255" y="19609"/>
                    <a:pt x="23050" y="20362"/>
                    <a:pt x="22591" y="20958"/>
                  </a:cubicBezTo>
                  <a:cubicBezTo>
                    <a:pt x="22004" y="21778"/>
                    <a:pt x="21217" y="22434"/>
                    <a:pt x="20305" y="22863"/>
                  </a:cubicBezTo>
                  <a:cubicBezTo>
                    <a:pt x="19273" y="23485"/>
                    <a:pt x="18147" y="23935"/>
                    <a:pt x="16971" y="24197"/>
                  </a:cubicBezTo>
                  <a:cubicBezTo>
                    <a:pt x="15800" y="24332"/>
                    <a:pt x="14618" y="24332"/>
                    <a:pt x="13447" y="24197"/>
                  </a:cubicBezTo>
                  <a:cubicBezTo>
                    <a:pt x="12290" y="24100"/>
                    <a:pt x="11144" y="23909"/>
                    <a:pt x="10018" y="23626"/>
                  </a:cubicBezTo>
                  <a:cubicBezTo>
                    <a:pt x="8938" y="23262"/>
                    <a:pt x="7887" y="22817"/>
                    <a:pt x="6875" y="22292"/>
                  </a:cubicBezTo>
                  <a:lnTo>
                    <a:pt x="4969" y="21339"/>
                  </a:lnTo>
                  <a:lnTo>
                    <a:pt x="3159" y="20196"/>
                  </a:lnTo>
                  <a:cubicBezTo>
                    <a:pt x="2351" y="19694"/>
                    <a:pt x="1614" y="19085"/>
                    <a:pt x="969" y="18386"/>
                  </a:cubicBezTo>
                  <a:cubicBezTo>
                    <a:pt x="498" y="17804"/>
                    <a:pt x="172" y="17118"/>
                    <a:pt x="16" y="16386"/>
                  </a:cubicBezTo>
                  <a:cubicBezTo>
                    <a:pt x="-61" y="15670"/>
                    <a:pt x="144" y="14953"/>
                    <a:pt x="587" y="14386"/>
                  </a:cubicBezTo>
                  <a:cubicBezTo>
                    <a:pt x="1198" y="13589"/>
                    <a:pt x="1980" y="12938"/>
                    <a:pt x="2873" y="12481"/>
                  </a:cubicBezTo>
                  <a:cubicBezTo>
                    <a:pt x="3926" y="11832"/>
                    <a:pt x="5088" y="11380"/>
                    <a:pt x="6302" y="11147"/>
                  </a:cubicBezTo>
                  <a:cubicBezTo>
                    <a:pt x="7441" y="11007"/>
                    <a:pt x="8593" y="11007"/>
                    <a:pt x="9731" y="11147"/>
                  </a:cubicBezTo>
                  <a:cubicBezTo>
                    <a:pt x="10889" y="11237"/>
                    <a:pt x="12036" y="11428"/>
                    <a:pt x="13160" y="11719"/>
                  </a:cubicBezTo>
                  <a:cubicBezTo>
                    <a:pt x="14244" y="12032"/>
                    <a:pt x="15296" y="12447"/>
                    <a:pt x="16303" y="12957"/>
                  </a:cubicBezTo>
                  <a:close/>
                  <a:moveTo>
                    <a:pt x="11446" y="19815"/>
                  </a:moveTo>
                  <a:cubicBezTo>
                    <a:pt x="12209" y="20157"/>
                    <a:pt x="13008" y="20413"/>
                    <a:pt x="13827" y="20577"/>
                  </a:cubicBezTo>
                  <a:cubicBezTo>
                    <a:pt x="14442" y="20803"/>
                    <a:pt x="15117" y="20803"/>
                    <a:pt x="15732" y="20577"/>
                  </a:cubicBezTo>
                  <a:cubicBezTo>
                    <a:pt x="16304" y="20577"/>
                    <a:pt x="16590" y="19910"/>
                    <a:pt x="16399" y="19529"/>
                  </a:cubicBezTo>
                  <a:cubicBezTo>
                    <a:pt x="16028" y="18949"/>
                    <a:pt x="15500" y="18486"/>
                    <a:pt x="14875" y="18196"/>
                  </a:cubicBezTo>
                  <a:cubicBezTo>
                    <a:pt x="13875" y="17485"/>
                    <a:pt x="12825" y="16848"/>
                    <a:pt x="11732" y="16291"/>
                  </a:cubicBezTo>
                  <a:lnTo>
                    <a:pt x="9446" y="15529"/>
                  </a:lnTo>
                  <a:cubicBezTo>
                    <a:pt x="8841" y="15252"/>
                    <a:pt x="8146" y="15252"/>
                    <a:pt x="7541" y="15529"/>
                  </a:cubicBezTo>
                  <a:cubicBezTo>
                    <a:pt x="6874" y="15529"/>
                    <a:pt x="6684" y="16195"/>
                    <a:pt x="6874" y="16577"/>
                  </a:cubicBezTo>
                  <a:cubicBezTo>
                    <a:pt x="7230" y="17135"/>
                    <a:pt x="7721" y="17594"/>
                    <a:pt x="8303" y="17910"/>
                  </a:cubicBezTo>
                  <a:cubicBezTo>
                    <a:pt x="9302" y="18621"/>
                    <a:pt x="10353" y="19258"/>
                    <a:pt x="11446" y="19815"/>
                  </a:cubicBezTo>
                  <a:close/>
                  <a:moveTo>
                    <a:pt x="20971" y="3623"/>
                  </a:moveTo>
                  <a:cubicBezTo>
                    <a:pt x="20875" y="3378"/>
                    <a:pt x="20875" y="3106"/>
                    <a:pt x="20971" y="2861"/>
                  </a:cubicBezTo>
                  <a:cubicBezTo>
                    <a:pt x="20971" y="2861"/>
                    <a:pt x="20971" y="2861"/>
                    <a:pt x="21638" y="2289"/>
                  </a:cubicBezTo>
                  <a:lnTo>
                    <a:pt x="25067" y="289"/>
                  </a:lnTo>
                  <a:cubicBezTo>
                    <a:pt x="25644" y="-96"/>
                    <a:pt x="26395" y="-96"/>
                    <a:pt x="26972" y="289"/>
                  </a:cubicBezTo>
                  <a:lnTo>
                    <a:pt x="26972" y="289"/>
                  </a:lnTo>
                  <a:lnTo>
                    <a:pt x="26972" y="289"/>
                  </a:lnTo>
                  <a:lnTo>
                    <a:pt x="37735" y="30388"/>
                  </a:lnTo>
                  <a:cubicBezTo>
                    <a:pt x="37782" y="30640"/>
                    <a:pt x="37782" y="30898"/>
                    <a:pt x="37735" y="31150"/>
                  </a:cubicBezTo>
                  <a:cubicBezTo>
                    <a:pt x="37567" y="31420"/>
                    <a:pt x="37338" y="31648"/>
                    <a:pt x="37068" y="31817"/>
                  </a:cubicBezTo>
                  <a:lnTo>
                    <a:pt x="33640" y="33722"/>
                  </a:lnTo>
                  <a:cubicBezTo>
                    <a:pt x="33297" y="33820"/>
                    <a:pt x="32934" y="33820"/>
                    <a:pt x="32592" y="33722"/>
                  </a:cubicBezTo>
                  <a:lnTo>
                    <a:pt x="31639" y="33722"/>
                  </a:lnTo>
                  <a:lnTo>
                    <a:pt x="31639" y="33722"/>
                  </a:lnTo>
                  <a:lnTo>
                    <a:pt x="31639" y="33722"/>
                  </a:lnTo>
                  <a:close/>
                  <a:moveTo>
                    <a:pt x="52594" y="11528"/>
                  </a:moveTo>
                  <a:lnTo>
                    <a:pt x="56309" y="13624"/>
                  </a:lnTo>
                  <a:cubicBezTo>
                    <a:pt x="57099" y="14186"/>
                    <a:pt x="57833" y="14824"/>
                    <a:pt x="58500" y="15529"/>
                  </a:cubicBezTo>
                  <a:cubicBezTo>
                    <a:pt x="59017" y="16043"/>
                    <a:pt x="59352" y="16712"/>
                    <a:pt x="59452" y="17434"/>
                  </a:cubicBezTo>
                  <a:cubicBezTo>
                    <a:pt x="59525" y="18179"/>
                    <a:pt x="59322" y="18925"/>
                    <a:pt x="58881" y="19530"/>
                  </a:cubicBezTo>
                  <a:cubicBezTo>
                    <a:pt x="58244" y="20302"/>
                    <a:pt x="57469" y="20948"/>
                    <a:pt x="56595" y="21435"/>
                  </a:cubicBezTo>
                  <a:cubicBezTo>
                    <a:pt x="55530" y="22058"/>
                    <a:pt x="54372" y="22508"/>
                    <a:pt x="53166" y="22768"/>
                  </a:cubicBezTo>
                  <a:cubicBezTo>
                    <a:pt x="52031" y="22957"/>
                    <a:pt x="50872" y="22957"/>
                    <a:pt x="49737" y="22768"/>
                  </a:cubicBezTo>
                  <a:cubicBezTo>
                    <a:pt x="48571" y="22765"/>
                    <a:pt x="47413" y="22572"/>
                    <a:pt x="46308" y="22197"/>
                  </a:cubicBezTo>
                  <a:cubicBezTo>
                    <a:pt x="45216" y="21909"/>
                    <a:pt x="44160" y="21493"/>
                    <a:pt x="43165" y="20959"/>
                  </a:cubicBezTo>
                  <a:lnTo>
                    <a:pt x="41259" y="20006"/>
                  </a:lnTo>
                  <a:lnTo>
                    <a:pt x="39450" y="18862"/>
                  </a:lnTo>
                  <a:cubicBezTo>
                    <a:pt x="38663" y="18331"/>
                    <a:pt x="37929" y="17725"/>
                    <a:pt x="37259" y="17053"/>
                  </a:cubicBezTo>
                  <a:cubicBezTo>
                    <a:pt x="36788" y="16470"/>
                    <a:pt x="36462" y="15785"/>
                    <a:pt x="36306" y="15052"/>
                  </a:cubicBezTo>
                  <a:cubicBezTo>
                    <a:pt x="36229" y="14337"/>
                    <a:pt x="36434" y="13619"/>
                    <a:pt x="36878" y="13052"/>
                  </a:cubicBezTo>
                  <a:cubicBezTo>
                    <a:pt x="37483" y="12225"/>
                    <a:pt x="38264" y="11542"/>
                    <a:pt x="39164" y="11052"/>
                  </a:cubicBezTo>
                  <a:cubicBezTo>
                    <a:pt x="40248" y="10469"/>
                    <a:pt x="41399" y="10021"/>
                    <a:pt x="42592" y="9719"/>
                  </a:cubicBezTo>
                  <a:cubicBezTo>
                    <a:pt x="43731" y="9577"/>
                    <a:pt x="44883" y="9577"/>
                    <a:pt x="46021" y="9719"/>
                  </a:cubicBezTo>
                  <a:lnTo>
                    <a:pt x="49451" y="10290"/>
                  </a:lnTo>
                  <a:cubicBezTo>
                    <a:pt x="50568" y="10598"/>
                    <a:pt x="51652" y="11012"/>
                    <a:pt x="52689" y="11528"/>
                  </a:cubicBezTo>
                  <a:close/>
                  <a:moveTo>
                    <a:pt x="47736" y="18291"/>
                  </a:moveTo>
                  <a:cubicBezTo>
                    <a:pt x="48480" y="18700"/>
                    <a:pt x="49284" y="18989"/>
                    <a:pt x="50118" y="19148"/>
                  </a:cubicBezTo>
                  <a:cubicBezTo>
                    <a:pt x="50732" y="19374"/>
                    <a:pt x="51408" y="19374"/>
                    <a:pt x="52023" y="19148"/>
                  </a:cubicBezTo>
                  <a:cubicBezTo>
                    <a:pt x="52594" y="19148"/>
                    <a:pt x="52785" y="18482"/>
                    <a:pt x="52594" y="18101"/>
                  </a:cubicBezTo>
                  <a:cubicBezTo>
                    <a:pt x="52223" y="17529"/>
                    <a:pt x="51737" y="17043"/>
                    <a:pt x="51165" y="16672"/>
                  </a:cubicBezTo>
                  <a:cubicBezTo>
                    <a:pt x="50164" y="15992"/>
                    <a:pt x="49113" y="15387"/>
                    <a:pt x="48022" y="14862"/>
                  </a:cubicBezTo>
                  <a:cubicBezTo>
                    <a:pt x="47279" y="14453"/>
                    <a:pt x="46475" y="14164"/>
                    <a:pt x="45641" y="14005"/>
                  </a:cubicBezTo>
                  <a:cubicBezTo>
                    <a:pt x="45018" y="13835"/>
                    <a:pt x="44360" y="13835"/>
                    <a:pt x="43736" y="14005"/>
                  </a:cubicBezTo>
                  <a:cubicBezTo>
                    <a:pt x="43165" y="14386"/>
                    <a:pt x="42974" y="14767"/>
                    <a:pt x="43165" y="15148"/>
                  </a:cubicBezTo>
                  <a:cubicBezTo>
                    <a:pt x="43165" y="15148"/>
                    <a:pt x="43831" y="15910"/>
                    <a:pt x="44593" y="16481"/>
                  </a:cubicBezTo>
                  <a:cubicBezTo>
                    <a:pt x="45626" y="17165"/>
                    <a:pt x="46708" y="17770"/>
                    <a:pt x="47832" y="1829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60" bIns="-3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2" name="Freeform: Shape 993"/>
            <p:cNvSpPr/>
            <p:nvPr/>
          </p:nvSpPr>
          <p:spPr>
            <a:xfrm>
              <a:off x="3713400" y="5821560"/>
              <a:ext cx="58320" cy="540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48480" h="44767">
                  <a:moveTo>
                    <a:pt x="48480" y="10477"/>
                  </a:moveTo>
                  <a:lnTo>
                    <a:pt x="13142" y="0"/>
                  </a:lnTo>
                  <a:cubicBezTo>
                    <a:pt x="2371" y="12232"/>
                    <a:pt x="-2131" y="28762"/>
                    <a:pt x="950" y="44768"/>
                  </a:cubicBezTo>
                  <a:lnTo>
                    <a:pt x="40098" y="41148"/>
                  </a:lnTo>
                  <a:cubicBezTo>
                    <a:pt x="38289" y="30191"/>
                    <a:pt x="41350" y="18991"/>
                    <a:pt x="48480" y="1047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3" name="Freeform: Shape 994"/>
            <p:cNvSpPr/>
            <p:nvPr/>
          </p:nvSpPr>
          <p:spPr>
            <a:xfrm>
              <a:off x="3734640" y="577656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386">
                  <a:moveTo>
                    <a:pt x="0" y="32004"/>
                  </a:moveTo>
                  <a:lnTo>
                    <a:pt x="35338" y="42386"/>
                  </a:lnTo>
                  <a:cubicBezTo>
                    <a:pt x="40264" y="37527"/>
                    <a:pt x="45804" y="33333"/>
                    <a:pt x="51816" y="29909"/>
                  </a:cubicBezTo>
                  <a:cubicBezTo>
                    <a:pt x="58684" y="26012"/>
                    <a:pt x="65928" y="22821"/>
                    <a:pt x="73438" y="20384"/>
                  </a:cubicBezTo>
                  <a:lnTo>
                    <a:pt x="55436" y="0"/>
                  </a:lnTo>
                  <a:cubicBezTo>
                    <a:pt x="44440" y="3444"/>
                    <a:pt x="33840" y="8042"/>
                    <a:pt x="23813" y="13716"/>
                  </a:cubicBezTo>
                  <a:cubicBezTo>
                    <a:pt x="15063" y="18675"/>
                    <a:pt x="7048" y="24830"/>
                    <a:pt x="0" y="32004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4" name="Freeform: Shape 995"/>
            <p:cNvSpPr/>
            <p:nvPr/>
          </p:nvSpPr>
          <p:spPr>
            <a:xfrm>
              <a:off x="3812400" y="576432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094">
                  <a:moveTo>
                    <a:pt x="71247" y="23237"/>
                  </a:moveTo>
                  <a:lnTo>
                    <a:pt x="77438" y="663"/>
                  </a:lnTo>
                  <a:cubicBezTo>
                    <a:pt x="51413" y="-1294"/>
                    <a:pt x="25244" y="1088"/>
                    <a:pt x="0" y="7711"/>
                  </a:cubicBezTo>
                  <a:lnTo>
                    <a:pt x="18002" y="28095"/>
                  </a:lnTo>
                  <a:cubicBezTo>
                    <a:pt x="35387" y="23701"/>
                    <a:pt x="53354" y="22062"/>
                    <a:pt x="71247" y="2323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5" name="Freeform: Shape 996"/>
            <p:cNvSpPr/>
            <p:nvPr/>
          </p:nvSpPr>
          <p:spPr>
            <a:xfrm>
              <a:off x="3716280" y="5878440"/>
              <a:ext cx="76680" cy="525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63722" h="43815">
                  <a:moveTo>
                    <a:pt x="39243" y="0"/>
                  </a:moveTo>
                  <a:lnTo>
                    <a:pt x="0" y="3524"/>
                  </a:lnTo>
                  <a:cubicBezTo>
                    <a:pt x="6907" y="20669"/>
                    <a:pt x="19525" y="34902"/>
                    <a:pt x="35719" y="43815"/>
                  </a:cubicBezTo>
                  <a:lnTo>
                    <a:pt x="63722" y="27718"/>
                  </a:lnTo>
                  <a:cubicBezTo>
                    <a:pt x="52771" y="21380"/>
                    <a:pt x="44178" y="11651"/>
                    <a:pt x="39243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6" name="Freeform: Shape 997"/>
            <p:cNvSpPr/>
            <p:nvPr/>
          </p:nvSpPr>
          <p:spPr>
            <a:xfrm>
              <a:off x="3767400" y="591660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009" h="36766">
                  <a:moveTo>
                    <a:pt x="28575" y="0"/>
                  </a:moveTo>
                  <a:lnTo>
                    <a:pt x="0" y="16193"/>
                  </a:lnTo>
                  <a:cubicBezTo>
                    <a:pt x="21765" y="27398"/>
                    <a:pt x="45455" y="34379"/>
                    <a:pt x="69818" y="36767"/>
                  </a:cubicBezTo>
                  <a:lnTo>
                    <a:pt x="76010" y="14097"/>
                  </a:lnTo>
                  <a:cubicBezTo>
                    <a:pt x="59474" y="12315"/>
                    <a:pt x="43400" y="7538"/>
                    <a:pt x="28575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7" name="Freeform: Shape 998"/>
            <p:cNvSpPr/>
            <p:nvPr/>
          </p:nvSpPr>
          <p:spPr>
            <a:xfrm>
              <a:off x="3864600" y="592848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165">
                  <a:moveTo>
                    <a:pt x="6191" y="4953"/>
                  </a:moveTo>
                  <a:lnTo>
                    <a:pt x="0" y="27527"/>
                  </a:lnTo>
                  <a:cubicBezTo>
                    <a:pt x="26025" y="29437"/>
                    <a:pt x="52186" y="27055"/>
                    <a:pt x="77438" y="20479"/>
                  </a:cubicBezTo>
                  <a:lnTo>
                    <a:pt x="59436" y="0"/>
                  </a:lnTo>
                  <a:cubicBezTo>
                    <a:pt x="42049" y="4386"/>
                    <a:pt x="24089" y="6057"/>
                    <a:pt x="6191" y="495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8" name="Freeform: Shape 999"/>
            <p:cNvSpPr/>
            <p:nvPr/>
          </p:nvSpPr>
          <p:spPr>
            <a:xfrm>
              <a:off x="3947040" y="589932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532" h="42481">
                  <a:moveTo>
                    <a:pt x="21717" y="12478"/>
                  </a:moveTo>
                  <a:cubicBezTo>
                    <a:pt x="14817" y="16375"/>
                    <a:pt x="7541" y="19567"/>
                    <a:pt x="0" y="22003"/>
                  </a:cubicBezTo>
                  <a:lnTo>
                    <a:pt x="18002" y="42481"/>
                  </a:lnTo>
                  <a:cubicBezTo>
                    <a:pt x="29053" y="39064"/>
                    <a:pt x="39691" y="34432"/>
                    <a:pt x="49720" y="28670"/>
                  </a:cubicBezTo>
                  <a:cubicBezTo>
                    <a:pt x="58465" y="23743"/>
                    <a:pt x="66480" y="17620"/>
                    <a:pt x="73533" y="10477"/>
                  </a:cubicBezTo>
                  <a:lnTo>
                    <a:pt x="38100" y="0"/>
                  </a:lnTo>
                  <a:cubicBezTo>
                    <a:pt x="33229" y="4881"/>
                    <a:pt x="27717" y="9079"/>
                    <a:pt x="21717" y="1247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9" name="Freeform: Shape 1000"/>
            <p:cNvSpPr/>
            <p:nvPr/>
          </p:nvSpPr>
          <p:spPr>
            <a:xfrm>
              <a:off x="3998880" y="5851440"/>
              <a:ext cx="58320" cy="5364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48560" h="44672">
                  <a:moveTo>
                    <a:pt x="0" y="34290"/>
                  </a:moveTo>
                  <a:lnTo>
                    <a:pt x="35433" y="44672"/>
                  </a:lnTo>
                  <a:cubicBezTo>
                    <a:pt x="46175" y="32462"/>
                    <a:pt x="50675" y="15974"/>
                    <a:pt x="47625" y="0"/>
                  </a:cubicBezTo>
                  <a:lnTo>
                    <a:pt x="8477" y="3524"/>
                  </a:lnTo>
                  <a:cubicBezTo>
                    <a:pt x="10289" y="14526"/>
                    <a:pt x="7191" y="25769"/>
                    <a:pt x="0" y="3429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0" name="Freeform: Shape 1001"/>
            <p:cNvSpPr/>
            <p:nvPr/>
          </p:nvSpPr>
          <p:spPr>
            <a:xfrm>
              <a:off x="3910680" y="576612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104" h="36766">
                  <a:moveTo>
                    <a:pt x="48006" y="36767"/>
                  </a:moveTo>
                  <a:lnTo>
                    <a:pt x="76105" y="20574"/>
                  </a:lnTo>
                  <a:cubicBezTo>
                    <a:pt x="54330" y="9394"/>
                    <a:pt x="30645" y="2415"/>
                    <a:pt x="6287" y="0"/>
                  </a:cubicBezTo>
                  <a:lnTo>
                    <a:pt x="0" y="22574"/>
                  </a:lnTo>
                  <a:cubicBezTo>
                    <a:pt x="16726" y="24377"/>
                    <a:pt x="32989" y="29185"/>
                    <a:pt x="48006" y="3676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1" name="Freeform: Shape 1002"/>
            <p:cNvSpPr/>
            <p:nvPr/>
          </p:nvSpPr>
          <p:spPr>
            <a:xfrm>
              <a:off x="3977280" y="5796000"/>
              <a:ext cx="76680" cy="529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63627" h="43910">
                  <a:moveTo>
                    <a:pt x="24479" y="43910"/>
                  </a:moveTo>
                  <a:lnTo>
                    <a:pt x="63627" y="40291"/>
                  </a:lnTo>
                  <a:cubicBezTo>
                    <a:pt x="56847" y="23097"/>
                    <a:pt x="44237" y="8835"/>
                    <a:pt x="28004" y="0"/>
                  </a:cubicBezTo>
                  <a:lnTo>
                    <a:pt x="0" y="16193"/>
                  </a:lnTo>
                  <a:cubicBezTo>
                    <a:pt x="10979" y="22497"/>
                    <a:pt x="19580" y="32237"/>
                    <a:pt x="24479" y="4391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2" name="Freeform: Shape 1003"/>
            <p:cNvSpPr/>
            <p:nvPr/>
          </p:nvSpPr>
          <p:spPr>
            <a:xfrm>
              <a:off x="3734640" y="577656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386">
                  <a:moveTo>
                    <a:pt x="0" y="32004"/>
                  </a:moveTo>
                  <a:lnTo>
                    <a:pt x="35338" y="42386"/>
                  </a:lnTo>
                  <a:cubicBezTo>
                    <a:pt x="40264" y="37527"/>
                    <a:pt x="45804" y="33333"/>
                    <a:pt x="51816" y="29909"/>
                  </a:cubicBezTo>
                  <a:cubicBezTo>
                    <a:pt x="58684" y="26012"/>
                    <a:pt x="65928" y="22821"/>
                    <a:pt x="73438" y="20384"/>
                  </a:cubicBezTo>
                  <a:lnTo>
                    <a:pt x="55436" y="0"/>
                  </a:lnTo>
                  <a:cubicBezTo>
                    <a:pt x="44440" y="3444"/>
                    <a:pt x="33840" y="8042"/>
                    <a:pt x="23813" y="13716"/>
                  </a:cubicBezTo>
                  <a:cubicBezTo>
                    <a:pt x="15063" y="18675"/>
                    <a:pt x="7048" y="24830"/>
                    <a:pt x="0" y="3200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3" name="Freeform: Shape 1004"/>
            <p:cNvSpPr/>
            <p:nvPr/>
          </p:nvSpPr>
          <p:spPr>
            <a:xfrm>
              <a:off x="3812400" y="576432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094">
                  <a:moveTo>
                    <a:pt x="71247" y="23237"/>
                  </a:moveTo>
                  <a:lnTo>
                    <a:pt x="77438" y="663"/>
                  </a:lnTo>
                  <a:cubicBezTo>
                    <a:pt x="51413" y="-1294"/>
                    <a:pt x="25244" y="1088"/>
                    <a:pt x="0" y="7711"/>
                  </a:cubicBezTo>
                  <a:lnTo>
                    <a:pt x="18002" y="28095"/>
                  </a:lnTo>
                  <a:cubicBezTo>
                    <a:pt x="35387" y="23701"/>
                    <a:pt x="53354" y="22062"/>
                    <a:pt x="71247" y="23237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4" name="Freeform: Shape 1005"/>
            <p:cNvSpPr/>
            <p:nvPr/>
          </p:nvSpPr>
          <p:spPr>
            <a:xfrm>
              <a:off x="3998880" y="5851440"/>
              <a:ext cx="58320" cy="5364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48560" h="44672">
                  <a:moveTo>
                    <a:pt x="0" y="34290"/>
                  </a:moveTo>
                  <a:lnTo>
                    <a:pt x="35433" y="44672"/>
                  </a:lnTo>
                  <a:cubicBezTo>
                    <a:pt x="46175" y="32462"/>
                    <a:pt x="50675" y="15974"/>
                    <a:pt x="47625" y="0"/>
                  </a:cubicBezTo>
                  <a:lnTo>
                    <a:pt x="8477" y="3524"/>
                  </a:lnTo>
                  <a:cubicBezTo>
                    <a:pt x="10289" y="14526"/>
                    <a:pt x="7191" y="25769"/>
                    <a:pt x="0" y="3429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5" name="Freeform: Shape 1006"/>
            <p:cNvSpPr/>
            <p:nvPr/>
          </p:nvSpPr>
          <p:spPr>
            <a:xfrm>
              <a:off x="3910680" y="576612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104" h="36766">
                  <a:moveTo>
                    <a:pt x="48006" y="36767"/>
                  </a:moveTo>
                  <a:lnTo>
                    <a:pt x="76105" y="20574"/>
                  </a:lnTo>
                  <a:cubicBezTo>
                    <a:pt x="54330" y="9394"/>
                    <a:pt x="30645" y="2415"/>
                    <a:pt x="6287" y="0"/>
                  </a:cubicBezTo>
                  <a:lnTo>
                    <a:pt x="0" y="22574"/>
                  </a:lnTo>
                  <a:cubicBezTo>
                    <a:pt x="16726" y="24377"/>
                    <a:pt x="32989" y="29185"/>
                    <a:pt x="48006" y="36767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6" name="Freeform: Shape 1007"/>
            <p:cNvSpPr/>
            <p:nvPr/>
          </p:nvSpPr>
          <p:spPr>
            <a:xfrm>
              <a:off x="3977280" y="5796000"/>
              <a:ext cx="76680" cy="529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63627" h="43910">
                  <a:moveTo>
                    <a:pt x="24479" y="43910"/>
                  </a:moveTo>
                  <a:lnTo>
                    <a:pt x="63627" y="40291"/>
                  </a:lnTo>
                  <a:cubicBezTo>
                    <a:pt x="56847" y="23097"/>
                    <a:pt x="44237" y="8835"/>
                    <a:pt x="28004" y="0"/>
                  </a:cubicBezTo>
                  <a:lnTo>
                    <a:pt x="0" y="16193"/>
                  </a:lnTo>
                  <a:cubicBezTo>
                    <a:pt x="10979" y="22497"/>
                    <a:pt x="19580" y="32237"/>
                    <a:pt x="24479" y="4391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7" name="Freeform: Shape 1008"/>
            <p:cNvSpPr/>
            <p:nvPr/>
          </p:nvSpPr>
          <p:spPr>
            <a:xfrm>
              <a:off x="4233960" y="5626440"/>
              <a:ext cx="53640" cy="3384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44653" h="28384">
                  <a:moveTo>
                    <a:pt x="36481" y="27801"/>
                  </a:moveTo>
                  <a:lnTo>
                    <a:pt x="36004" y="27801"/>
                  </a:lnTo>
                  <a:lnTo>
                    <a:pt x="20669" y="8751"/>
                  </a:lnTo>
                  <a:lnTo>
                    <a:pt x="8192" y="15990"/>
                  </a:lnTo>
                  <a:cubicBezTo>
                    <a:pt x="7825" y="16138"/>
                    <a:pt x="7415" y="16138"/>
                    <a:pt x="7049" y="15990"/>
                  </a:cubicBezTo>
                  <a:cubicBezTo>
                    <a:pt x="6610" y="16088"/>
                    <a:pt x="6154" y="16088"/>
                    <a:pt x="5715" y="15990"/>
                  </a:cubicBezTo>
                  <a:lnTo>
                    <a:pt x="667" y="13037"/>
                  </a:lnTo>
                  <a:cubicBezTo>
                    <a:pt x="346" y="12890"/>
                    <a:pt x="103" y="12612"/>
                    <a:pt x="0" y="12275"/>
                  </a:cubicBezTo>
                  <a:cubicBezTo>
                    <a:pt x="0" y="12275"/>
                    <a:pt x="0" y="11799"/>
                    <a:pt x="476" y="11608"/>
                  </a:cubicBezTo>
                  <a:lnTo>
                    <a:pt x="20479" y="83"/>
                  </a:lnTo>
                  <a:cubicBezTo>
                    <a:pt x="20852" y="-28"/>
                    <a:pt x="21249" y="-28"/>
                    <a:pt x="21622" y="83"/>
                  </a:cubicBezTo>
                  <a:cubicBezTo>
                    <a:pt x="22061" y="-12"/>
                    <a:pt x="22516" y="-12"/>
                    <a:pt x="22955" y="83"/>
                  </a:cubicBezTo>
                  <a:lnTo>
                    <a:pt x="27432" y="2655"/>
                  </a:lnTo>
                  <a:cubicBezTo>
                    <a:pt x="28131" y="3155"/>
                    <a:pt x="28742" y="3766"/>
                    <a:pt x="29242" y="4465"/>
                  </a:cubicBezTo>
                  <a:lnTo>
                    <a:pt x="44577" y="23515"/>
                  </a:lnTo>
                  <a:lnTo>
                    <a:pt x="44577" y="24277"/>
                  </a:lnTo>
                  <a:cubicBezTo>
                    <a:pt x="44679" y="24487"/>
                    <a:pt x="44679" y="24733"/>
                    <a:pt x="44577" y="24943"/>
                  </a:cubicBezTo>
                  <a:lnTo>
                    <a:pt x="38767" y="28277"/>
                  </a:lnTo>
                  <a:cubicBezTo>
                    <a:pt x="38432" y="28420"/>
                    <a:pt x="38054" y="28420"/>
                    <a:pt x="37719" y="28277"/>
                  </a:cubicBezTo>
                  <a:cubicBezTo>
                    <a:pt x="37264" y="28264"/>
                    <a:pt x="36827" y="28096"/>
                    <a:pt x="36481" y="2780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8" name="Freeform: Shape 1009"/>
            <p:cNvSpPr/>
            <p:nvPr/>
          </p:nvSpPr>
          <p:spPr>
            <a:xfrm>
              <a:off x="4272120" y="5610240"/>
              <a:ext cx="54720" cy="313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45375" h="26080">
                  <a:moveTo>
                    <a:pt x="5221" y="2722"/>
                  </a:moveTo>
                  <a:cubicBezTo>
                    <a:pt x="7252" y="1593"/>
                    <a:pt x="9433" y="760"/>
                    <a:pt x="11698" y="245"/>
                  </a:cubicBezTo>
                  <a:cubicBezTo>
                    <a:pt x="13909" y="-82"/>
                    <a:pt x="16155" y="-82"/>
                    <a:pt x="18366" y="245"/>
                  </a:cubicBezTo>
                  <a:cubicBezTo>
                    <a:pt x="20535" y="340"/>
                    <a:pt x="22681" y="724"/>
                    <a:pt x="24748" y="1388"/>
                  </a:cubicBezTo>
                  <a:cubicBezTo>
                    <a:pt x="26791" y="1983"/>
                    <a:pt x="28769" y="2781"/>
                    <a:pt x="30653" y="3770"/>
                  </a:cubicBezTo>
                  <a:lnTo>
                    <a:pt x="35035" y="6246"/>
                  </a:lnTo>
                  <a:lnTo>
                    <a:pt x="39226" y="8723"/>
                  </a:lnTo>
                  <a:cubicBezTo>
                    <a:pt x="40723" y="9661"/>
                    <a:pt x="42099" y="10781"/>
                    <a:pt x="43321" y="12057"/>
                  </a:cubicBezTo>
                  <a:cubicBezTo>
                    <a:pt x="44347" y="13065"/>
                    <a:pt x="45044" y="14360"/>
                    <a:pt x="45322" y="15772"/>
                  </a:cubicBezTo>
                  <a:cubicBezTo>
                    <a:pt x="45509" y="17103"/>
                    <a:pt x="45204" y="18458"/>
                    <a:pt x="44464" y="19582"/>
                  </a:cubicBezTo>
                  <a:cubicBezTo>
                    <a:pt x="43319" y="21174"/>
                    <a:pt x="41819" y="22478"/>
                    <a:pt x="40083" y="23391"/>
                  </a:cubicBezTo>
                  <a:cubicBezTo>
                    <a:pt x="38059" y="24535"/>
                    <a:pt x="35876" y="25370"/>
                    <a:pt x="33606" y="25868"/>
                  </a:cubicBezTo>
                  <a:cubicBezTo>
                    <a:pt x="31424" y="26151"/>
                    <a:pt x="29215" y="26151"/>
                    <a:pt x="27034" y="25868"/>
                  </a:cubicBezTo>
                  <a:cubicBezTo>
                    <a:pt x="24864" y="25782"/>
                    <a:pt x="22717" y="25397"/>
                    <a:pt x="20652" y="24725"/>
                  </a:cubicBezTo>
                  <a:cubicBezTo>
                    <a:pt x="18603" y="24147"/>
                    <a:pt x="16623" y="23349"/>
                    <a:pt x="14746" y="22344"/>
                  </a:cubicBezTo>
                  <a:lnTo>
                    <a:pt x="10460" y="19962"/>
                  </a:lnTo>
                  <a:cubicBezTo>
                    <a:pt x="8841" y="19105"/>
                    <a:pt x="7507" y="18248"/>
                    <a:pt x="6174" y="17391"/>
                  </a:cubicBezTo>
                  <a:cubicBezTo>
                    <a:pt x="4621" y="16453"/>
                    <a:pt x="3210" y="15298"/>
                    <a:pt x="1983" y="13962"/>
                  </a:cubicBezTo>
                  <a:cubicBezTo>
                    <a:pt x="1004" y="12970"/>
                    <a:pt x="341" y="11710"/>
                    <a:pt x="78" y="10342"/>
                  </a:cubicBezTo>
                  <a:cubicBezTo>
                    <a:pt x="-159" y="9009"/>
                    <a:pt x="150" y="7636"/>
                    <a:pt x="935" y="6532"/>
                  </a:cubicBezTo>
                  <a:cubicBezTo>
                    <a:pt x="2017" y="4919"/>
                    <a:pt x="3492" y="3607"/>
                    <a:pt x="5221" y="2722"/>
                  </a:cubicBezTo>
                  <a:close/>
                  <a:moveTo>
                    <a:pt x="31225" y="12247"/>
                  </a:moveTo>
                  <a:lnTo>
                    <a:pt x="23128" y="7580"/>
                  </a:lnTo>
                  <a:lnTo>
                    <a:pt x="20557" y="6532"/>
                  </a:lnTo>
                  <a:cubicBezTo>
                    <a:pt x="19768" y="6190"/>
                    <a:pt x="18934" y="5965"/>
                    <a:pt x="18080" y="5865"/>
                  </a:cubicBezTo>
                  <a:cubicBezTo>
                    <a:pt x="17225" y="5770"/>
                    <a:pt x="16363" y="5770"/>
                    <a:pt x="15508" y="5865"/>
                  </a:cubicBezTo>
                  <a:cubicBezTo>
                    <a:pt x="14640" y="6056"/>
                    <a:pt x="13805" y="6378"/>
                    <a:pt x="13032" y="6818"/>
                  </a:cubicBezTo>
                  <a:cubicBezTo>
                    <a:pt x="12320" y="7143"/>
                    <a:pt x="11723" y="7674"/>
                    <a:pt x="11317" y="8342"/>
                  </a:cubicBezTo>
                  <a:cubicBezTo>
                    <a:pt x="11080" y="8789"/>
                    <a:pt x="11080" y="9324"/>
                    <a:pt x="11317" y="9770"/>
                  </a:cubicBezTo>
                  <a:cubicBezTo>
                    <a:pt x="11496" y="10326"/>
                    <a:pt x="11826" y="10821"/>
                    <a:pt x="12270" y="11199"/>
                  </a:cubicBezTo>
                  <a:lnTo>
                    <a:pt x="14270" y="12723"/>
                  </a:lnTo>
                  <a:cubicBezTo>
                    <a:pt x="16747" y="14343"/>
                    <a:pt x="19509" y="15867"/>
                    <a:pt x="22366" y="17391"/>
                  </a:cubicBezTo>
                  <a:lnTo>
                    <a:pt x="24843" y="18534"/>
                  </a:lnTo>
                  <a:lnTo>
                    <a:pt x="27415" y="19105"/>
                  </a:lnTo>
                  <a:cubicBezTo>
                    <a:pt x="28237" y="19199"/>
                    <a:pt x="29068" y="19199"/>
                    <a:pt x="29891" y="19105"/>
                  </a:cubicBezTo>
                  <a:cubicBezTo>
                    <a:pt x="30790" y="18913"/>
                    <a:pt x="31656" y="18593"/>
                    <a:pt x="32463" y="18153"/>
                  </a:cubicBezTo>
                  <a:cubicBezTo>
                    <a:pt x="33130" y="17800"/>
                    <a:pt x="33689" y="17273"/>
                    <a:pt x="34082" y="16628"/>
                  </a:cubicBezTo>
                  <a:cubicBezTo>
                    <a:pt x="34319" y="16182"/>
                    <a:pt x="34319" y="15647"/>
                    <a:pt x="34082" y="15200"/>
                  </a:cubicBezTo>
                  <a:cubicBezTo>
                    <a:pt x="33899" y="14621"/>
                    <a:pt x="33531" y="14119"/>
                    <a:pt x="33035" y="13771"/>
                  </a:cubicBezTo>
                  <a:cubicBezTo>
                    <a:pt x="32625" y="13322"/>
                    <a:pt x="32179" y="12908"/>
                    <a:pt x="31701" y="12533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3320" bIns="-13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9" name="Freeform: Shape 1010"/>
            <p:cNvSpPr/>
            <p:nvPr/>
          </p:nvSpPr>
          <p:spPr>
            <a:xfrm>
              <a:off x="4302000" y="5582520"/>
              <a:ext cx="71640" cy="406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59467" h="33890">
                  <a:moveTo>
                    <a:pt x="16398" y="13052"/>
                  </a:moveTo>
                  <a:cubicBezTo>
                    <a:pt x="17659" y="13652"/>
                    <a:pt x="18870" y="14353"/>
                    <a:pt x="20017" y="15148"/>
                  </a:cubicBezTo>
                  <a:cubicBezTo>
                    <a:pt x="20823" y="15654"/>
                    <a:pt x="21559" y="16263"/>
                    <a:pt x="22208" y="16958"/>
                  </a:cubicBezTo>
                  <a:cubicBezTo>
                    <a:pt x="22712" y="17518"/>
                    <a:pt x="23043" y="18213"/>
                    <a:pt x="23161" y="18958"/>
                  </a:cubicBezTo>
                  <a:cubicBezTo>
                    <a:pt x="23238" y="19673"/>
                    <a:pt x="23033" y="20391"/>
                    <a:pt x="22589" y="20958"/>
                  </a:cubicBezTo>
                  <a:cubicBezTo>
                    <a:pt x="22008" y="21807"/>
                    <a:pt x="21222" y="22495"/>
                    <a:pt x="20304" y="22958"/>
                  </a:cubicBezTo>
                  <a:cubicBezTo>
                    <a:pt x="19252" y="23540"/>
                    <a:pt x="18132" y="23988"/>
                    <a:pt x="16970" y="24292"/>
                  </a:cubicBezTo>
                  <a:lnTo>
                    <a:pt x="13445" y="24292"/>
                  </a:lnTo>
                  <a:lnTo>
                    <a:pt x="10016" y="23720"/>
                  </a:lnTo>
                  <a:cubicBezTo>
                    <a:pt x="8937" y="23391"/>
                    <a:pt x="7887" y="22976"/>
                    <a:pt x="6873" y="22482"/>
                  </a:cubicBezTo>
                  <a:lnTo>
                    <a:pt x="4968" y="21434"/>
                  </a:lnTo>
                  <a:lnTo>
                    <a:pt x="3158" y="20386"/>
                  </a:lnTo>
                  <a:cubicBezTo>
                    <a:pt x="2368" y="19824"/>
                    <a:pt x="1634" y="19186"/>
                    <a:pt x="967" y="18481"/>
                  </a:cubicBezTo>
                  <a:cubicBezTo>
                    <a:pt x="484" y="17944"/>
                    <a:pt x="154" y="17286"/>
                    <a:pt x="15" y="16576"/>
                  </a:cubicBezTo>
                  <a:cubicBezTo>
                    <a:pt x="-59" y="15831"/>
                    <a:pt x="145" y="15085"/>
                    <a:pt x="586" y="14481"/>
                  </a:cubicBezTo>
                  <a:cubicBezTo>
                    <a:pt x="1222" y="13708"/>
                    <a:pt x="1998" y="13062"/>
                    <a:pt x="2872" y="12576"/>
                  </a:cubicBezTo>
                  <a:cubicBezTo>
                    <a:pt x="3945" y="11968"/>
                    <a:pt x="5099" y="11519"/>
                    <a:pt x="6301" y="11242"/>
                  </a:cubicBezTo>
                  <a:cubicBezTo>
                    <a:pt x="8552" y="10673"/>
                    <a:pt x="10908" y="10673"/>
                    <a:pt x="13159" y="11242"/>
                  </a:cubicBezTo>
                  <a:cubicBezTo>
                    <a:pt x="14318" y="11691"/>
                    <a:pt x="15408" y="12301"/>
                    <a:pt x="16397" y="13052"/>
                  </a:cubicBezTo>
                  <a:close/>
                  <a:moveTo>
                    <a:pt x="11445" y="19815"/>
                  </a:moveTo>
                  <a:cubicBezTo>
                    <a:pt x="12189" y="20224"/>
                    <a:pt x="12993" y="20513"/>
                    <a:pt x="13826" y="20672"/>
                  </a:cubicBezTo>
                  <a:cubicBezTo>
                    <a:pt x="14441" y="20898"/>
                    <a:pt x="15116" y="20898"/>
                    <a:pt x="15731" y="20672"/>
                  </a:cubicBezTo>
                  <a:cubicBezTo>
                    <a:pt x="16303" y="20673"/>
                    <a:pt x="16588" y="19910"/>
                    <a:pt x="16398" y="19529"/>
                  </a:cubicBezTo>
                  <a:cubicBezTo>
                    <a:pt x="16027" y="18949"/>
                    <a:pt x="15499" y="18486"/>
                    <a:pt x="14874" y="18196"/>
                  </a:cubicBezTo>
                  <a:cubicBezTo>
                    <a:pt x="13872" y="17516"/>
                    <a:pt x="12821" y="16911"/>
                    <a:pt x="11731" y="16386"/>
                  </a:cubicBezTo>
                  <a:cubicBezTo>
                    <a:pt x="10994" y="15963"/>
                    <a:pt x="10188" y="15672"/>
                    <a:pt x="9350" y="15529"/>
                  </a:cubicBezTo>
                  <a:cubicBezTo>
                    <a:pt x="8766" y="15309"/>
                    <a:pt x="8123" y="15309"/>
                    <a:pt x="7540" y="15529"/>
                  </a:cubicBezTo>
                  <a:cubicBezTo>
                    <a:pt x="6873" y="15529"/>
                    <a:pt x="6683" y="16196"/>
                    <a:pt x="6873" y="16577"/>
                  </a:cubicBezTo>
                  <a:cubicBezTo>
                    <a:pt x="7244" y="17148"/>
                    <a:pt x="7730" y="17634"/>
                    <a:pt x="8302" y="18005"/>
                  </a:cubicBezTo>
                  <a:cubicBezTo>
                    <a:pt x="9365" y="18693"/>
                    <a:pt x="10479" y="19298"/>
                    <a:pt x="11635" y="19815"/>
                  </a:cubicBezTo>
                  <a:close/>
                  <a:moveTo>
                    <a:pt x="20970" y="3718"/>
                  </a:moveTo>
                  <a:cubicBezTo>
                    <a:pt x="20874" y="3473"/>
                    <a:pt x="20874" y="3201"/>
                    <a:pt x="20970" y="2956"/>
                  </a:cubicBezTo>
                  <a:cubicBezTo>
                    <a:pt x="20970" y="2956"/>
                    <a:pt x="20970" y="2956"/>
                    <a:pt x="21637" y="2289"/>
                  </a:cubicBezTo>
                  <a:lnTo>
                    <a:pt x="25066" y="289"/>
                  </a:lnTo>
                  <a:cubicBezTo>
                    <a:pt x="25642" y="-96"/>
                    <a:pt x="26394" y="-96"/>
                    <a:pt x="26971" y="289"/>
                  </a:cubicBezTo>
                  <a:lnTo>
                    <a:pt x="26971" y="289"/>
                  </a:lnTo>
                  <a:lnTo>
                    <a:pt x="26971" y="289"/>
                  </a:lnTo>
                  <a:lnTo>
                    <a:pt x="37734" y="30388"/>
                  </a:lnTo>
                  <a:cubicBezTo>
                    <a:pt x="37775" y="30640"/>
                    <a:pt x="37775" y="30897"/>
                    <a:pt x="37734" y="31150"/>
                  </a:cubicBezTo>
                  <a:cubicBezTo>
                    <a:pt x="37593" y="31441"/>
                    <a:pt x="37358" y="31676"/>
                    <a:pt x="37067" y="31817"/>
                  </a:cubicBezTo>
                  <a:lnTo>
                    <a:pt x="33638" y="33817"/>
                  </a:lnTo>
                  <a:cubicBezTo>
                    <a:pt x="33296" y="33915"/>
                    <a:pt x="32933" y="33915"/>
                    <a:pt x="32591" y="33817"/>
                  </a:cubicBezTo>
                  <a:cubicBezTo>
                    <a:pt x="32279" y="33902"/>
                    <a:pt x="31950" y="33902"/>
                    <a:pt x="31638" y="33817"/>
                  </a:cubicBezTo>
                  <a:lnTo>
                    <a:pt x="31638" y="33817"/>
                  </a:lnTo>
                  <a:cubicBezTo>
                    <a:pt x="31638" y="33817"/>
                    <a:pt x="31638" y="33817"/>
                    <a:pt x="31638" y="33817"/>
                  </a:cubicBezTo>
                  <a:close/>
                  <a:moveTo>
                    <a:pt x="52593" y="11624"/>
                  </a:moveTo>
                  <a:cubicBezTo>
                    <a:pt x="53895" y="12203"/>
                    <a:pt x="55139" y="12904"/>
                    <a:pt x="56308" y="13719"/>
                  </a:cubicBezTo>
                  <a:cubicBezTo>
                    <a:pt x="57116" y="14221"/>
                    <a:pt x="57853" y="14830"/>
                    <a:pt x="58499" y="15529"/>
                  </a:cubicBezTo>
                  <a:cubicBezTo>
                    <a:pt x="59023" y="16076"/>
                    <a:pt x="59357" y="16777"/>
                    <a:pt x="59451" y="17529"/>
                  </a:cubicBezTo>
                  <a:cubicBezTo>
                    <a:pt x="59528" y="18245"/>
                    <a:pt x="59324" y="18962"/>
                    <a:pt x="58880" y="19529"/>
                  </a:cubicBezTo>
                  <a:cubicBezTo>
                    <a:pt x="58269" y="20326"/>
                    <a:pt x="57488" y="20977"/>
                    <a:pt x="56594" y="21434"/>
                  </a:cubicBezTo>
                  <a:cubicBezTo>
                    <a:pt x="55577" y="22086"/>
                    <a:pt x="54446" y="22539"/>
                    <a:pt x="53260" y="22768"/>
                  </a:cubicBezTo>
                  <a:cubicBezTo>
                    <a:pt x="52089" y="22903"/>
                    <a:pt x="50907" y="22903"/>
                    <a:pt x="49736" y="22768"/>
                  </a:cubicBezTo>
                  <a:cubicBezTo>
                    <a:pt x="48579" y="22671"/>
                    <a:pt x="47432" y="22480"/>
                    <a:pt x="46307" y="22197"/>
                  </a:cubicBezTo>
                  <a:cubicBezTo>
                    <a:pt x="45237" y="21842"/>
                    <a:pt x="44188" y="21428"/>
                    <a:pt x="43164" y="20958"/>
                  </a:cubicBezTo>
                  <a:lnTo>
                    <a:pt x="41258" y="19910"/>
                  </a:lnTo>
                  <a:lnTo>
                    <a:pt x="39449" y="18767"/>
                  </a:lnTo>
                  <a:cubicBezTo>
                    <a:pt x="38640" y="18265"/>
                    <a:pt x="37903" y="17657"/>
                    <a:pt x="37258" y="16958"/>
                  </a:cubicBezTo>
                  <a:cubicBezTo>
                    <a:pt x="36787" y="16375"/>
                    <a:pt x="36461" y="15690"/>
                    <a:pt x="36305" y="14957"/>
                  </a:cubicBezTo>
                  <a:cubicBezTo>
                    <a:pt x="36228" y="14242"/>
                    <a:pt x="36433" y="13524"/>
                    <a:pt x="36877" y="12957"/>
                  </a:cubicBezTo>
                  <a:cubicBezTo>
                    <a:pt x="37488" y="12161"/>
                    <a:pt x="38269" y="11510"/>
                    <a:pt x="39163" y="11052"/>
                  </a:cubicBezTo>
                  <a:cubicBezTo>
                    <a:pt x="40208" y="10389"/>
                    <a:pt x="41373" y="9936"/>
                    <a:pt x="42591" y="9719"/>
                  </a:cubicBezTo>
                  <a:cubicBezTo>
                    <a:pt x="43727" y="9530"/>
                    <a:pt x="44885" y="9530"/>
                    <a:pt x="46020" y="9719"/>
                  </a:cubicBezTo>
                  <a:cubicBezTo>
                    <a:pt x="47178" y="9737"/>
                    <a:pt x="48330" y="9897"/>
                    <a:pt x="49449" y="10195"/>
                  </a:cubicBezTo>
                  <a:cubicBezTo>
                    <a:pt x="50638" y="10553"/>
                    <a:pt x="51786" y="11032"/>
                    <a:pt x="52878" y="11623"/>
                  </a:cubicBezTo>
                  <a:close/>
                  <a:moveTo>
                    <a:pt x="47735" y="18386"/>
                  </a:moveTo>
                  <a:cubicBezTo>
                    <a:pt x="48498" y="18729"/>
                    <a:pt x="49297" y="18985"/>
                    <a:pt x="50117" y="19148"/>
                  </a:cubicBezTo>
                  <a:cubicBezTo>
                    <a:pt x="50730" y="19383"/>
                    <a:pt x="51408" y="19383"/>
                    <a:pt x="52022" y="19148"/>
                  </a:cubicBezTo>
                  <a:cubicBezTo>
                    <a:pt x="52593" y="19148"/>
                    <a:pt x="52784" y="18386"/>
                    <a:pt x="52688" y="18005"/>
                  </a:cubicBezTo>
                  <a:cubicBezTo>
                    <a:pt x="52317" y="17425"/>
                    <a:pt x="51789" y="16962"/>
                    <a:pt x="51164" y="16672"/>
                  </a:cubicBezTo>
                  <a:cubicBezTo>
                    <a:pt x="50185" y="15957"/>
                    <a:pt x="49131" y="15350"/>
                    <a:pt x="48021" y="14862"/>
                  </a:cubicBezTo>
                  <a:cubicBezTo>
                    <a:pt x="47277" y="14453"/>
                    <a:pt x="46473" y="14164"/>
                    <a:pt x="45640" y="14005"/>
                  </a:cubicBezTo>
                  <a:cubicBezTo>
                    <a:pt x="45024" y="13787"/>
                    <a:pt x="44351" y="13787"/>
                    <a:pt x="43735" y="14005"/>
                  </a:cubicBezTo>
                  <a:cubicBezTo>
                    <a:pt x="43163" y="14005"/>
                    <a:pt x="42973" y="14672"/>
                    <a:pt x="43163" y="15052"/>
                  </a:cubicBezTo>
                  <a:cubicBezTo>
                    <a:pt x="43354" y="15434"/>
                    <a:pt x="43830" y="15910"/>
                    <a:pt x="44592" y="16386"/>
                  </a:cubicBezTo>
                  <a:cubicBezTo>
                    <a:pt x="45680" y="17142"/>
                    <a:pt x="46827" y="17811"/>
                    <a:pt x="48021" y="18386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60" bIns="-3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0" name="Freeform: Shape 1011"/>
            <p:cNvSpPr/>
            <p:nvPr/>
          </p:nvSpPr>
          <p:spPr>
            <a:xfrm>
              <a:off x="4132440" y="5579640"/>
              <a:ext cx="58320" cy="540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48554" h="44767">
                  <a:moveTo>
                    <a:pt x="48554" y="10478"/>
                  </a:moveTo>
                  <a:lnTo>
                    <a:pt x="13121" y="0"/>
                  </a:lnTo>
                  <a:cubicBezTo>
                    <a:pt x="2389" y="12253"/>
                    <a:pt x="-2108" y="28764"/>
                    <a:pt x="929" y="44768"/>
                  </a:cubicBezTo>
                  <a:lnTo>
                    <a:pt x="40077" y="41148"/>
                  </a:lnTo>
                  <a:cubicBezTo>
                    <a:pt x="38294" y="30178"/>
                    <a:pt x="41390" y="18975"/>
                    <a:pt x="48554" y="10478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1" name="Freeform: Shape 1012"/>
            <p:cNvSpPr/>
            <p:nvPr/>
          </p:nvSpPr>
          <p:spPr>
            <a:xfrm>
              <a:off x="4153680" y="5534640"/>
              <a:ext cx="88560" cy="5112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73437" h="42386">
                  <a:moveTo>
                    <a:pt x="0" y="32004"/>
                  </a:moveTo>
                  <a:lnTo>
                    <a:pt x="35338" y="42386"/>
                  </a:lnTo>
                  <a:cubicBezTo>
                    <a:pt x="40245" y="37505"/>
                    <a:pt x="45787" y="33308"/>
                    <a:pt x="51816" y="29908"/>
                  </a:cubicBezTo>
                  <a:cubicBezTo>
                    <a:pt x="58684" y="26012"/>
                    <a:pt x="65928" y="22820"/>
                    <a:pt x="73438" y="20383"/>
                  </a:cubicBezTo>
                  <a:lnTo>
                    <a:pt x="55436" y="0"/>
                  </a:lnTo>
                  <a:cubicBezTo>
                    <a:pt x="44440" y="3444"/>
                    <a:pt x="33840" y="8042"/>
                    <a:pt x="23813" y="13716"/>
                  </a:cubicBezTo>
                  <a:cubicBezTo>
                    <a:pt x="15063" y="18675"/>
                    <a:pt x="7048" y="24830"/>
                    <a:pt x="0" y="32004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2" name="Freeform: Shape 1013"/>
            <p:cNvSpPr/>
            <p:nvPr/>
          </p:nvSpPr>
          <p:spPr>
            <a:xfrm>
              <a:off x="4231440" y="552204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093">
                  <a:moveTo>
                    <a:pt x="71247" y="23235"/>
                  </a:moveTo>
                  <a:lnTo>
                    <a:pt x="77438" y="661"/>
                  </a:lnTo>
                  <a:cubicBezTo>
                    <a:pt x="51413" y="-1292"/>
                    <a:pt x="25245" y="1090"/>
                    <a:pt x="0" y="7709"/>
                  </a:cubicBezTo>
                  <a:lnTo>
                    <a:pt x="18097" y="28093"/>
                  </a:lnTo>
                  <a:cubicBezTo>
                    <a:pt x="35448" y="23688"/>
                    <a:pt x="53385" y="22048"/>
                    <a:pt x="71247" y="23235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3" name="Freeform: Shape 1014"/>
            <p:cNvSpPr/>
            <p:nvPr/>
          </p:nvSpPr>
          <p:spPr>
            <a:xfrm>
              <a:off x="4135320" y="5636160"/>
              <a:ext cx="76680" cy="525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63626" h="43815">
                  <a:moveTo>
                    <a:pt x="39243" y="0"/>
                  </a:moveTo>
                  <a:lnTo>
                    <a:pt x="0" y="3524"/>
                  </a:lnTo>
                  <a:cubicBezTo>
                    <a:pt x="6897" y="20646"/>
                    <a:pt x="19476" y="34873"/>
                    <a:pt x="35623" y="43815"/>
                  </a:cubicBezTo>
                  <a:lnTo>
                    <a:pt x="63627" y="27337"/>
                  </a:lnTo>
                  <a:cubicBezTo>
                    <a:pt x="52760" y="21098"/>
                    <a:pt x="44205" y="11507"/>
                    <a:pt x="39243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4" name="Freeform: Shape 1015"/>
            <p:cNvSpPr/>
            <p:nvPr/>
          </p:nvSpPr>
          <p:spPr>
            <a:xfrm>
              <a:off x="4186800" y="567468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104" h="36766">
                  <a:moveTo>
                    <a:pt x="28099" y="0"/>
                  </a:moveTo>
                  <a:lnTo>
                    <a:pt x="0" y="16193"/>
                  </a:lnTo>
                  <a:cubicBezTo>
                    <a:pt x="21804" y="27384"/>
                    <a:pt x="45523" y="34364"/>
                    <a:pt x="69913" y="36767"/>
                  </a:cubicBezTo>
                  <a:lnTo>
                    <a:pt x="76105" y="14097"/>
                  </a:lnTo>
                  <a:cubicBezTo>
                    <a:pt x="59378" y="12358"/>
                    <a:pt x="43110" y="7581"/>
                    <a:pt x="28099" y="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5" name="Freeform: Shape 1016"/>
            <p:cNvSpPr/>
            <p:nvPr/>
          </p:nvSpPr>
          <p:spPr>
            <a:xfrm>
              <a:off x="4283640" y="5686560"/>
              <a:ext cx="93240" cy="3384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77438" h="28165">
                  <a:moveTo>
                    <a:pt x="6191" y="4953"/>
                  </a:moveTo>
                  <a:lnTo>
                    <a:pt x="0" y="27527"/>
                  </a:lnTo>
                  <a:cubicBezTo>
                    <a:pt x="26025" y="29437"/>
                    <a:pt x="52186" y="27055"/>
                    <a:pt x="77438" y="20479"/>
                  </a:cubicBezTo>
                  <a:lnTo>
                    <a:pt x="59341" y="0"/>
                  </a:lnTo>
                  <a:cubicBezTo>
                    <a:pt x="41987" y="4390"/>
                    <a:pt x="24057" y="6060"/>
                    <a:pt x="6191" y="4953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800" bIns="-1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6" name="Freeform: Shape 1017"/>
            <p:cNvSpPr/>
            <p:nvPr/>
          </p:nvSpPr>
          <p:spPr>
            <a:xfrm>
              <a:off x="4366080" y="5657760"/>
              <a:ext cx="88200" cy="5076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73151" h="42100">
                  <a:moveTo>
                    <a:pt x="21622" y="12097"/>
                  </a:moveTo>
                  <a:cubicBezTo>
                    <a:pt x="14755" y="15995"/>
                    <a:pt x="7511" y="19186"/>
                    <a:pt x="0" y="21622"/>
                  </a:cubicBezTo>
                  <a:lnTo>
                    <a:pt x="18002" y="42101"/>
                  </a:lnTo>
                  <a:cubicBezTo>
                    <a:pt x="28902" y="38767"/>
                    <a:pt x="39409" y="34264"/>
                    <a:pt x="49339" y="28670"/>
                  </a:cubicBezTo>
                  <a:cubicBezTo>
                    <a:pt x="58084" y="23743"/>
                    <a:pt x="66099" y="17620"/>
                    <a:pt x="73152" y="10478"/>
                  </a:cubicBezTo>
                  <a:lnTo>
                    <a:pt x="37814" y="0"/>
                  </a:lnTo>
                  <a:cubicBezTo>
                    <a:pt x="32970" y="4724"/>
                    <a:pt x="27526" y="8791"/>
                    <a:pt x="21622" y="12097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7" name="Freeform: Shape 1018"/>
            <p:cNvSpPr/>
            <p:nvPr/>
          </p:nvSpPr>
          <p:spPr>
            <a:xfrm>
              <a:off x="4417560" y="5609520"/>
              <a:ext cx="58320" cy="5364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48415" h="44672">
                  <a:moveTo>
                    <a:pt x="0" y="34290"/>
                  </a:moveTo>
                  <a:lnTo>
                    <a:pt x="35338" y="44672"/>
                  </a:lnTo>
                  <a:cubicBezTo>
                    <a:pt x="46099" y="32474"/>
                    <a:pt x="50570" y="15962"/>
                    <a:pt x="47434" y="0"/>
                  </a:cubicBezTo>
                  <a:lnTo>
                    <a:pt x="8382" y="3524"/>
                  </a:lnTo>
                  <a:cubicBezTo>
                    <a:pt x="10220" y="14512"/>
                    <a:pt x="7157" y="25753"/>
                    <a:pt x="0" y="3429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8" name="Freeform: Shape 1019"/>
            <p:cNvSpPr/>
            <p:nvPr/>
          </p:nvSpPr>
          <p:spPr>
            <a:xfrm>
              <a:off x="4330440" y="5523840"/>
              <a:ext cx="91800" cy="442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76104" h="36766">
                  <a:moveTo>
                    <a:pt x="47530" y="36767"/>
                  </a:moveTo>
                  <a:lnTo>
                    <a:pt x="76105" y="20574"/>
                  </a:lnTo>
                  <a:cubicBezTo>
                    <a:pt x="54300" y="9383"/>
                    <a:pt x="30582" y="2403"/>
                    <a:pt x="6191" y="0"/>
                  </a:cubicBezTo>
                  <a:lnTo>
                    <a:pt x="0" y="22574"/>
                  </a:lnTo>
                  <a:cubicBezTo>
                    <a:pt x="16560" y="24444"/>
                    <a:pt x="32655" y="29250"/>
                    <a:pt x="47530" y="36766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9" name="Freeform: Shape 1020"/>
            <p:cNvSpPr/>
            <p:nvPr/>
          </p:nvSpPr>
          <p:spPr>
            <a:xfrm>
              <a:off x="4396320" y="5553720"/>
              <a:ext cx="76680" cy="529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63722" h="43910">
                  <a:moveTo>
                    <a:pt x="24479" y="43910"/>
                  </a:moveTo>
                  <a:lnTo>
                    <a:pt x="63722" y="40291"/>
                  </a:lnTo>
                  <a:cubicBezTo>
                    <a:pt x="56914" y="23115"/>
                    <a:pt x="44312" y="8861"/>
                    <a:pt x="28099" y="0"/>
                  </a:cubicBezTo>
                  <a:lnTo>
                    <a:pt x="0" y="16193"/>
                  </a:lnTo>
                  <a:cubicBezTo>
                    <a:pt x="11044" y="22418"/>
                    <a:pt x="19667" y="32182"/>
                    <a:pt x="24479" y="43910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3410" name="Graphic 783"/>
            <p:cNvGrpSpPr/>
            <p:nvPr/>
          </p:nvGrpSpPr>
          <p:grpSpPr>
            <a:xfrm>
              <a:off x="4153680" y="5522040"/>
              <a:ext cx="322200" cy="198360"/>
              <a:chOff x="4153680" y="5522040"/>
              <a:chExt cx="322200" cy="198360"/>
            </a:xfrm>
          </p:grpSpPr>
          <p:sp>
            <p:nvSpPr>
              <p:cNvPr id="3411" name="Freeform: Shape 1022"/>
              <p:cNvSpPr/>
              <p:nvPr/>
            </p:nvSpPr>
            <p:spPr>
              <a:xfrm>
                <a:off x="4153680" y="5534640"/>
                <a:ext cx="88560" cy="5112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51120"/>
                  <a:gd name="textAreaBottom" fmla="*/ 51480 h 51120"/>
                </a:gdLst>
                <a:ahLst/>
                <a:rect l="textAreaLeft" t="textAreaTop" r="textAreaRight" b="textAreaBottom"/>
                <a:pathLst>
                  <a:path w="73437" h="42386">
                    <a:moveTo>
                      <a:pt x="0" y="32004"/>
                    </a:moveTo>
                    <a:lnTo>
                      <a:pt x="35338" y="42386"/>
                    </a:lnTo>
                    <a:cubicBezTo>
                      <a:pt x="40245" y="37505"/>
                      <a:pt x="45787" y="33308"/>
                      <a:pt x="51816" y="29908"/>
                    </a:cubicBezTo>
                    <a:cubicBezTo>
                      <a:pt x="58684" y="26012"/>
                      <a:pt x="65928" y="22820"/>
                      <a:pt x="73438" y="20383"/>
                    </a:cubicBezTo>
                    <a:lnTo>
                      <a:pt x="55436" y="0"/>
                    </a:lnTo>
                    <a:cubicBezTo>
                      <a:pt x="44440" y="3444"/>
                      <a:pt x="33840" y="8042"/>
                      <a:pt x="23813" y="13716"/>
                    </a:cubicBezTo>
                    <a:cubicBezTo>
                      <a:pt x="15063" y="18675"/>
                      <a:pt x="7048" y="24830"/>
                      <a:pt x="0" y="3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80" bIns="64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2" name="Freeform: Shape 1023"/>
              <p:cNvSpPr/>
              <p:nvPr/>
            </p:nvSpPr>
            <p:spPr>
              <a:xfrm>
                <a:off x="4231440" y="5522040"/>
                <a:ext cx="93240" cy="3384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33840"/>
                  <a:gd name="textAreaBottom" fmla="*/ 34200 h 33840"/>
                </a:gdLst>
                <a:ahLst/>
                <a:rect l="textAreaLeft" t="textAreaTop" r="textAreaRight" b="textAreaBottom"/>
                <a:pathLst>
                  <a:path w="77438" h="28093">
                    <a:moveTo>
                      <a:pt x="71247" y="23235"/>
                    </a:moveTo>
                    <a:lnTo>
                      <a:pt x="77438" y="661"/>
                    </a:lnTo>
                    <a:cubicBezTo>
                      <a:pt x="51413" y="-1292"/>
                      <a:pt x="25245" y="1090"/>
                      <a:pt x="0" y="7709"/>
                    </a:cubicBezTo>
                    <a:lnTo>
                      <a:pt x="18097" y="28093"/>
                    </a:lnTo>
                    <a:cubicBezTo>
                      <a:pt x="35448" y="23688"/>
                      <a:pt x="53385" y="22048"/>
                      <a:pt x="71247" y="23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3" name="Freeform: Shape 1024"/>
              <p:cNvSpPr/>
              <p:nvPr/>
            </p:nvSpPr>
            <p:spPr>
              <a:xfrm>
                <a:off x="4283640" y="5686560"/>
                <a:ext cx="93240" cy="3384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33840"/>
                  <a:gd name="textAreaBottom" fmla="*/ 34200 h 33840"/>
                </a:gdLst>
                <a:ahLst/>
                <a:rect l="textAreaLeft" t="textAreaTop" r="textAreaRight" b="textAreaBottom"/>
                <a:pathLst>
                  <a:path w="77438" h="28165">
                    <a:moveTo>
                      <a:pt x="6191" y="4953"/>
                    </a:moveTo>
                    <a:lnTo>
                      <a:pt x="0" y="27527"/>
                    </a:lnTo>
                    <a:cubicBezTo>
                      <a:pt x="26025" y="29437"/>
                      <a:pt x="52186" y="27055"/>
                      <a:pt x="77438" y="20479"/>
                    </a:cubicBezTo>
                    <a:lnTo>
                      <a:pt x="59341" y="0"/>
                    </a:lnTo>
                    <a:cubicBezTo>
                      <a:pt x="41987" y="4390"/>
                      <a:pt x="24057" y="6060"/>
                      <a:pt x="6191" y="49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4" name="Freeform: Shape 1025"/>
              <p:cNvSpPr/>
              <p:nvPr/>
            </p:nvSpPr>
            <p:spPr>
              <a:xfrm>
                <a:off x="4366080" y="5657760"/>
                <a:ext cx="88200" cy="5076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50760"/>
                  <a:gd name="textAreaBottom" fmla="*/ 51120 h 50760"/>
                </a:gdLst>
                <a:ahLst/>
                <a:rect l="textAreaLeft" t="textAreaTop" r="textAreaRight" b="textAreaBottom"/>
                <a:pathLst>
                  <a:path w="73151" h="42100">
                    <a:moveTo>
                      <a:pt x="21622" y="12097"/>
                    </a:moveTo>
                    <a:cubicBezTo>
                      <a:pt x="14755" y="15995"/>
                      <a:pt x="7511" y="19186"/>
                      <a:pt x="0" y="21622"/>
                    </a:cubicBezTo>
                    <a:lnTo>
                      <a:pt x="18002" y="42101"/>
                    </a:lnTo>
                    <a:cubicBezTo>
                      <a:pt x="28902" y="38767"/>
                      <a:pt x="39409" y="34264"/>
                      <a:pt x="49339" y="28670"/>
                    </a:cubicBezTo>
                    <a:cubicBezTo>
                      <a:pt x="58084" y="23743"/>
                      <a:pt x="66099" y="17620"/>
                      <a:pt x="73152" y="10478"/>
                    </a:cubicBezTo>
                    <a:lnTo>
                      <a:pt x="37814" y="0"/>
                    </a:lnTo>
                    <a:cubicBezTo>
                      <a:pt x="32970" y="4724"/>
                      <a:pt x="27526" y="8791"/>
                      <a:pt x="21622" y="120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5" name="Freeform: Shape 1026"/>
              <p:cNvSpPr/>
              <p:nvPr/>
            </p:nvSpPr>
            <p:spPr>
              <a:xfrm>
                <a:off x="4417560" y="5609520"/>
                <a:ext cx="58320" cy="5364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3640"/>
                  <a:gd name="textAreaBottom" fmla="*/ 54000 h 53640"/>
                </a:gdLst>
                <a:ahLst/>
                <a:rect l="textAreaLeft" t="textAreaTop" r="textAreaRight" b="textAreaBottom"/>
                <a:pathLst>
                  <a:path w="48415" h="44672">
                    <a:moveTo>
                      <a:pt x="0" y="34290"/>
                    </a:moveTo>
                    <a:lnTo>
                      <a:pt x="35338" y="44672"/>
                    </a:lnTo>
                    <a:cubicBezTo>
                      <a:pt x="46099" y="32474"/>
                      <a:pt x="50570" y="15962"/>
                      <a:pt x="47434" y="0"/>
                    </a:cubicBezTo>
                    <a:lnTo>
                      <a:pt x="8382" y="3524"/>
                    </a:lnTo>
                    <a:cubicBezTo>
                      <a:pt x="10220" y="14512"/>
                      <a:pt x="7157" y="25753"/>
                      <a:pt x="0" y="34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6" name="Freeform: Shape 1027"/>
              <p:cNvSpPr/>
              <p:nvPr/>
            </p:nvSpPr>
            <p:spPr>
              <a:xfrm>
                <a:off x="4330440" y="5523840"/>
                <a:ext cx="91800" cy="44280"/>
              </a:xfrm>
              <a:custGeom>
                <a:avLst/>
                <a:gdLst>
                  <a:gd name="textAreaLeft" fmla="*/ 0 w 91800"/>
                  <a:gd name="textAreaRight" fmla="*/ 92160 w 91800"/>
                  <a:gd name="textAreaTop" fmla="*/ 0 h 44280"/>
                  <a:gd name="textAreaBottom" fmla="*/ 44640 h 44280"/>
                </a:gdLst>
                <a:ahLst/>
                <a:rect l="textAreaLeft" t="textAreaTop" r="textAreaRight" b="textAreaBottom"/>
                <a:pathLst>
                  <a:path w="76104" h="36766">
                    <a:moveTo>
                      <a:pt x="47530" y="36767"/>
                    </a:moveTo>
                    <a:lnTo>
                      <a:pt x="76105" y="20574"/>
                    </a:lnTo>
                    <a:cubicBezTo>
                      <a:pt x="54300" y="9383"/>
                      <a:pt x="30582" y="2403"/>
                      <a:pt x="6191" y="0"/>
                    </a:cubicBezTo>
                    <a:lnTo>
                      <a:pt x="0" y="22574"/>
                    </a:lnTo>
                    <a:cubicBezTo>
                      <a:pt x="16560" y="24444"/>
                      <a:pt x="32655" y="29250"/>
                      <a:pt x="47530" y="367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60" bIns="-36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17" name="Freeform: Shape 1028"/>
              <p:cNvSpPr/>
              <p:nvPr/>
            </p:nvSpPr>
            <p:spPr>
              <a:xfrm>
                <a:off x="4396320" y="5553720"/>
                <a:ext cx="76680" cy="5292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63722" h="43910">
                    <a:moveTo>
                      <a:pt x="24479" y="43910"/>
                    </a:moveTo>
                    <a:lnTo>
                      <a:pt x="63722" y="40291"/>
                    </a:lnTo>
                    <a:cubicBezTo>
                      <a:pt x="56914" y="23115"/>
                      <a:pt x="44312" y="8861"/>
                      <a:pt x="28099" y="0"/>
                    </a:cubicBezTo>
                    <a:lnTo>
                      <a:pt x="0" y="16193"/>
                    </a:lnTo>
                    <a:cubicBezTo>
                      <a:pt x="11044" y="22418"/>
                      <a:pt x="19667" y="32182"/>
                      <a:pt x="24479" y="43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18" name="Graphic 783"/>
            <p:cNvGrpSpPr/>
            <p:nvPr/>
          </p:nvGrpSpPr>
          <p:grpSpPr>
            <a:xfrm>
              <a:off x="1648440" y="2579760"/>
              <a:ext cx="3068280" cy="3745440"/>
              <a:chOff x="1648440" y="2579760"/>
              <a:chExt cx="3068280" cy="3745440"/>
            </a:xfrm>
          </p:grpSpPr>
          <p:sp>
            <p:nvSpPr>
              <p:cNvPr id="3419" name="Freeform: Shape 1030"/>
              <p:cNvSpPr/>
              <p:nvPr/>
            </p:nvSpPr>
            <p:spPr>
              <a:xfrm>
                <a:off x="2505240" y="3228840"/>
                <a:ext cx="386640" cy="227880"/>
              </a:xfrm>
              <a:custGeom>
                <a:avLst/>
                <a:gdLst>
                  <a:gd name="textAreaLeft" fmla="*/ 0 w 386640"/>
                  <a:gd name="textAreaRight" fmla="*/ 387000 w 386640"/>
                  <a:gd name="textAreaTop" fmla="*/ 0 h 227880"/>
                  <a:gd name="textAreaBottom" fmla="*/ 228240 h 227880"/>
                </a:gdLst>
                <a:ahLst/>
                <a:rect l="textAreaLeft" t="textAreaTop" r="textAreaRight" b="textAreaBottom"/>
                <a:pathLst>
                  <a:path w="319451" h="188458">
                    <a:moveTo>
                      <a:pt x="4801" y="188458"/>
                    </a:moveTo>
                    <a:cubicBezTo>
                      <a:pt x="3081" y="188463"/>
                      <a:pt x="1487" y="187557"/>
                      <a:pt x="610" y="186077"/>
                    </a:cubicBezTo>
                    <a:cubicBezTo>
                      <a:pt x="-674" y="183788"/>
                      <a:pt x="135" y="180892"/>
                      <a:pt x="2420" y="179600"/>
                    </a:cubicBezTo>
                    <a:lnTo>
                      <a:pt x="311887" y="911"/>
                    </a:lnTo>
                    <a:cubicBezTo>
                      <a:pt x="314015" y="-636"/>
                      <a:pt x="316993" y="-165"/>
                      <a:pt x="318540" y="1962"/>
                    </a:cubicBezTo>
                    <a:cubicBezTo>
                      <a:pt x="320087" y="4089"/>
                      <a:pt x="319617" y="7067"/>
                      <a:pt x="317490" y="8614"/>
                    </a:cubicBezTo>
                    <a:cubicBezTo>
                      <a:pt x="317227" y="8805"/>
                      <a:pt x="316946" y="8969"/>
                      <a:pt x="316650" y="9103"/>
                    </a:cubicBezTo>
                    <a:lnTo>
                      <a:pt x="7183" y="187887"/>
                    </a:lnTo>
                    <a:cubicBezTo>
                      <a:pt x="6443" y="188256"/>
                      <a:pt x="5628" y="188452"/>
                      <a:pt x="4801" y="188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0" name="Freeform: Shape 1031"/>
              <p:cNvSpPr/>
              <p:nvPr/>
            </p:nvSpPr>
            <p:spPr>
              <a:xfrm>
                <a:off x="2505240" y="3282840"/>
                <a:ext cx="386640" cy="227880"/>
              </a:xfrm>
              <a:custGeom>
                <a:avLst/>
                <a:gdLst>
                  <a:gd name="textAreaLeft" fmla="*/ 0 w 386640"/>
                  <a:gd name="textAreaRight" fmla="*/ 387000 w 386640"/>
                  <a:gd name="textAreaTop" fmla="*/ 0 h 227880"/>
                  <a:gd name="textAreaBottom" fmla="*/ 228240 h 227880"/>
                </a:gdLst>
                <a:ahLst/>
                <a:rect l="textAreaLeft" t="textAreaTop" r="textAreaRight" b="textAreaBottom"/>
                <a:pathLst>
                  <a:path w="319451" h="188458">
                    <a:moveTo>
                      <a:pt x="4801" y="188458"/>
                    </a:moveTo>
                    <a:cubicBezTo>
                      <a:pt x="3081" y="188463"/>
                      <a:pt x="1487" y="187557"/>
                      <a:pt x="610" y="186077"/>
                    </a:cubicBezTo>
                    <a:cubicBezTo>
                      <a:pt x="-674" y="183788"/>
                      <a:pt x="135" y="180892"/>
                      <a:pt x="2420" y="179600"/>
                    </a:cubicBezTo>
                    <a:lnTo>
                      <a:pt x="311887" y="911"/>
                    </a:lnTo>
                    <a:cubicBezTo>
                      <a:pt x="314015" y="-636"/>
                      <a:pt x="316993" y="-165"/>
                      <a:pt x="318540" y="1962"/>
                    </a:cubicBezTo>
                    <a:cubicBezTo>
                      <a:pt x="320087" y="4089"/>
                      <a:pt x="319617" y="7067"/>
                      <a:pt x="317490" y="8614"/>
                    </a:cubicBezTo>
                    <a:cubicBezTo>
                      <a:pt x="317227" y="8805"/>
                      <a:pt x="316946" y="8969"/>
                      <a:pt x="316650" y="9103"/>
                    </a:cubicBezTo>
                    <a:lnTo>
                      <a:pt x="7183" y="187887"/>
                    </a:lnTo>
                    <a:cubicBezTo>
                      <a:pt x="6443" y="188256"/>
                      <a:pt x="5628" y="188452"/>
                      <a:pt x="4801" y="188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1" name="Freeform: Shape 1032"/>
              <p:cNvSpPr/>
              <p:nvPr/>
            </p:nvSpPr>
            <p:spPr>
              <a:xfrm>
                <a:off x="2505240" y="3336840"/>
                <a:ext cx="386640" cy="227880"/>
              </a:xfrm>
              <a:custGeom>
                <a:avLst/>
                <a:gdLst>
                  <a:gd name="textAreaLeft" fmla="*/ 0 w 386640"/>
                  <a:gd name="textAreaRight" fmla="*/ 387000 w 386640"/>
                  <a:gd name="textAreaTop" fmla="*/ 0 h 227880"/>
                  <a:gd name="textAreaBottom" fmla="*/ 228240 h 227880"/>
                </a:gdLst>
                <a:ahLst/>
                <a:rect l="textAreaLeft" t="textAreaTop" r="textAreaRight" b="textAreaBottom"/>
                <a:pathLst>
                  <a:path w="319451" h="188458">
                    <a:moveTo>
                      <a:pt x="4801" y="188458"/>
                    </a:moveTo>
                    <a:cubicBezTo>
                      <a:pt x="3081" y="188463"/>
                      <a:pt x="1487" y="187557"/>
                      <a:pt x="610" y="186077"/>
                    </a:cubicBezTo>
                    <a:cubicBezTo>
                      <a:pt x="-674" y="183788"/>
                      <a:pt x="135" y="180892"/>
                      <a:pt x="2420" y="179600"/>
                    </a:cubicBezTo>
                    <a:lnTo>
                      <a:pt x="311887" y="911"/>
                    </a:lnTo>
                    <a:cubicBezTo>
                      <a:pt x="314015" y="-636"/>
                      <a:pt x="316993" y="-165"/>
                      <a:pt x="318540" y="1962"/>
                    </a:cubicBezTo>
                    <a:cubicBezTo>
                      <a:pt x="320087" y="4089"/>
                      <a:pt x="319617" y="7067"/>
                      <a:pt x="317490" y="8614"/>
                    </a:cubicBezTo>
                    <a:cubicBezTo>
                      <a:pt x="317227" y="8805"/>
                      <a:pt x="316946" y="8969"/>
                      <a:pt x="316650" y="9103"/>
                    </a:cubicBezTo>
                    <a:lnTo>
                      <a:pt x="7183" y="187887"/>
                    </a:lnTo>
                    <a:cubicBezTo>
                      <a:pt x="6443" y="188256"/>
                      <a:pt x="5628" y="188452"/>
                      <a:pt x="4801" y="188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2" name="Freeform: Shape 1033"/>
              <p:cNvSpPr/>
              <p:nvPr/>
            </p:nvSpPr>
            <p:spPr>
              <a:xfrm>
                <a:off x="2505240" y="3390840"/>
                <a:ext cx="386640" cy="227880"/>
              </a:xfrm>
              <a:custGeom>
                <a:avLst/>
                <a:gdLst>
                  <a:gd name="textAreaLeft" fmla="*/ 0 w 386640"/>
                  <a:gd name="textAreaRight" fmla="*/ 387000 w 386640"/>
                  <a:gd name="textAreaTop" fmla="*/ 0 h 227880"/>
                  <a:gd name="textAreaBottom" fmla="*/ 228240 h 227880"/>
                </a:gdLst>
                <a:ahLst/>
                <a:rect l="textAreaLeft" t="textAreaTop" r="textAreaRight" b="textAreaBottom"/>
                <a:pathLst>
                  <a:path w="319451" h="188458">
                    <a:moveTo>
                      <a:pt x="4801" y="188458"/>
                    </a:moveTo>
                    <a:cubicBezTo>
                      <a:pt x="3081" y="188463"/>
                      <a:pt x="1487" y="187557"/>
                      <a:pt x="610" y="186077"/>
                    </a:cubicBezTo>
                    <a:cubicBezTo>
                      <a:pt x="-674" y="183788"/>
                      <a:pt x="135" y="180892"/>
                      <a:pt x="2420" y="179600"/>
                    </a:cubicBezTo>
                    <a:lnTo>
                      <a:pt x="311887" y="911"/>
                    </a:lnTo>
                    <a:cubicBezTo>
                      <a:pt x="314015" y="-636"/>
                      <a:pt x="316993" y="-165"/>
                      <a:pt x="318540" y="1962"/>
                    </a:cubicBezTo>
                    <a:cubicBezTo>
                      <a:pt x="320087" y="4089"/>
                      <a:pt x="319617" y="7067"/>
                      <a:pt x="317490" y="8614"/>
                    </a:cubicBezTo>
                    <a:cubicBezTo>
                      <a:pt x="317227" y="8805"/>
                      <a:pt x="316946" y="8969"/>
                      <a:pt x="316650" y="9103"/>
                    </a:cubicBezTo>
                    <a:lnTo>
                      <a:pt x="7183" y="187887"/>
                    </a:lnTo>
                    <a:cubicBezTo>
                      <a:pt x="6443" y="188256"/>
                      <a:pt x="5628" y="188452"/>
                      <a:pt x="4801" y="188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3" name="Freeform: Shape 1034"/>
              <p:cNvSpPr/>
              <p:nvPr/>
            </p:nvSpPr>
            <p:spPr>
              <a:xfrm>
                <a:off x="2505240" y="344592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04" h="188216">
                    <a:moveTo>
                      <a:pt x="4801" y="188216"/>
                    </a:moveTo>
                    <a:cubicBezTo>
                      <a:pt x="3081" y="188221"/>
                      <a:pt x="1487" y="187315"/>
                      <a:pt x="610" y="185835"/>
                    </a:cubicBezTo>
                    <a:cubicBezTo>
                      <a:pt x="-674" y="183546"/>
                      <a:pt x="135" y="180650"/>
                      <a:pt x="2420" y="179358"/>
                    </a:cubicBezTo>
                    <a:lnTo>
                      <a:pt x="311887" y="669"/>
                    </a:lnTo>
                    <a:cubicBezTo>
                      <a:pt x="314096" y="-660"/>
                      <a:pt x="316964" y="53"/>
                      <a:pt x="318293" y="2261"/>
                    </a:cubicBezTo>
                    <a:cubicBezTo>
                      <a:pt x="318317" y="2302"/>
                      <a:pt x="318341" y="2342"/>
                      <a:pt x="318364" y="2384"/>
                    </a:cubicBezTo>
                    <a:cubicBezTo>
                      <a:pt x="319674" y="4676"/>
                      <a:pt x="318913" y="7595"/>
                      <a:pt x="316650" y="8956"/>
                    </a:cubicBezTo>
                    <a:lnTo>
                      <a:pt x="7087" y="187264"/>
                    </a:lnTo>
                    <a:cubicBezTo>
                      <a:pt x="6409" y="187753"/>
                      <a:pt x="5627" y="188079"/>
                      <a:pt x="4801" y="188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4" name="Freeform: Shape 1035"/>
              <p:cNvSpPr/>
              <p:nvPr/>
            </p:nvSpPr>
            <p:spPr>
              <a:xfrm>
                <a:off x="2505240" y="3499920"/>
                <a:ext cx="385920" cy="22716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160"/>
                  <a:gd name="textAreaBottom" fmla="*/ 227520 h 227160"/>
                </a:gdLst>
                <a:ahLst/>
                <a:rect l="textAreaLeft" t="textAreaTop" r="textAreaRight" b="textAreaBottom"/>
                <a:pathLst>
                  <a:path w="318909" h="187881">
                    <a:moveTo>
                      <a:pt x="4801" y="187835"/>
                    </a:moveTo>
                    <a:cubicBezTo>
                      <a:pt x="3081" y="187840"/>
                      <a:pt x="1487" y="186934"/>
                      <a:pt x="610" y="185454"/>
                    </a:cubicBezTo>
                    <a:cubicBezTo>
                      <a:pt x="-674" y="183165"/>
                      <a:pt x="135" y="180269"/>
                      <a:pt x="2420" y="178977"/>
                    </a:cubicBezTo>
                    <a:lnTo>
                      <a:pt x="311792" y="669"/>
                    </a:lnTo>
                    <a:cubicBezTo>
                      <a:pt x="314000" y="-660"/>
                      <a:pt x="316868" y="53"/>
                      <a:pt x="318198" y="2261"/>
                    </a:cubicBezTo>
                    <a:cubicBezTo>
                      <a:pt x="318222" y="2302"/>
                      <a:pt x="318246" y="2342"/>
                      <a:pt x="318269" y="2384"/>
                    </a:cubicBezTo>
                    <a:cubicBezTo>
                      <a:pt x="319579" y="4676"/>
                      <a:pt x="318817" y="7595"/>
                      <a:pt x="316555" y="8956"/>
                    </a:cubicBezTo>
                    <a:lnTo>
                      <a:pt x="7087" y="187645"/>
                    </a:lnTo>
                    <a:cubicBezTo>
                      <a:pt x="6348" y="187871"/>
                      <a:pt x="5568" y="187936"/>
                      <a:pt x="4801" y="1878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5" name="Freeform: Shape 1036"/>
              <p:cNvSpPr/>
              <p:nvPr/>
            </p:nvSpPr>
            <p:spPr>
              <a:xfrm>
                <a:off x="2505240" y="355356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04" h="188218">
                    <a:moveTo>
                      <a:pt x="4801" y="188216"/>
                    </a:moveTo>
                    <a:cubicBezTo>
                      <a:pt x="3071" y="188261"/>
                      <a:pt x="1458" y="187345"/>
                      <a:pt x="610" y="185835"/>
                    </a:cubicBezTo>
                    <a:cubicBezTo>
                      <a:pt x="-674" y="183546"/>
                      <a:pt x="135" y="180650"/>
                      <a:pt x="2420" y="179358"/>
                    </a:cubicBezTo>
                    <a:lnTo>
                      <a:pt x="311887" y="669"/>
                    </a:lnTo>
                    <a:cubicBezTo>
                      <a:pt x="314096" y="-660"/>
                      <a:pt x="316964" y="53"/>
                      <a:pt x="318293" y="2261"/>
                    </a:cubicBezTo>
                    <a:cubicBezTo>
                      <a:pt x="318317" y="2302"/>
                      <a:pt x="318341" y="2342"/>
                      <a:pt x="318364" y="2384"/>
                    </a:cubicBezTo>
                    <a:cubicBezTo>
                      <a:pt x="319674" y="4676"/>
                      <a:pt x="318913" y="7595"/>
                      <a:pt x="316650" y="8956"/>
                    </a:cubicBezTo>
                    <a:lnTo>
                      <a:pt x="7183" y="187645"/>
                    </a:lnTo>
                    <a:cubicBezTo>
                      <a:pt x="6443" y="188014"/>
                      <a:pt x="5628" y="188210"/>
                      <a:pt x="4801" y="188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6" name="Freeform: Shape 1037"/>
              <p:cNvSpPr/>
              <p:nvPr/>
            </p:nvSpPr>
            <p:spPr>
              <a:xfrm>
                <a:off x="2505240" y="257976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04" h="188216">
                    <a:moveTo>
                      <a:pt x="4801" y="188216"/>
                    </a:moveTo>
                    <a:cubicBezTo>
                      <a:pt x="3081" y="188221"/>
                      <a:pt x="1487" y="187315"/>
                      <a:pt x="610" y="185835"/>
                    </a:cubicBezTo>
                    <a:cubicBezTo>
                      <a:pt x="-674" y="183546"/>
                      <a:pt x="135" y="180650"/>
                      <a:pt x="2420" y="179358"/>
                    </a:cubicBezTo>
                    <a:lnTo>
                      <a:pt x="311887" y="669"/>
                    </a:lnTo>
                    <a:cubicBezTo>
                      <a:pt x="314096" y="-660"/>
                      <a:pt x="316964" y="53"/>
                      <a:pt x="318293" y="2261"/>
                    </a:cubicBezTo>
                    <a:cubicBezTo>
                      <a:pt x="318317" y="2302"/>
                      <a:pt x="318341" y="2342"/>
                      <a:pt x="318364" y="2384"/>
                    </a:cubicBezTo>
                    <a:cubicBezTo>
                      <a:pt x="319674" y="4676"/>
                      <a:pt x="318913" y="7595"/>
                      <a:pt x="316650" y="8956"/>
                    </a:cubicBezTo>
                    <a:lnTo>
                      <a:pt x="7183" y="187645"/>
                    </a:lnTo>
                    <a:cubicBezTo>
                      <a:pt x="6443" y="188014"/>
                      <a:pt x="5628" y="188210"/>
                      <a:pt x="4801" y="188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7" name="Freeform: Shape 1038"/>
              <p:cNvSpPr/>
              <p:nvPr/>
            </p:nvSpPr>
            <p:spPr>
              <a:xfrm>
                <a:off x="2505240" y="263376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04" h="188218">
                    <a:moveTo>
                      <a:pt x="4801" y="188216"/>
                    </a:moveTo>
                    <a:cubicBezTo>
                      <a:pt x="3071" y="188261"/>
                      <a:pt x="1458" y="187345"/>
                      <a:pt x="610" y="185835"/>
                    </a:cubicBezTo>
                    <a:cubicBezTo>
                      <a:pt x="-674" y="183546"/>
                      <a:pt x="135" y="180650"/>
                      <a:pt x="2420" y="179358"/>
                    </a:cubicBezTo>
                    <a:lnTo>
                      <a:pt x="311887" y="669"/>
                    </a:lnTo>
                    <a:cubicBezTo>
                      <a:pt x="314096" y="-660"/>
                      <a:pt x="316964" y="53"/>
                      <a:pt x="318293" y="2261"/>
                    </a:cubicBezTo>
                    <a:cubicBezTo>
                      <a:pt x="318317" y="2302"/>
                      <a:pt x="318341" y="2342"/>
                      <a:pt x="318364" y="2384"/>
                    </a:cubicBezTo>
                    <a:cubicBezTo>
                      <a:pt x="319674" y="4676"/>
                      <a:pt x="318913" y="7595"/>
                      <a:pt x="316650" y="8956"/>
                    </a:cubicBezTo>
                    <a:lnTo>
                      <a:pt x="7183" y="187645"/>
                    </a:lnTo>
                    <a:cubicBezTo>
                      <a:pt x="6443" y="188014"/>
                      <a:pt x="5628" y="188210"/>
                      <a:pt x="4801" y="188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8" name="Freeform: Shape 1039"/>
              <p:cNvSpPr/>
              <p:nvPr/>
            </p:nvSpPr>
            <p:spPr>
              <a:xfrm>
                <a:off x="2505240" y="268776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88" h="188313">
                    <a:moveTo>
                      <a:pt x="4885" y="188312"/>
                    </a:moveTo>
                    <a:cubicBezTo>
                      <a:pt x="2255" y="188379"/>
                      <a:pt x="69" y="186302"/>
                      <a:pt x="2" y="183673"/>
                    </a:cubicBezTo>
                    <a:cubicBezTo>
                      <a:pt x="-44" y="181878"/>
                      <a:pt x="923" y="180210"/>
                      <a:pt x="2503" y="179358"/>
                    </a:cubicBezTo>
                    <a:lnTo>
                      <a:pt x="311971" y="669"/>
                    </a:lnTo>
                    <a:cubicBezTo>
                      <a:pt x="314179" y="-660"/>
                      <a:pt x="317047" y="53"/>
                      <a:pt x="318376" y="2261"/>
                    </a:cubicBezTo>
                    <a:cubicBezTo>
                      <a:pt x="318401" y="2302"/>
                      <a:pt x="318424" y="2342"/>
                      <a:pt x="318448" y="2384"/>
                    </a:cubicBezTo>
                    <a:cubicBezTo>
                      <a:pt x="319757" y="4676"/>
                      <a:pt x="318996" y="7595"/>
                      <a:pt x="316733" y="8956"/>
                    </a:cubicBezTo>
                    <a:lnTo>
                      <a:pt x="7266" y="187645"/>
                    </a:lnTo>
                    <a:cubicBezTo>
                      <a:pt x="6531" y="188041"/>
                      <a:pt x="5718" y="188269"/>
                      <a:pt x="4885" y="1883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9" name="Freeform: Shape 1040"/>
              <p:cNvSpPr/>
              <p:nvPr/>
            </p:nvSpPr>
            <p:spPr>
              <a:xfrm>
                <a:off x="2505240" y="274212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88" h="188313">
                    <a:moveTo>
                      <a:pt x="4885" y="188312"/>
                    </a:moveTo>
                    <a:cubicBezTo>
                      <a:pt x="2255" y="188379"/>
                      <a:pt x="69" y="186302"/>
                      <a:pt x="2" y="183673"/>
                    </a:cubicBezTo>
                    <a:cubicBezTo>
                      <a:pt x="-44" y="181878"/>
                      <a:pt x="923" y="180210"/>
                      <a:pt x="2503" y="179358"/>
                    </a:cubicBezTo>
                    <a:lnTo>
                      <a:pt x="311971" y="669"/>
                    </a:lnTo>
                    <a:cubicBezTo>
                      <a:pt x="314179" y="-660"/>
                      <a:pt x="317047" y="53"/>
                      <a:pt x="318376" y="2261"/>
                    </a:cubicBezTo>
                    <a:cubicBezTo>
                      <a:pt x="318401" y="2302"/>
                      <a:pt x="318424" y="2342"/>
                      <a:pt x="318448" y="2384"/>
                    </a:cubicBezTo>
                    <a:cubicBezTo>
                      <a:pt x="319757" y="4676"/>
                      <a:pt x="318996" y="7595"/>
                      <a:pt x="316733" y="8956"/>
                    </a:cubicBezTo>
                    <a:lnTo>
                      <a:pt x="7266" y="187645"/>
                    </a:lnTo>
                    <a:cubicBezTo>
                      <a:pt x="6531" y="188041"/>
                      <a:pt x="5718" y="188269"/>
                      <a:pt x="4885" y="1883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0" name="Freeform: Shape 1041"/>
              <p:cNvSpPr/>
              <p:nvPr/>
            </p:nvSpPr>
            <p:spPr>
              <a:xfrm>
                <a:off x="2505240" y="279648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36" h="188096">
                    <a:moveTo>
                      <a:pt x="4885" y="188088"/>
                    </a:moveTo>
                    <a:cubicBezTo>
                      <a:pt x="2255" y="188156"/>
                      <a:pt x="69" y="186079"/>
                      <a:pt x="2" y="183449"/>
                    </a:cubicBezTo>
                    <a:cubicBezTo>
                      <a:pt x="-44" y="181655"/>
                      <a:pt x="923" y="179986"/>
                      <a:pt x="2503" y="179135"/>
                    </a:cubicBezTo>
                    <a:lnTo>
                      <a:pt x="311875" y="636"/>
                    </a:lnTo>
                    <a:cubicBezTo>
                      <a:pt x="314164" y="-679"/>
                      <a:pt x="317085" y="110"/>
                      <a:pt x="318400" y="2398"/>
                    </a:cubicBezTo>
                    <a:cubicBezTo>
                      <a:pt x="319715" y="4687"/>
                      <a:pt x="318926" y="7608"/>
                      <a:pt x="316638" y="8923"/>
                    </a:cubicBezTo>
                    <a:lnTo>
                      <a:pt x="7171" y="187612"/>
                    </a:lnTo>
                    <a:cubicBezTo>
                      <a:pt x="6464" y="187970"/>
                      <a:pt x="5675" y="188135"/>
                      <a:pt x="4885" y="1880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1" name="Freeform: Shape 1042"/>
              <p:cNvSpPr/>
              <p:nvPr/>
            </p:nvSpPr>
            <p:spPr>
              <a:xfrm>
                <a:off x="2505240" y="285012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81" h="188289">
                    <a:moveTo>
                      <a:pt x="4885" y="188288"/>
                    </a:moveTo>
                    <a:cubicBezTo>
                      <a:pt x="2255" y="188356"/>
                      <a:pt x="69" y="186279"/>
                      <a:pt x="2" y="183649"/>
                    </a:cubicBezTo>
                    <a:cubicBezTo>
                      <a:pt x="-44" y="181855"/>
                      <a:pt x="923" y="180186"/>
                      <a:pt x="2503" y="179335"/>
                    </a:cubicBezTo>
                    <a:lnTo>
                      <a:pt x="311971" y="646"/>
                    </a:lnTo>
                    <a:cubicBezTo>
                      <a:pt x="314192" y="-662"/>
                      <a:pt x="317053" y="79"/>
                      <a:pt x="318360" y="2300"/>
                    </a:cubicBezTo>
                    <a:cubicBezTo>
                      <a:pt x="318390" y="2352"/>
                      <a:pt x="318420" y="2403"/>
                      <a:pt x="318448" y="2455"/>
                    </a:cubicBezTo>
                    <a:cubicBezTo>
                      <a:pt x="319748" y="4719"/>
                      <a:pt x="318984" y="7608"/>
                      <a:pt x="316733" y="8932"/>
                    </a:cubicBezTo>
                    <a:lnTo>
                      <a:pt x="7171" y="187622"/>
                    </a:lnTo>
                    <a:cubicBezTo>
                      <a:pt x="6483" y="188046"/>
                      <a:pt x="5693" y="188276"/>
                      <a:pt x="4885" y="1882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2" name="Freeform: Shape 1043"/>
              <p:cNvSpPr/>
              <p:nvPr/>
            </p:nvSpPr>
            <p:spPr>
              <a:xfrm>
                <a:off x="2505240" y="290448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68" h="188253">
                    <a:moveTo>
                      <a:pt x="4837" y="188253"/>
                    </a:moveTo>
                    <a:cubicBezTo>
                      <a:pt x="3117" y="188257"/>
                      <a:pt x="1523" y="187351"/>
                      <a:pt x="646" y="185871"/>
                    </a:cubicBezTo>
                    <a:cubicBezTo>
                      <a:pt x="-662" y="183650"/>
                      <a:pt x="79" y="180789"/>
                      <a:pt x="2300" y="179482"/>
                    </a:cubicBezTo>
                    <a:cubicBezTo>
                      <a:pt x="2352" y="179452"/>
                      <a:pt x="2403" y="179423"/>
                      <a:pt x="2455" y="179394"/>
                    </a:cubicBezTo>
                    <a:lnTo>
                      <a:pt x="311923" y="610"/>
                    </a:lnTo>
                    <a:cubicBezTo>
                      <a:pt x="314212" y="-674"/>
                      <a:pt x="317108" y="135"/>
                      <a:pt x="318400" y="2420"/>
                    </a:cubicBezTo>
                    <a:cubicBezTo>
                      <a:pt x="319729" y="4628"/>
                      <a:pt x="319016" y="7496"/>
                      <a:pt x="316808" y="8826"/>
                    </a:cubicBezTo>
                    <a:cubicBezTo>
                      <a:pt x="316767" y="8850"/>
                      <a:pt x="316727" y="8874"/>
                      <a:pt x="316685" y="8897"/>
                    </a:cubicBezTo>
                    <a:lnTo>
                      <a:pt x="7123" y="187681"/>
                    </a:lnTo>
                    <a:cubicBezTo>
                      <a:pt x="6425" y="188073"/>
                      <a:pt x="5636" y="188270"/>
                      <a:pt x="4837" y="188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3" name="Freeform: Shape 1044"/>
              <p:cNvSpPr/>
              <p:nvPr/>
            </p:nvSpPr>
            <p:spPr>
              <a:xfrm>
                <a:off x="2505240" y="295848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68" h="188252">
                    <a:moveTo>
                      <a:pt x="4837" y="188253"/>
                    </a:moveTo>
                    <a:cubicBezTo>
                      <a:pt x="3117" y="188257"/>
                      <a:pt x="1523" y="187351"/>
                      <a:pt x="646" y="185871"/>
                    </a:cubicBezTo>
                    <a:cubicBezTo>
                      <a:pt x="-662" y="183650"/>
                      <a:pt x="79" y="180789"/>
                      <a:pt x="2300" y="179482"/>
                    </a:cubicBezTo>
                    <a:cubicBezTo>
                      <a:pt x="2352" y="179452"/>
                      <a:pt x="2403" y="179423"/>
                      <a:pt x="2455" y="179394"/>
                    </a:cubicBezTo>
                    <a:lnTo>
                      <a:pt x="311923" y="610"/>
                    </a:lnTo>
                    <a:cubicBezTo>
                      <a:pt x="314212" y="-674"/>
                      <a:pt x="317108" y="135"/>
                      <a:pt x="318400" y="2420"/>
                    </a:cubicBezTo>
                    <a:cubicBezTo>
                      <a:pt x="319729" y="4628"/>
                      <a:pt x="319016" y="7496"/>
                      <a:pt x="316808" y="8826"/>
                    </a:cubicBezTo>
                    <a:cubicBezTo>
                      <a:pt x="316767" y="8850"/>
                      <a:pt x="316727" y="8874"/>
                      <a:pt x="316685" y="8897"/>
                    </a:cubicBezTo>
                    <a:lnTo>
                      <a:pt x="7218" y="187586"/>
                    </a:lnTo>
                    <a:cubicBezTo>
                      <a:pt x="6503" y="188027"/>
                      <a:pt x="5677" y="188258"/>
                      <a:pt x="4837" y="188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4" name="Freeform: Shape 1045"/>
              <p:cNvSpPr/>
              <p:nvPr/>
            </p:nvSpPr>
            <p:spPr>
              <a:xfrm>
                <a:off x="2505240" y="3012480"/>
                <a:ext cx="385920" cy="22752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227520"/>
                  <a:gd name="textAreaBottom" fmla="*/ 227880 h 227520"/>
                </a:gdLst>
                <a:ahLst/>
                <a:rect l="textAreaLeft" t="textAreaTop" r="textAreaRight" b="textAreaBottom"/>
                <a:pathLst>
                  <a:path w="319068" h="188252">
                    <a:moveTo>
                      <a:pt x="4837" y="188253"/>
                    </a:moveTo>
                    <a:cubicBezTo>
                      <a:pt x="3117" y="188257"/>
                      <a:pt x="1523" y="187351"/>
                      <a:pt x="646" y="185871"/>
                    </a:cubicBezTo>
                    <a:cubicBezTo>
                      <a:pt x="-662" y="183650"/>
                      <a:pt x="79" y="180789"/>
                      <a:pt x="2300" y="179482"/>
                    </a:cubicBezTo>
                    <a:cubicBezTo>
                      <a:pt x="2352" y="179452"/>
                      <a:pt x="2403" y="179423"/>
                      <a:pt x="2455" y="179394"/>
                    </a:cubicBezTo>
                    <a:lnTo>
                      <a:pt x="311923" y="610"/>
                    </a:lnTo>
                    <a:cubicBezTo>
                      <a:pt x="314212" y="-674"/>
                      <a:pt x="317108" y="135"/>
                      <a:pt x="318400" y="2420"/>
                    </a:cubicBezTo>
                    <a:cubicBezTo>
                      <a:pt x="319729" y="4628"/>
                      <a:pt x="319016" y="7496"/>
                      <a:pt x="316808" y="8826"/>
                    </a:cubicBezTo>
                    <a:cubicBezTo>
                      <a:pt x="316767" y="8850"/>
                      <a:pt x="316727" y="8874"/>
                      <a:pt x="316685" y="8897"/>
                    </a:cubicBezTo>
                    <a:lnTo>
                      <a:pt x="7218" y="187586"/>
                    </a:lnTo>
                    <a:cubicBezTo>
                      <a:pt x="6503" y="188027"/>
                      <a:pt x="5677" y="188258"/>
                      <a:pt x="4837" y="188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5" name="Freeform: Shape 1046"/>
              <p:cNvSpPr/>
              <p:nvPr/>
            </p:nvSpPr>
            <p:spPr>
              <a:xfrm>
                <a:off x="2505240" y="3066480"/>
                <a:ext cx="386640" cy="227880"/>
              </a:xfrm>
              <a:custGeom>
                <a:avLst/>
                <a:gdLst>
                  <a:gd name="textAreaLeft" fmla="*/ 0 w 386640"/>
                  <a:gd name="textAreaRight" fmla="*/ 387000 w 386640"/>
                  <a:gd name="textAreaTop" fmla="*/ 0 h 227880"/>
                  <a:gd name="textAreaBottom" fmla="*/ 228240 h 227880"/>
                </a:gdLst>
                <a:ahLst/>
                <a:rect l="textAreaLeft" t="textAreaTop" r="textAreaRight" b="textAreaBottom"/>
                <a:pathLst>
                  <a:path w="319451" h="188458">
                    <a:moveTo>
                      <a:pt x="4801" y="188458"/>
                    </a:moveTo>
                    <a:cubicBezTo>
                      <a:pt x="3081" y="188463"/>
                      <a:pt x="1487" y="187557"/>
                      <a:pt x="610" y="186077"/>
                    </a:cubicBezTo>
                    <a:cubicBezTo>
                      <a:pt x="-674" y="183788"/>
                      <a:pt x="135" y="180892"/>
                      <a:pt x="2420" y="179600"/>
                    </a:cubicBezTo>
                    <a:lnTo>
                      <a:pt x="311887" y="911"/>
                    </a:lnTo>
                    <a:cubicBezTo>
                      <a:pt x="314015" y="-636"/>
                      <a:pt x="316993" y="-165"/>
                      <a:pt x="318540" y="1962"/>
                    </a:cubicBezTo>
                    <a:cubicBezTo>
                      <a:pt x="320087" y="4089"/>
                      <a:pt x="319617" y="7067"/>
                      <a:pt x="317490" y="8614"/>
                    </a:cubicBezTo>
                    <a:cubicBezTo>
                      <a:pt x="317227" y="8805"/>
                      <a:pt x="316946" y="8969"/>
                      <a:pt x="316650" y="9103"/>
                    </a:cubicBezTo>
                    <a:lnTo>
                      <a:pt x="7183" y="187792"/>
                    </a:lnTo>
                    <a:cubicBezTo>
                      <a:pt x="6467" y="188233"/>
                      <a:pt x="5642" y="188464"/>
                      <a:pt x="4801" y="188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6" name="Freeform: Shape 1047"/>
              <p:cNvSpPr/>
              <p:nvPr/>
            </p:nvSpPr>
            <p:spPr>
              <a:xfrm>
                <a:off x="2505240" y="3228840"/>
                <a:ext cx="198720" cy="119520"/>
              </a:xfrm>
              <a:custGeom>
                <a:avLst/>
                <a:gdLst>
                  <a:gd name="textAreaLeft" fmla="*/ 0 w 198720"/>
                  <a:gd name="textAreaRight" fmla="*/ 199080 w 198720"/>
                  <a:gd name="textAreaTop" fmla="*/ 0 h 119520"/>
                  <a:gd name="textAreaBottom" fmla="*/ 119880 h 119520"/>
                </a:gdLst>
                <a:ahLst/>
                <a:rect l="textAreaLeft" t="textAreaTop" r="textAreaRight" b="textAreaBottom"/>
                <a:pathLst>
                  <a:path w="164383" h="98883">
                    <a:moveTo>
                      <a:pt x="4801" y="98882"/>
                    </a:moveTo>
                    <a:cubicBezTo>
                      <a:pt x="3081" y="98886"/>
                      <a:pt x="1487" y="97981"/>
                      <a:pt x="610" y="96501"/>
                    </a:cubicBezTo>
                    <a:cubicBezTo>
                      <a:pt x="-674" y="94212"/>
                      <a:pt x="135" y="91315"/>
                      <a:pt x="2420" y="90024"/>
                    </a:cubicBezTo>
                    <a:lnTo>
                      <a:pt x="157201" y="584"/>
                    </a:lnTo>
                    <a:cubicBezTo>
                      <a:pt x="159525" y="-656"/>
                      <a:pt x="162412" y="139"/>
                      <a:pt x="163774" y="2394"/>
                    </a:cubicBezTo>
                    <a:cubicBezTo>
                      <a:pt x="165058" y="4683"/>
                      <a:pt x="164249" y="7579"/>
                      <a:pt x="161964" y="8871"/>
                    </a:cubicBezTo>
                    <a:lnTo>
                      <a:pt x="7278" y="98215"/>
                    </a:lnTo>
                    <a:cubicBezTo>
                      <a:pt x="6535" y="98674"/>
                      <a:pt x="5674" y="98906"/>
                      <a:pt x="4801" y="98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7" name="Freeform: Shape 1048"/>
              <p:cNvSpPr/>
              <p:nvPr/>
            </p:nvSpPr>
            <p:spPr>
              <a:xfrm>
                <a:off x="1648440" y="3871440"/>
                <a:ext cx="1238760" cy="720000"/>
              </a:xfrm>
              <a:custGeom>
                <a:avLst/>
                <a:gdLst>
                  <a:gd name="textAreaLeft" fmla="*/ 0 w 1238760"/>
                  <a:gd name="textAreaRight" fmla="*/ 1239120 w 1238760"/>
                  <a:gd name="textAreaTop" fmla="*/ 0 h 720000"/>
                  <a:gd name="textAreaBottom" fmla="*/ 720360 h 720000"/>
                </a:gdLst>
                <a:ahLst/>
                <a:rect l="textAreaLeft" t="textAreaTop" r="textAreaRight" b="textAreaBottom"/>
                <a:pathLst>
                  <a:path w="1023181" h="594727">
                    <a:moveTo>
                      <a:pt x="4729" y="594700"/>
                    </a:moveTo>
                    <a:cubicBezTo>
                      <a:pt x="3038" y="594689"/>
                      <a:pt x="1479" y="593783"/>
                      <a:pt x="634" y="592318"/>
                    </a:cubicBezTo>
                    <a:cubicBezTo>
                      <a:pt x="-667" y="590054"/>
                      <a:pt x="98" y="587165"/>
                      <a:pt x="2348" y="585841"/>
                    </a:cubicBezTo>
                    <a:lnTo>
                      <a:pt x="1015618" y="911"/>
                    </a:lnTo>
                    <a:cubicBezTo>
                      <a:pt x="1017745" y="-636"/>
                      <a:pt x="1020723" y="-165"/>
                      <a:pt x="1022270" y="1962"/>
                    </a:cubicBezTo>
                    <a:cubicBezTo>
                      <a:pt x="1023817" y="4089"/>
                      <a:pt x="1023347" y="7067"/>
                      <a:pt x="1021220" y="8614"/>
                    </a:cubicBezTo>
                    <a:cubicBezTo>
                      <a:pt x="1020957" y="8805"/>
                      <a:pt x="1020676" y="8969"/>
                      <a:pt x="1020380" y="9103"/>
                    </a:cubicBezTo>
                    <a:lnTo>
                      <a:pt x="7587" y="594128"/>
                    </a:lnTo>
                    <a:cubicBezTo>
                      <a:pt x="6715" y="594607"/>
                      <a:pt x="5718" y="594806"/>
                      <a:pt x="4729" y="5947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8" name="Freeform: Shape 1049"/>
              <p:cNvSpPr/>
              <p:nvPr/>
            </p:nvSpPr>
            <p:spPr>
              <a:xfrm>
                <a:off x="1665720" y="3939840"/>
                <a:ext cx="1238040" cy="719640"/>
              </a:xfrm>
              <a:custGeom>
                <a:avLst/>
                <a:gdLst>
                  <a:gd name="textAreaLeft" fmla="*/ 0 w 1238040"/>
                  <a:gd name="textAreaRight" fmla="*/ 1238400 w 1238040"/>
                  <a:gd name="textAreaTop" fmla="*/ 0 h 719640"/>
                  <a:gd name="textAreaBottom" fmla="*/ 720000 h 719640"/>
                </a:gdLst>
                <a:ahLst/>
                <a:rect l="textAreaLeft" t="textAreaTop" r="textAreaRight" b="textAreaBottom"/>
                <a:pathLst>
                  <a:path w="1022719" h="594553">
                    <a:moveTo>
                      <a:pt x="4714" y="594553"/>
                    </a:moveTo>
                    <a:cubicBezTo>
                      <a:pt x="2084" y="594526"/>
                      <a:pt x="-27" y="592372"/>
                      <a:pt x="0" y="589742"/>
                    </a:cubicBezTo>
                    <a:cubicBezTo>
                      <a:pt x="17" y="588078"/>
                      <a:pt x="902" y="586544"/>
                      <a:pt x="2333" y="585695"/>
                    </a:cubicBezTo>
                    <a:lnTo>
                      <a:pt x="1015602" y="669"/>
                    </a:lnTo>
                    <a:cubicBezTo>
                      <a:pt x="1017811" y="-660"/>
                      <a:pt x="1020678" y="53"/>
                      <a:pt x="1022008" y="2261"/>
                    </a:cubicBezTo>
                    <a:cubicBezTo>
                      <a:pt x="1022032" y="2302"/>
                      <a:pt x="1022056" y="2342"/>
                      <a:pt x="1022079" y="2384"/>
                    </a:cubicBezTo>
                    <a:cubicBezTo>
                      <a:pt x="1023389" y="4676"/>
                      <a:pt x="1022627" y="7595"/>
                      <a:pt x="1020365" y="8956"/>
                    </a:cubicBezTo>
                    <a:lnTo>
                      <a:pt x="7095" y="593886"/>
                    </a:lnTo>
                    <a:cubicBezTo>
                      <a:pt x="6384" y="594338"/>
                      <a:pt x="5556" y="594570"/>
                      <a:pt x="4714" y="5945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9" name="Freeform: Shape 1050"/>
              <p:cNvSpPr/>
              <p:nvPr/>
            </p:nvSpPr>
            <p:spPr>
              <a:xfrm>
                <a:off x="1686240" y="4006800"/>
                <a:ext cx="1238040" cy="719640"/>
              </a:xfrm>
              <a:custGeom>
                <a:avLst/>
                <a:gdLst>
                  <a:gd name="textAreaLeft" fmla="*/ 0 w 1238040"/>
                  <a:gd name="textAreaRight" fmla="*/ 1238400 w 1238040"/>
                  <a:gd name="textAreaTop" fmla="*/ 0 h 719640"/>
                  <a:gd name="textAreaBottom" fmla="*/ 720000 h 719640"/>
                </a:gdLst>
                <a:ahLst/>
                <a:rect l="textAreaLeft" t="textAreaTop" r="textAreaRight" b="textAreaBottom"/>
                <a:pathLst>
                  <a:path w="1022595" h="594524">
                    <a:moveTo>
                      <a:pt x="4837" y="594524"/>
                    </a:moveTo>
                    <a:cubicBezTo>
                      <a:pt x="3117" y="594529"/>
                      <a:pt x="1523" y="593623"/>
                      <a:pt x="646" y="592143"/>
                    </a:cubicBezTo>
                    <a:cubicBezTo>
                      <a:pt x="-662" y="589922"/>
                      <a:pt x="79" y="587061"/>
                      <a:pt x="2300" y="585753"/>
                    </a:cubicBezTo>
                    <a:cubicBezTo>
                      <a:pt x="2352" y="585723"/>
                      <a:pt x="2403" y="585694"/>
                      <a:pt x="2455" y="585666"/>
                    </a:cubicBezTo>
                    <a:lnTo>
                      <a:pt x="1015439" y="640"/>
                    </a:lnTo>
                    <a:cubicBezTo>
                      <a:pt x="1017732" y="-669"/>
                      <a:pt x="1020651" y="92"/>
                      <a:pt x="1022012" y="2355"/>
                    </a:cubicBezTo>
                    <a:cubicBezTo>
                      <a:pt x="1023252" y="4678"/>
                      <a:pt x="1022457" y="7566"/>
                      <a:pt x="1020202" y="8927"/>
                    </a:cubicBezTo>
                    <a:lnTo>
                      <a:pt x="7027" y="593857"/>
                    </a:lnTo>
                    <a:cubicBezTo>
                      <a:pt x="6367" y="594266"/>
                      <a:pt x="5612" y="594495"/>
                      <a:pt x="4837" y="5945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0" name="Freeform: Shape 1051"/>
              <p:cNvSpPr/>
              <p:nvPr/>
            </p:nvSpPr>
            <p:spPr>
              <a:xfrm>
                <a:off x="1707480" y="4073400"/>
                <a:ext cx="1238040" cy="719280"/>
              </a:xfrm>
              <a:custGeom>
                <a:avLst/>
                <a:gdLst>
                  <a:gd name="textAreaLeft" fmla="*/ 0 w 1238040"/>
                  <a:gd name="textAreaRight" fmla="*/ 1238400 w 1238040"/>
                  <a:gd name="textAreaTop" fmla="*/ 0 h 719280"/>
                  <a:gd name="textAreaBottom" fmla="*/ 719640 h 719280"/>
                </a:gdLst>
                <a:ahLst/>
                <a:rect l="textAreaLeft" t="textAreaTop" r="textAreaRight" b="textAreaBottom"/>
                <a:pathLst>
                  <a:path w="1022610" h="594320">
                    <a:moveTo>
                      <a:pt x="4808" y="594307"/>
                    </a:moveTo>
                    <a:cubicBezTo>
                      <a:pt x="3082" y="594332"/>
                      <a:pt x="1479" y="593421"/>
                      <a:pt x="617" y="591926"/>
                    </a:cubicBezTo>
                    <a:cubicBezTo>
                      <a:pt x="-677" y="589609"/>
                      <a:pt x="129" y="586683"/>
                      <a:pt x="2426" y="585354"/>
                    </a:cubicBezTo>
                    <a:lnTo>
                      <a:pt x="1015886" y="424"/>
                    </a:lnTo>
                    <a:cubicBezTo>
                      <a:pt x="1018283" y="-659"/>
                      <a:pt x="1021104" y="405"/>
                      <a:pt x="1022188" y="2802"/>
                    </a:cubicBezTo>
                    <a:cubicBezTo>
                      <a:pt x="1023118" y="4860"/>
                      <a:pt x="1022475" y="7287"/>
                      <a:pt x="1020649" y="8615"/>
                    </a:cubicBezTo>
                    <a:lnTo>
                      <a:pt x="7189" y="593831"/>
                    </a:lnTo>
                    <a:cubicBezTo>
                      <a:pt x="6454" y="594206"/>
                      <a:pt x="5630" y="594371"/>
                      <a:pt x="4808" y="5943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1" name="Freeform: Shape 1052"/>
              <p:cNvSpPr/>
              <p:nvPr/>
            </p:nvSpPr>
            <p:spPr>
              <a:xfrm>
                <a:off x="1732320" y="4138560"/>
                <a:ext cx="1237680" cy="71928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719280"/>
                  <a:gd name="textAreaBottom" fmla="*/ 719640 h 719280"/>
                </a:gdLst>
                <a:ahLst/>
                <a:rect l="textAreaLeft" t="textAreaTop" r="textAreaRight" b="textAreaBottom"/>
                <a:pathLst>
                  <a:path w="1022348" h="594307">
                    <a:moveTo>
                      <a:pt x="4736" y="594307"/>
                    </a:moveTo>
                    <a:cubicBezTo>
                      <a:pt x="3045" y="594297"/>
                      <a:pt x="1486" y="593391"/>
                      <a:pt x="640" y="591926"/>
                    </a:cubicBezTo>
                    <a:cubicBezTo>
                      <a:pt x="-669" y="589634"/>
                      <a:pt x="92" y="586715"/>
                      <a:pt x="2355" y="585354"/>
                    </a:cubicBezTo>
                    <a:lnTo>
                      <a:pt x="1015624" y="424"/>
                    </a:lnTo>
                    <a:cubicBezTo>
                      <a:pt x="1018021" y="-659"/>
                      <a:pt x="1020842" y="405"/>
                      <a:pt x="1021926" y="2802"/>
                    </a:cubicBezTo>
                    <a:cubicBezTo>
                      <a:pt x="1022856" y="4860"/>
                      <a:pt x="1022213" y="7287"/>
                      <a:pt x="1020387" y="8615"/>
                    </a:cubicBezTo>
                    <a:lnTo>
                      <a:pt x="7212" y="593641"/>
                    </a:lnTo>
                    <a:cubicBezTo>
                      <a:pt x="6455" y="594065"/>
                      <a:pt x="5604" y="594294"/>
                      <a:pt x="4736" y="5943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2" name="Freeform: Shape 1053"/>
              <p:cNvSpPr/>
              <p:nvPr/>
            </p:nvSpPr>
            <p:spPr>
              <a:xfrm>
                <a:off x="1758600" y="4910760"/>
                <a:ext cx="388800" cy="591120"/>
              </a:xfrm>
              <a:custGeom>
                <a:avLst/>
                <a:gdLst>
                  <a:gd name="textAreaLeft" fmla="*/ 0 w 388800"/>
                  <a:gd name="textAreaRight" fmla="*/ 389160 w 388800"/>
                  <a:gd name="textAreaTop" fmla="*/ 0 h 591120"/>
                  <a:gd name="textAreaBottom" fmla="*/ 591480 h 591120"/>
                </a:gdLst>
                <a:ahLst/>
                <a:rect l="textAreaLeft" t="textAreaTop" r="textAreaRight" b="textAreaBottom"/>
                <a:pathLst>
                  <a:path w="321278" h="488497">
                    <a:moveTo>
                      <a:pt x="316479" y="488497"/>
                    </a:moveTo>
                    <a:cubicBezTo>
                      <a:pt x="315128" y="488481"/>
                      <a:pt x="313847" y="487892"/>
                      <a:pt x="312955" y="486877"/>
                    </a:cubicBezTo>
                    <a:cubicBezTo>
                      <a:pt x="278189" y="447348"/>
                      <a:pt x="203132" y="359242"/>
                      <a:pt x="167794" y="308283"/>
                    </a:cubicBezTo>
                    <a:cubicBezTo>
                      <a:pt x="92166" y="195412"/>
                      <a:pt x="37397" y="96733"/>
                      <a:pt x="345" y="6627"/>
                    </a:cubicBezTo>
                    <a:cubicBezTo>
                      <a:pt x="-638" y="4155"/>
                      <a:pt x="551" y="1352"/>
                      <a:pt x="3012" y="340"/>
                    </a:cubicBezTo>
                    <a:cubicBezTo>
                      <a:pt x="5455" y="-634"/>
                      <a:pt x="8225" y="556"/>
                      <a:pt x="9200" y="2999"/>
                    </a:cubicBezTo>
                    <a:cubicBezTo>
                      <a:pt x="9201" y="3002"/>
                      <a:pt x="9202" y="3005"/>
                      <a:pt x="9203" y="3007"/>
                    </a:cubicBezTo>
                    <a:cubicBezTo>
                      <a:pt x="45969" y="92542"/>
                      <a:pt x="100452" y="190650"/>
                      <a:pt x="175605" y="302949"/>
                    </a:cubicBezTo>
                    <a:cubicBezTo>
                      <a:pt x="210752" y="353432"/>
                      <a:pt x="285428" y="441253"/>
                      <a:pt x="320099" y="480591"/>
                    </a:cubicBezTo>
                    <a:cubicBezTo>
                      <a:pt x="321812" y="482517"/>
                      <a:pt x="321639" y="485467"/>
                      <a:pt x="319713" y="487180"/>
                    </a:cubicBezTo>
                    <a:cubicBezTo>
                      <a:pt x="319683" y="487206"/>
                      <a:pt x="319653" y="487233"/>
                      <a:pt x="319623" y="487258"/>
                    </a:cubicBezTo>
                    <a:cubicBezTo>
                      <a:pt x="318783" y="488074"/>
                      <a:pt x="317650" y="488520"/>
                      <a:pt x="316479" y="488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3" name="Freeform: Shape 1054"/>
              <p:cNvSpPr/>
              <p:nvPr/>
            </p:nvSpPr>
            <p:spPr>
              <a:xfrm>
                <a:off x="2926440" y="4357440"/>
                <a:ext cx="144360" cy="88200"/>
              </a:xfrm>
              <a:custGeom>
                <a:avLst/>
                <a:gdLst>
                  <a:gd name="textAreaLeft" fmla="*/ 0 w 144360"/>
                  <a:gd name="textAreaRight" fmla="*/ 144720 w 14436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119568" h="73121">
                    <a:moveTo>
                      <a:pt x="4775" y="73122"/>
                    </a:moveTo>
                    <a:cubicBezTo>
                      <a:pt x="3060" y="73107"/>
                      <a:pt x="1475" y="72206"/>
                      <a:pt x="584" y="70740"/>
                    </a:cubicBezTo>
                    <a:cubicBezTo>
                      <a:pt x="-656" y="68417"/>
                      <a:pt x="139" y="65529"/>
                      <a:pt x="2394" y="64168"/>
                    </a:cubicBezTo>
                    <a:lnTo>
                      <a:pt x="112408" y="636"/>
                    </a:lnTo>
                    <a:cubicBezTo>
                      <a:pt x="114696" y="-679"/>
                      <a:pt x="117617" y="110"/>
                      <a:pt x="118932" y="2398"/>
                    </a:cubicBezTo>
                    <a:cubicBezTo>
                      <a:pt x="120247" y="4687"/>
                      <a:pt x="119458" y="7608"/>
                      <a:pt x="117170" y="8923"/>
                    </a:cubicBezTo>
                    <a:lnTo>
                      <a:pt x="7156" y="72455"/>
                    </a:lnTo>
                    <a:cubicBezTo>
                      <a:pt x="6441" y="72896"/>
                      <a:pt x="5616" y="73127"/>
                      <a:pt x="4775" y="731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4" name="Freeform: Shape 1055"/>
              <p:cNvSpPr/>
              <p:nvPr/>
            </p:nvSpPr>
            <p:spPr>
              <a:xfrm>
                <a:off x="2880360" y="4417200"/>
                <a:ext cx="227880" cy="136440"/>
              </a:xfrm>
              <a:custGeom>
                <a:avLst/>
                <a:gdLst>
                  <a:gd name="textAreaLeft" fmla="*/ 0 w 227880"/>
                  <a:gd name="textAreaRight" fmla="*/ 228240 w 227880"/>
                  <a:gd name="textAreaTop" fmla="*/ 0 h 136440"/>
                  <a:gd name="textAreaBottom" fmla="*/ 136800 h 136440"/>
                </a:gdLst>
                <a:ahLst/>
                <a:rect l="textAreaLeft" t="textAreaTop" r="textAreaRight" b="textAreaBottom"/>
                <a:pathLst>
                  <a:path w="188489" h="112917">
                    <a:moveTo>
                      <a:pt x="4714" y="112916"/>
                    </a:moveTo>
                    <a:cubicBezTo>
                      <a:pt x="2084" y="112889"/>
                      <a:pt x="-27" y="110736"/>
                      <a:pt x="0" y="108105"/>
                    </a:cubicBezTo>
                    <a:cubicBezTo>
                      <a:pt x="17" y="106442"/>
                      <a:pt x="902" y="104907"/>
                      <a:pt x="2333" y="104058"/>
                    </a:cubicBezTo>
                    <a:lnTo>
                      <a:pt x="181307" y="617"/>
                    </a:lnTo>
                    <a:cubicBezTo>
                      <a:pt x="183625" y="-677"/>
                      <a:pt x="186551" y="129"/>
                      <a:pt x="187880" y="2426"/>
                    </a:cubicBezTo>
                    <a:cubicBezTo>
                      <a:pt x="189164" y="4715"/>
                      <a:pt x="188355" y="7612"/>
                      <a:pt x="186070" y="8903"/>
                    </a:cubicBezTo>
                    <a:lnTo>
                      <a:pt x="7095" y="112345"/>
                    </a:lnTo>
                    <a:cubicBezTo>
                      <a:pt x="6363" y="112735"/>
                      <a:pt x="5544" y="112932"/>
                      <a:pt x="4714" y="1129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5" name="Freeform: Shape 1056"/>
              <p:cNvSpPr/>
              <p:nvPr/>
            </p:nvSpPr>
            <p:spPr>
              <a:xfrm>
                <a:off x="3080520" y="4591800"/>
                <a:ext cx="144360" cy="87840"/>
              </a:xfrm>
              <a:custGeom>
                <a:avLst/>
                <a:gdLst>
                  <a:gd name="textAreaLeft" fmla="*/ 0 w 144360"/>
                  <a:gd name="textAreaRight" fmla="*/ 144720 w 144360"/>
                  <a:gd name="textAreaTop" fmla="*/ 0 h 87840"/>
                  <a:gd name="textAreaBottom" fmla="*/ 88200 h 87840"/>
                </a:gdLst>
                <a:ahLst/>
                <a:rect l="textAreaLeft" t="textAreaTop" r="textAreaRight" b="textAreaBottom"/>
                <a:pathLst>
                  <a:path w="119495" h="72920">
                    <a:moveTo>
                      <a:pt x="4775" y="72920"/>
                    </a:moveTo>
                    <a:cubicBezTo>
                      <a:pt x="3055" y="72925"/>
                      <a:pt x="1461" y="72019"/>
                      <a:pt x="584" y="70539"/>
                    </a:cubicBezTo>
                    <a:cubicBezTo>
                      <a:pt x="-656" y="68216"/>
                      <a:pt x="139" y="65328"/>
                      <a:pt x="2394" y="63967"/>
                    </a:cubicBezTo>
                    <a:lnTo>
                      <a:pt x="111931" y="911"/>
                    </a:lnTo>
                    <a:cubicBezTo>
                      <a:pt x="114059" y="-636"/>
                      <a:pt x="117037" y="-165"/>
                      <a:pt x="118584" y="1962"/>
                    </a:cubicBezTo>
                    <a:cubicBezTo>
                      <a:pt x="120131" y="4089"/>
                      <a:pt x="119661" y="7067"/>
                      <a:pt x="117534" y="8614"/>
                    </a:cubicBezTo>
                    <a:cubicBezTo>
                      <a:pt x="117271" y="8805"/>
                      <a:pt x="116990" y="8969"/>
                      <a:pt x="116694" y="9103"/>
                    </a:cubicBezTo>
                    <a:lnTo>
                      <a:pt x="7156" y="72254"/>
                    </a:lnTo>
                    <a:cubicBezTo>
                      <a:pt x="6441" y="72695"/>
                      <a:pt x="5616" y="72926"/>
                      <a:pt x="4775" y="729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0" bIns="432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6" name="Freeform: Shape 1057"/>
              <p:cNvSpPr/>
              <p:nvPr/>
            </p:nvSpPr>
            <p:spPr>
              <a:xfrm>
                <a:off x="3040560" y="4645800"/>
                <a:ext cx="225000" cy="137880"/>
              </a:xfrm>
              <a:custGeom>
                <a:avLst/>
                <a:gdLst>
                  <a:gd name="textAreaLeft" fmla="*/ 0 w 225000"/>
                  <a:gd name="textAreaRight" fmla="*/ 225360 w 225000"/>
                  <a:gd name="textAreaTop" fmla="*/ 0 h 137880"/>
                  <a:gd name="textAreaBottom" fmla="*/ 138240 h 137880"/>
                </a:gdLst>
                <a:ahLst/>
                <a:rect l="textAreaLeft" t="textAreaTop" r="textAreaRight" b="textAreaBottom"/>
                <a:pathLst>
                  <a:path w="186167" h="114274">
                    <a:moveTo>
                      <a:pt x="4809" y="114274"/>
                    </a:moveTo>
                    <a:cubicBezTo>
                      <a:pt x="2179" y="114299"/>
                      <a:pt x="26" y="112188"/>
                      <a:pt x="0" y="109558"/>
                    </a:cubicBezTo>
                    <a:cubicBezTo>
                      <a:pt x="-16" y="107860"/>
                      <a:pt x="872" y="106282"/>
                      <a:pt x="2333" y="105415"/>
                    </a:cubicBezTo>
                    <a:lnTo>
                      <a:pt x="178926" y="640"/>
                    </a:lnTo>
                    <a:cubicBezTo>
                      <a:pt x="181219" y="-669"/>
                      <a:pt x="184138" y="92"/>
                      <a:pt x="185499" y="2355"/>
                    </a:cubicBezTo>
                    <a:cubicBezTo>
                      <a:pt x="186828" y="4563"/>
                      <a:pt x="186115" y="7431"/>
                      <a:pt x="183907" y="8761"/>
                    </a:cubicBezTo>
                    <a:cubicBezTo>
                      <a:pt x="183866" y="8785"/>
                      <a:pt x="183825" y="8809"/>
                      <a:pt x="183784" y="8832"/>
                    </a:cubicBezTo>
                    <a:lnTo>
                      <a:pt x="7190" y="113607"/>
                    </a:lnTo>
                    <a:cubicBezTo>
                      <a:pt x="6479" y="114058"/>
                      <a:pt x="5651" y="114290"/>
                      <a:pt x="4809" y="1142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7" name="Freeform: Shape 1058"/>
              <p:cNvSpPr/>
              <p:nvPr/>
            </p:nvSpPr>
            <p:spPr>
              <a:xfrm>
                <a:off x="2184840" y="4828320"/>
                <a:ext cx="1245240" cy="723600"/>
              </a:xfrm>
              <a:custGeom>
                <a:avLst/>
                <a:gdLst>
                  <a:gd name="textAreaLeft" fmla="*/ 0 w 1245240"/>
                  <a:gd name="textAreaRight" fmla="*/ 1245600 w 1245240"/>
                  <a:gd name="textAreaTop" fmla="*/ 0 h 723600"/>
                  <a:gd name="textAreaBottom" fmla="*/ 723960 h 723600"/>
                </a:gdLst>
                <a:ahLst/>
                <a:rect l="textAreaLeft" t="textAreaTop" r="textAreaRight" b="textAreaBottom"/>
                <a:pathLst>
                  <a:path w="1028653" h="597889">
                    <a:moveTo>
                      <a:pt x="4714" y="597890"/>
                    </a:moveTo>
                    <a:cubicBezTo>
                      <a:pt x="2084" y="597863"/>
                      <a:pt x="-27" y="595709"/>
                      <a:pt x="0" y="593079"/>
                    </a:cubicBezTo>
                    <a:cubicBezTo>
                      <a:pt x="17" y="591415"/>
                      <a:pt x="902" y="589881"/>
                      <a:pt x="2333" y="589032"/>
                    </a:cubicBezTo>
                    <a:lnTo>
                      <a:pt x="1021508" y="577"/>
                    </a:lnTo>
                    <a:cubicBezTo>
                      <a:pt x="1023803" y="-653"/>
                      <a:pt x="1026660" y="145"/>
                      <a:pt x="1027985" y="2387"/>
                    </a:cubicBezTo>
                    <a:cubicBezTo>
                      <a:pt x="1029314" y="4595"/>
                      <a:pt x="1028601" y="7463"/>
                      <a:pt x="1026393" y="8793"/>
                    </a:cubicBezTo>
                    <a:cubicBezTo>
                      <a:pt x="1026352" y="8817"/>
                      <a:pt x="1026311" y="8841"/>
                      <a:pt x="1026270" y="8864"/>
                    </a:cubicBezTo>
                    <a:lnTo>
                      <a:pt x="7095" y="597223"/>
                    </a:lnTo>
                    <a:cubicBezTo>
                      <a:pt x="6380" y="597664"/>
                      <a:pt x="5555" y="597895"/>
                      <a:pt x="4714" y="597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8" name="Freeform: Shape 1059"/>
              <p:cNvSpPr/>
              <p:nvPr/>
            </p:nvSpPr>
            <p:spPr>
              <a:xfrm>
                <a:off x="2236680" y="4875840"/>
                <a:ext cx="1245960" cy="723960"/>
              </a:xfrm>
              <a:custGeom>
                <a:avLst/>
                <a:gdLst>
                  <a:gd name="textAreaLeft" fmla="*/ 0 w 1245960"/>
                  <a:gd name="textAreaRight" fmla="*/ 1246320 w 1245960"/>
                  <a:gd name="textAreaTop" fmla="*/ 0 h 723960"/>
                  <a:gd name="textAreaBottom" fmla="*/ 724320 h 723960"/>
                </a:gdLst>
                <a:ahLst/>
                <a:rect l="textAreaLeft" t="textAreaTop" r="textAreaRight" b="textAreaBottom"/>
                <a:pathLst>
                  <a:path w="1029071" h="598134">
                    <a:moveTo>
                      <a:pt x="4714" y="598129"/>
                    </a:moveTo>
                    <a:cubicBezTo>
                      <a:pt x="2084" y="598102"/>
                      <a:pt x="-27" y="595948"/>
                      <a:pt x="0" y="593318"/>
                    </a:cubicBezTo>
                    <a:cubicBezTo>
                      <a:pt x="17" y="591654"/>
                      <a:pt x="902" y="590120"/>
                      <a:pt x="2333" y="589271"/>
                    </a:cubicBezTo>
                    <a:lnTo>
                      <a:pt x="1021508" y="911"/>
                    </a:lnTo>
                    <a:cubicBezTo>
                      <a:pt x="1023635" y="-636"/>
                      <a:pt x="1026614" y="-165"/>
                      <a:pt x="1028161" y="1962"/>
                    </a:cubicBezTo>
                    <a:cubicBezTo>
                      <a:pt x="1029708" y="4089"/>
                      <a:pt x="1029237" y="7067"/>
                      <a:pt x="1027110" y="8614"/>
                    </a:cubicBezTo>
                    <a:cubicBezTo>
                      <a:pt x="1026848" y="8805"/>
                      <a:pt x="1026566" y="8969"/>
                      <a:pt x="1026270" y="9103"/>
                    </a:cubicBezTo>
                    <a:lnTo>
                      <a:pt x="7571" y="597462"/>
                    </a:lnTo>
                    <a:cubicBezTo>
                      <a:pt x="6698" y="597942"/>
                      <a:pt x="5710" y="598173"/>
                      <a:pt x="4714" y="598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9" name="Freeform: Shape 1060"/>
              <p:cNvSpPr/>
              <p:nvPr/>
            </p:nvSpPr>
            <p:spPr>
              <a:xfrm>
                <a:off x="2286000" y="4919400"/>
                <a:ext cx="1245600" cy="723600"/>
              </a:xfrm>
              <a:custGeom>
                <a:avLst/>
                <a:gdLst>
                  <a:gd name="textAreaLeft" fmla="*/ 0 w 1245600"/>
                  <a:gd name="textAreaRight" fmla="*/ 1245960 w 1245600"/>
                  <a:gd name="textAreaTop" fmla="*/ 0 h 723600"/>
                  <a:gd name="textAreaBottom" fmla="*/ 723960 h 723600"/>
                </a:gdLst>
                <a:ahLst/>
                <a:rect l="textAreaLeft" t="textAreaTop" r="textAreaRight" b="textAreaBottom"/>
                <a:pathLst>
                  <a:path w="1028729" h="597949">
                    <a:moveTo>
                      <a:pt x="4775" y="597949"/>
                    </a:moveTo>
                    <a:cubicBezTo>
                      <a:pt x="3055" y="597953"/>
                      <a:pt x="1461" y="597048"/>
                      <a:pt x="584" y="595568"/>
                    </a:cubicBezTo>
                    <a:cubicBezTo>
                      <a:pt x="-656" y="593244"/>
                      <a:pt x="139" y="590357"/>
                      <a:pt x="2394" y="588995"/>
                    </a:cubicBezTo>
                    <a:lnTo>
                      <a:pt x="1021569" y="636"/>
                    </a:lnTo>
                    <a:cubicBezTo>
                      <a:pt x="1023857" y="-679"/>
                      <a:pt x="1026778" y="110"/>
                      <a:pt x="1028094" y="2398"/>
                    </a:cubicBezTo>
                    <a:cubicBezTo>
                      <a:pt x="1029409" y="4687"/>
                      <a:pt x="1028620" y="7608"/>
                      <a:pt x="1026331" y="8923"/>
                    </a:cubicBezTo>
                    <a:lnTo>
                      <a:pt x="7156" y="597282"/>
                    </a:lnTo>
                    <a:cubicBezTo>
                      <a:pt x="6441" y="597724"/>
                      <a:pt x="5616" y="597955"/>
                      <a:pt x="4775" y="5979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0" name="Freeform: Shape 1061"/>
              <p:cNvSpPr/>
              <p:nvPr/>
            </p:nvSpPr>
            <p:spPr>
              <a:xfrm>
                <a:off x="2345400" y="4967280"/>
                <a:ext cx="1245240" cy="723600"/>
              </a:xfrm>
              <a:custGeom>
                <a:avLst/>
                <a:gdLst>
                  <a:gd name="textAreaLeft" fmla="*/ 0 w 1245240"/>
                  <a:gd name="textAreaRight" fmla="*/ 1245600 w 1245240"/>
                  <a:gd name="textAreaTop" fmla="*/ 0 h 723600"/>
                  <a:gd name="textAreaBottom" fmla="*/ 723960 h 723600"/>
                </a:gdLst>
                <a:ahLst/>
                <a:rect l="textAreaLeft" t="textAreaTop" r="textAreaRight" b="textAreaBottom"/>
                <a:pathLst>
                  <a:path w="1028618" h="597850">
                    <a:moveTo>
                      <a:pt x="4714" y="597851"/>
                    </a:moveTo>
                    <a:cubicBezTo>
                      <a:pt x="2084" y="597824"/>
                      <a:pt x="-27" y="595670"/>
                      <a:pt x="0" y="593040"/>
                    </a:cubicBezTo>
                    <a:cubicBezTo>
                      <a:pt x="17" y="591376"/>
                      <a:pt x="902" y="589842"/>
                      <a:pt x="2333" y="588993"/>
                    </a:cubicBezTo>
                    <a:lnTo>
                      <a:pt x="1021508" y="634"/>
                    </a:lnTo>
                    <a:cubicBezTo>
                      <a:pt x="1023772" y="-667"/>
                      <a:pt x="1026661" y="98"/>
                      <a:pt x="1027985" y="2348"/>
                    </a:cubicBezTo>
                    <a:cubicBezTo>
                      <a:pt x="1029285" y="4612"/>
                      <a:pt x="1028520" y="7501"/>
                      <a:pt x="1026270" y="8825"/>
                    </a:cubicBezTo>
                    <a:lnTo>
                      <a:pt x="7095" y="597279"/>
                    </a:lnTo>
                    <a:cubicBezTo>
                      <a:pt x="6355" y="597649"/>
                      <a:pt x="5541" y="597844"/>
                      <a:pt x="4714" y="5978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1" name="Freeform: Shape 1062"/>
              <p:cNvSpPr/>
              <p:nvPr/>
            </p:nvSpPr>
            <p:spPr>
              <a:xfrm>
                <a:off x="3533760" y="6125040"/>
                <a:ext cx="245520" cy="14652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2946" h="121222">
                    <a:moveTo>
                      <a:pt x="4714" y="121223"/>
                    </a:moveTo>
                    <a:cubicBezTo>
                      <a:pt x="2084" y="121196"/>
                      <a:pt x="-26" y="119042"/>
                      <a:pt x="0" y="116412"/>
                    </a:cubicBezTo>
                    <a:cubicBezTo>
                      <a:pt x="17" y="114748"/>
                      <a:pt x="901" y="113214"/>
                      <a:pt x="2333" y="112365"/>
                    </a:cubicBezTo>
                    <a:lnTo>
                      <a:pt x="195785" y="636"/>
                    </a:lnTo>
                    <a:cubicBezTo>
                      <a:pt x="198074" y="-679"/>
                      <a:pt x="200995" y="110"/>
                      <a:pt x="202310" y="2398"/>
                    </a:cubicBezTo>
                    <a:cubicBezTo>
                      <a:pt x="203625" y="4687"/>
                      <a:pt x="202836" y="7608"/>
                      <a:pt x="200548" y="8923"/>
                    </a:cubicBezTo>
                    <a:lnTo>
                      <a:pt x="7095" y="120556"/>
                    </a:lnTo>
                    <a:cubicBezTo>
                      <a:pt x="6380" y="120998"/>
                      <a:pt x="5555" y="121228"/>
                      <a:pt x="4714" y="121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2" name="Freeform: Shape 1063"/>
              <p:cNvSpPr/>
              <p:nvPr/>
            </p:nvSpPr>
            <p:spPr>
              <a:xfrm>
                <a:off x="3580560" y="6152400"/>
                <a:ext cx="244800" cy="146160"/>
              </a:xfrm>
              <a:custGeom>
                <a:avLst/>
                <a:gdLst>
                  <a:gd name="textAreaLeft" fmla="*/ 0 w 244800"/>
                  <a:gd name="textAreaRight" fmla="*/ 245160 w 244800"/>
                  <a:gd name="textAreaTop" fmla="*/ 0 h 146160"/>
                  <a:gd name="textAreaBottom" fmla="*/ 146520 h 146160"/>
                </a:gdLst>
                <a:ahLst/>
                <a:rect l="textAreaLeft" t="textAreaTop" r="textAreaRight" b="textAreaBottom"/>
                <a:pathLst>
                  <a:path w="202509" h="120915">
                    <a:moveTo>
                      <a:pt x="4714" y="120915"/>
                    </a:moveTo>
                    <a:cubicBezTo>
                      <a:pt x="2084" y="120888"/>
                      <a:pt x="-26" y="118734"/>
                      <a:pt x="0" y="116104"/>
                    </a:cubicBezTo>
                    <a:cubicBezTo>
                      <a:pt x="17" y="114440"/>
                      <a:pt x="901" y="112906"/>
                      <a:pt x="2333" y="112057"/>
                    </a:cubicBezTo>
                    <a:lnTo>
                      <a:pt x="195785" y="424"/>
                    </a:lnTo>
                    <a:cubicBezTo>
                      <a:pt x="198182" y="-660"/>
                      <a:pt x="201003" y="406"/>
                      <a:pt x="202087" y="2802"/>
                    </a:cubicBezTo>
                    <a:cubicBezTo>
                      <a:pt x="203017" y="4860"/>
                      <a:pt x="202374" y="7288"/>
                      <a:pt x="200548" y="8616"/>
                    </a:cubicBezTo>
                    <a:lnTo>
                      <a:pt x="7095" y="120344"/>
                    </a:lnTo>
                    <a:cubicBezTo>
                      <a:pt x="6359" y="120723"/>
                      <a:pt x="5542" y="120919"/>
                      <a:pt x="4714" y="120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3" name="Freeform: Shape 1064"/>
              <p:cNvSpPr/>
              <p:nvPr/>
            </p:nvSpPr>
            <p:spPr>
              <a:xfrm>
                <a:off x="3627360" y="6179040"/>
                <a:ext cx="245160" cy="146160"/>
              </a:xfrm>
              <a:custGeom>
                <a:avLst/>
                <a:gdLst>
                  <a:gd name="textAreaLeft" fmla="*/ 0 w 245160"/>
                  <a:gd name="textAreaRight" fmla="*/ 245520 w 245160"/>
                  <a:gd name="textAreaTop" fmla="*/ 0 h 146160"/>
                  <a:gd name="textAreaBottom" fmla="*/ 146520 h 146160"/>
                </a:gdLst>
                <a:ahLst/>
                <a:rect l="textAreaLeft" t="textAreaTop" r="textAreaRight" b="textAreaBottom"/>
                <a:pathLst>
                  <a:path w="202653" h="121037">
                    <a:moveTo>
                      <a:pt x="4612" y="121032"/>
                    </a:moveTo>
                    <a:cubicBezTo>
                      <a:pt x="1983" y="120949"/>
                      <a:pt x="-81" y="118751"/>
                      <a:pt x="2" y="116122"/>
                    </a:cubicBezTo>
                    <a:cubicBezTo>
                      <a:pt x="50" y="114618"/>
                      <a:pt x="806" y="113225"/>
                      <a:pt x="2040" y="112365"/>
                    </a:cubicBezTo>
                    <a:lnTo>
                      <a:pt x="195493" y="636"/>
                    </a:lnTo>
                    <a:cubicBezTo>
                      <a:pt x="197781" y="-679"/>
                      <a:pt x="200702" y="110"/>
                      <a:pt x="202017" y="2398"/>
                    </a:cubicBezTo>
                    <a:cubicBezTo>
                      <a:pt x="203332" y="4687"/>
                      <a:pt x="202544" y="7608"/>
                      <a:pt x="200255" y="8923"/>
                    </a:cubicBezTo>
                    <a:lnTo>
                      <a:pt x="6803" y="120556"/>
                    </a:lnTo>
                    <a:cubicBezTo>
                      <a:pt x="6128" y="120906"/>
                      <a:pt x="5371" y="121071"/>
                      <a:pt x="4612" y="1210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4" name="Freeform: Shape 1065"/>
              <p:cNvSpPr/>
              <p:nvPr/>
            </p:nvSpPr>
            <p:spPr>
              <a:xfrm>
                <a:off x="3955320" y="5881320"/>
                <a:ext cx="245880" cy="146520"/>
              </a:xfrm>
              <a:custGeom>
                <a:avLst/>
                <a:gdLst>
                  <a:gd name="textAreaLeft" fmla="*/ 0 w 245880"/>
                  <a:gd name="textAreaRight" fmla="*/ 246240 w 24588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3349" h="121411">
                    <a:moveTo>
                      <a:pt x="4714" y="121402"/>
                    </a:moveTo>
                    <a:cubicBezTo>
                      <a:pt x="2084" y="121376"/>
                      <a:pt x="-26" y="119222"/>
                      <a:pt x="0" y="116592"/>
                    </a:cubicBezTo>
                    <a:cubicBezTo>
                      <a:pt x="17" y="114928"/>
                      <a:pt x="901" y="113393"/>
                      <a:pt x="2333" y="112544"/>
                    </a:cubicBezTo>
                    <a:lnTo>
                      <a:pt x="195785" y="911"/>
                    </a:lnTo>
                    <a:cubicBezTo>
                      <a:pt x="197913" y="-636"/>
                      <a:pt x="200891" y="-165"/>
                      <a:pt x="202438" y="1962"/>
                    </a:cubicBezTo>
                    <a:cubicBezTo>
                      <a:pt x="203985" y="4089"/>
                      <a:pt x="203515" y="7067"/>
                      <a:pt x="201388" y="8614"/>
                    </a:cubicBezTo>
                    <a:cubicBezTo>
                      <a:pt x="201125" y="8805"/>
                      <a:pt x="200844" y="8969"/>
                      <a:pt x="200548" y="9103"/>
                    </a:cubicBezTo>
                    <a:lnTo>
                      <a:pt x="7476" y="120831"/>
                    </a:lnTo>
                    <a:cubicBezTo>
                      <a:pt x="6622" y="121261"/>
                      <a:pt x="5669" y="121458"/>
                      <a:pt x="4714" y="1214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5" name="Freeform: Shape 1066"/>
              <p:cNvSpPr/>
              <p:nvPr/>
            </p:nvSpPr>
            <p:spPr>
              <a:xfrm>
                <a:off x="4002120" y="5908320"/>
                <a:ext cx="245520" cy="14652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2902" h="121256">
                    <a:moveTo>
                      <a:pt x="4714" y="121256"/>
                    </a:moveTo>
                    <a:cubicBezTo>
                      <a:pt x="2084" y="121229"/>
                      <a:pt x="-26" y="119075"/>
                      <a:pt x="0" y="116445"/>
                    </a:cubicBezTo>
                    <a:cubicBezTo>
                      <a:pt x="17" y="114781"/>
                      <a:pt x="901" y="113247"/>
                      <a:pt x="2333" y="112398"/>
                    </a:cubicBezTo>
                    <a:lnTo>
                      <a:pt x="195785" y="669"/>
                    </a:lnTo>
                    <a:cubicBezTo>
                      <a:pt x="197994" y="-660"/>
                      <a:pt x="200862" y="53"/>
                      <a:pt x="202191" y="2261"/>
                    </a:cubicBezTo>
                    <a:cubicBezTo>
                      <a:pt x="202216" y="2301"/>
                      <a:pt x="202239" y="2342"/>
                      <a:pt x="202262" y="2384"/>
                    </a:cubicBezTo>
                    <a:cubicBezTo>
                      <a:pt x="203572" y="4676"/>
                      <a:pt x="202811" y="7595"/>
                      <a:pt x="200548" y="8956"/>
                    </a:cubicBezTo>
                    <a:lnTo>
                      <a:pt x="6905" y="120589"/>
                    </a:lnTo>
                    <a:cubicBezTo>
                      <a:pt x="6245" y="120998"/>
                      <a:pt x="5490" y="121227"/>
                      <a:pt x="4714" y="121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6" name="Freeform: Shape 1067"/>
              <p:cNvSpPr/>
              <p:nvPr/>
            </p:nvSpPr>
            <p:spPr>
              <a:xfrm>
                <a:off x="4048920" y="5935320"/>
                <a:ext cx="245520" cy="14652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2946" h="121222">
                    <a:moveTo>
                      <a:pt x="4714" y="121223"/>
                    </a:moveTo>
                    <a:cubicBezTo>
                      <a:pt x="2084" y="121196"/>
                      <a:pt x="-26" y="119042"/>
                      <a:pt x="0" y="116412"/>
                    </a:cubicBezTo>
                    <a:cubicBezTo>
                      <a:pt x="17" y="114748"/>
                      <a:pt x="901" y="113213"/>
                      <a:pt x="2333" y="112364"/>
                    </a:cubicBezTo>
                    <a:lnTo>
                      <a:pt x="195786" y="636"/>
                    </a:lnTo>
                    <a:cubicBezTo>
                      <a:pt x="198074" y="-679"/>
                      <a:pt x="200995" y="110"/>
                      <a:pt x="202310" y="2398"/>
                    </a:cubicBezTo>
                    <a:cubicBezTo>
                      <a:pt x="203625" y="4687"/>
                      <a:pt x="202836" y="7608"/>
                      <a:pt x="200548" y="8923"/>
                    </a:cubicBezTo>
                    <a:lnTo>
                      <a:pt x="7095" y="120651"/>
                    </a:lnTo>
                    <a:cubicBezTo>
                      <a:pt x="6359" y="121030"/>
                      <a:pt x="5542" y="121227"/>
                      <a:pt x="4714" y="121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7" name="Freeform: Shape 1068"/>
              <p:cNvSpPr/>
              <p:nvPr/>
            </p:nvSpPr>
            <p:spPr>
              <a:xfrm>
                <a:off x="4376880" y="5637960"/>
                <a:ext cx="245520" cy="14652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3003" h="121227">
                    <a:moveTo>
                      <a:pt x="4714" y="121227"/>
                    </a:moveTo>
                    <a:cubicBezTo>
                      <a:pt x="2084" y="121200"/>
                      <a:pt x="-26" y="119046"/>
                      <a:pt x="0" y="116416"/>
                    </a:cubicBezTo>
                    <a:cubicBezTo>
                      <a:pt x="17" y="114752"/>
                      <a:pt x="901" y="113218"/>
                      <a:pt x="2333" y="112369"/>
                    </a:cubicBezTo>
                    <a:lnTo>
                      <a:pt x="195785" y="640"/>
                    </a:lnTo>
                    <a:cubicBezTo>
                      <a:pt x="198078" y="-669"/>
                      <a:pt x="200997" y="92"/>
                      <a:pt x="202358" y="2355"/>
                    </a:cubicBezTo>
                    <a:cubicBezTo>
                      <a:pt x="203665" y="4576"/>
                      <a:pt x="202924" y="7437"/>
                      <a:pt x="200703" y="8745"/>
                    </a:cubicBezTo>
                    <a:cubicBezTo>
                      <a:pt x="200652" y="8774"/>
                      <a:pt x="200600" y="8804"/>
                      <a:pt x="200548" y="8832"/>
                    </a:cubicBezTo>
                    <a:lnTo>
                      <a:pt x="7095" y="120560"/>
                    </a:lnTo>
                    <a:cubicBezTo>
                      <a:pt x="6384" y="121012"/>
                      <a:pt x="5556" y="121243"/>
                      <a:pt x="4714" y="121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8" name="Freeform: Shape 1069"/>
              <p:cNvSpPr/>
              <p:nvPr/>
            </p:nvSpPr>
            <p:spPr>
              <a:xfrm>
                <a:off x="4424040" y="5664960"/>
                <a:ext cx="245520" cy="14652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46520"/>
                  <a:gd name="textAreaBottom" fmla="*/ 146880 h 146520"/>
                </a:gdLst>
                <a:ahLst/>
                <a:rect l="textAreaLeft" t="textAreaTop" r="textAreaRight" b="textAreaBottom"/>
                <a:pathLst>
                  <a:path w="202946" h="121222">
                    <a:moveTo>
                      <a:pt x="4714" y="121223"/>
                    </a:moveTo>
                    <a:cubicBezTo>
                      <a:pt x="2084" y="121196"/>
                      <a:pt x="-26" y="119042"/>
                      <a:pt x="0" y="116412"/>
                    </a:cubicBezTo>
                    <a:cubicBezTo>
                      <a:pt x="17" y="114748"/>
                      <a:pt x="901" y="113214"/>
                      <a:pt x="2333" y="112365"/>
                    </a:cubicBezTo>
                    <a:lnTo>
                      <a:pt x="195786" y="636"/>
                    </a:lnTo>
                    <a:cubicBezTo>
                      <a:pt x="198074" y="-679"/>
                      <a:pt x="200995" y="110"/>
                      <a:pt x="202310" y="2398"/>
                    </a:cubicBezTo>
                    <a:cubicBezTo>
                      <a:pt x="203625" y="4687"/>
                      <a:pt x="202836" y="7608"/>
                      <a:pt x="200548" y="8923"/>
                    </a:cubicBezTo>
                    <a:lnTo>
                      <a:pt x="7095" y="120556"/>
                    </a:lnTo>
                    <a:cubicBezTo>
                      <a:pt x="6380" y="120998"/>
                      <a:pt x="5555" y="121228"/>
                      <a:pt x="4714" y="121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9" name="Freeform: Shape 1070"/>
              <p:cNvSpPr/>
              <p:nvPr/>
            </p:nvSpPr>
            <p:spPr>
              <a:xfrm>
                <a:off x="4470840" y="5691240"/>
                <a:ext cx="245880" cy="147240"/>
              </a:xfrm>
              <a:custGeom>
                <a:avLst/>
                <a:gdLst>
                  <a:gd name="textAreaLeft" fmla="*/ 0 w 245880"/>
                  <a:gd name="textAreaRight" fmla="*/ 246240 w 24588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203371" h="121878">
                    <a:moveTo>
                      <a:pt x="4736" y="121879"/>
                    </a:moveTo>
                    <a:cubicBezTo>
                      <a:pt x="3045" y="121869"/>
                      <a:pt x="1486" y="120962"/>
                      <a:pt x="640" y="119498"/>
                    </a:cubicBezTo>
                    <a:cubicBezTo>
                      <a:pt x="-669" y="117205"/>
                      <a:pt x="92" y="114286"/>
                      <a:pt x="2355" y="112925"/>
                    </a:cubicBezTo>
                    <a:lnTo>
                      <a:pt x="195808" y="911"/>
                    </a:lnTo>
                    <a:cubicBezTo>
                      <a:pt x="197935" y="-636"/>
                      <a:pt x="200913" y="-165"/>
                      <a:pt x="202460" y="1962"/>
                    </a:cubicBezTo>
                    <a:cubicBezTo>
                      <a:pt x="204007" y="4089"/>
                      <a:pt x="203537" y="7067"/>
                      <a:pt x="201410" y="8614"/>
                    </a:cubicBezTo>
                    <a:cubicBezTo>
                      <a:pt x="201147" y="8805"/>
                      <a:pt x="200866" y="8969"/>
                      <a:pt x="200570" y="9103"/>
                    </a:cubicBezTo>
                    <a:lnTo>
                      <a:pt x="7117" y="120831"/>
                    </a:lnTo>
                    <a:cubicBezTo>
                      <a:pt x="6445" y="121408"/>
                      <a:pt x="5616" y="121773"/>
                      <a:pt x="4736" y="1218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3460" name="Graphic 783"/>
          <p:cNvGrpSpPr/>
          <p:nvPr/>
        </p:nvGrpSpPr>
        <p:grpSpPr>
          <a:xfrm>
            <a:off x="4115160" y="3249360"/>
            <a:ext cx="871200" cy="2035080"/>
            <a:chOff x="4115160" y="3249360"/>
            <a:chExt cx="871200" cy="2035080"/>
          </a:xfrm>
        </p:grpSpPr>
        <p:sp>
          <p:nvSpPr>
            <p:cNvPr id="3461" name="Freeform: Shape 1072"/>
            <p:cNvSpPr/>
            <p:nvPr/>
          </p:nvSpPr>
          <p:spPr>
            <a:xfrm>
              <a:off x="4115160" y="3607560"/>
              <a:ext cx="500400" cy="592200"/>
            </a:xfrm>
            <a:custGeom>
              <a:avLst/>
              <a:gdLst>
                <a:gd name="textAreaLeft" fmla="*/ 0 w 500400"/>
                <a:gd name="textAreaRight" fmla="*/ 500760 w 500400"/>
                <a:gd name="textAreaTop" fmla="*/ 0 h 592200"/>
                <a:gd name="textAreaBottom" fmla="*/ 592560 h 592200"/>
              </a:gdLst>
              <a:ahLst/>
              <a:rect l="textAreaLeft" t="textAreaTop" r="textAreaRight" b="textAreaBottom"/>
              <a:pathLst>
                <a:path w="413600" h="489187">
                  <a:moveTo>
                    <a:pt x="319684" y="288798"/>
                  </a:moveTo>
                  <a:cubicBezTo>
                    <a:pt x="302539" y="319278"/>
                    <a:pt x="192525" y="416052"/>
                    <a:pt x="182524" y="427101"/>
                  </a:cubicBezTo>
                  <a:cubicBezTo>
                    <a:pt x="172523" y="438150"/>
                    <a:pt x="160807" y="448247"/>
                    <a:pt x="150901" y="457486"/>
                  </a:cubicBezTo>
                  <a:cubicBezTo>
                    <a:pt x="139090" y="468535"/>
                    <a:pt x="129756" y="481108"/>
                    <a:pt x="114135" y="487394"/>
                  </a:cubicBezTo>
                  <a:cubicBezTo>
                    <a:pt x="109795" y="489566"/>
                    <a:pt x="104732" y="489774"/>
                    <a:pt x="100228" y="487966"/>
                  </a:cubicBezTo>
                  <a:cubicBezTo>
                    <a:pt x="98037" y="486823"/>
                    <a:pt x="96418" y="484918"/>
                    <a:pt x="94322" y="483775"/>
                  </a:cubicBezTo>
                  <a:cubicBezTo>
                    <a:pt x="92227" y="482632"/>
                    <a:pt x="86703" y="481965"/>
                    <a:pt x="83750" y="479679"/>
                  </a:cubicBezTo>
                  <a:cubicBezTo>
                    <a:pt x="80797" y="477393"/>
                    <a:pt x="79273" y="470154"/>
                    <a:pt x="74987" y="466820"/>
                  </a:cubicBezTo>
                  <a:cubicBezTo>
                    <a:pt x="72941" y="465799"/>
                    <a:pt x="70804" y="464970"/>
                    <a:pt x="68605" y="464344"/>
                  </a:cubicBezTo>
                  <a:cubicBezTo>
                    <a:pt x="64700" y="462629"/>
                    <a:pt x="62223" y="456248"/>
                    <a:pt x="60604" y="452533"/>
                  </a:cubicBezTo>
                  <a:cubicBezTo>
                    <a:pt x="59747" y="450533"/>
                    <a:pt x="58985" y="446056"/>
                    <a:pt x="55937" y="446437"/>
                  </a:cubicBezTo>
                  <a:cubicBezTo>
                    <a:pt x="47973" y="448363"/>
                    <a:pt x="40146" y="450813"/>
                    <a:pt x="32505" y="453771"/>
                  </a:cubicBezTo>
                  <a:cubicBezTo>
                    <a:pt x="14694" y="459581"/>
                    <a:pt x="3168" y="460820"/>
                    <a:pt x="597" y="452152"/>
                  </a:cubicBezTo>
                  <a:cubicBezTo>
                    <a:pt x="-3118" y="440055"/>
                    <a:pt x="10883" y="437007"/>
                    <a:pt x="32410" y="427863"/>
                  </a:cubicBezTo>
                  <a:cubicBezTo>
                    <a:pt x="53937" y="418719"/>
                    <a:pt x="99085" y="399860"/>
                    <a:pt x="97085" y="394907"/>
                  </a:cubicBezTo>
                  <a:cubicBezTo>
                    <a:pt x="95085" y="389954"/>
                    <a:pt x="80130" y="381286"/>
                    <a:pt x="74130" y="370237"/>
                  </a:cubicBezTo>
                  <a:cubicBezTo>
                    <a:pt x="68129" y="359188"/>
                    <a:pt x="70129" y="345186"/>
                    <a:pt x="78225" y="351187"/>
                  </a:cubicBezTo>
                  <a:cubicBezTo>
                    <a:pt x="82797" y="354806"/>
                    <a:pt x="100514" y="363760"/>
                    <a:pt x="108324" y="368237"/>
                  </a:cubicBezTo>
                  <a:cubicBezTo>
                    <a:pt x="116135" y="372713"/>
                    <a:pt x="130232" y="381191"/>
                    <a:pt x="139852" y="377762"/>
                  </a:cubicBezTo>
                  <a:cubicBezTo>
                    <a:pt x="149472" y="374333"/>
                    <a:pt x="246341" y="253937"/>
                    <a:pt x="246341" y="253937"/>
                  </a:cubicBezTo>
                  <a:cubicBezTo>
                    <a:pt x="246341" y="253937"/>
                    <a:pt x="323685" y="88297"/>
                    <a:pt x="342925" y="54388"/>
                  </a:cubicBezTo>
                  <a:cubicBezTo>
                    <a:pt x="362165" y="20479"/>
                    <a:pt x="377596" y="1143"/>
                    <a:pt x="409600" y="0"/>
                  </a:cubicBezTo>
                  <a:lnTo>
                    <a:pt x="413600" y="61151"/>
                  </a:lnTo>
                  <a:lnTo>
                    <a:pt x="405314" y="130112"/>
                  </a:lnTo>
                  <a:cubicBezTo>
                    <a:pt x="405314" y="130112"/>
                    <a:pt x="333495" y="264033"/>
                    <a:pt x="319684" y="288798"/>
                  </a:cubicBezTo>
                  <a:close/>
                </a:path>
              </a:pathLst>
            </a:custGeom>
            <a:solidFill>
              <a:srgbClr val="ffa8a7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2" name="Freeform: Shape 1073"/>
            <p:cNvSpPr/>
            <p:nvPr/>
          </p:nvSpPr>
          <p:spPr>
            <a:xfrm>
              <a:off x="4429440" y="3604320"/>
              <a:ext cx="199440" cy="316440"/>
            </a:xfrm>
            <a:custGeom>
              <a:avLst/>
              <a:gdLst>
                <a:gd name="textAreaLeft" fmla="*/ 0 w 199440"/>
                <a:gd name="textAreaRight" fmla="*/ 199800 w 199440"/>
                <a:gd name="textAreaTop" fmla="*/ 0 h 316440"/>
                <a:gd name="textAreaBottom" fmla="*/ 316800 h 316440"/>
              </a:gdLst>
              <a:ahLst/>
              <a:rect l="textAreaLeft" t="textAreaTop" r="textAreaRight" b="textAreaBottom"/>
              <a:pathLst>
                <a:path w="164877" h="261516">
                  <a:moveTo>
                    <a:pt x="160306" y="1389"/>
                  </a:moveTo>
                  <a:cubicBezTo>
                    <a:pt x="160306" y="1389"/>
                    <a:pt x="128969" y="-6517"/>
                    <a:pt x="108871" y="15391"/>
                  </a:cubicBezTo>
                  <a:cubicBezTo>
                    <a:pt x="88773" y="37299"/>
                    <a:pt x="80296" y="54158"/>
                    <a:pt x="63341" y="89305"/>
                  </a:cubicBezTo>
                  <a:cubicBezTo>
                    <a:pt x="46387" y="124452"/>
                    <a:pt x="0" y="224750"/>
                    <a:pt x="0" y="224750"/>
                  </a:cubicBezTo>
                  <a:cubicBezTo>
                    <a:pt x="18422" y="250204"/>
                    <a:pt x="48914" y="264038"/>
                    <a:pt x="80201" y="261136"/>
                  </a:cubicBezTo>
                  <a:lnTo>
                    <a:pt x="164878" y="100925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3" name="Freeform: Shape 1074"/>
            <p:cNvSpPr/>
            <p:nvPr/>
          </p:nvSpPr>
          <p:spPr>
            <a:xfrm>
              <a:off x="4525200" y="3792600"/>
              <a:ext cx="113400" cy="21528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215280"/>
                <a:gd name="textAreaBottom" fmla="*/ 215640 h 215280"/>
              </a:gdLst>
              <a:ahLst/>
              <a:rect l="textAreaLeft" t="textAreaTop" r="textAreaRight" b="textAreaBottom"/>
              <a:pathLst>
                <a:path w="93961" h="178200">
                  <a:moveTo>
                    <a:pt x="19717" y="0"/>
                  </a:moveTo>
                  <a:cubicBezTo>
                    <a:pt x="24792" y="24451"/>
                    <a:pt x="26744" y="49448"/>
                    <a:pt x="25527" y="74390"/>
                  </a:cubicBezTo>
                  <a:cubicBezTo>
                    <a:pt x="23336" y="107156"/>
                    <a:pt x="0" y="167259"/>
                    <a:pt x="0" y="167259"/>
                  </a:cubicBezTo>
                  <a:cubicBezTo>
                    <a:pt x="0" y="167259"/>
                    <a:pt x="18383" y="183928"/>
                    <a:pt x="68294" y="176117"/>
                  </a:cubicBezTo>
                  <a:cubicBezTo>
                    <a:pt x="108966" y="169735"/>
                    <a:pt x="94583" y="47149"/>
                    <a:pt x="71247" y="23717"/>
                  </a:cubicBezTo>
                  <a:cubicBezTo>
                    <a:pt x="57711" y="9547"/>
                    <a:pt x="39285" y="1066"/>
                    <a:pt x="19717" y="0"/>
                  </a:cubicBezTo>
                  <a:close/>
                </a:path>
              </a:pathLst>
            </a:custGeom>
            <a:solidFill>
              <a:srgbClr val="37474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4" name="Freeform: Shape 1075"/>
            <p:cNvSpPr/>
            <p:nvPr/>
          </p:nvSpPr>
          <p:spPr>
            <a:xfrm>
              <a:off x="4808520" y="5059440"/>
              <a:ext cx="95040" cy="22500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225000"/>
                <a:gd name="textAreaBottom" fmla="*/ 225360 h 225000"/>
              </a:gdLst>
              <a:ahLst/>
              <a:rect l="textAreaLeft" t="textAreaTop" r="textAreaRight" b="textAreaBottom"/>
              <a:pathLst>
                <a:path w="78821" h="186082">
                  <a:moveTo>
                    <a:pt x="67295" y="0"/>
                  </a:moveTo>
                  <a:cubicBezTo>
                    <a:pt x="70223" y="16191"/>
                    <a:pt x="71784" y="32601"/>
                    <a:pt x="71962" y="49054"/>
                  </a:cubicBezTo>
                  <a:cubicBezTo>
                    <a:pt x="72534" y="78772"/>
                    <a:pt x="78058" y="89345"/>
                    <a:pt x="78725" y="113729"/>
                  </a:cubicBezTo>
                  <a:cubicBezTo>
                    <a:pt x="79582" y="141637"/>
                    <a:pt x="74725" y="151829"/>
                    <a:pt x="63390" y="167830"/>
                  </a:cubicBezTo>
                  <a:cubicBezTo>
                    <a:pt x="52055" y="183832"/>
                    <a:pt x="22432" y="197739"/>
                    <a:pt x="9859" y="171164"/>
                  </a:cubicBezTo>
                  <a:cubicBezTo>
                    <a:pt x="-2714" y="144589"/>
                    <a:pt x="-1094" y="127349"/>
                    <a:pt x="2906" y="99917"/>
                  </a:cubicBezTo>
                  <a:cubicBezTo>
                    <a:pt x="6907" y="72485"/>
                    <a:pt x="7573" y="56007"/>
                    <a:pt x="9955" y="34480"/>
                  </a:cubicBezTo>
                  <a:cubicBezTo>
                    <a:pt x="12145" y="15430"/>
                    <a:pt x="14622" y="953"/>
                    <a:pt x="14622" y="953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5" name="Freeform: Shape 1076"/>
            <p:cNvSpPr/>
            <p:nvPr/>
          </p:nvSpPr>
          <p:spPr>
            <a:xfrm>
              <a:off x="4787640" y="4773960"/>
              <a:ext cx="118440" cy="45432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454320"/>
                <a:gd name="textAreaBottom" fmla="*/ 454680 h 454320"/>
              </a:gdLst>
              <a:ahLst/>
              <a:rect l="textAreaLeft" t="textAreaTop" r="textAreaRight" b="textAreaBottom"/>
              <a:pathLst>
                <a:path w="98012" h="375513">
                  <a:moveTo>
                    <a:pt x="0" y="1810"/>
                  </a:moveTo>
                  <a:lnTo>
                    <a:pt x="98012" y="0"/>
                  </a:lnTo>
                  <a:cubicBezTo>
                    <a:pt x="96488" y="65437"/>
                    <a:pt x="86106" y="174403"/>
                    <a:pt x="84391" y="235744"/>
                  </a:cubicBezTo>
                  <a:cubicBezTo>
                    <a:pt x="84391" y="247269"/>
                    <a:pt x="84391" y="325564"/>
                    <a:pt x="80391" y="349282"/>
                  </a:cubicBezTo>
                  <a:cubicBezTo>
                    <a:pt x="73819" y="385001"/>
                    <a:pt x="31432" y="380238"/>
                    <a:pt x="29146" y="358807"/>
                  </a:cubicBezTo>
                  <a:cubicBezTo>
                    <a:pt x="26861" y="337376"/>
                    <a:pt x="31909" y="246126"/>
                    <a:pt x="31718" y="236696"/>
                  </a:cubicBezTo>
                  <a:cubicBezTo>
                    <a:pt x="31718" y="197358"/>
                    <a:pt x="13621" y="94583"/>
                    <a:pt x="4001" y="23908"/>
                  </a:cubicBezTo>
                  <a:cubicBezTo>
                    <a:pt x="3524" y="20860"/>
                    <a:pt x="0" y="5144"/>
                    <a:pt x="0" y="1810"/>
                  </a:cubicBezTo>
                  <a:close/>
                </a:path>
              </a:pathLst>
            </a:custGeom>
            <a:solidFill>
              <a:srgbClr val="ffa8a7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6" name="Freeform: Shape 1077"/>
            <p:cNvSpPr/>
            <p:nvPr/>
          </p:nvSpPr>
          <p:spPr>
            <a:xfrm>
              <a:off x="4390920" y="4997880"/>
              <a:ext cx="237600" cy="17028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w="196475" h="140969">
                  <a:moveTo>
                    <a:pt x="183552" y="0"/>
                  </a:moveTo>
                  <a:cubicBezTo>
                    <a:pt x="183552" y="0"/>
                    <a:pt x="188600" y="0"/>
                    <a:pt x="189457" y="4381"/>
                  </a:cubicBezTo>
                  <a:cubicBezTo>
                    <a:pt x="190314" y="8763"/>
                    <a:pt x="190600" y="17050"/>
                    <a:pt x="192601" y="25146"/>
                  </a:cubicBezTo>
                  <a:cubicBezTo>
                    <a:pt x="195949" y="37778"/>
                    <a:pt x="197140" y="50884"/>
                    <a:pt x="196125" y="63913"/>
                  </a:cubicBezTo>
                  <a:cubicBezTo>
                    <a:pt x="194410" y="73438"/>
                    <a:pt x="173551" y="86678"/>
                    <a:pt x="159358" y="89059"/>
                  </a:cubicBezTo>
                  <a:cubicBezTo>
                    <a:pt x="142181" y="94241"/>
                    <a:pt x="126522" y="103525"/>
                    <a:pt x="113733" y="116110"/>
                  </a:cubicBezTo>
                  <a:cubicBezTo>
                    <a:pt x="95804" y="130928"/>
                    <a:pt x="73614" y="139637"/>
                    <a:pt x="50392" y="140970"/>
                  </a:cubicBezTo>
                  <a:cubicBezTo>
                    <a:pt x="26580" y="140970"/>
                    <a:pt x="10006" y="133064"/>
                    <a:pt x="2101" y="120301"/>
                  </a:cubicBezTo>
                  <a:cubicBezTo>
                    <a:pt x="-5805" y="107537"/>
                    <a:pt x="9244" y="106013"/>
                    <a:pt x="36486" y="88392"/>
                  </a:cubicBezTo>
                  <a:lnTo>
                    <a:pt x="57631" y="74676"/>
                  </a:lnTo>
                  <a:cubicBezTo>
                    <a:pt x="100685" y="46101"/>
                    <a:pt x="116496" y="31432"/>
                    <a:pt x="128688" y="3238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7" name="Freeform: Shape 1078"/>
            <p:cNvSpPr/>
            <p:nvPr/>
          </p:nvSpPr>
          <p:spPr>
            <a:xfrm>
              <a:off x="4435560" y="4773960"/>
              <a:ext cx="200880" cy="33840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0 h 338400"/>
                <a:gd name="textAreaBottom" fmla="*/ 338760 h 338400"/>
              </a:gdLst>
              <a:ahLst/>
              <a:rect l="textAreaLeft" t="textAreaTop" r="textAreaRight" b="textAreaBottom"/>
              <a:pathLst>
                <a:path w="166306" h="279844">
                  <a:moveTo>
                    <a:pt x="91535" y="169545"/>
                  </a:moveTo>
                  <a:cubicBezTo>
                    <a:pt x="92202" y="149257"/>
                    <a:pt x="82010" y="0"/>
                    <a:pt x="82010" y="0"/>
                  </a:cubicBezTo>
                  <a:lnTo>
                    <a:pt x="166306" y="9525"/>
                  </a:lnTo>
                  <a:cubicBezTo>
                    <a:pt x="146399" y="128492"/>
                    <a:pt x="144780" y="168973"/>
                    <a:pt x="147256" y="186309"/>
                  </a:cubicBezTo>
                  <a:lnTo>
                    <a:pt x="147256" y="186309"/>
                  </a:lnTo>
                  <a:cubicBezTo>
                    <a:pt x="147708" y="187919"/>
                    <a:pt x="147901" y="189591"/>
                    <a:pt x="147828" y="191262"/>
                  </a:cubicBezTo>
                  <a:cubicBezTo>
                    <a:pt x="147828" y="214408"/>
                    <a:pt x="121634" y="226886"/>
                    <a:pt x="101251" y="242316"/>
                  </a:cubicBezTo>
                  <a:cubicBezTo>
                    <a:pt x="85619" y="256235"/>
                    <a:pt x="67746" y="267409"/>
                    <a:pt x="48387" y="275368"/>
                  </a:cubicBezTo>
                  <a:cubicBezTo>
                    <a:pt x="32671" y="280702"/>
                    <a:pt x="3715" y="282702"/>
                    <a:pt x="0" y="273177"/>
                  </a:cubicBezTo>
                  <a:cubicBezTo>
                    <a:pt x="27740" y="253551"/>
                    <a:pt x="53888" y="231766"/>
                    <a:pt x="78200" y="208026"/>
                  </a:cubicBezTo>
                  <a:cubicBezTo>
                    <a:pt x="87249" y="197739"/>
                    <a:pt x="90773" y="189738"/>
                    <a:pt x="91535" y="169545"/>
                  </a:cubicBezTo>
                  <a:close/>
                </a:path>
              </a:pathLst>
            </a:custGeom>
            <a:solidFill>
              <a:srgbClr val="ffa8a7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8" name="Freeform: Shape 1079"/>
            <p:cNvSpPr/>
            <p:nvPr/>
          </p:nvSpPr>
          <p:spPr>
            <a:xfrm>
              <a:off x="4513680" y="3914640"/>
              <a:ext cx="397800" cy="111960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0 h 1119600"/>
                <a:gd name="textAreaBottom" fmla="*/ 1119960 h 1119600"/>
              </a:gdLst>
              <a:ahLst/>
              <a:rect l="textAreaLeft" t="textAreaTop" r="textAreaRight" b="textAreaBottom"/>
              <a:pathLst>
                <a:path w="328682" h="924739">
                  <a:moveTo>
                    <a:pt x="254169" y="5334"/>
                  </a:moveTo>
                  <a:cubicBezTo>
                    <a:pt x="282996" y="43145"/>
                    <a:pt x="303951" y="86351"/>
                    <a:pt x="315796" y="132398"/>
                  </a:cubicBezTo>
                  <a:cubicBezTo>
                    <a:pt x="343608" y="244793"/>
                    <a:pt x="299889" y="484823"/>
                    <a:pt x="299889" y="484823"/>
                  </a:cubicBezTo>
                  <a:cubicBezTo>
                    <a:pt x="301317" y="501110"/>
                    <a:pt x="319986" y="533209"/>
                    <a:pt x="326940" y="604933"/>
                  </a:cubicBezTo>
                  <a:cubicBezTo>
                    <a:pt x="335131" y="689705"/>
                    <a:pt x="311795" y="916686"/>
                    <a:pt x="311795" y="916686"/>
                  </a:cubicBezTo>
                  <a:cubicBezTo>
                    <a:pt x="295036" y="926999"/>
                    <a:pt x="274009" y="927436"/>
                    <a:pt x="256836" y="917829"/>
                  </a:cubicBezTo>
                  <a:cubicBezTo>
                    <a:pt x="256836" y="917829"/>
                    <a:pt x="197495" y="584454"/>
                    <a:pt x="186922" y="500063"/>
                  </a:cubicBezTo>
                  <a:cubicBezTo>
                    <a:pt x="177397" y="426530"/>
                    <a:pt x="158347" y="273749"/>
                    <a:pt x="158347" y="273749"/>
                  </a:cubicBezTo>
                  <a:lnTo>
                    <a:pt x="115866" y="499682"/>
                  </a:lnTo>
                  <a:cubicBezTo>
                    <a:pt x="115866" y="499682"/>
                    <a:pt x="121771" y="540925"/>
                    <a:pt x="124819" y="572262"/>
                  </a:cubicBezTo>
                  <a:cubicBezTo>
                    <a:pt x="129677" y="621887"/>
                    <a:pt x="81385" y="870680"/>
                    <a:pt x="81385" y="870680"/>
                  </a:cubicBezTo>
                  <a:cubicBezTo>
                    <a:pt x="63810" y="877961"/>
                    <a:pt x="43995" y="877581"/>
                    <a:pt x="26712" y="869633"/>
                  </a:cubicBezTo>
                  <a:cubicBezTo>
                    <a:pt x="26712" y="869633"/>
                    <a:pt x="5280" y="548164"/>
                    <a:pt x="804" y="488633"/>
                  </a:cubicBezTo>
                  <a:cubicBezTo>
                    <a:pt x="-3768" y="427196"/>
                    <a:pt x="12139" y="283940"/>
                    <a:pt x="23949" y="169831"/>
                  </a:cubicBezTo>
                  <a:cubicBezTo>
                    <a:pt x="27474" y="135541"/>
                    <a:pt x="44905" y="29432"/>
                    <a:pt x="51000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9" name="Freeform: Shape 1080"/>
            <p:cNvSpPr/>
            <p:nvPr/>
          </p:nvSpPr>
          <p:spPr>
            <a:xfrm>
              <a:off x="4594320" y="4129920"/>
              <a:ext cx="111240" cy="35640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92011" h="294703">
                  <a:moveTo>
                    <a:pt x="92012" y="96107"/>
                  </a:moveTo>
                  <a:lnTo>
                    <a:pt x="81915" y="26479"/>
                  </a:lnTo>
                  <a:cubicBezTo>
                    <a:pt x="52816" y="24693"/>
                    <a:pt x="24639" y="15585"/>
                    <a:pt x="0" y="0"/>
                  </a:cubicBezTo>
                  <a:cubicBezTo>
                    <a:pt x="17063" y="21102"/>
                    <a:pt x="41649" y="34761"/>
                    <a:pt x="68580" y="38100"/>
                  </a:cubicBezTo>
                  <a:lnTo>
                    <a:pt x="74962" y="100394"/>
                  </a:lnTo>
                  <a:lnTo>
                    <a:pt x="54864" y="294704"/>
                  </a:lnTo>
                  <a:close/>
                </a:path>
              </a:pathLst>
            </a:custGeom>
            <a:solidFill>
              <a:srgbClr val="263238">
                <a:alpha val="6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0" name="Freeform: Shape 1081"/>
            <p:cNvSpPr/>
            <p:nvPr/>
          </p:nvSpPr>
          <p:spPr>
            <a:xfrm>
              <a:off x="4538880" y="3602160"/>
              <a:ext cx="303120" cy="344160"/>
            </a:xfrm>
            <a:custGeom>
              <a:avLst/>
              <a:gdLst>
                <a:gd name="textAreaLeft" fmla="*/ 0 w 303120"/>
                <a:gd name="textAreaRight" fmla="*/ 303480 w 303120"/>
                <a:gd name="textAreaTop" fmla="*/ 0 h 344160"/>
                <a:gd name="textAreaBottom" fmla="*/ 344520 h 344160"/>
              </a:gdLst>
              <a:ahLst/>
              <a:rect l="textAreaLeft" t="textAreaTop" r="textAreaRight" b="textAreaBottom"/>
              <a:pathLst>
                <a:path w="250581" h="284542">
                  <a:moveTo>
                    <a:pt x="25410" y="188881"/>
                  </a:moveTo>
                  <a:cubicBezTo>
                    <a:pt x="26458" y="209359"/>
                    <a:pt x="30458" y="258032"/>
                    <a:pt x="30458" y="258032"/>
                  </a:cubicBezTo>
                  <a:cubicBezTo>
                    <a:pt x="113898" y="314516"/>
                    <a:pt x="233246" y="263176"/>
                    <a:pt x="233246" y="263176"/>
                  </a:cubicBezTo>
                  <a:lnTo>
                    <a:pt x="250581" y="144494"/>
                  </a:lnTo>
                  <a:cubicBezTo>
                    <a:pt x="250581" y="144494"/>
                    <a:pt x="207052" y="83534"/>
                    <a:pt x="247914" y="19241"/>
                  </a:cubicBezTo>
                  <a:lnTo>
                    <a:pt x="182668" y="6382"/>
                  </a:lnTo>
                  <a:lnTo>
                    <a:pt x="104849" y="0"/>
                  </a:lnTo>
                  <a:lnTo>
                    <a:pt x="59605" y="4096"/>
                  </a:lnTo>
                  <a:cubicBezTo>
                    <a:pt x="34078" y="23146"/>
                    <a:pt x="17124" y="61246"/>
                    <a:pt x="8932" y="81820"/>
                  </a:cubicBezTo>
                  <a:cubicBezTo>
                    <a:pt x="-7430" y="117598"/>
                    <a:pt x="-953" y="159679"/>
                    <a:pt x="25410" y="188881"/>
                  </a:cubicBez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1" name="Freeform: Shape 1082"/>
            <p:cNvSpPr/>
            <p:nvPr/>
          </p:nvSpPr>
          <p:spPr>
            <a:xfrm>
              <a:off x="4538880" y="3602160"/>
              <a:ext cx="303120" cy="344160"/>
            </a:xfrm>
            <a:custGeom>
              <a:avLst/>
              <a:gdLst>
                <a:gd name="textAreaLeft" fmla="*/ 0 w 303120"/>
                <a:gd name="textAreaRight" fmla="*/ 303480 w 303120"/>
                <a:gd name="textAreaTop" fmla="*/ 0 h 344160"/>
                <a:gd name="textAreaBottom" fmla="*/ 344520 h 344160"/>
              </a:gdLst>
              <a:ahLst/>
              <a:rect l="textAreaLeft" t="textAreaTop" r="textAreaRight" b="textAreaBottom"/>
              <a:pathLst>
                <a:path w="250581" h="284542">
                  <a:moveTo>
                    <a:pt x="25410" y="188881"/>
                  </a:moveTo>
                  <a:cubicBezTo>
                    <a:pt x="26458" y="209359"/>
                    <a:pt x="30458" y="258032"/>
                    <a:pt x="30458" y="258032"/>
                  </a:cubicBezTo>
                  <a:cubicBezTo>
                    <a:pt x="113898" y="314516"/>
                    <a:pt x="233246" y="263176"/>
                    <a:pt x="233246" y="263176"/>
                  </a:cubicBezTo>
                  <a:lnTo>
                    <a:pt x="250581" y="144494"/>
                  </a:lnTo>
                  <a:cubicBezTo>
                    <a:pt x="250581" y="144494"/>
                    <a:pt x="207052" y="83534"/>
                    <a:pt x="247914" y="19241"/>
                  </a:cubicBezTo>
                  <a:lnTo>
                    <a:pt x="182668" y="6382"/>
                  </a:lnTo>
                  <a:lnTo>
                    <a:pt x="104849" y="0"/>
                  </a:lnTo>
                  <a:lnTo>
                    <a:pt x="59605" y="4096"/>
                  </a:lnTo>
                  <a:cubicBezTo>
                    <a:pt x="34078" y="23146"/>
                    <a:pt x="17124" y="61246"/>
                    <a:pt x="8932" y="81820"/>
                  </a:cubicBezTo>
                  <a:cubicBezTo>
                    <a:pt x="-7430" y="117598"/>
                    <a:pt x="-953" y="159679"/>
                    <a:pt x="25410" y="1888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2" name="Freeform: Shape 1083"/>
            <p:cNvSpPr/>
            <p:nvPr/>
          </p:nvSpPr>
          <p:spPr>
            <a:xfrm>
              <a:off x="4727520" y="3607560"/>
              <a:ext cx="181080" cy="45936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459360"/>
                <a:gd name="textAreaBottom" fmla="*/ 459720 h 459360"/>
              </a:gdLst>
              <a:ahLst/>
              <a:rect l="textAreaLeft" t="textAreaTop" r="textAreaRight" b="textAreaBottom"/>
              <a:pathLst>
                <a:path w="149762" h="379579">
                  <a:moveTo>
                    <a:pt x="33653" y="0"/>
                  </a:moveTo>
                  <a:cubicBezTo>
                    <a:pt x="33653" y="0"/>
                    <a:pt x="105185" y="6191"/>
                    <a:pt x="119378" y="12859"/>
                  </a:cubicBezTo>
                  <a:cubicBezTo>
                    <a:pt x="133570" y="19526"/>
                    <a:pt x="156716" y="59912"/>
                    <a:pt x="135856" y="118682"/>
                  </a:cubicBezTo>
                  <a:cubicBezTo>
                    <a:pt x="114996" y="177451"/>
                    <a:pt x="95946" y="246221"/>
                    <a:pt x="97756" y="260128"/>
                  </a:cubicBezTo>
                  <a:cubicBezTo>
                    <a:pt x="99566" y="274034"/>
                    <a:pt x="149762" y="345853"/>
                    <a:pt x="149762" y="345853"/>
                  </a:cubicBezTo>
                  <a:cubicBezTo>
                    <a:pt x="135982" y="356015"/>
                    <a:pt x="120405" y="363480"/>
                    <a:pt x="103852" y="367855"/>
                  </a:cubicBezTo>
                  <a:lnTo>
                    <a:pt x="78420" y="311849"/>
                  </a:lnTo>
                  <a:lnTo>
                    <a:pt x="84421" y="371189"/>
                  </a:lnTo>
                  <a:cubicBezTo>
                    <a:pt x="58606" y="377382"/>
                    <a:pt x="32092" y="380168"/>
                    <a:pt x="5554" y="379476"/>
                  </a:cubicBezTo>
                  <a:cubicBezTo>
                    <a:pt x="5554" y="379476"/>
                    <a:pt x="-18544" y="151924"/>
                    <a:pt x="33653" y="0"/>
                  </a:cubicBezTo>
                  <a:close/>
                </a:path>
              </a:pathLst>
            </a:custGeom>
            <a:solidFill>
              <a:srgbClr val="37474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3" name="Freeform: Shape 1084"/>
            <p:cNvSpPr/>
            <p:nvPr/>
          </p:nvSpPr>
          <p:spPr>
            <a:xfrm>
              <a:off x="4358520" y="3900600"/>
              <a:ext cx="385560" cy="305280"/>
            </a:xfrm>
            <a:custGeom>
              <a:avLst/>
              <a:gdLst>
                <a:gd name="textAreaLeft" fmla="*/ 0 w 385560"/>
                <a:gd name="textAreaRight" fmla="*/ 385920 w 385560"/>
                <a:gd name="textAreaTop" fmla="*/ 0 h 305280"/>
                <a:gd name="textAreaBottom" fmla="*/ 305640 h 305280"/>
              </a:gdLst>
              <a:ahLst/>
              <a:rect l="textAreaLeft" t="textAreaTop" r="textAreaRight" b="textAreaBottom"/>
              <a:pathLst>
                <a:path w="318801" h="252507">
                  <a:moveTo>
                    <a:pt x="0" y="0"/>
                  </a:moveTo>
                  <a:lnTo>
                    <a:pt x="211360" y="14288"/>
                  </a:lnTo>
                  <a:lnTo>
                    <a:pt x="318802" y="252508"/>
                  </a:lnTo>
                  <a:lnTo>
                    <a:pt x="116872" y="23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5ac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4" name="Freeform: Shape 1085"/>
            <p:cNvSpPr/>
            <p:nvPr/>
          </p:nvSpPr>
          <p:spPr>
            <a:xfrm>
              <a:off x="4358520" y="3900600"/>
              <a:ext cx="385560" cy="305280"/>
            </a:xfrm>
            <a:custGeom>
              <a:avLst/>
              <a:gdLst>
                <a:gd name="textAreaLeft" fmla="*/ 0 w 385560"/>
                <a:gd name="textAreaRight" fmla="*/ 385920 w 385560"/>
                <a:gd name="textAreaTop" fmla="*/ 0 h 305280"/>
                <a:gd name="textAreaBottom" fmla="*/ 305640 h 305280"/>
              </a:gdLst>
              <a:ahLst/>
              <a:rect l="textAreaLeft" t="textAreaTop" r="textAreaRight" b="textAreaBottom"/>
              <a:pathLst>
                <a:path w="318801" h="252507">
                  <a:moveTo>
                    <a:pt x="0" y="0"/>
                  </a:moveTo>
                  <a:lnTo>
                    <a:pt x="211360" y="14288"/>
                  </a:lnTo>
                  <a:lnTo>
                    <a:pt x="318802" y="252508"/>
                  </a:lnTo>
                  <a:lnTo>
                    <a:pt x="116872" y="23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5" name="Freeform: Shape 1086"/>
            <p:cNvSpPr/>
            <p:nvPr/>
          </p:nvSpPr>
          <p:spPr>
            <a:xfrm>
              <a:off x="4595400" y="4100040"/>
              <a:ext cx="112320" cy="3672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93059" h="30545">
                  <a:moveTo>
                    <a:pt x="0" y="0"/>
                  </a:moveTo>
                  <a:cubicBezTo>
                    <a:pt x="6220" y="16277"/>
                    <a:pt x="20833" y="27857"/>
                    <a:pt x="38100" y="30194"/>
                  </a:cubicBezTo>
                  <a:cubicBezTo>
                    <a:pt x="57010" y="31736"/>
                    <a:pt x="75987" y="28184"/>
                    <a:pt x="93059" y="19907"/>
                  </a:cubicBezTo>
                  <a:lnTo>
                    <a:pt x="8401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920" bIns="-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6" name="Freeform: Shape 1087"/>
            <p:cNvSpPr/>
            <p:nvPr/>
          </p:nvSpPr>
          <p:spPr>
            <a:xfrm>
              <a:off x="4434480" y="3914640"/>
              <a:ext cx="112680" cy="2268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3242" h="19099">
                  <a:moveTo>
                    <a:pt x="3326" y="13099"/>
                  </a:moveTo>
                  <a:lnTo>
                    <a:pt x="183" y="5765"/>
                  </a:lnTo>
                  <a:cubicBezTo>
                    <a:pt x="-1627" y="1669"/>
                    <a:pt x="10184" y="-807"/>
                    <a:pt x="26472" y="240"/>
                  </a:cubicBezTo>
                  <a:lnTo>
                    <a:pt x="57524" y="2240"/>
                  </a:lnTo>
                  <a:cubicBezTo>
                    <a:pt x="73811" y="3288"/>
                    <a:pt x="88385" y="7384"/>
                    <a:pt x="90099" y="11765"/>
                  </a:cubicBezTo>
                  <a:lnTo>
                    <a:pt x="93242" y="1910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7" name="Freeform: Shape 1088"/>
            <p:cNvSpPr/>
            <p:nvPr/>
          </p:nvSpPr>
          <p:spPr>
            <a:xfrm>
              <a:off x="4414680" y="3877200"/>
              <a:ext cx="133920" cy="3564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110852" h="29849">
                  <a:moveTo>
                    <a:pt x="172" y="17752"/>
                  </a:moveTo>
                  <a:cubicBezTo>
                    <a:pt x="-971" y="15276"/>
                    <a:pt x="3696" y="13657"/>
                    <a:pt x="10554" y="14133"/>
                  </a:cubicBezTo>
                  <a:lnTo>
                    <a:pt x="22842" y="15181"/>
                  </a:lnTo>
                  <a:cubicBezTo>
                    <a:pt x="22842" y="15181"/>
                    <a:pt x="16174" y="-726"/>
                    <a:pt x="43320" y="36"/>
                  </a:cubicBezTo>
                  <a:cubicBezTo>
                    <a:pt x="57814" y="-566"/>
                    <a:pt x="71572" y="6439"/>
                    <a:pt x="79611" y="18514"/>
                  </a:cubicBezTo>
                  <a:lnTo>
                    <a:pt x="92851" y="19657"/>
                  </a:lnTo>
                  <a:cubicBezTo>
                    <a:pt x="98572" y="19640"/>
                    <a:pt x="104112" y="21666"/>
                    <a:pt x="108472" y="25372"/>
                  </a:cubicBezTo>
                  <a:lnTo>
                    <a:pt x="110853" y="29849"/>
                  </a:lnTo>
                  <a:lnTo>
                    <a:pt x="1982" y="22515"/>
                  </a:lnTo>
                  <a:close/>
                </a:path>
              </a:pathLst>
            </a:custGeom>
            <a:solidFill>
              <a:srgbClr val="f0f0f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000" bIns="-9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8" name="Freeform: Shape 1089"/>
            <p:cNvSpPr/>
            <p:nvPr/>
          </p:nvSpPr>
          <p:spPr>
            <a:xfrm>
              <a:off x="4429440" y="3902400"/>
              <a:ext cx="91080" cy="3060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75438" h="25622">
                  <a:moveTo>
                    <a:pt x="3715" y="2572"/>
                  </a:moveTo>
                  <a:cubicBezTo>
                    <a:pt x="13716" y="3048"/>
                    <a:pt x="17907" y="3620"/>
                    <a:pt x="20574" y="9811"/>
                  </a:cubicBezTo>
                  <a:cubicBezTo>
                    <a:pt x="23241" y="16002"/>
                    <a:pt x="25337" y="22289"/>
                    <a:pt x="25337" y="22289"/>
                  </a:cubicBezTo>
                  <a:lnTo>
                    <a:pt x="73533" y="25622"/>
                  </a:lnTo>
                  <a:cubicBezTo>
                    <a:pt x="73533" y="25622"/>
                    <a:pt x="69437" y="16574"/>
                    <a:pt x="68009" y="13049"/>
                  </a:cubicBezTo>
                  <a:cubicBezTo>
                    <a:pt x="66580" y="9525"/>
                    <a:pt x="68009" y="6953"/>
                    <a:pt x="75438" y="7525"/>
                  </a:cubicBezTo>
                  <a:lnTo>
                    <a:pt x="75438" y="4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040" bIns="-14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9" name="Freeform: Shape 1090"/>
            <p:cNvSpPr/>
            <p:nvPr/>
          </p:nvSpPr>
          <p:spPr>
            <a:xfrm>
              <a:off x="4433040" y="3915720"/>
              <a:ext cx="112680" cy="2268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93225" h="19099">
                  <a:moveTo>
                    <a:pt x="3310" y="13099"/>
                  </a:moveTo>
                  <a:lnTo>
                    <a:pt x="167" y="5765"/>
                  </a:lnTo>
                  <a:cubicBezTo>
                    <a:pt x="-1548" y="1669"/>
                    <a:pt x="10168" y="-807"/>
                    <a:pt x="26455" y="240"/>
                  </a:cubicBezTo>
                  <a:lnTo>
                    <a:pt x="57602" y="2241"/>
                  </a:lnTo>
                  <a:cubicBezTo>
                    <a:pt x="73795" y="3288"/>
                    <a:pt x="88368" y="7384"/>
                    <a:pt x="90178" y="11766"/>
                  </a:cubicBezTo>
                  <a:lnTo>
                    <a:pt x="93226" y="1910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0" name="Freeform: Shape 1091"/>
            <p:cNvSpPr/>
            <p:nvPr/>
          </p:nvSpPr>
          <p:spPr>
            <a:xfrm>
              <a:off x="4547160" y="3249360"/>
              <a:ext cx="309600" cy="344160"/>
            </a:xfrm>
            <a:custGeom>
              <a:avLst/>
              <a:gdLst>
                <a:gd name="textAreaLeft" fmla="*/ 0 w 309600"/>
                <a:gd name="textAreaRight" fmla="*/ 309960 w 309600"/>
                <a:gd name="textAreaTop" fmla="*/ 0 h 344160"/>
                <a:gd name="textAreaBottom" fmla="*/ 344520 h 344160"/>
              </a:gdLst>
              <a:ahLst/>
              <a:rect l="textAreaLeft" t="textAreaTop" r="textAreaRight" b="textAreaBottom"/>
              <a:pathLst>
                <a:path w="255936" h="284511">
                  <a:moveTo>
                    <a:pt x="175450" y="284512"/>
                  </a:moveTo>
                  <a:lnTo>
                    <a:pt x="0" y="284512"/>
                  </a:lnTo>
                  <a:lnTo>
                    <a:pt x="0" y="128111"/>
                  </a:lnTo>
                  <a:cubicBezTo>
                    <a:pt x="0" y="57357"/>
                    <a:pt x="57357" y="0"/>
                    <a:pt x="128111" y="0"/>
                  </a:cubicBezTo>
                  <a:lnTo>
                    <a:pt x="128111" y="0"/>
                  </a:lnTo>
                  <a:cubicBezTo>
                    <a:pt x="198753" y="158"/>
                    <a:pt x="255937" y="57469"/>
                    <a:pt x="255937" y="128111"/>
                  </a:cubicBezTo>
                  <a:lnTo>
                    <a:pt x="255937" y="203549"/>
                  </a:lnTo>
                  <a:cubicBezTo>
                    <a:pt x="256042" y="248121"/>
                    <a:pt x="220022" y="284354"/>
                    <a:pt x="175450" y="284512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1" name="Freeform: Shape 1092"/>
            <p:cNvSpPr/>
            <p:nvPr/>
          </p:nvSpPr>
          <p:spPr>
            <a:xfrm>
              <a:off x="4561200" y="3340440"/>
              <a:ext cx="262080" cy="371520"/>
            </a:xfrm>
            <a:custGeom>
              <a:avLst/>
              <a:gdLst>
                <a:gd name="textAreaLeft" fmla="*/ 0 w 262080"/>
                <a:gd name="textAreaRight" fmla="*/ 262440 w 262080"/>
                <a:gd name="textAreaTop" fmla="*/ 0 h 371520"/>
                <a:gd name="textAreaBottom" fmla="*/ 371880 h 371520"/>
              </a:gdLst>
              <a:ahLst/>
              <a:rect l="textAreaLeft" t="textAreaTop" r="textAreaRight" b="textAreaBottom"/>
              <a:pathLst>
                <a:path w="216704" h="307181">
                  <a:moveTo>
                    <a:pt x="23146" y="0"/>
                  </a:moveTo>
                  <a:cubicBezTo>
                    <a:pt x="15716" y="3048"/>
                    <a:pt x="286" y="16193"/>
                    <a:pt x="0" y="92488"/>
                  </a:cubicBezTo>
                  <a:cubicBezTo>
                    <a:pt x="0" y="157067"/>
                    <a:pt x="20193" y="173641"/>
                    <a:pt x="30575" y="178213"/>
                  </a:cubicBezTo>
                  <a:cubicBezTo>
                    <a:pt x="40958" y="182785"/>
                    <a:pt x="61341" y="180880"/>
                    <a:pt x="81153" y="178213"/>
                  </a:cubicBezTo>
                  <a:lnTo>
                    <a:pt x="80677" y="210026"/>
                  </a:lnTo>
                  <a:cubicBezTo>
                    <a:pt x="63952" y="239477"/>
                    <a:pt x="58375" y="273960"/>
                    <a:pt x="64961" y="307181"/>
                  </a:cubicBezTo>
                  <a:cubicBezTo>
                    <a:pt x="105537" y="275844"/>
                    <a:pt x="166402" y="222599"/>
                    <a:pt x="166402" y="222599"/>
                  </a:cubicBezTo>
                  <a:lnTo>
                    <a:pt x="168307" y="132969"/>
                  </a:lnTo>
                  <a:cubicBezTo>
                    <a:pt x="168307" y="132969"/>
                    <a:pt x="179642" y="144590"/>
                    <a:pt x="199739" y="127921"/>
                  </a:cubicBezTo>
                  <a:cubicBezTo>
                    <a:pt x="216408" y="114205"/>
                    <a:pt x="222504" y="90392"/>
                    <a:pt x="210217" y="77153"/>
                  </a:cubicBezTo>
                  <a:cubicBezTo>
                    <a:pt x="198817" y="66240"/>
                    <a:pt x="180728" y="66634"/>
                    <a:pt x="169815" y="78035"/>
                  </a:cubicBezTo>
                  <a:cubicBezTo>
                    <a:pt x="167874" y="80062"/>
                    <a:pt x="166243" y="82365"/>
                    <a:pt x="164973" y="84868"/>
                  </a:cubicBezTo>
                  <a:cubicBezTo>
                    <a:pt x="122682" y="84868"/>
                    <a:pt x="104489" y="37719"/>
                    <a:pt x="101727" y="8668"/>
                  </a:cubicBezTo>
                  <a:cubicBezTo>
                    <a:pt x="86773" y="19431"/>
                    <a:pt x="46006" y="28385"/>
                    <a:pt x="23146" y="0"/>
                  </a:cubicBezTo>
                  <a:close/>
                </a:path>
              </a:pathLst>
            </a:custGeom>
            <a:solidFill>
              <a:srgbClr val="ffa8a7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2" name="Freeform: Shape 1093"/>
            <p:cNvSpPr/>
            <p:nvPr/>
          </p:nvSpPr>
          <p:spPr>
            <a:xfrm>
              <a:off x="4521960" y="3265200"/>
              <a:ext cx="167760" cy="143280"/>
            </a:xfrm>
            <a:custGeom>
              <a:avLst/>
              <a:gdLst>
                <a:gd name="textAreaLeft" fmla="*/ 0 w 167760"/>
                <a:gd name="textAreaRight" fmla="*/ 168120 w 167760"/>
                <a:gd name="textAreaTop" fmla="*/ 0 h 143280"/>
                <a:gd name="textAreaBottom" fmla="*/ 143640 h 143280"/>
              </a:gdLst>
              <a:ahLst/>
              <a:rect l="textAreaLeft" t="textAreaTop" r="textAreaRight" b="textAreaBottom"/>
              <a:pathLst>
                <a:path w="138813" h="118734">
                  <a:moveTo>
                    <a:pt x="78766" y="118448"/>
                  </a:moveTo>
                  <a:cubicBezTo>
                    <a:pt x="121438" y="112162"/>
                    <a:pt x="134202" y="70823"/>
                    <a:pt x="134202" y="70823"/>
                  </a:cubicBezTo>
                  <a:cubicBezTo>
                    <a:pt x="134202" y="70823"/>
                    <a:pt x="159253" y="4148"/>
                    <a:pt x="92578" y="243"/>
                  </a:cubicBezTo>
                  <a:cubicBezTo>
                    <a:pt x="-9911" y="-6234"/>
                    <a:pt x="280" y="118734"/>
                    <a:pt x="280" y="118734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3" name="Freeform: Shape 1094"/>
            <p:cNvSpPr/>
            <p:nvPr/>
          </p:nvSpPr>
          <p:spPr>
            <a:xfrm>
              <a:off x="4650120" y="3423240"/>
              <a:ext cx="19080" cy="1908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6002" h="15996">
                  <a:moveTo>
                    <a:pt x="8" y="7635"/>
                  </a:moveTo>
                  <a:cubicBezTo>
                    <a:pt x="-191" y="12050"/>
                    <a:pt x="3227" y="15789"/>
                    <a:pt x="7641" y="15988"/>
                  </a:cubicBezTo>
                  <a:cubicBezTo>
                    <a:pt x="12055" y="16187"/>
                    <a:pt x="15795" y="12769"/>
                    <a:pt x="15994" y="8355"/>
                  </a:cubicBezTo>
                  <a:cubicBezTo>
                    <a:pt x="16189" y="4026"/>
                    <a:pt x="12903" y="329"/>
                    <a:pt x="8581" y="15"/>
                  </a:cubicBezTo>
                  <a:cubicBezTo>
                    <a:pt x="4118" y="-255"/>
                    <a:pt x="280" y="3144"/>
                    <a:pt x="10" y="7607"/>
                  </a:cubicBezTo>
                  <a:cubicBezTo>
                    <a:pt x="9" y="7616"/>
                    <a:pt x="9" y="7626"/>
                    <a:pt x="8" y="7635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4" name="Freeform: Shape 1095"/>
            <p:cNvSpPr/>
            <p:nvPr/>
          </p:nvSpPr>
          <p:spPr>
            <a:xfrm>
              <a:off x="4622760" y="3502080"/>
              <a:ext cx="26640" cy="1764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22397" h="14981">
                  <a:moveTo>
                    <a:pt x="22003" y="0"/>
                  </a:moveTo>
                  <a:lnTo>
                    <a:pt x="0" y="6382"/>
                  </a:lnTo>
                  <a:cubicBezTo>
                    <a:pt x="1512" y="12457"/>
                    <a:pt x="7663" y="16155"/>
                    <a:pt x="13737" y="14643"/>
                  </a:cubicBezTo>
                  <a:cubicBezTo>
                    <a:pt x="13826" y="14621"/>
                    <a:pt x="13914" y="14598"/>
                    <a:pt x="14002" y="14573"/>
                  </a:cubicBezTo>
                  <a:cubicBezTo>
                    <a:pt x="20113" y="12608"/>
                    <a:pt x="23625" y="6211"/>
                    <a:pt x="22003" y="0"/>
                  </a:cubicBezTo>
                  <a:close/>
                </a:path>
              </a:pathLst>
            </a:custGeom>
            <a:solidFill>
              <a:srgbClr val="f28f8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7000" bIns="-27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5" name="Freeform: Shape 1096"/>
            <p:cNvSpPr/>
            <p:nvPr/>
          </p:nvSpPr>
          <p:spPr>
            <a:xfrm>
              <a:off x="4569480" y="3389760"/>
              <a:ext cx="21960" cy="1836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18308" h="15419">
                  <a:moveTo>
                    <a:pt x="1354" y="15420"/>
                  </a:moveTo>
                  <a:lnTo>
                    <a:pt x="18309" y="4656"/>
                  </a:lnTo>
                  <a:cubicBezTo>
                    <a:pt x="15619" y="136"/>
                    <a:pt x="9774" y="-1349"/>
                    <a:pt x="5253" y="1341"/>
                  </a:cubicBezTo>
                  <a:cubicBezTo>
                    <a:pt x="5159" y="1396"/>
                    <a:pt x="5065" y="1454"/>
                    <a:pt x="4974" y="1513"/>
                  </a:cubicBezTo>
                  <a:cubicBezTo>
                    <a:pt x="193" y="4398"/>
                    <a:pt x="-1413" y="10570"/>
                    <a:pt x="1354" y="1542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6280" bIns="-26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6" name="Freeform: Shape 1097"/>
            <p:cNvSpPr/>
            <p:nvPr/>
          </p:nvSpPr>
          <p:spPr>
            <a:xfrm>
              <a:off x="4659840" y="3392280"/>
              <a:ext cx="22320" cy="1728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7280"/>
                <a:gd name="textAreaBottom" fmla="*/ 17640 h 17280"/>
              </a:gdLst>
              <a:ahLst/>
              <a:rect l="textAreaLeft" t="textAreaTop" r="textAreaRight" b="textAreaBottom"/>
              <a:pathLst>
                <a:path w="18609" h="14459">
                  <a:moveTo>
                    <a:pt x="0" y="4934"/>
                  </a:moveTo>
                  <a:lnTo>
                    <a:pt x="17240" y="14459"/>
                  </a:lnTo>
                  <a:cubicBezTo>
                    <a:pt x="19956" y="9954"/>
                    <a:pt x="18506" y="4100"/>
                    <a:pt x="14000" y="1384"/>
                  </a:cubicBezTo>
                  <a:cubicBezTo>
                    <a:pt x="13906" y="1328"/>
                    <a:pt x="13812" y="1273"/>
                    <a:pt x="13716" y="1219"/>
                  </a:cubicBezTo>
                  <a:cubicBezTo>
                    <a:pt x="8880" y="-1355"/>
                    <a:pt x="2876" y="271"/>
                    <a:pt x="0" y="4934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7360" bIns="-27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7" name="Freeform: Shape 1098"/>
            <p:cNvSpPr/>
            <p:nvPr/>
          </p:nvSpPr>
          <p:spPr>
            <a:xfrm>
              <a:off x="4575600" y="3421440"/>
              <a:ext cx="19080" cy="1980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5986" h="16592">
                  <a:moveTo>
                    <a:pt x="40" y="7725"/>
                  </a:moveTo>
                  <a:cubicBezTo>
                    <a:pt x="-399" y="12175"/>
                    <a:pt x="2853" y="16138"/>
                    <a:pt x="7303" y="16576"/>
                  </a:cubicBezTo>
                  <a:cubicBezTo>
                    <a:pt x="7326" y="16579"/>
                    <a:pt x="7350" y="16581"/>
                    <a:pt x="7374" y="16583"/>
                  </a:cubicBezTo>
                  <a:cubicBezTo>
                    <a:pt x="11865" y="16799"/>
                    <a:pt x="15690" y="13356"/>
                    <a:pt x="15947" y="8868"/>
                  </a:cubicBezTo>
                  <a:cubicBezTo>
                    <a:pt x="16385" y="4418"/>
                    <a:pt x="13134" y="455"/>
                    <a:pt x="8684" y="16"/>
                  </a:cubicBezTo>
                  <a:cubicBezTo>
                    <a:pt x="8660" y="14"/>
                    <a:pt x="8636" y="12"/>
                    <a:pt x="8612" y="10"/>
                  </a:cubicBezTo>
                  <a:cubicBezTo>
                    <a:pt x="4122" y="-207"/>
                    <a:pt x="296" y="3237"/>
                    <a:pt x="40" y="7725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8" name="Freeform: Shape 1099"/>
            <p:cNvSpPr/>
            <p:nvPr/>
          </p:nvSpPr>
          <p:spPr>
            <a:xfrm>
              <a:off x="4591800" y="3425400"/>
              <a:ext cx="31320" cy="626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26098" h="52101">
                  <a:moveTo>
                    <a:pt x="26099" y="0"/>
                  </a:moveTo>
                  <a:lnTo>
                    <a:pt x="25146" y="52102"/>
                  </a:lnTo>
                  <a:lnTo>
                    <a:pt x="0" y="43625"/>
                  </a:lnTo>
                  <a:lnTo>
                    <a:pt x="26099" y="0"/>
                  </a:lnTo>
                  <a:close/>
                </a:path>
              </a:pathLst>
            </a:custGeom>
            <a:solidFill>
              <a:srgbClr val="f28f8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9" name="Freeform: Shape 1100"/>
            <p:cNvSpPr/>
            <p:nvPr/>
          </p:nvSpPr>
          <p:spPr>
            <a:xfrm>
              <a:off x="4659840" y="3523320"/>
              <a:ext cx="84600" cy="507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70008" h="42291">
                  <a:moveTo>
                    <a:pt x="191" y="29528"/>
                  </a:moveTo>
                  <a:cubicBezTo>
                    <a:pt x="20669" y="27432"/>
                    <a:pt x="63055" y="16478"/>
                    <a:pt x="70009" y="0"/>
                  </a:cubicBezTo>
                  <a:cubicBezTo>
                    <a:pt x="67142" y="8353"/>
                    <a:pt x="61791" y="15631"/>
                    <a:pt x="54674" y="20860"/>
                  </a:cubicBezTo>
                  <a:cubicBezTo>
                    <a:pt x="41910" y="31242"/>
                    <a:pt x="0" y="42291"/>
                    <a:pt x="0" y="42291"/>
                  </a:cubicBezTo>
                  <a:close/>
                </a:path>
              </a:pathLst>
            </a:custGeom>
            <a:solidFill>
              <a:srgbClr val="f28f8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90" name="Freeform: Shape 1101"/>
            <p:cNvSpPr/>
            <p:nvPr/>
          </p:nvSpPr>
          <p:spPr>
            <a:xfrm>
              <a:off x="4586400" y="3623040"/>
              <a:ext cx="399960" cy="506520"/>
            </a:xfrm>
            <a:custGeom>
              <a:avLst/>
              <a:gdLst>
                <a:gd name="textAreaLeft" fmla="*/ 0 w 399960"/>
                <a:gd name="textAreaRight" fmla="*/ 400320 w 399960"/>
                <a:gd name="textAreaTop" fmla="*/ 0 h 506520"/>
                <a:gd name="textAreaBottom" fmla="*/ 506880 h 506520"/>
              </a:gdLst>
              <a:ahLst/>
              <a:rect l="textAreaLeft" t="textAreaTop" r="textAreaRight" b="textAreaBottom"/>
              <a:pathLst>
                <a:path w="330472" h="418676">
                  <a:moveTo>
                    <a:pt x="31328" y="361093"/>
                  </a:moveTo>
                  <a:cubicBezTo>
                    <a:pt x="45498" y="359337"/>
                    <a:pt x="59294" y="355317"/>
                    <a:pt x="72190" y="349186"/>
                  </a:cubicBezTo>
                  <a:cubicBezTo>
                    <a:pt x="64320" y="348038"/>
                    <a:pt x="56614" y="345960"/>
                    <a:pt x="49235" y="342995"/>
                  </a:cubicBezTo>
                  <a:cubicBezTo>
                    <a:pt x="42231" y="340396"/>
                    <a:pt x="38411" y="332841"/>
                    <a:pt x="40472" y="325660"/>
                  </a:cubicBezTo>
                  <a:cubicBezTo>
                    <a:pt x="41615" y="322802"/>
                    <a:pt x="48568" y="326231"/>
                    <a:pt x="61141" y="325660"/>
                  </a:cubicBezTo>
                  <a:cubicBezTo>
                    <a:pt x="75699" y="323516"/>
                    <a:pt x="90493" y="323516"/>
                    <a:pt x="105051" y="325660"/>
                  </a:cubicBezTo>
                  <a:cubicBezTo>
                    <a:pt x="111433" y="326993"/>
                    <a:pt x="120101" y="331375"/>
                    <a:pt x="125720" y="328136"/>
                  </a:cubicBezTo>
                  <a:cubicBezTo>
                    <a:pt x="167859" y="302086"/>
                    <a:pt x="208588" y="273820"/>
                    <a:pt x="247736" y="243459"/>
                  </a:cubicBezTo>
                  <a:lnTo>
                    <a:pt x="247736" y="243459"/>
                  </a:lnTo>
                  <a:lnTo>
                    <a:pt x="210588" y="132397"/>
                  </a:lnTo>
                  <a:cubicBezTo>
                    <a:pt x="192767" y="89161"/>
                    <a:pt x="196514" y="40034"/>
                    <a:pt x="220685" y="0"/>
                  </a:cubicBezTo>
                  <a:cubicBezTo>
                    <a:pt x="245926" y="4381"/>
                    <a:pt x="265452" y="9525"/>
                    <a:pt x="284312" y="76200"/>
                  </a:cubicBezTo>
                  <a:cubicBezTo>
                    <a:pt x="304124" y="146685"/>
                    <a:pt x="331937" y="238125"/>
                    <a:pt x="330413" y="267271"/>
                  </a:cubicBezTo>
                  <a:cubicBezTo>
                    <a:pt x="328889" y="296418"/>
                    <a:pt x="252974" y="326326"/>
                    <a:pt x="195920" y="354711"/>
                  </a:cubicBezTo>
                  <a:cubicBezTo>
                    <a:pt x="171821" y="366713"/>
                    <a:pt x="132007" y="389572"/>
                    <a:pt x="116386" y="397669"/>
                  </a:cubicBezTo>
                  <a:cubicBezTo>
                    <a:pt x="62379" y="425767"/>
                    <a:pt x="36185" y="423100"/>
                    <a:pt x="17421" y="404813"/>
                  </a:cubicBezTo>
                  <a:cubicBezTo>
                    <a:pt x="-12583" y="375761"/>
                    <a:pt x="-1153" y="365188"/>
                    <a:pt x="31328" y="361093"/>
                  </a:cubicBezTo>
                  <a:close/>
                </a:path>
              </a:pathLst>
            </a:custGeom>
            <a:solidFill>
              <a:srgbClr val="ffa8a7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91" name="Freeform: Shape 1102"/>
            <p:cNvSpPr/>
            <p:nvPr/>
          </p:nvSpPr>
          <p:spPr>
            <a:xfrm>
              <a:off x="4818240" y="3617640"/>
              <a:ext cx="156240" cy="294480"/>
            </a:xfrm>
            <a:custGeom>
              <a:avLst/>
              <a:gdLst>
                <a:gd name="textAreaLeft" fmla="*/ 0 w 156240"/>
                <a:gd name="textAreaRight" fmla="*/ 156600 w 156240"/>
                <a:gd name="textAreaTop" fmla="*/ 0 h 294480"/>
                <a:gd name="textAreaBottom" fmla="*/ 294840 h 294480"/>
              </a:gdLst>
              <a:ahLst/>
              <a:rect l="textAreaLeft" t="textAreaTop" r="textAreaRight" b="textAreaBottom"/>
              <a:pathLst>
                <a:path w="129301" h="243376">
                  <a:moveTo>
                    <a:pt x="25860" y="0"/>
                  </a:moveTo>
                  <a:cubicBezTo>
                    <a:pt x="77009" y="3143"/>
                    <a:pt x="83010" y="42577"/>
                    <a:pt x="97583" y="81629"/>
                  </a:cubicBezTo>
                  <a:cubicBezTo>
                    <a:pt x="111395" y="118015"/>
                    <a:pt x="129302" y="213932"/>
                    <a:pt x="129302" y="213932"/>
                  </a:cubicBezTo>
                  <a:cubicBezTo>
                    <a:pt x="129302" y="213932"/>
                    <a:pt x="91868" y="251555"/>
                    <a:pt x="51768" y="241745"/>
                  </a:cubicBezTo>
                  <a:lnTo>
                    <a:pt x="16240" y="130397"/>
                  </a:lnTo>
                  <a:cubicBezTo>
                    <a:pt x="16240" y="130397"/>
                    <a:pt x="-26051" y="44387"/>
                    <a:pt x="2586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492" name="Graphic 783"/>
          <p:cNvGrpSpPr/>
          <p:nvPr/>
        </p:nvGrpSpPr>
        <p:grpSpPr>
          <a:xfrm>
            <a:off x="1823400" y="2647440"/>
            <a:ext cx="2178000" cy="3849120"/>
            <a:chOff x="1823400" y="2647440"/>
            <a:chExt cx="2178000" cy="3849120"/>
          </a:xfrm>
        </p:grpSpPr>
        <p:grpSp>
          <p:nvGrpSpPr>
            <p:cNvPr id="3493" name="Graphic 783"/>
            <p:cNvGrpSpPr/>
            <p:nvPr/>
          </p:nvGrpSpPr>
          <p:grpSpPr>
            <a:xfrm>
              <a:off x="2113200" y="2647440"/>
              <a:ext cx="1888200" cy="3274560"/>
              <a:chOff x="2113200" y="2647440"/>
              <a:chExt cx="1888200" cy="3274560"/>
            </a:xfrm>
          </p:grpSpPr>
          <p:grpSp>
            <p:nvGrpSpPr>
              <p:cNvPr id="3494" name="Graphic 783"/>
              <p:cNvGrpSpPr/>
              <p:nvPr/>
            </p:nvGrpSpPr>
            <p:grpSpPr>
              <a:xfrm>
                <a:off x="2113200" y="2647440"/>
                <a:ext cx="1888200" cy="3274560"/>
                <a:chOff x="2113200" y="2647440"/>
                <a:chExt cx="1888200" cy="3274560"/>
              </a:xfrm>
            </p:grpSpPr>
            <p:sp>
              <p:nvSpPr>
                <p:cNvPr id="3495" name="Freeform: Shape 1106"/>
                <p:cNvSpPr/>
                <p:nvPr/>
              </p:nvSpPr>
              <p:spPr>
                <a:xfrm>
                  <a:off x="2113200" y="4730400"/>
                  <a:ext cx="677880" cy="1191600"/>
                </a:xfrm>
                <a:custGeom>
                  <a:avLst/>
                  <a:gdLst>
                    <a:gd name="textAreaLeft" fmla="*/ 0 w 677880"/>
                    <a:gd name="textAreaRight" fmla="*/ 678240 w 677880"/>
                    <a:gd name="textAreaTop" fmla="*/ 0 h 1191600"/>
                    <a:gd name="textAreaBottom" fmla="*/ 1191960 h 1191600"/>
                  </a:gdLst>
                  <a:ahLst/>
                  <a:rect l="textAreaLeft" t="textAreaTop" r="textAreaRight" b="textAreaBottom"/>
                  <a:pathLst>
                    <a:path w="560017" h="984369">
                      <a:moveTo>
                        <a:pt x="395624" y="23242"/>
                      </a:moveTo>
                      <a:lnTo>
                        <a:pt x="395624" y="23242"/>
                      </a:lnTo>
                      <a:cubicBezTo>
                        <a:pt x="400672" y="11335"/>
                        <a:pt x="413722" y="2667"/>
                        <a:pt x="433724" y="286"/>
                      </a:cubicBezTo>
                      <a:cubicBezTo>
                        <a:pt x="477407" y="-2531"/>
                        <a:pt x="519830" y="15570"/>
                        <a:pt x="548024" y="49054"/>
                      </a:cubicBezTo>
                      <a:cubicBezTo>
                        <a:pt x="559930" y="64961"/>
                        <a:pt x="562693" y="80296"/>
                        <a:pt x="557549" y="92298"/>
                      </a:cubicBezTo>
                      <a:lnTo>
                        <a:pt x="557549" y="92298"/>
                      </a:lnTo>
                      <a:lnTo>
                        <a:pt x="230651" y="948786"/>
                      </a:lnTo>
                      <a:lnTo>
                        <a:pt x="230651" y="948786"/>
                      </a:lnTo>
                      <a:cubicBezTo>
                        <a:pt x="224269" y="966788"/>
                        <a:pt x="205791" y="979933"/>
                        <a:pt x="176930" y="983457"/>
                      </a:cubicBezTo>
                      <a:cubicBezTo>
                        <a:pt x="121780" y="990124"/>
                        <a:pt x="50152" y="959549"/>
                        <a:pt x="16815" y="915258"/>
                      </a:cubicBezTo>
                      <a:cubicBezTo>
                        <a:pt x="-711" y="891922"/>
                        <a:pt x="-4045" y="869538"/>
                        <a:pt x="4528" y="852488"/>
                      </a:cubicBezTo>
                      <a:lnTo>
                        <a:pt x="4528" y="85248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496" name="Freeform: Shape 1107"/>
                <p:cNvSpPr/>
                <p:nvPr/>
              </p:nvSpPr>
              <p:spPr>
                <a:xfrm>
                  <a:off x="2589480" y="4730400"/>
                  <a:ext cx="201960" cy="139680"/>
                </a:xfrm>
                <a:custGeom>
                  <a:avLst/>
                  <a:gdLst>
                    <a:gd name="textAreaLeft" fmla="*/ 0 w 201960"/>
                    <a:gd name="textAreaRight" fmla="*/ 202320 w 201960"/>
                    <a:gd name="textAreaTop" fmla="*/ 0 h 139680"/>
                    <a:gd name="textAreaBottom" fmla="*/ 140040 h 139680"/>
                  </a:gdLst>
                  <a:ahLst/>
                  <a:rect l="textAreaLeft" t="textAreaTop" r="textAreaRight" b="textAreaBottom"/>
                  <a:pathLst>
                    <a:path w="166977" h="115542">
                      <a:moveTo>
                        <a:pt x="154947" y="49054"/>
                      </a:moveTo>
                      <a:cubicBezTo>
                        <a:pt x="178760" y="80868"/>
                        <a:pt x="166187" y="110491"/>
                        <a:pt x="126372" y="115253"/>
                      </a:cubicBezTo>
                      <a:cubicBezTo>
                        <a:pt x="82687" y="118085"/>
                        <a:pt x="40257" y="99982"/>
                        <a:pt x="12072" y="66485"/>
                      </a:cubicBezTo>
                      <a:cubicBezTo>
                        <a:pt x="-11835" y="34672"/>
                        <a:pt x="833" y="5049"/>
                        <a:pt x="40647" y="286"/>
                      </a:cubicBezTo>
                      <a:cubicBezTo>
                        <a:pt x="84330" y="-2531"/>
                        <a:pt x="126753" y="15570"/>
                        <a:pt x="154947" y="49054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497" name="Freeform: Shape 1108"/>
                <p:cNvSpPr/>
                <p:nvPr/>
              </p:nvSpPr>
              <p:spPr>
                <a:xfrm>
                  <a:off x="2629440" y="4456800"/>
                  <a:ext cx="249840" cy="385560"/>
                </a:xfrm>
                <a:custGeom>
                  <a:avLst/>
                  <a:gdLst>
                    <a:gd name="textAreaLeft" fmla="*/ 0 w 249840"/>
                    <a:gd name="textAreaRight" fmla="*/ 250200 w 249840"/>
                    <a:gd name="textAreaTop" fmla="*/ 0 h 385560"/>
                    <a:gd name="textAreaBottom" fmla="*/ 385920 h 385560"/>
                  </a:gdLst>
                  <a:ahLst/>
                  <a:rect l="textAreaLeft" t="textAreaTop" r="textAreaRight" b="textAreaBottom"/>
                  <a:pathLst>
                    <a:path w="206602" h="318617">
                      <a:moveTo>
                        <a:pt x="130243" y="194"/>
                      </a:moveTo>
                      <a:cubicBezTo>
                        <a:pt x="156722" y="-1620"/>
                        <a:pt x="182468" y="9358"/>
                        <a:pt x="199490" y="29722"/>
                      </a:cubicBezTo>
                      <a:cubicBezTo>
                        <a:pt x="206055" y="36703"/>
                        <a:pt x="208283" y="46713"/>
                        <a:pt x="205300" y="55820"/>
                      </a:cubicBezTo>
                      <a:lnTo>
                        <a:pt x="205300" y="55820"/>
                      </a:lnTo>
                      <a:lnTo>
                        <a:pt x="99287" y="304613"/>
                      </a:lnTo>
                      <a:lnTo>
                        <a:pt x="99287" y="304613"/>
                      </a:lnTo>
                      <a:cubicBezTo>
                        <a:pt x="94717" y="313004"/>
                        <a:pt x="85980" y="318282"/>
                        <a:pt x="76427" y="318425"/>
                      </a:cubicBezTo>
                      <a:cubicBezTo>
                        <a:pt x="49942" y="320231"/>
                        <a:pt x="24184" y="309298"/>
                        <a:pt x="7085" y="288992"/>
                      </a:cubicBezTo>
                      <a:cubicBezTo>
                        <a:pt x="559" y="281952"/>
                        <a:pt x="-1662" y="271938"/>
                        <a:pt x="1274" y="262799"/>
                      </a:cubicBezTo>
                      <a:lnTo>
                        <a:pt x="107383" y="14386"/>
                      </a:lnTo>
                      <a:lnTo>
                        <a:pt x="107383" y="14386"/>
                      </a:lnTo>
                      <a:cubicBezTo>
                        <a:pt x="111821" y="5819"/>
                        <a:pt x="120596" y="371"/>
                        <a:pt x="130243" y="194"/>
                      </a:cubicBezTo>
                      <a:close/>
                    </a:path>
                  </a:pathLst>
                </a:custGeom>
                <a:solidFill>
                  <a:srgbClr val="965ac6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498" name="Freeform: Shape 1109"/>
                <p:cNvSpPr/>
                <p:nvPr/>
              </p:nvSpPr>
              <p:spPr>
                <a:xfrm>
                  <a:off x="2629440" y="4456800"/>
                  <a:ext cx="249840" cy="385560"/>
                </a:xfrm>
                <a:custGeom>
                  <a:avLst/>
                  <a:gdLst>
                    <a:gd name="textAreaLeft" fmla="*/ 0 w 249840"/>
                    <a:gd name="textAreaRight" fmla="*/ 250200 w 249840"/>
                    <a:gd name="textAreaTop" fmla="*/ 0 h 385560"/>
                    <a:gd name="textAreaBottom" fmla="*/ 385920 h 385560"/>
                  </a:gdLst>
                  <a:ahLst/>
                  <a:rect l="textAreaLeft" t="textAreaTop" r="textAreaRight" b="textAreaBottom"/>
                  <a:pathLst>
                    <a:path w="206602" h="318617">
                      <a:moveTo>
                        <a:pt x="130243" y="194"/>
                      </a:moveTo>
                      <a:cubicBezTo>
                        <a:pt x="156722" y="-1620"/>
                        <a:pt x="182468" y="9358"/>
                        <a:pt x="199490" y="29722"/>
                      </a:cubicBezTo>
                      <a:cubicBezTo>
                        <a:pt x="206055" y="36703"/>
                        <a:pt x="208283" y="46713"/>
                        <a:pt x="205300" y="55820"/>
                      </a:cubicBezTo>
                      <a:lnTo>
                        <a:pt x="205300" y="55820"/>
                      </a:lnTo>
                      <a:lnTo>
                        <a:pt x="99287" y="304613"/>
                      </a:lnTo>
                      <a:lnTo>
                        <a:pt x="99287" y="304613"/>
                      </a:lnTo>
                      <a:cubicBezTo>
                        <a:pt x="94717" y="313004"/>
                        <a:pt x="85980" y="318282"/>
                        <a:pt x="76427" y="318425"/>
                      </a:cubicBezTo>
                      <a:cubicBezTo>
                        <a:pt x="49942" y="320231"/>
                        <a:pt x="24184" y="309298"/>
                        <a:pt x="7085" y="288992"/>
                      </a:cubicBezTo>
                      <a:cubicBezTo>
                        <a:pt x="559" y="281952"/>
                        <a:pt x="-1662" y="271938"/>
                        <a:pt x="1274" y="262799"/>
                      </a:cubicBezTo>
                      <a:lnTo>
                        <a:pt x="107383" y="14386"/>
                      </a:lnTo>
                      <a:lnTo>
                        <a:pt x="107383" y="14386"/>
                      </a:lnTo>
                      <a:cubicBezTo>
                        <a:pt x="111821" y="5819"/>
                        <a:pt x="120596" y="371"/>
                        <a:pt x="130243" y="194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499" name="Freeform: Shape 1110"/>
                <p:cNvSpPr/>
                <p:nvPr/>
              </p:nvSpPr>
              <p:spPr>
                <a:xfrm>
                  <a:off x="2700360" y="4480560"/>
                  <a:ext cx="178920" cy="178560"/>
                </a:xfrm>
                <a:custGeom>
                  <a:avLst/>
                  <a:gdLst>
                    <a:gd name="textAreaLeft" fmla="*/ 0 w 178920"/>
                    <a:gd name="textAreaRight" fmla="*/ 179280 w 178920"/>
                    <a:gd name="textAreaTop" fmla="*/ 0 h 178560"/>
                    <a:gd name="textAreaBottom" fmla="*/ 178920 h 178560"/>
                  </a:gdLst>
                  <a:ahLst/>
                  <a:rect l="textAreaLeft" t="textAreaTop" r="textAreaRight" b="textAreaBottom"/>
                  <a:pathLst>
                    <a:path w="148177" h="147637">
                      <a:moveTo>
                        <a:pt x="0" y="109252"/>
                      </a:moveTo>
                      <a:lnTo>
                        <a:pt x="7334" y="113538"/>
                      </a:lnTo>
                      <a:cubicBezTo>
                        <a:pt x="7334" y="113538"/>
                        <a:pt x="7334" y="113538"/>
                        <a:pt x="7334" y="113538"/>
                      </a:cubicBezTo>
                      <a:lnTo>
                        <a:pt x="8477" y="114205"/>
                      </a:lnTo>
                      <a:lnTo>
                        <a:pt x="8477" y="114205"/>
                      </a:lnTo>
                      <a:lnTo>
                        <a:pt x="9906" y="114967"/>
                      </a:lnTo>
                      <a:lnTo>
                        <a:pt x="11430" y="115824"/>
                      </a:lnTo>
                      <a:cubicBezTo>
                        <a:pt x="16125" y="118576"/>
                        <a:pt x="20957" y="121088"/>
                        <a:pt x="25908" y="123349"/>
                      </a:cubicBezTo>
                      <a:cubicBezTo>
                        <a:pt x="31909" y="126397"/>
                        <a:pt x="38100" y="129064"/>
                        <a:pt x="44196" y="131445"/>
                      </a:cubicBezTo>
                      <a:cubicBezTo>
                        <a:pt x="49676" y="133790"/>
                        <a:pt x="55271" y="135856"/>
                        <a:pt x="60960" y="137636"/>
                      </a:cubicBezTo>
                      <a:cubicBezTo>
                        <a:pt x="67303" y="139500"/>
                        <a:pt x="73654" y="141341"/>
                        <a:pt x="80010" y="143160"/>
                      </a:cubicBezTo>
                      <a:cubicBezTo>
                        <a:pt x="83344" y="144113"/>
                        <a:pt x="86487" y="144971"/>
                        <a:pt x="89535" y="145637"/>
                      </a:cubicBezTo>
                      <a:cubicBezTo>
                        <a:pt x="91949" y="146282"/>
                        <a:pt x="94398" y="146791"/>
                        <a:pt x="96869" y="147161"/>
                      </a:cubicBezTo>
                      <a:lnTo>
                        <a:pt x="99250" y="147638"/>
                      </a:lnTo>
                      <a:lnTo>
                        <a:pt x="146875" y="36290"/>
                      </a:lnTo>
                      <a:lnTo>
                        <a:pt x="146875" y="36290"/>
                      </a:lnTo>
                      <a:cubicBezTo>
                        <a:pt x="149859" y="27183"/>
                        <a:pt x="147631" y="17173"/>
                        <a:pt x="141065" y="10192"/>
                      </a:cubicBezTo>
                      <a:cubicBezTo>
                        <a:pt x="138153" y="6405"/>
                        <a:pt x="134795" y="2983"/>
                        <a:pt x="131064" y="0"/>
                      </a:cubicBezTo>
                      <a:cubicBezTo>
                        <a:pt x="101483" y="9131"/>
                        <a:pt x="70843" y="14382"/>
                        <a:pt x="39910" y="1562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500" name="Freeform: Shape 1111"/>
                <p:cNvSpPr/>
                <p:nvPr/>
              </p:nvSpPr>
              <p:spPr>
                <a:xfrm>
                  <a:off x="2278440" y="4842000"/>
                  <a:ext cx="509760" cy="1079640"/>
                </a:xfrm>
                <a:custGeom>
                  <a:avLst/>
                  <a:gdLst>
                    <a:gd name="textAreaLeft" fmla="*/ 0 w 509760"/>
                    <a:gd name="textAreaRight" fmla="*/ 510120 w 509760"/>
                    <a:gd name="textAreaTop" fmla="*/ 0 h 1079640"/>
                    <a:gd name="textAreaBottom" fmla="*/ 1080000 h 1079640"/>
                  </a:gdLst>
                  <a:ahLst/>
                  <a:rect l="textAreaLeft" t="textAreaTop" r="textAreaRight" b="textAreaBottom"/>
                  <a:pathLst>
                    <a:path w="421290" h="891895">
                      <a:moveTo>
                        <a:pt x="344900" y="20193"/>
                      </a:moveTo>
                      <a:lnTo>
                        <a:pt x="0" y="889825"/>
                      </a:lnTo>
                      <a:cubicBezTo>
                        <a:pt x="13439" y="892079"/>
                        <a:pt x="27121" y="892495"/>
                        <a:pt x="40672" y="891064"/>
                      </a:cubicBezTo>
                      <a:cubicBezTo>
                        <a:pt x="69247" y="887539"/>
                        <a:pt x="88297" y="874490"/>
                        <a:pt x="94393" y="856297"/>
                      </a:cubicBezTo>
                      <a:lnTo>
                        <a:pt x="94393" y="856297"/>
                      </a:lnTo>
                      <a:lnTo>
                        <a:pt x="421291" y="0"/>
                      </a:lnTo>
                      <a:cubicBezTo>
                        <a:pt x="416147" y="12002"/>
                        <a:pt x="403098" y="20479"/>
                        <a:pt x="383191" y="22860"/>
                      </a:cubicBezTo>
                      <a:cubicBezTo>
                        <a:pt x="370369" y="24171"/>
                        <a:pt x="357417" y="23269"/>
                        <a:pt x="344900" y="20193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501" name="Freeform: Shape 1112"/>
                <p:cNvSpPr/>
                <p:nvPr/>
              </p:nvSpPr>
              <p:spPr>
                <a:xfrm>
                  <a:off x="2409480" y="2647440"/>
                  <a:ext cx="1591920" cy="1972080"/>
                </a:xfrm>
                <a:custGeom>
                  <a:avLst/>
                  <a:gdLst>
                    <a:gd name="textAreaLeft" fmla="*/ 0 w 1591920"/>
                    <a:gd name="textAreaRight" fmla="*/ 1592280 w 1591920"/>
                    <a:gd name="textAreaTop" fmla="*/ 0 h 1972080"/>
                    <a:gd name="textAreaBottom" fmla="*/ 1972440 h 1972080"/>
                  </a:gdLst>
                  <a:ahLst/>
                  <a:rect l="textAreaLeft" t="textAreaTop" r="textAreaRight" b="textAreaBottom"/>
                  <a:pathLst>
                    <a:path w="1314854" h="1628630">
                      <a:moveTo>
                        <a:pt x="1314450" y="464654"/>
                      </a:moveTo>
                      <a:cubicBezTo>
                        <a:pt x="1314450" y="457511"/>
                        <a:pt x="1313974" y="450462"/>
                        <a:pt x="1313402" y="443414"/>
                      </a:cubicBezTo>
                      <a:cubicBezTo>
                        <a:pt x="1312831" y="436365"/>
                        <a:pt x="1312545" y="429507"/>
                        <a:pt x="1311783" y="422649"/>
                      </a:cubicBezTo>
                      <a:cubicBezTo>
                        <a:pt x="1311783" y="417982"/>
                        <a:pt x="1310926" y="413124"/>
                        <a:pt x="1310354" y="408838"/>
                      </a:cubicBezTo>
                      <a:cubicBezTo>
                        <a:pt x="1309211" y="396932"/>
                        <a:pt x="1307497" y="385121"/>
                        <a:pt x="1305497" y="373881"/>
                      </a:cubicBezTo>
                      <a:cubicBezTo>
                        <a:pt x="1304639" y="368738"/>
                        <a:pt x="1303687" y="363499"/>
                        <a:pt x="1302639" y="358356"/>
                      </a:cubicBezTo>
                      <a:cubicBezTo>
                        <a:pt x="1301591" y="353212"/>
                        <a:pt x="1300639" y="348831"/>
                        <a:pt x="1299686" y="343878"/>
                      </a:cubicBezTo>
                      <a:cubicBezTo>
                        <a:pt x="1296638" y="330828"/>
                        <a:pt x="1293495" y="318160"/>
                        <a:pt x="1290161" y="305778"/>
                      </a:cubicBezTo>
                      <a:cubicBezTo>
                        <a:pt x="1288256" y="299967"/>
                        <a:pt x="1286447" y="294252"/>
                        <a:pt x="1284541" y="288537"/>
                      </a:cubicBezTo>
                      <a:cubicBezTo>
                        <a:pt x="1284126" y="287695"/>
                        <a:pt x="1283837" y="286797"/>
                        <a:pt x="1283684" y="285870"/>
                      </a:cubicBezTo>
                      <a:cubicBezTo>
                        <a:pt x="1281589" y="280250"/>
                        <a:pt x="1279589" y="274821"/>
                        <a:pt x="1277493" y="269487"/>
                      </a:cubicBezTo>
                      <a:cubicBezTo>
                        <a:pt x="1275398" y="264153"/>
                        <a:pt x="1272540" y="257105"/>
                        <a:pt x="1269778" y="251295"/>
                      </a:cubicBezTo>
                      <a:cubicBezTo>
                        <a:pt x="1267015" y="245484"/>
                        <a:pt x="1265873" y="242722"/>
                        <a:pt x="1263587" y="238531"/>
                      </a:cubicBezTo>
                      <a:cubicBezTo>
                        <a:pt x="1262311" y="235243"/>
                        <a:pt x="1260782" y="232058"/>
                        <a:pt x="1259014" y="229006"/>
                      </a:cubicBezTo>
                      <a:cubicBezTo>
                        <a:pt x="1257205" y="225291"/>
                        <a:pt x="1255300" y="221481"/>
                        <a:pt x="1253204" y="217957"/>
                      </a:cubicBezTo>
                      <a:cubicBezTo>
                        <a:pt x="1252775" y="217116"/>
                        <a:pt x="1252264" y="216318"/>
                        <a:pt x="1251680" y="215576"/>
                      </a:cubicBezTo>
                      <a:cubicBezTo>
                        <a:pt x="1249966" y="212433"/>
                        <a:pt x="1248061" y="209194"/>
                        <a:pt x="1246156" y="206051"/>
                      </a:cubicBezTo>
                      <a:cubicBezTo>
                        <a:pt x="1244251" y="202908"/>
                        <a:pt x="1243489" y="202050"/>
                        <a:pt x="1242251" y="200050"/>
                      </a:cubicBezTo>
                      <a:cubicBezTo>
                        <a:pt x="1233260" y="185823"/>
                        <a:pt x="1223131" y="172348"/>
                        <a:pt x="1211961" y="159759"/>
                      </a:cubicBezTo>
                      <a:cubicBezTo>
                        <a:pt x="1210056" y="157569"/>
                        <a:pt x="1208056" y="155473"/>
                        <a:pt x="1206341" y="153378"/>
                      </a:cubicBezTo>
                      <a:cubicBezTo>
                        <a:pt x="1204627" y="151282"/>
                        <a:pt x="1203198" y="150044"/>
                        <a:pt x="1201579" y="148425"/>
                      </a:cubicBezTo>
                      <a:cubicBezTo>
                        <a:pt x="1199960" y="146805"/>
                        <a:pt x="1197483" y="144424"/>
                        <a:pt x="1195388" y="142233"/>
                      </a:cubicBezTo>
                      <a:cubicBezTo>
                        <a:pt x="1189643" y="136392"/>
                        <a:pt x="1183535" y="130920"/>
                        <a:pt x="1177099" y="125850"/>
                      </a:cubicBezTo>
                      <a:cubicBezTo>
                        <a:pt x="1174052" y="123279"/>
                        <a:pt x="1170908" y="120802"/>
                        <a:pt x="1167574" y="118516"/>
                      </a:cubicBezTo>
                      <a:cubicBezTo>
                        <a:pt x="1164241" y="116230"/>
                        <a:pt x="1161193" y="113754"/>
                        <a:pt x="1158049" y="111468"/>
                      </a:cubicBezTo>
                      <a:cubicBezTo>
                        <a:pt x="1152996" y="107764"/>
                        <a:pt x="1147749" y="104330"/>
                        <a:pt x="1142333" y="101181"/>
                      </a:cubicBezTo>
                      <a:lnTo>
                        <a:pt x="1138142" y="98609"/>
                      </a:lnTo>
                      <a:lnTo>
                        <a:pt x="1137285" y="97847"/>
                      </a:lnTo>
                      <a:lnTo>
                        <a:pt x="1137285" y="97847"/>
                      </a:lnTo>
                      <a:lnTo>
                        <a:pt x="1038225" y="40506"/>
                      </a:lnTo>
                      <a:lnTo>
                        <a:pt x="1038225" y="40506"/>
                      </a:lnTo>
                      <a:lnTo>
                        <a:pt x="1036796" y="39649"/>
                      </a:lnTo>
                      <a:cubicBezTo>
                        <a:pt x="988886" y="12994"/>
                        <a:pt x="934837" y="-666"/>
                        <a:pt x="880015" y="25"/>
                      </a:cubicBezTo>
                      <a:cubicBezTo>
                        <a:pt x="798195" y="25"/>
                        <a:pt x="705898" y="26790"/>
                        <a:pt x="608171" y="83178"/>
                      </a:cubicBezTo>
                      <a:cubicBezTo>
                        <a:pt x="272034" y="277203"/>
                        <a:pt x="0" y="748785"/>
                        <a:pt x="0" y="1137120"/>
                      </a:cubicBezTo>
                      <a:cubicBezTo>
                        <a:pt x="0" y="1330572"/>
                        <a:pt x="67628" y="1466685"/>
                        <a:pt x="177070" y="1530407"/>
                      </a:cubicBezTo>
                      <a:lnTo>
                        <a:pt x="178022" y="1530978"/>
                      </a:lnTo>
                      <a:lnTo>
                        <a:pt x="178022" y="1530978"/>
                      </a:lnTo>
                      <a:lnTo>
                        <a:pt x="276225" y="1588509"/>
                      </a:lnTo>
                      <a:lnTo>
                        <a:pt x="276225" y="1588509"/>
                      </a:lnTo>
                      <a:lnTo>
                        <a:pt x="277368" y="1589271"/>
                      </a:lnTo>
                      <a:lnTo>
                        <a:pt x="277368" y="1589271"/>
                      </a:lnTo>
                      <a:lnTo>
                        <a:pt x="278797" y="1590033"/>
                      </a:lnTo>
                      <a:lnTo>
                        <a:pt x="280321" y="1590891"/>
                      </a:lnTo>
                      <a:cubicBezTo>
                        <a:pt x="285016" y="1593643"/>
                        <a:pt x="289848" y="1596155"/>
                        <a:pt x="294799" y="1598416"/>
                      </a:cubicBezTo>
                      <a:cubicBezTo>
                        <a:pt x="300752" y="1601426"/>
                        <a:pt x="306856" y="1604129"/>
                        <a:pt x="313087" y="1606512"/>
                      </a:cubicBezTo>
                      <a:cubicBezTo>
                        <a:pt x="318561" y="1608872"/>
                        <a:pt x="324157" y="1610939"/>
                        <a:pt x="329851" y="1612703"/>
                      </a:cubicBezTo>
                      <a:cubicBezTo>
                        <a:pt x="332804" y="1613751"/>
                        <a:pt x="335756" y="1614608"/>
                        <a:pt x="338804" y="1615370"/>
                      </a:cubicBezTo>
                      <a:cubicBezTo>
                        <a:pt x="341905" y="1616530"/>
                        <a:pt x="345089" y="1617453"/>
                        <a:pt x="348329" y="1618132"/>
                      </a:cubicBezTo>
                      <a:cubicBezTo>
                        <a:pt x="351459" y="1619123"/>
                        <a:pt x="354638" y="1619950"/>
                        <a:pt x="357854" y="1620609"/>
                      </a:cubicBezTo>
                      <a:cubicBezTo>
                        <a:pt x="360223" y="1621329"/>
                        <a:pt x="362643" y="1621870"/>
                        <a:pt x="365093" y="1622228"/>
                      </a:cubicBezTo>
                      <a:cubicBezTo>
                        <a:pt x="369380" y="1623085"/>
                        <a:pt x="373856" y="1624038"/>
                        <a:pt x="378333" y="1624514"/>
                      </a:cubicBezTo>
                      <a:cubicBezTo>
                        <a:pt x="379340" y="1624705"/>
                        <a:pt x="380374" y="1624705"/>
                        <a:pt x="381381" y="1624514"/>
                      </a:cubicBezTo>
                      <a:cubicBezTo>
                        <a:pt x="386620" y="1625371"/>
                        <a:pt x="391954" y="1626133"/>
                        <a:pt x="397097" y="1626705"/>
                      </a:cubicBezTo>
                      <a:cubicBezTo>
                        <a:pt x="487775" y="1636230"/>
                        <a:pt x="593122" y="1610607"/>
                        <a:pt x="705803" y="1545647"/>
                      </a:cubicBezTo>
                      <a:cubicBezTo>
                        <a:pt x="1041845" y="1351622"/>
                        <a:pt x="1314260" y="879754"/>
                        <a:pt x="1314260" y="491991"/>
                      </a:cubicBezTo>
                      <a:cubicBezTo>
                        <a:pt x="1315117" y="483038"/>
                        <a:pt x="1314926" y="473894"/>
                        <a:pt x="1314450" y="464654"/>
                      </a:cubicBezTo>
                      <a:close/>
                      <a:moveTo>
                        <a:pt x="206216" y="1380007"/>
                      </a:moveTo>
                      <a:cubicBezTo>
                        <a:pt x="192182" y="1328129"/>
                        <a:pt x="185261" y="1274585"/>
                        <a:pt x="185642" y="1220844"/>
                      </a:cubicBezTo>
                      <a:cubicBezTo>
                        <a:pt x="185642" y="853179"/>
                        <a:pt x="454628" y="387312"/>
                        <a:pt x="772954" y="203479"/>
                      </a:cubicBezTo>
                      <a:cubicBezTo>
                        <a:pt x="819435" y="175973"/>
                        <a:pt x="869595" y="155223"/>
                        <a:pt x="921925" y="141852"/>
                      </a:cubicBezTo>
                      <a:cubicBezTo>
                        <a:pt x="946863" y="135696"/>
                        <a:pt x="972439" y="132499"/>
                        <a:pt x="998125" y="132327"/>
                      </a:cubicBezTo>
                      <a:cubicBezTo>
                        <a:pt x="1011140" y="132288"/>
                        <a:pt x="1024137" y="133307"/>
                        <a:pt x="1036987" y="135375"/>
                      </a:cubicBezTo>
                      <a:lnTo>
                        <a:pt x="1038035" y="135375"/>
                      </a:lnTo>
                      <a:cubicBezTo>
                        <a:pt x="1103186" y="212433"/>
                        <a:pt x="1112806" y="335972"/>
                        <a:pt x="1112806" y="402075"/>
                      </a:cubicBezTo>
                      <a:cubicBezTo>
                        <a:pt x="1112806" y="769645"/>
                        <a:pt x="844105" y="1235513"/>
                        <a:pt x="525589" y="1419250"/>
                      </a:cubicBezTo>
                      <a:cubicBezTo>
                        <a:pt x="444627" y="1466018"/>
                        <a:pt x="366713" y="1490688"/>
                        <a:pt x="299942" y="1490688"/>
                      </a:cubicBezTo>
                      <a:cubicBezTo>
                        <a:pt x="286086" y="1490772"/>
                        <a:pt x="272280" y="1489010"/>
                        <a:pt x="258890" y="1485449"/>
                      </a:cubicBezTo>
                      <a:lnTo>
                        <a:pt x="258889" y="1485449"/>
                      </a:lnTo>
                      <a:cubicBezTo>
                        <a:pt x="234293" y="1454282"/>
                        <a:pt x="216364" y="1418392"/>
                        <a:pt x="206216" y="1380007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502" name="Freeform: Shape 1113"/>
                <p:cNvSpPr/>
                <p:nvPr/>
              </p:nvSpPr>
              <p:spPr>
                <a:xfrm>
                  <a:off x="2723400" y="2811600"/>
                  <a:ext cx="1172160" cy="1718280"/>
                </a:xfrm>
                <a:custGeom>
                  <a:avLst/>
                  <a:gdLst>
                    <a:gd name="textAreaLeft" fmla="*/ 0 w 1172160"/>
                    <a:gd name="textAreaRight" fmla="*/ 1172520 w 1172160"/>
                    <a:gd name="textAreaTop" fmla="*/ 0 h 1718280"/>
                    <a:gd name="textAreaBottom" fmla="*/ 1718640 h 1718280"/>
                  </a:gdLst>
                  <a:ahLst/>
                  <a:rect l="textAreaLeft" t="textAreaTop" r="textAreaRight" b="textAreaBottom"/>
                  <a:pathLst>
                    <a:path w="968216" h="1419129">
                      <a:moveTo>
                        <a:pt x="968216" y="330613"/>
                      </a:moveTo>
                      <a:cubicBezTo>
                        <a:pt x="968216" y="525971"/>
                        <a:pt x="892016" y="748855"/>
                        <a:pt x="773430" y="942689"/>
                      </a:cubicBezTo>
                      <a:cubicBezTo>
                        <a:pt x="767810" y="952214"/>
                        <a:pt x="762095" y="960882"/>
                        <a:pt x="756190" y="969931"/>
                      </a:cubicBezTo>
                      <a:cubicBezTo>
                        <a:pt x="750284" y="978980"/>
                        <a:pt x="746188" y="985552"/>
                        <a:pt x="740950" y="993267"/>
                      </a:cubicBezTo>
                      <a:cubicBezTo>
                        <a:pt x="729805" y="1009841"/>
                        <a:pt x="718471" y="1026224"/>
                        <a:pt x="706660" y="1042226"/>
                      </a:cubicBezTo>
                      <a:cubicBezTo>
                        <a:pt x="701040" y="1049846"/>
                        <a:pt x="695420" y="1057370"/>
                        <a:pt x="689610" y="1064800"/>
                      </a:cubicBezTo>
                      <a:cubicBezTo>
                        <a:pt x="683800" y="1072229"/>
                        <a:pt x="677037" y="1081183"/>
                        <a:pt x="670560" y="1089279"/>
                      </a:cubicBezTo>
                      <a:cubicBezTo>
                        <a:pt x="658304" y="1104710"/>
                        <a:pt x="645604" y="1119727"/>
                        <a:pt x="632460" y="1134332"/>
                      </a:cubicBezTo>
                      <a:cubicBezTo>
                        <a:pt x="623983" y="1143857"/>
                        <a:pt x="615315" y="1153382"/>
                        <a:pt x="606647" y="1162907"/>
                      </a:cubicBezTo>
                      <a:cubicBezTo>
                        <a:pt x="540837" y="1235358"/>
                        <a:pt x="464631" y="1297632"/>
                        <a:pt x="380524" y="1347692"/>
                      </a:cubicBezTo>
                      <a:cubicBezTo>
                        <a:pt x="365284" y="1356455"/>
                        <a:pt x="350234" y="1364552"/>
                        <a:pt x="335280" y="1371695"/>
                      </a:cubicBezTo>
                      <a:cubicBezTo>
                        <a:pt x="286890" y="1396308"/>
                        <a:pt x="234456" y="1411990"/>
                        <a:pt x="180499" y="1417987"/>
                      </a:cubicBezTo>
                      <a:cubicBezTo>
                        <a:pt x="171736" y="1418844"/>
                        <a:pt x="163163" y="1419130"/>
                        <a:pt x="154876" y="1419130"/>
                      </a:cubicBezTo>
                      <a:cubicBezTo>
                        <a:pt x="150495" y="1419130"/>
                        <a:pt x="146209" y="1419130"/>
                        <a:pt x="142018" y="1419130"/>
                      </a:cubicBezTo>
                      <a:lnTo>
                        <a:pt x="142018" y="1419130"/>
                      </a:lnTo>
                      <a:cubicBezTo>
                        <a:pt x="133908" y="1418774"/>
                        <a:pt x="125828" y="1417915"/>
                        <a:pt x="117824" y="1416558"/>
                      </a:cubicBezTo>
                      <a:cubicBezTo>
                        <a:pt x="113919" y="1415986"/>
                        <a:pt x="110109" y="1415415"/>
                        <a:pt x="106394" y="1414558"/>
                      </a:cubicBezTo>
                      <a:cubicBezTo>
                        <a:pt x="102679" y="1413701"/>
                        <a:pt x="98965" y="1412939"/>
                        <a:pt x="95250" y="1411795"/>
                      </a:cubicBezTo>
                      <a:cubicBezTo>
                        <a:pt x="57616" y="1402165"/>
                        <a:pt x="24165" y="1380489"/>
                        <a:pt x="0" y="1350073"/>
                      </a:cubicBezTo>
                      <a:cubicBezTo>
                        <a:pt x="13361" y="1353623"/>
                        <a:pt x="27133" y="1355385"/>
                        <a:pt x="40958" y="1355312"/>
                      </a:cubicBezTo>
                      <a:cubicBezTo>
                        <a:pt x="107632" y="1355312"/>
                        <a:pt x="185738" y="1330643"/>
                        <a:pt x="266700" y="1283875"/>
                      </a:cubicBezTo>
                      <a:cubicBezTo>
                        <a:pt x="585216" y="1100233"/>
                        <a:pt x="853821" y="634270"/>
                        <a:pt x="853821" y="266700"/>
                      </a:cubicBezTo>
                      <a:cubicBezTo>
                        <a:pt x="853821" y="200596"/>
                        <a:pt x="844296" y="77153"/>
                        <a:pt x="779145" y="0"/>
                      </a:cubicBezTo>
                      <a:lnTo>
                        <a:pt x="778097" y="0"/>
                      </a:lnTo>
                      <a:cubicBezTo>
                        <a:pt x="861060" y="13240"/>
                        <a:pt x="908304" y="69723"/>
                        <a:pt x="934879" y="134969"/>
                      </a:cubicBezTo>
                      <a:cubicBezTo>
                        <a:pt x="942423" y="153516"/>
                        <a:pt x="948506" y="172624"/>
                        <a:pt x="953072" y="192119"/>
                      </a:cubicBezTo>
                      <a:cubicBezTo>
                        <a:pt x="953071" y="193167"/>
                        <a:pt x="953071" y="194215"/>
                        <a:pt x="953738" y="195358"/>
                      </a:cubicBezTo>
                      <a:cubicBezTo>
                        <a:pt x="954595" y="198787"/>
                        <a:pt x="955453" y="202406"/>
                        <a:pt x="956119" y="205930"/>
                      </a:cubicBezTo>
                      <a:cubicBezTo>
                        <a:pt x="956786" y="209455"/>
                        <a:pt x="957453" y="212788"/>
                        <a:pt x="958120" y="216217"/>
                      </a:cubicBezTo>
                      <a:cubicBezTo>
                        <a:pt x="958341" y="217094"/>
                        <a:pt x="958501" y="217985"/>
                        <a:pt x="958596" y="218884"/>
                      </a:cubicBezTo>
                      <a:cubicBezTo>
                        <a:pt x="959358" y="222568"/>
                        <a:pt x="960025" y="226187"/>
                        <a:pt x="960596" y="229743"/>
                      </a:cubicBezTo>
                      <a:cubicBezTo>
                        <a:pt x="962596" y="243459"/>
                        <a:pt x="964311" y="256699"/>
                        <a:pt x="965454" y="269462"/>
                      </a:cubicBezTo>
                      <a:cubicBezTo>
                        <a:pt x="965454" y="273177"/>
                        <a:pt x="966121" y="276606"/>
                        <a:pt x="966311" y="280130"/>
                      </a:cubicBezTo>
                      <a:cubicBezTo>
                        <a:pt x="966502" y="283655"/>
                        <a:pt x="966787" y="285464"/>
                        <a:pt x="966883" y="288036"/>
                      </a:cubicBezTo>
                      <a:cubicBezTo>
                        <a:pt x="966883" y="289179"/>
                        <a:pt x="966883" y="290322"/>
                        <a:pt x="966883" y="291370"/>
                      </a:cubicBezTo>
                      <a:cubicBezTo>
                        <a:pt x="966883" y="294227"/>
                        <a:pt x="966883" y="296989"/>
                        <a:pt x="967359" y="299752"/>
                      </a:cubicBezTo>
                      <a:cubicBezTo>
                        <a:pt x="967406" y="300545"/>
                        <a:pt x="967406" y="301340"/>
                        <a:pt x="967359" y="302133"/>
                      </a:cubicBezTo>
                      <a:cubicBezTo>
                        <a:pt x="967359" y="305657"/>
                        <a:pt x="967359" y="309182"/>
                        <a:pt x="967359" y="312515"/>
                      </a:cubicBezTo>
                      <a:cubicBezTo>
                        <a:pt x="968121" y="318421"/>
                        <a:pt x="968216" y="325184"/>
                        <a:pt x="968216" y="330613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503" name="Freeform: Shape 1114"/>
                <p:cNvSpPr/>
                <p:nvPr/>
              </p:nvSpPr>
              <p:spPr>
                <a:xfrm>
                  <a:off x="2409480" y="3374640"/>
                  <a:ext cx="324360" cy="1190160"/>
                </a:xfrm>
                <a:custGeom>
                  <a:avLst/>
                  <a:gdLst>
                    <a:gd name="textAreaLeft" fmla="*/ 0 w 324360"/>
                    <a:gd name="textAreaRight" fmla="*/ 324720 w 324360"/>
                    <a:gd name="textAreaTop" fmla="*/ 0 h 1190160"/>
                    <a:gd name="textAreaBottom" fmla="*/ 1190520 h 1190160"/>
                  </a:gdLst>
                  <a:ahLst/>
                  <a:rect l="textAreaLeft" t="textAreaTop" r="textAreaRight" b="textAreaBottom"/>
                  <a:pathLst>
                    <a:path w="268033" h="983170">
                      <a:moveTo>
                        <a:pt x="268034" y="983171"/>
                      </a:moveTo>
                      <a:lnTo>
                        <a:pt x="176689" y="929449"/>
                      </a:lnTo>
                      <a:cubicBezTo>
                        <a:pt x="67246" y="865537"/>
                        <a:pt x="0" y="729520"/>
                        <a:pt x="0" y="536638"/>
                      </a:cubicBezTo>
                      <a:cubicBezTo>
                        <a:pt x="0" y="363664"/>
                        <a:pt x="54292" y="174117"/>
                        <a:pt x="143923" y="0"/>
                      </a:cubicBezTo>
                      <a:lnTo>
                        <a:pt x="247650" y="59531"/>
                      </a:lnTo>
                      <a:cubicBezTo>
                        <a:pt x="157829" y="233648"/>
                        <a:pt x="98393" y="421481"/>
                        <a:pt x="98393" y="594265"/>
                      </a:cubicBezTo>
                      <a:cubicBezTo>
                        <a:pt x="98298" y="783431"/>
                        <a:pt x="162687" y="917638"/>
                        <a:pt x="268034" y="98317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3504" name="Freeform: Shape 1115"/>
                <p:cNvSpPr/>
                <p:nvPr/>
              </p:nvSpPr>
              <p:spPr>
                <a:xfrm>
                  <a:off x="2583360" y="2647440"/>
                  <a:ext cx="1208520" cy="805320"/>
                </a:xfrm>
                <a:custGeom>
                  <a:avLst/>
                  <a:gdLst>
                    <a:gd name="textAreaLeft" fmla="*/ 0 w 1208520"/>
                    <a:gd name="textAreaRight" fmla="*/ 1208880 w 1208520"/>
                    <a:gd name="textAreaTop" fmla="*/ 0 h 805320"/>
                    <a:gd name="textAreaBottom" fmla="*/ 805680 h 805320"/>
                  </a:gdLst>
                  <a:ahLst/>
                  <a:rect l="textAreaLeft" t="textAreaTop" r="textAreaRight" b="textAreaBottom"/>
                  <a:pathLst>
                    <a:path w="998219" h="665158">
                      <a:moveTo>
                        <a:pt x="994029" y="98897"/>
                      </a:moveTo>
                      <a:lnTo>
                        <a:pt x="993172" y="98135"/>
                      </a:lnTo>
                      <a:lnTo>
                        <a:pt x="993172" y="98135"/>
                      </a:lnTo>
                      <a:lnTo>
                        <a:pt x="894397" y="40604"/>
                      </a:lnTo>
                      <a:lnTo>
                        <a:pt x="894397" y="40604"/>
                      </a:lnTo>
                      <a:lnTo>
                        <a:pt x="893064" y="39747"/>
                      </a:lnTo>
                      <a:cubicBezTo>
                        <a:pt x="845154" y="12993"/>
                        <a:pt x="791056" y="-704"/>
                        <a:pt x="736187" y="28"/>
                      </a:cubicBezTo>
                      <a:cubicBezTo>
                        <a:pt x="654463" y="28"/>
                        <a:pt x="562070" y="26793"/>
                        <a:pt x="464248" y="83181"/>
                      </a:cubicBezTo>
                      <a:cubicBezTo>
                        <a:pt x="278130" y="190718"/>
                        <a:pt x="111823" y="383600"/>
                        <a:pt x="0" y="600198"/>
                      </a:cubicBezTo>
                      <a:lnTo>
                        <a:pt x="103251" y="660872"/>
                      </a:lnTo>
                      <a:lnTo>
                        <a:pt x="100965" y="665159"/>
                      </a:lnTo>
                      <a:cubicBezTo>
                        <a:pt x="212884" y="450941"/>
                        <a:pt x="378714" y="257012"/>
                        <a:pt x="562832" y="141284"/>
                      </a:cubicBezTo>
                      <a:cubicBezTo>
                        <a:pt x="729520" y="36509"/>
                        <a:pt x="887730" y="34794"/>
                        <a:pt x="998220" y="10204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3505" name="Freeform: Shape 1116"/>
              <p:cNvSpPr/>
              <p:nvPr/>
            </p:nvSpPr>
            <p:spPr>
              <a:xfrm>
                <a:off x="2633760" y="2807640"/>
                <a:ext cx="1197720" cy="1684800"/>
              </a:xfrm>
              <a:custGeom>
                <a:avLst/>
                <a:gdLst>
                  <a:gd name="textAreaLeft" fmla="*/ 0 w 1197720"/>
                  <a:gd name="textAreaRight" fmla="*/ 1198080 w 1197720"/>
                  <a:gd name="textAreaTop" fmla="*/ 0 h 1684800"/>
                  <a:gd name="textAreaBottom" fmla="*/ 1685160 h 1684800"/>
                </a:gdLst>
                <a:ahLst/>
                <a:rect l="textAreaLeft" t="textAreaTop" r="textAreaRight" b="textAreaBottom"/>
                <a:pathLst>
                  <a:path w="989378" h="1391444">
                    <a:moveTo>
                      <a:pt x="989377" y="302909"/>
                    </a:moveTo>
                    <a:cubicBezTo>
                      <a:pt x="989377" y="670479"/>
                      <a:pt x="720391" y="1136442"/>
                      <a:pt x="402065" y="1320179"/>
                    </a:cubicBezTo>
                    <a:cubicBezTo>
                      <a:pt x="355517" y="1347777"/>
                      <a:pt x="305254" y="1368562"/>
                      <a:pt x="252808" y="1381901"/>
                    </a:cubicBezTo>
                    <a:cubicBezTo>
                      <a:pt x="227716" y="1388097"/>
                      <a:pt x="201978" y="1391294"/>
                      <a:pt x="176132" y="1391426"/>
                    </a:cubicBezTo>
                    <a:cubicBezTo>
                      <a:pt x="149573" y="1391773"/>
                      <a:pt x="123172" y="1387287"/>
                      <a:pt x="98218" y="1378186"/>
                    </a:cubicBezTo>
                    <a:cubicBezTo>
                      <a:pt x="58689" y="1345039"/>
                      <a:pt x="34876" y="1297033"/>
                      <a:pt x="20589" y="1247694"/>
                    </a:cubicBezTo>
                    <a:cubicBezTo>
                      <a:pt x="6555" y="1195816"/>
                      <a:pt x="-366" y="1142272"/>
                      <a:pt x="15" y="1088531"/>
                    </a:cubicBezTo>
                    <a:cubicBezTo>
                      <a:pt x="15" y="720866"/>
                      <a:pt x="269001" y="254998"/>
                      <a:pt x="587326" y="71166"/>
                    </a:cubicBezTo>
                    <a:cubicBezTo>
                      <a:pt x="633808" y="43660"/>
                      <a:pt x="683968" y="22910"/>
                      <a:pt x="736298" y="9539"/>
                    </a:cubicBezTo>
                    <a:cubicBezTo>
                      <a:pt x="761236" y="3383"/>
                      <a:pt x="786812" y="186"/>
                      <a:pt x="812498" y="14"/>
                    </a:cubicBezTo>
                    <a:cubicBezTo>
                      <a:pt x="839061" y="-285"/>
                      <a:pt x="865460" y="4233"/>
                      <a:pt x="890412" y="13349"/>
                    </a:cubicBezTo>
                    <a:cubicBezTo>
                      <a:pt x="929941" y="46401"/>
                      <a:pt x="953753" y="94502"/>
                      <a:pt x="968041" y="143842"/>
                    </a:cubicBezTo>
                    <a:cubicBezTo>
                      <a:pt x="982329" y="195652"/>
                      <a:pt x="989507" y="249165"/>
                      <a:pt x="989377" y="30290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506" name="Graphic 783"/>
            <p:cNvGrpSpPr/>
            <p:nvPr/>
          </p:nvGrpSpPr>
          <p:grpSpPr>
            <a:xfrm>
              <a:off x="1823400" y="4412880"/>
              <a:ext cx="867240" cy="2083680"/>
              <a:chOff x="1823400" y="4412880"/>
              <a:chExt cx="867240" cy="2083680"/>
            </a:xfrm>
          </p:grpSpPr>
          <p:sp>
            <p:nvSpPr>
              <p:cNvPr id="3507" name="Freeform: Shape 1118"/>
              <p:cNvSpPr/>
              <p:nvPr/>
            </p:nvSpPr>
            <p:spPr>
              <a:xfrm>
                <a:off x="2318760" y="5109840"/>
                <a:ext cx="92880" cy="93960"/>
              </a:xfrm>
              <a:custGeom>
                <a:avLst/>
                <a:gdLst>
                  <a:gd name="textAreaLeft" fmla="*/ 0 w 92880"/>
                  <a:gd name="textAreaRight" fmla="*/ 93240 w 9288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77057" h="77914">
                    <a:moveTo>
                      <a:pt x="0" y="70295"/>
                    </a:moveTo>
                    <a:cubicBezTo>
                      <a:pt x="18002" y="74295"/>
                      <a:pt x="52388" y="77914"/>
                      <a:pt x="52388" y="77914"/>
                    </a:cubicBezTo>
                    <a:lnTo>
                      <a:pt x="77057" y="25622"/>
                    </a:lnTo>
                    <a:lnTo>
                      <a:pt x="21717" y="0"/>
                    </a:ln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08" name="Freeform: Shape 1119"/>
              <p:cNvSpPr/>
              <p:nvPr/>
            </p:nvSpPr>
            <p:spPr>
              <a:xfrm>
                <a:off x="2155680" y="5019840"/>
                <a:ext cx="204840" cy="175680"/>
              </a:xfrm>
              <a:custGeom>
                <a:avLst/>
                <a:gdLst>
                  <a:gd name="textAreaLeft" fmla="*/ 0 w 204840"/>
                  <a:gd name="textAreaRight" fmla="*/ 205200 w 204840"/>
                  <a:gd name="textAreaTop" fmla="*/ 0 h 175680"/>
                  <a:gd name="textAreaBottom" fmla="*/ 176040 h 175680"/>
                </a:gdLst>
                <a:ahLst/>
                <a:rect l="textAreaLeft" t="textAreaTop" r="textAreaRight" b="textAreaBottom"/>
                <a:pathLst>
                  <a:path w="169449" h="145446">
                    <a:moveTo>
                      <a:pt x="0" y="105728"/>
                    </a:moveTo>
                    <a:cubicBezTo>
                      <a:pt x="43460" y="128160"/>
                      <a:pt x="90971" y="141665"/>
                      <a:pt x="139732" y="145447"/>
                    </a:cubicBezTo>
                    <a:lnTo>
                      <a:pt x="169450" y="100679"/>
                    </a:lnTo>
                    <a:lnTo>
                      <a:pt x="20098" y="0"/>
                    </a:ln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09" name="Freeform: Shape 1120"/>
              <p:cNvSpPr/>
              <p:nvPr/>
            </p:nvSpPr>
            <p:spPr>
              <a:xfrm>
                <a:off x="2155680" y="5019840"/>
                <a:ext cx="204840" cy="175680"/>
              </a:xfrm>
              <a:custGeom>
                <a:avLst/>
                <a:gdLst>
                  <a:gd name="textAreaLeft" fmla="*/ 0 w 204840"/>
                  <a:gd name="textAreaRight" fmla="*/ 205200 w 204840"/>
                  <a:gd name="textAreaTop" fmla="*/ 0 h 175680"/>
                  <a:gd name="textAreaBottom" fmla="*/ 176040 h 175680"/>
                </a:gdLst>
                <a:ahLst/>
                <a:rect l="textAreaLeft" t="textAreaTop" r="textAreaRight" b="textAreaBottom"/>
                <a:pathLst>
                  <a:path w="169449" h="145446">
                    <a:moveTo>
                      <a:pt x="0" y="105728"/>
                    </a:moveTo>
                    <a:cubicBezTo>
                      <a:pt x="43460" y="128160"/>
                      <a:pt x="90971" y="141665"/>
                      <a:pt x="139732" y="145447"/>
                    </a:cubicBezTo>
                    <a:lnTo>
                      <a:pt x="169450" y="100679"/>
                    </a:lnTo>
                    <a:lnTo>
                      <a:pt x="20098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0" name="Freeform: Shape 1121"/>
              <p:cNvSpPr/>
              <p:nvPr/>
            </p:nvSpPr>
            <p:spPr>
              <a:xfrm>
                <a:off x="2313360" y="5116320"/>
                <a:ext cx="53280" cy="82800"/>
              </a:xfrm>
              <a:custGeom>
                <a:avLst/>
                <a:gdLst>
                  <a:gd name="textAreaLeft" fmla="*/ 0 w 53280"/>
                  <a:gd name="textAreaRight" fmla="*/ 53640 w 5328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44195" h="68588">
                    <a:moveTo>
                      <a:pt x="0" y="64874"/>
                    </a:moveTo>
                    <a:lnTo>
                      <a:pt x="25146" y="68589"/>
                    </a:lnTo>
                    <a:lnTo>
                      <a:pt x="44196" y="11439"/>
                    </a:lnTo>
                    <a:cubicBezTo>
                      <a:pt x="44196" y="11439"/>
                      <a:pt x="19526" y="-372"/>
                      <a:pt x="18859" y="9"/>
                    </a:cubicBezTo>
                    <a:cubicBezTo>
                      <a:pt x="18193" y="390"/>
                      <a:pt x="0" y="64874"/>
                      <a:pt x="0" y="64874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1" name="Freeform: Shape 1122"/>
              <p:cNvSpPr/>
              <p:nvPr/>
            </p:nvSpPr>
            <p:spPr>
              <a:xfrm>
                <a:off x="2313360" y="5116320"/>
                <a:ext cx="53280" cy="82800"/>
              </a:xfrm>
              <a:custGeom>
                <a:avLst/>
                <a:gdLst>
                  <a:gd name="textAreaLeft" fmla="*/ 0 w 53280"/>
                  <a:gd name="textAreaRight" fmla="*/ 53640 w 5328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44195" h="68588">
                    <a:moveTo>
                      <a:pt x="0" y="64874"/>
                    </a:moveTo>
                    <a:lnTo>
                      <a:pt x="25146" y="68589"/>
                    </a:lnTo>
                    <a:lnTo>
                      <a:pt x="44196" y="11439"/>
                    </a:lnTo>
                    <a:cubicBezTo>
                      <a:pt x="44196" y="11439"/>
                      <a:pt x="19526" y="-372"/>
                      <a:pt x="18859" y="9"/>
                    </a:cubicBezTo>
                    <a:cubicBezTo>
                      <a:pt x="18193" y="390"/>
                      <a:pt x="0" y="64874"/>
                      <a:pt x="0" y="64874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2" name="Freeform: Shape 1123"/>
              <p:cNvSpPr/>
              <p:nvPr/>
            </p:nvSpPr>
            <p:spPr>
              <a:xfrm>
                <a:off x="1823400" y="4763160"/>
                <a:ext cx="86040" cy="311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311040"/>
                  <a:gd name="textAreaBottom" fmla="*/ 311400 h 311040"/>
                </a:gdLst>
                <a:ahLst/>
                <a:rect l="textAreaLeft" t="textAreaTop" r="textAreaRight" b="textAreaBottom"/>
                <a:pathLst>
                  <a:path w="71475" h="257037">
                    <a:moveTo>
                      <a:pt x="71476" y="529"/>
                    </a:moveTo>
                    <a:cubicBezTo>
                      <a:pt x="46476" y="-2804"/>
                      <a:pt x="22055" y="9825"/>
                      <a:pt x="10325" y="32152"/>
                    </a:cubicBezTo>
                    <a:cubicBezTo>
                      <a:pt x="1610" y="52457"/>
                      <a:pt x="-1673" y="74680"/>
                      <a:pt x="800" y="96637"/>
                    </a:cubicBezTo>
                    <a:cubicBezTo>
                      <a:pt x="6515" y="147024"/>
                      <a:pt x="44329" y="257038"/>
                      <a:pt x="44329" y="257038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3" name="Freeform: Shape 1124"/>
              <p:cNvSpPr/>
              <p:nvPr/>
            </p:nvSpPr>
            <p:spPr>
              <a:xfrm>
                <a:off x="1823400" y="4763160"/>
                <a:ext cx="86040" cy="311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311040"/>
                  <a:gd name="textAreaBottom" fmla="*/ 311400 h 311040"/>
                </a:gdLst>
                <a:ahLst/>
                <a:rect l="textAreaLeft" t="textAreaTop" r="textAreaRight" b="textAreaBottom"/>
                <a:pathLst>
                  <a:path w="71475" h="257037">
                    <a:moveTo>
                      <a:pt x="71476" y="529"/>
                    </a:moveTo>
                    <a:cubicBezTo>
                      <a:pt x="46476" y="-2804"/>
                      <a:pt x="22055" y="9825"/>
                      <a:pt x="10325" y="32152"/>
                    </a:cubicBezTo>
                    <a:cubicBezTo>
                      <a:pt x="1610" y="52457"/>
                      <a:pt x="-1673" y="74680"/>
                      <a:pt x="800" y="96637"/>
                    </a:cubicBezTo>
                    <a:cubicBezTo>
                      <a:pt x="6515" y="147024"/>
                      <a:pt x="44329" y="257038"/>
                      <a:pt x="44329" y="257038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4" name="Freeform: Shape 1125"/>
              <p:cNvSpPr/>
              <p:nvPr/>
            </p:nvSpPr>
            <p:spPr>
              <a:xfrm>
                <a:off x="1832040" y="6120360"/>
                <a:ext cx="196560" cy="164880"/>
              </a:xfrm>
              <a:custGeom>
                <a:avLst/>
                <a:gdLst>
                  <a:gd name="textAreaLeft" fmla="*/ 0 w 196560"/>
                  <a:gd name="textAreaRight" fmla="*/ 196920 w 196560"/>
                  <a:gd name="textAreaTop" fmla="*/ 0 h 164880"/>
                  <a:gd name="textAreaBottom" fmla="*/ 165240 h 164880"/>
                </a:gdLst>
                <a:ahLst/>
                <a:rect l="textAreaLeft" t="textAreaTop" r="textAreaRight" b="textAreaBottom"/>
                <a:pathLst>
                  <a:path w="162539" h="136461">
                    <a:moveTo>
                      <a:pt x="9993" y="62675"/>
                    </a:moveTo>
                    <a:cubicBezTo>
                      <a:pt x="5611" y="64294"/>
                      <a:pt x="3135" y="72200"/>
                      <a:pt x="1230" y="92393"/>
                    </a:cubicBezTo>
                    <a:cubicBezTo>
                      <a:pt x="87" y="104775"/>
                      <a:pt x="-4199" y="120968"/>
                      <a:pt x="14660" y="131159"/>
                    </a:cubicBezTo>
                    <a:cubicBezTo>
                      <a:pt x="28681" y="138394"/>
                      <a:pt x="45374" y="138216"/>
                      <a:pt x="59237" y="130683"/>
                    </a:cubicBezTo>
                    <a:cubicBezTo>
                      <a:pt x="75620" y="120587"/>
                      <a:pt x="83812" y="102108"/>
                      <a:pt x="102957" y="86773"/>
                    </a:cubicBezTo>
                    <a:cubicBezTo>
                      <a:pt x="119816" y="73628"/>
                      <a:pt x="141057" y="63913"/>
                      <a:pt x="154487" y="39910"/>
                    </a:cubicBezTo>
                    <a:cubicBezTo>
                      <a:pt x="167917" y="15907"/>
                      <a:pt x="165917" y="0"/>
                      <a:pt x="138009" y="0"/>
                    </a:cubicBezTo>
                    <a:cubicBezTo>
                      <a:pt x="93242" y="0"/>
                      <a:pt x="79811" y="24670"/>
                      <a:pt x="56761" y="25146"/>
                    </a:cubicBezTo>
                    <a:cubicBezTo>
                      <a:pt x="44283" y="25432"/>
                      <a:pt x="14660" y="61055"/>
                      <a:pt x="9993" y="626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5" name="Freeform: Shape 1126"/>
              <p:cNvSpPr/>
              <p:nvPr/>
            </p:nvSpPr>
            <p:spPr>
              <a:xfrm>
                <a:off x="1844280" y="6175440"/>
                <a:ext cx="71280" cy="49680"/>
              </a:xfrm>
              <a:custGeom>
                <a:avLst/>
                <a:gdLst>
                  <a:gd name="textAreaLeft" fmla="*/ 0 w 71280"/>
                  <a:gd name="textAreaRight" fmla="*/ 71640 w 71280"/>
                  <a:gd name="textAreaTop" fmla="*/ 0 h 49680"/>
                  <a:gd name="textAreaBottom" fmla="*/ 50040 h 49680"/>
                </a:gdLst>
                <a:ahLst/>
                <a:rect l="textAreaLeft" t="textAreaTop" r="textAreaRight" b="textAreaBottom"/>
                <a:pathLst>
                  <a:path w="59054" h="41290">
                    <a:moveTo>
                      <a:pt x="0" y="7334"/>
                    </a:moveTo>
                    <a:lnTo>
                      <a:pt x="0" y="27527"/>
                    </a:lnTo>
                    <a:cubicBezTo>
                      <a:pt x="0" y="37052"/>
                      <a:pt x="41910" y="52006"/>
                      <a:pt x="53626" y="29527"/>
                    </a:cubicBezTo>
                    <a:cubicBezTo>
                      <a:pt x="54483" y="27622"/>
                      <a:pt x="59055" y="0"/>
                      <a:pt x="59055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40" bIns="504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6" name="Freeform: Shape 1127"/>
              <p:cNvSpPr/>
              <p:nvPr/>
            </p:nvSpPr>
            <p:spPr>
              <a:xfrm>
                <a:off x="2063520" y="6338160"/>
                <a:ext cx="292320" cy="158400"/>
              </a:xfrm>
              <a:custGeom>
                <a:avLst/>
                <a:gdLst>
                  <a:gd name="textAreaLeft" fmla="*/ 0 w 292320"/>
                  <a:gd name="textAreaRight" fmla="*/ 292680 w 292320"/>
                  <a:gd name="textAreaTop" fmla="*/ 0 h 158400"/>
                  <a:gd name="textAreaBottom" fmla="*/ 158760 h 158400"/>
                </a:gdLst>
                <a:ahLst/>
                <a:rect l="textAreaLeft" t="textAreaTop" r="textAreaRight" b="textAreaBottom"/>
                <a:pathLst>
                  <a:path w="241616" h="131064">
                    <a:moveTo>
                      <a:pt x="13219" y="0"/>
                    </a:moveTo>
                    <a:cubicBezTo>
                      <a:pt x="13219" y="0"/>
                      <a:pt x="5313" y="0"/>
                      <a:pt x="2169" y="32480"/>
                    </a:cubicBezTo>
                    <a:cubicBezTo>
                      <a:pt x="931" y="44863"/>
                      <a:pt x="-2022" y="70580"/>
                      <a:pt x="2169" y="79438"/>
                    </a:cubicBezTo>
                    <a:cubicBezTo>
                      <a:pt x="6361" y="88297"/>
                      <a:pt x="29316" y="92678"/>
                      <a:pt x="55033" y="94964"/>
                    </a:cubicBezTo>
                    <a:cubicBezTo>
                      <a:pt x="74377" y="98041"/>
                      <a:pt x="92849" y="105183"/>
                      <a:pt x="109231" y="115919"/>
                    </a:cubicBezTo>
                    <a:cubicBezTo>
                      <a:pt x="125974" y="125452"/>
                      <a:pt x="144832" y="130658"/>
                      <a:pt x="164095" y="131064"/>
                    </a:cubicBezTo>
                    <a:cubicBezTo>
                      <a:pt x="188383" y="131064"/>
                      <a:pt x="208957" y="128683"/>
                      <a:pt x="226293" y="114967"/>
                    </a:cubicBezTo>
                    <a:cubicBezTo>
                      <a:pt x="235818" y="107728"/>
                      <a:pt x="247153" y="92393"/>
                      <a:pt x="238580" y="80772"/>
                    </a:cubicBezTo>
                    <a:cubicBezTo>
                      <a:pt x="235017" y="77299"/>
                      <a:pt x="230513" y="74948"/>
                      <a:pt x="225626" y="74009"/>
                    </a:cubicBezTo>
                    <a:cubicBezTo>
                      <a:pt x="214863" y="69913"/>
                      <a:pt x="203909" y="66199"/>
                      <a:pt x="192955" y="62770"/>
                    </a:cubicBezTo>
                    <a:cubicBezTo>
                      <a:pt x="176486" y="57848"/>
                      <a:pt x="160408" y="51703"/>
                      <a:pt x="144854" y="44387"/>
                    </a:cubicBezTo>
                    <a:cubicBezTo>
                      <a:pt x="122185" y="33147"/>
                      <a:pt x="97229" y="20669"/>
                      <a:pt x="79798" y="16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7" name="Freeform: Shape 1128"/>
              <p:cNvSpPr/>
              <p:nvPr/>
            </p:nvSpPr>
            <p:spPr>
              <a:xfrm>
                <a:off x="2079720" y="6318000"/>
                <a:ext cx="80280" cy="5292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66509" h="44038">
                    <a:moveTo>
                      <a:pt x="0" y="0"/>
                    </a:moveTo>
                    <a:cubicBezTo>
                      <a:pt x="0" y="0"/>
                      <a:pt x="0" y="14954"/>
                      <a:pt x="0" y="23432"/>
                    </a:cubicBezTo>
                    <a:cubicBezTo>
                      <a:pt x="0" y="31909"/>
                      <a:pt x="9525" y="44768"/>
                      <a:pt x="36004" y="44006"/>
                    </a:cubicBezTo>
                    <a:cubicBezTo>
                      <a:pt x="54388" y="43434"/>
                      <a:pt x="67151" y="38576"/>
                      <a:pt x="66484" y="23432"/>
                    </a:cubicBezTo>
                    <a:lnTo>
                      <a:pt x="66484" y="1619"/>
                    </a:ln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8" name="Freeform: Shape 1129"/>
              <p:cNvSpPr/>
              <p:nvPr/>
            </p:nvSpPr>
            <p:spPr>
              <a:xfrm>
                <a:off x="1827360" y="5197680"/>
                <a:ext cx="390240" cy="1131120"/>
              </a:xfrm>
              <a:custGeom>
                <a:avLst/>
                <a:gdLst>
                  <a:gd name="textAreaLeft" fmla="*/ 0 w 390240"/>
                  <a:gd name="textAreaRight" fmla="*/ 390600 w 390240"/>
                  <a:gd name="textAreaTop" fmla="*/ 0 h 1131120"/>
                  <a:gd name="textAreaBottom" fmla="*/ 1131480 h 1131120"/>
                </a:gdLst>
                <a:ahLst/>
                <a:rect l="textAreaLeft" t="textAreaTop" r="textAreaRight" b="textAreaBottom"/>
                <a:pathLst>
                  <a:path w="322480" h="934378">
                    <a:moveTo>
                      <a:pt x="2449" y="547745"/>
                    </a:moveTo>
                    <a:cubicBezTo>
                      <a:pt x="7126" y="512114"/>
                      <a:pt x="15260" y="477024"/>
                      <a:pt x="26737" y="442970"/>
                    </a:cubicBezTo>
                    <a:cubicBezTo>
                      <a:pt x="26737" y="442970"/>
                      <a:pt x="20070" y="352482"/>
                      <a:pt x="17212" y="266662"/>
                    </a:cubicBezTo>
                    <a:cubicBezTo>
                      <a:pt x="14576" y="178773"/>
                      <a:pt x="17025" y="90806"/>
                      <a:pt x="24547" y="3200"/>
                    </a:cubicBezTo>
                    <a:cubicBezTo>
                      <a:pt x="24547" y="3200"/>
                      <a:pt x="316107" y="-24422"/>
                      <a:pt x="320869" y="82639"/>
                    </a:cubicBezTo>
                    <a:cubicBezTo>
                      <a:pt x="325632" y="189700"/>
                      <a:pt x="318679" y="462210"/>
                      <a:pt x="314964" y="509264"/>
                    </a:cubicBezTo>
                    <a:cubicBezTo>
                      <a:pt x="311249" y="556317"/>
                      <a:pt x="307344" y="600418"/>
                      <a:pt x="297438" y="687857"/>
                    </a:cubicBezTo>
                    <a:cubicBezTo>
                      <a:pt x="288865" y="763295"/>
                      <a:pt x="274959" y="926840"/>
                      <a:pt x="274959" y="926840"/>
                    </a:cubicBezTo>
                    <a:cubicBezTo>
                      <a:pt x="253849" y="937468"/>
                      <a:pt x="228820" y="936824"/>
                      <a:pt x="208284" y="925125"/>
                    </a:cubicBezTo>
                    <a:cubicBezTo>
                      <a:pt x="208284" y="925125"/>
                      <a:pt x="186376" y="705479"/>
                      <a:pt x="183805" y="651186"/>
                    </a:cubicBezTo>
                    <a:cubicBezTo>
                      <a:pt x="180566" y="580891"/>
                      <a:pt x="196949" y="542030"/>
                      <a:pt x="196949" y="542030"/>
                    </a:cubicBezTo>
                    <a:cubicBezTo>
                      <a:pt x="196949" y="542030"/>
                      <a:pt x="190758" y="497833"/>
                      <a:pt x="179899" y="406774"/>
                    </a:cubicBezTo>
                    <a:cubicBezTo>
                      <a:pt x="172279" y="342481"/>
                      <a:pt x="162088" y="269329"/>
                      <a:pt x="162088" y="269329"/>
                    </a:cubicBezTo>
                    <a:cubicBezTo>
                      <a:pt x="162088" y="269329"/>
                      <a:pt x="152563" y="359912"/>
                      <a:pt x="146086" y="410394"/>
                    </a:cubicBezTo>
                    <a:cubicBezTo>
                      <a:pt x="140466" y="457257"/>
                      <a:pt x="130941" y="494309"/>
                      <a:pt x="116844" y="581844"/>
                    </a:cubicBezTo>
                    <a:cubicBezTo>
                      <a:pt x="104652" y="658044"/>
                      <a:pt x="71410" y="817873"/>
                      <a:pt x="71410" y="817873"/>
                    </a:cubicBezTo>
                    <a:cubicBezTo>
                      <a:pt x="53665" y="829077"/>
                      <a:pt x="30798" y="827933"/>
                      <a:pt x="14260" y="815016"/>
                    </a:cubicBezTo>
                    <a:cubicBezTo>
                      <a:pt x="14260" y="815016"/>
                      <a:pt x="-7076" y="613467"/>
                      <a:pt x="2449" y="54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9" name="Freeform: Shape 1130"/>
              <p:cNvSpPr/>
              <p:nvPr/>
            </p:nvSpPr>
            <p:spPr>
              <a:xfrm>
                <a:off x="1903320" y="5352840"/>
                <a:ext cx="120240" cy="23940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239400"/>
                  <a:gd name="textAreaBottom" fmla="*/ 239760 h 239400"/>
                </a:gdLst>
                <a:ahLst/>
                <a:rect l="textAreaLeft" t="textAreaTop" r="textAreaRight" b="textAreaBottom"/>
                <a:pathLst>
                  <a:path w="99536" h="198024">
                    <a:moveTo>
                      <a:pt x="99536" y="141351"/>
                    </a:moveTo>
                    <a:lnTo>
                      <a:pt x="85725" y="51816"/>
                    </a:lnTo>
                    <a:cubicBezTo>
                      <a:pt x="85725" y="51816"/>
                      <a:pt x="28575" y="33814"/>
                      <a:pt x="0" y="0"/>
                    </a:cubicBezTo>
                    <a:cubicBezTo>
                      <a:pt x="0" y="0"/>
                      <a:pt x="15335" y="39338"/>
                      <a:pt x="68199" y="60484"/>
                    </a:cubicBezTo>
                    <a:lnTo>
                      <a:pt x="89440" y="135827"/>
                    </a:lnTo>
                    <a:lnTo>
                      <a:pt x="93059" y="1980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0" name="Freeform: Shape 1131"/>
              <p:cNvSpPr/>
              <p:nvPr/>
            </p:nvSpPr>
            <p:spPr>
              <a:xfrm>
                <a:off x="1960920" y="4708800"/>
                <a:ext cx="120240" cy="13860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138600"/>
                  <a:gd name="textAreaBottom" fmla="*/ 138960 h 138600"/>
                </a:gdLst>
                <a:ahLst/>
                <a:rect l="textAreaLeft" t="textAreaTop" r="textAreaRight" b="textAreaBottom"/>
                <a:pathLst>
                  <a:path w="99631" h="114681">
                    <a:moveTo>
                      <a:pt x="99631" y="19050"/>
                    </a:moveTo>
                    <a:lnTo>
                      <a:pt x="86011" y="114681"/>
                    </a:lnTo>
                    <a:lnTo>
                      <a:pt x="0" y="111728"/>
                    </a:lnTo>
                    <a:lnTo>
                      <a:pt x="8287" y="0"/>
                    </a:lnTo>
                    <a:lnTo>
                      <a:pt x="99631" y="19050"/>
                    </a:ln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1" name="Freeform: Shape 1132"/>
              <p:cNvSpPr/>
              <p:nvPr/>
            </p:nvSpPr>
            <p:spPr>
              <a:xfrm>
                <a:off x="2156400" y="4588920"/>
                <a:ext cx="24840" cy="52920"/>
              </a:xfrm>
              <a:custGeom>
                <a:avLst/>
                <a:gdLst>
                  <a:gd name="textAreaLeft" fmla="*/ 0 w 24840"/>
                  <a:gd name="textAreaRight" fmla="*/ 25200 w 2484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20760" h="43910">
                    <a:moveTo>
                      <a:pt x="0" y="0"/>
                    </a:moveTo>
                    <a:cubicBezTo>
                      <a:pt x="0" y="0"/>
                      <a:pt x="23050" y="33814"/>
                      <a:pt x="20574" y="37242"/>
                    </a:cubicBezTo>
                    <a:cubicBezTo>
                      <a:pt x="14658" y="40550"/>
                      <a:pt x="8212" y="42806"/>
                      <a:pt x="1524" y="43910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2" name="Freeform: Shape 1133"/>
              <p:cNvSpPr/>
              <p:nvPr/>
            </p:nvSpPr>
            <p:spPr>
              <a:xfrm>
                <a:off x="2112840" y="4546440"/>
                <a:ext cx="68760" cy="68760"/>
              </a:xfrm>
              <a:custGeom>
                <a:avLst/>
                <a:gdLst>
                  <a:gd name="textAreaLeft" fmla="*/ 0 w 68760"/>
                  <a:gd name="textAreaRight" fmla="*/ 69120 w 68760"/>
                  <a:gd name="textAreaTop" fmla="*/ 0 h 68760"/>
                  <a:gd name="textAreaBottom" fmla="*/ 69120 h 68760"/>
                </a:gdLst>
                <a:ahLst/>
                <a:rect l="textAreaLeft" t="textAreaTop" r="textAreaRight" b="textAreaBottom"/>
                <a:pathLst>
                  <a:path w="57150" h="57154">
                    <a:moveTo>
                      <a:pt x="13" y="29433"/>
                    </a:moveTo>
                    <a:cubicBezTo>
                      <a:pt x="-460" y="13658"/>
                      <a:pt x="11944" y="487"/>
                      <a:pt x="27718" y="13"/>
                    </a:cubicBezTo>
                    <a:cubicBezTo>
                      <a:pt x="43492" y="-460"/>
                      <a:pt x="56664" y="11943"/>
                      <a:pt x="57137" y="27718"/>
                    </a:cubicBezTo>
                    <a:cubicBezTo>
                      <a:pt x="57611" y="43492"/>
                      <a:pt x="45207" y="56664"/>
                      <a:pt x="29433" y="57138"/>
                    </a:cubicBezTo>
                    <a:cubicBezTo>
                      <a:pt x="29151" y="57146"/>
                      <a:pt x="28870" y="57150"/>
                      <a:pt x="28588" y="57150"/>
                    </a:cubicBezTo>
                    <a:cubicBezTo>
                      <a:pt x="13072" y="57415"/>
                      <a:pt x="279" y="45051"/>
                      <a:pt x="15" y="29535"/>
                    </a:cubicBezTo>
                    <a:cubicBezTo>
                      <a:pt x="14" y="29501"/>
                      <a:pt x="14" y="29467"/>
                      <a:pt x="13" y="29433"/>
                    </a:cubicBezTo>
                    <a:close/>
                    <a:moveTo>
                      <a:pt x="6204" y="29433"/>
                    </a:moveTo>
                    <a:cubicBezTo>
                      <a:pt x="6364" y="41531"/>
                      <a:pt x="16301" y="51209"/>
                      <a:pt x="28399" y="51049"/>
                    </a:cubicBezTo>
                    <a:cubicBezTo>
                      <a:pt x="40497" y="50890"/>
                      <a:pt x="50175" y="40953"/>
                      <a:pt x="50016" y="28855"/>
                    </a:cubicBezTo>
                    <a:cubicBezTo>
                      <a:pt x="49856" y="16757"/>
                      <a:pt x="39919" y="7078"/>
                      <a:pt x="27821" y="7238"/>
                    </a:cubicBezTo>
                    <a:cubicBezTo>
                      <a:pt x="27791" y="7238"/>
                      <a:pt x="27761" y="7239"/>
                      <a:pt x="27731" y="7239"/>
                    </a:cubicBezTo>
                    <a:cubicBezTo>
                      <a:pt x="15706" y="7448"/>
                      <a:pt x="6098" y="17311"/>
                      <a:pt x="6204" y="293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3" name="Freeform: Shape 1134"/>
              <p:cNvSpPr/>
              <p:nvPr/>
            </p:nvSpPr>
            <p:spPr>
              <a:xfrm>
                <a:off x="1909800" y="4470840"/>
                <a:ext cx="249480" cy="26820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68200"/>
                  <a:gd name="textAreaBottom" fmla="*/ 268560 h 268200"/>
                </a:gdLst>
                <a:ahLst/>
                <a:rect l="textAreaLeft" t="textAreaTop" r="textAreaRight" b="textAreaBottom"/>
                <a:pathLst>
                  <a:path w="206183" h="221639">
                    <a:moveTo>
                      <a:pt x="139503" y="3831"/>
                    </a:moveTo>
                    <a:cubicBezTo>
                      <a:pt x="185223" y="12785"/>
                      <a:pt x="198748" y="32406"/>
                      <a:pt x="204178" y="104987"/>
                    </a:cubicBezTo>
                    <a:cubicBezTo>
                      <a:pt x="209893" y="180711"/>
                      <a:pt x="202558" y="204618"/>
                      <a:pt x="192748" y="215001"/>
                    </a:cubicBezTo>
                    <a:cubicBezTo>
                      <a:pt x="186175" y="221954"/>
                      <a:pt x="148837" y="223764"/>
                      <a:pt x="129882" y="218906"/>
                    </a:cubicBezTo>
                    <a:cubicBezTo>
                      <a:pt x="106261" y="212810"/>
                      <a:pt x="52730" y="194712"/>
                      <a:pt x="27108" y="157089"/>
                    </a:cubicBezTo>
                    <a:cubicBezTo>
                      <a:pt x="-2896" y="112702"/>
                      <a:pt x="-11564" y="52314"/>
                      <a:pt x="19488" y="26692"/>
                    </a:cubicBezTo>
                    <a:cubicBezTo>
                      <a:pt x="63112" y="-9123"/>
                      <a:pt x="120834" y="212"/>
                      <a:pt x="139503" y="3831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4" name="Freeform: Shape 1135"/>
              <p:cNvSpPr/>
              <p:nvPr/>
            </p:nvSpPr>
            <p:spPr>
              <a:xfrm>
                <a:off x="2080800" y="4719600"/>
                <a:ext cx="62280" cy="19080"/>
              </a:xfrm>
              <a:custGeom>
                <a:avLst/>
                <a:gdLst>
                  <a:gd name="textAreaLeft" fmla="*/ 0 w 62280"/>
                  <a:gd name="textAreaRight" fmla="*/ 62640 w 62280"/>
                  <a:gd name="textAreaTop" fmla="*/ 0 h 19080"/>
                  <a:gd name="textAreaBottom" fmla="*/ 19440 h 19080"/>
                </a:gdLst>
                <a:ahLst/>
                <a:rect l="textAreaLeft" t="textAreaTop" r="textAreaRight" b="textAreaBottom"/>
                <a:pathLst>
                  <a:path w="51625" h="16169">
                    <a:moveTo>
                      <a:pt x="0" y="15335"/>
                    </a:moveTo>
                    <a:cubicBezTo>
                      <a:pt x="19621" y="17526"/>
                      <a:pt x="46196" y="15335"/>
                      <a:pt x="51625" y="9525"/>
                    </a:cubicBezTo>
                    <a:cubicBezTo>
                      <a:pt x="34857" y="9408"/>
                      <a:pt x="18256" y="6178"/>
                      <a:pt x="2667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560" bIns="-2556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5" name="Freeform: Shape 1136"/>
              <p:cNvSpPr/>
              <p:nvPr/>
            </p:nvSpPr>
            <p:spPr>
              <a:xfrm>
                <a:off x="1854360" y="4412880"/>
                <a:ext cx="330480" cy="325440"/>
              </a:xfrm>
              <a:custGeom>
                <a:avLst/>
                <a:gdLst>
                  <a:gd name="textAreaLeft" fmla="*/ 0 w 330480"/>
                  <a:gd name="textAreaRight" fmla="*/ 330840 w 330480"/>
                  <a:gd name="textAreaTop" fmla="*/ 0 h 325440"/>
                  <a:gd name="textAreaBottom" fmla="*/ 325800 h 325440"/>
                </a:gdLst>
                <a:ahLst/>
                <a:rect l="textAreaLeft" t="textAreaTop" r="textAreaRight" b="textAreaBottom"/>
                <a:pathLst>
                  <a:path w="273216" h="268904">
                    <a:moveTo>
                      <a:pt x="257079" y="69940"/>
                    </a:moveTo>
                    <a:lnTo>
                      <a:pt x="255650" y="71368"/>
                    </a:lnTo>
                    <a:cubicBezTo>
                      <a:pt x="246125" y="80226"/>
                      <a:pt x="234886" y="85941"/>
                      <a:pt x="225456" y="94324"/>
                    </a:cubicBezTo>
                    <a:cubicBezTo>
                      <a:pt x="215145" y="103622"/>
                      <a:pt x="207792" y="115744"/>
                      <a:pt x="204311" y="129185"/>
                    </a:cubicBezTo>
                    <a:cubicBezTo>
                      <a:pt x="201358" y="140234"/>
                      <a:pt x="200310" y="153283"/>
                      <a:pt x="188404" y="158522"/>
                    </a:cubicBezTo>
                    <a:cubicBezTo>
                      <a:pt x="188404" y="158522"/>
                      <a:pt x="180403" y="129375"/>
                      <a:pt x="155828" y="133471"/>
                    </a:cubicBezTo>
                    <a:cubicBezTo>
                      <a:pt x="131254" y="137567"/>
                      <a:pt x="128111" y="169285"/>
                      <a:pt x="144113" y="188240"/>
                    </a:cubicBezTo>
                    <a:cubicBezTo>
                      <a:pt x="160115" y="207195"/>
                      <a:pt x="174593" y="199670"/>
                      <a:pt x="174593" y="199670"/>
                    </a:cubicBezTo>
                    <a:cubicBezTo>
                      <a:pt x="174593" y="199670"/>
                      <a:pt x="174593" y="241580"/>
                      <a:pt x="156305" y="265583"/>
                    </a:cubicBezTo>
                    <a:cubicBezTo>
                      <a:pt x="136545" y="270198"/>
                      <a:pt x="115966" y="270002"/>
                      <a:pt x="96297" y="265012"/>
                    </a:cubicBezTo>
                    <a:cubicBezTo>
                      <a:pt x="72389" y="260344"/>
                      <a:pt x="38195" y="231007"/>
                      <a:pt x="23431" y="199670"/>
                    </a:cubicBezTo>
                    <a:cubicBezTo>
                      <a:pt x="-7621" y="132995"/>
                      <a:pt x="-10669" y="73273"/>
                      <a:pt x="31718" y="54509"/>
                    </a:cubicBezTo>
                    <a:cubicBezTo>
                      <a:pt x="35909" y="23648"/>
                      <a:pt x="60293" y="9456"/>
                      <a:pt x="87439" y="2693"/>
                    </a:cubicBezTo>
                    <a:cubicBezTo>
                      <a:pt x="128587" y="-7403"/>
                      <a:pt x="167639" y="16504"/>
                      <a:pt x="208406" y="6693"/>
                    </a:cubicBezTo>
                    <a:cubicBezTo>
                      <a:pt x="216770" y="4110"/>
                      <a:pt x="225258" y="1949"/>
                      <a:pt x="233838" y="216"/>
                    </a:cubicBezTo>
                    <a:cubicBezTo>
                      <a:pt x="234801" y="-72"/>
                      <a:pt x="235828" y="-72"/>
                      <a:pt x="236791" y="216"/>
                    </a:cubicBezTo>
                    <a:cubicBezTo>
                      <a:pt x="238982" y="1264"/>
                      <a:pt x="238886" y="4217"/>
                      <a:pt x="238315" y="6503"/>
                    </a:cubicBezTo>
                    <a:cubicBezTo>
                      <a:pt x="236217" y="14750"/>
                      <a:pt x="232203" y="22387"/>
                      <a:pt x="226599" y="28791"/>
                    </a:cubicBezTo>
                    <a:cubicBezTo>
                      <a:pt x="242278" y="29447"/>
                      <a:pt x="257942" y="27186"/>
                      <a:pt x="272795" y="22124"/>
                    </a:cubicBezTo>
                    <a:cubicBezTo>
                      <a:pt x="274884" y="39602"/>
                      <a:pt x="269129" y="57108"/>
                      <a:pt x="257079" y="699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6" name="Freeform: Shape 1137"/>
              <p:cNvSpPr/>
              <p:nvPr/>
            </p:nvSpPr>
            <p:spPr>
              <a:xfrm>
                <a:off x="1867320" y="4468320"/>
                <a:ext cx="35640" cy="28800"/>
              </a:xfrm>
              <a:custGeom>
                <a:avLst/>
                <a:gdLst>
                  <a:gd name="textAreaLeft" fmla="*/ 0 w 35640"/>
                  <a:gd name="textAreaRight" fmla="*/ 36000 w 35640"/>
                  <a:gd name="textAreaTop" fmla="*/ 0 h 28800"/>
                  <a:gd name="textAreaBottom" fmla="*/ 29160 h 28800"/>
                </a:gdLst>
                <a:ahLst/>
                <a:rect l="textAreaLeft" t="textAreaTop" r="textAreaRight" b="textAreaBottom"/>
                <a:pathLst>
                  <a:path w="29615" h="24186">
                    <a:moveTo>
                      <a:pt x="27337" y="24186"/>
                    </a:moveTo>
                    <a:lnTo>
                      <a:pt x="0" y="7993"/>
                    </a:lnTo>
                    <a:cubicBezTo>
                      <a:pt x="4340" y="392"/>
                      <a:pt x="14020" y="-2252"/>
                      <a:pt x="21622" y="2088"/>
                    </a:cubicBezTo>
                    <a:cubicBezTo>
                      <a:pt x="29223" y="6428"/>
                      <a:pt x="31867" y="16108"/>
                      <a:pt x="27527" y="23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5840" bIns="-1584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7" name="Freeform: Shape 1138"/>
              <p:cNvSpPr/>
              <p:nvPr/>
            </p:nvSpPr>
            <p:spPr>
              <a:xfrm>
                <a:off x="2081520" y="4586040"/>
                <a:ext cx="19440" cy="3780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37800"/>
                  <a:gd name="textAreaBottom" fmla="*/ 38160 h 37800"/>
                </a:gdLst>
                <a:ahLst/>
                <a:rect l="textAreaLeft" t="textAreaTop" r="textAreaRight" b="textAreaBottom"/>
                <a:pathLst>
                  <a:path w="16492" h="31637">
                    <a:moveTo>
                      <a:pt x="1333" y="31637"/>
                    </a:moveTo>
                    <a:lnTo>
                      <a:pt x="0" y="14"/>
                    </a:lnTo>
                    <a:cubicBezTo>
                      <a:pt x="8732" y="-354"/>
                      <a:pt x="16110" y="6427"/>
                      <a:pt x="16478" y="15159"/>
                    </a:cubicBezTo>
                    <a:cubicBezTo>
                      <a:pt x="16847" y="23891"/>
                      <a:pt x="10066" y="31269"/>
                      <a:pt x="1333" y="316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8" name="Freeform: Shape 1139"/>
              <p:cNvSpPr/>
              <p:nvPr/>
            </p:nvSpPr>
            <p:spPr>
              <a:xfrm>
                <a:off x="2075040" y="4573800"/>
                <a:ext cx="102240" cy="2160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84772" h="18192">
                    <a:moveTo>
                      <a:pt x="84677" y="0"/>
                    </a:moveTo>
                    <a:lnTo>
                      <a:pt x="0" y="12287"/>
                    </a:lnTo>
                    <a:lnTo>
                      <a:pt x="3524" y="18193"/>
                    </a:lnTo>
                    <a:lnTo>
                      <a:pt x="84773" y="6382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3040" bIns="-2304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9" name="Freeform: Shape 1140"/>
              <p:cNvSpPr/>
              <p:nvPr/>
            </p:nvSpPr>
            <p:spPr>
              <a:xfrm>
                <a:off x="1838160" y="4763160"/>
                <a:ext cx="381240" cy="597240"/>
              </a:xfrm>
              <a:custGeom>
                <a:avLst/>
                <a:gdLst>
                  <a:gd name="textAreaLeft" fmla="*/ 0 w 381240"/>
                  <a:gd name="textAreaRight" fmla="*/ 381600 w 381240"/>
                  <a:gd name="textAreaTop" fmla="*/ 0 h 597240"/>
                  <a:gd name="textAreaBottom" fmla="*/ 597600 h 597240"/>
                </a:gdLst>
                <a:ahLst/>
                <a:rect l="textAreaLeft" t="textAreaTop" r="textAreaRight" b="textAreaBottom"/>
                <a:pathLst>
                  <a:path w="315065" h="493560">
                    <a:moveTo>
                      <a:pt x="6307" y="52959"/>
                    </a:moveTo>
                    <a:cubicBezTo>
                      <a:pt x="16308" y="13716"/>
                      <a:pt x="30500" y="953"/>
                      <a:pt x="64695" y="0"/>
                    </a:cubicBezTo>
                    <a:cubicBezTo>
                      <a:pt x="82304" y="1203"/>
                      <a:pt x="99828" y="3429"/>
                      <a:pt x="117178" y="6668"/>
                    </a:cubicBezTo>
                    <a:cubicBezTo>
                      <a:pt x="120797" y="23336"/>
                      <a:pt x="163660" y="34576"/>
                      <a:pt x="206999" y="25718"/>
                    </a:cubicBezTo>
                    <a:cubicBezTo>
                      <a:pt x="219953" y="29433"/>
                      <a:pt x="254624" y="38767"/>
                      <a:pt x="264815" y="42672"/>
                    </a:cubicBezTo>
                    <a:cubicBezTo>
                      <a:pt x="295581" y="53816"/>
                      <a:pt x="310440" y="85725"/>
                      <a:pt x="312440" y="186881"/>
                    </a:cubicBezTo>
                    <a:cubicBezTo>
                      <a:pt x="312440" y="186881"/>
                      <a:pt x="318346" y="426911"/>
                      <a:pt x="312440" y="468344"/>
                    </a:cubicBezTo>
                    <a:cubicBezTo>
                      <a:pt x="248135" y="493304"/>
                      <a:pt x="178157" y="499899"/>
                      <a:pt x="110320" y="487394"/>
                    </a:cubicBezTo>
                    <a:cubicBezTo>
                      <a:pt x="18023" y="466725"/>
                      <a:pt x="7069" y="428339"/>
                      <a:pt x="7069" y="428339"/>
                    </a:cubicBezTo>
                    <a:cubicBezTo>
                      <a:pt x="7069" y="428339"/>
                      <a:pt x="11927" y="332042"/>
                      <a:pt x="15070" y="258794"/>
                    </a:cubicBezTo>
                    <a:cubicBezTo>
                      <a:pt x="10403" y="212122"/>
                      <a:pt x="3449" y="177070"/>
                      <a:pt x="973" y="139827"/>
                    </a:cubicBezTo>
                    <a:cubicBezTo>
                      <a:pt x="-1332" y="110764"/>
                      <a:pt x="464" y="81522"/>
                      <a:pt x="6307" y="52959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0" name="Freeform: Shape 1141"/>
              <p:cNvSpPr/>
              <p:nvPr/>
            </p:nvSpPr>
            <p:spPr>
              <a:xfrm>
                <a:off x="1838160" y="4763160"/>
                <a:ext cx="381240" cy="597240"/>
              </a:xfrm>
              <a:custGeom>
                <a:avLst/>
                <a:gdLst>
                  <a:gd name="textAreaLeft" fmla="*/ 0 w 381240"/>
                  <a:gd name="textAreaRight" fmla="*/ 381600 w 381240"/>
                  <a:gd name="textAreaTop" fmla="*/ 0 h 597240"/>
                  <a:gd name="textAreaBottom" fmla="*/ 597600 h 597240"/>
                </a:gdLst>
                <a:ahLst/>
                <a:rect l="textAreaLeft" t="textAreaTop" r="textAreaRight" b="textAreaBottom"/>
                <a:pathLst>
                  <a:path w="315065" h="493560">
                    <a:moveTo>
                      <a:pt x="6307" y="52959"/>
                    </a:moveTo>
                    <a:cubicBezTo>
                      <a:pt x="16308" y="13716"/>
                      <a:pt x="30500" y="953"/>
                      <a:pt x="64695" y="0"/>
                    </a:cubicBezTo>
                    <a:cubicBezTo>
                      <a:pt x="82304" y="1203"/>
                      <a:pt x="99828" y="3429"/>
                      <a:pt x="117178" y="6668"/>
                    </a:cubicBezTo>
                    <a:cubicBezTo>
                      <a:pt x="120797" y="23336"/>
                      <a:pt x="163660" y="34576"/>
                      <a:pt x="206999" y="25718"/>
                    </a:cubicBezTo>
                    <a:cubicBezTo>
                      <a:pt x="219953" y="29433"/>
                      <a:pt x="254624" y="38767"/>
                      <a:pt x="264815" y="42672"/>
                    </a:cubicBezTo>
                    <a:cubicBezTo>
                      <a:pt x="295581" y="53816"/>
                      <a:pt x="310440" y="85725"/>
                      <a:pt x="312440" y="186881"/>
                    </a:cubicBezTo>
                    <a:cubicBezTo>
                      <a:pt x="312440" y="186881"/>
                      <a:pt x="318346" y="426911"/>
                      <a:pt x="312440" y="468344"/>
                    </a:cubicBezTo>
                    <a:cubicBezTo>
                      <a:pt x="248135" y="493304"/>
                      <a:pt x="178157" y="499899"/>
                      <a:pt x="110320" y="487394"/>
                    </a:cubicBezTo>
                    <a:cubicBezTo>
                      <a:pt x="18023" y="466725"/>
                      <a:pt x="7069" y="428339"/>
                      <a:pt x="7069" y="428339"/>
                    </a:cubicBezTo>
                    <a:cubicBezTo>
                      <a:pt x="7069" y="428339"/>
                      <a:pt x="11927" y="332042"/>
                      <a:pt x="15070" y="258794"/>
                    </a:cubicBezTo>
                    <a:cubicBezTo>
                      <a:pt x="10403" y="212122"/>
                      <a:pt x="3449" y="177070"/>
                      <a:pt x="973" y="139827"/>
                    </a:cubicBezTo>
                    <a:cubicBezTo>
                      <a:pt x="-1332" y="110764"/>
                      <a:pt x="464" y="81522"/>
                      <a:pt x="6307" y="529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1" name="Freeform: Shape 1142"/>
              <p:cNvSpPr/>
              <p:nvPr/>
            </p:nvSpPr>
            <p:spPr>
              <a:xfrm>
                <a:off x="1943280" y="4741200"/>
                <a:ext cx="184680" cy="8712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87120"/>
                  <a:gd name="textAreaBottom" fmla="*/ 87480 h 87120"/>
                </a:gdLst>
                <a:ahLst/>
                <a:rect l="textAreaLeft" t="textAreaTop" r="textAreaRight" b="textAreaBottom"/>
                <a:pathLst>
                  <a:path w="152835" h="72103">
                    <a:moveTo>
                      <a:pt x="20819" y="297"/>
                    </a:moveTo>
                    <a:lnTo>
                      <a:pt x="20152" y="9822"/>
                    </a:lnTo>
                    <a:cubicBezTo>
                      <a:pt x="20152" y="9822"/>
                      <a:pt x="24629" y="22871"/>
                      <a:pt x="50728" y="27729"/>
                    </a:cubicBezTo>
                    <a:cubicBezTo>
                      <a:pt x="94638" y="35826"/>
                      <a:pt x="109973" y="22205"/>
                      <a:pt x="109973" y="22205"/>
                    </a:cubicBezTo>
                    <a:lnTo>
                      <a:pt x="111116" y="14299"/>
                    </a:lnTo>
                    <a:cubicBezTo>
                      <a:pt x="111116" y="14299"/>
                      <a:pt x="115307" y="12585"/>
                      <a:pt x="122451" y="18109"/>
                    </a:cubicBezTo>
                    <a:cubicBezTo>
                      <a:pt x="133306" y="29310"/>
                      <a:pt x="143454" y="41176"/>
                      <a:pt x="152836" y="53637"/>
                    </a:cubicBezTo>
                    <a:cubicBezTo>
                      <a:pt x="152836" y="53637"/>
                      <a:pt x="144454" y="51161"/>
                      <a:pt x="117022" y="63162"/>
                    </a:cubicBezTo>
                    <a:cubicBezTo>
                      <a:pt x="89624" y="73850"/>
                      <a:pt x="59423" y="74991"/>
                      <a:pt x="31297" y="66401"/>
                    </a:cubicBezTo>
                    <a:cubicBezTo>
                      <a:pt x="15355" y="61102"/>
                      <a:pt x="3448" y="47706"/>
                      <a:pt x="55" y="31254"/>
                    </a:cubicBezTo>
                    <a:cubicBezTo>
                      <a:pt x="-993" y="22586"/>
                      <a:pt x="13294" y="-3037"/>
                      <a:pt x="20819" y="297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480" bIns="424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2" name="Freeform: Shape 1143"/>
              <p:cNvSpPr/>
              <p:nvPr/>
            </p:nvSpPr>
            <p:spPr>
              <a:xfrm>
                <a:off x="1943280" y="4741200"/>
                <a:ext cx="184680" cy="8712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87120"/>
                  <a:gd name="textAreaBottom" fmla="*/ 87480 h 87120"/>
                </a:gdLst>
                <a:ahLst/>
                <a:rect l="textAreaLeft" t="textAreaTop" r="textAreaRight" b="textAreaBottom"/>
                <a:pathLst>
                  <a:path w="152835" h="72103">
                    <a:moveTo>
                      <a:pt x="20819" y="297"/>
                    </a:moveTo>
                    <a:lnTo>
                      <a:pt x="20152" y="9822"/>
                    </a:lnTo>
                    <a:cubicBezTo>
                      <a:pt x="20152" y="9822"/>
                      <a:pt x="24629" y="22871"/>
                      <a:pt x="50728" y="27729"/>
                    </a:cubicBezTo>
                    <a:cubicBezTo>
                      <a:pt x="94638" y="35826"/>
                      <a:pt x="109973" y="22205"/>
                      <a:pt x="109973" y="22205"/>
                    </a:cubicBezTo>
                    <a:lnTo>
                      <a:pt x="111116" y="14299"/>
                    </a:lnTo>
                    <a:cubicBezTo>
                      <a:pt x="111116" y="14299"/>
                      <a:pt x="115307" y="12585"/>
                      <a:pt x="122451" y="18109"/>
                    </a:cubicBezTo>
                    <a:cubicBezTo>
                      <a:pt x="133306" y="29310"/>
                      <a:pt x="143454" y="41176"/>
                      <a:pt x="152836" y="53637"/>
                    </a:cubicBezTo>
                    <a:cubicBezTo>
                      <a:pt x="152836" y="53637"/>
                      <a:pt x="144454" y="51161"/>
                      <a:pt x="117022" y="63162"/>
                    </a:cubicBezTo>
                    <a:cubicBezTo>
                      <a:pt x="89624" y="73850"/>
                      <a:pt x="59423" y="74991"/>
                      <a:pt x="31297" y="66401"/>
                    </a:cubicBezTo>
                    <a:cubicBezTo>
                      <a:pt x="15355" y="61102"/>
                      <a:pt x="3448" y="47706"/>
                      <a:pt x="55" y="31254"/>
                    </a:cubicBezTo>
                    <a:cubicBezTo>
                      <a:pt x="-993" y="22586"/>
                      <a:pt x="13294" y="-3037"/>
                      <a:pt x="20819" y="297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480" bIns="4248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3" name="Freeform: Shape 1144"/>
              <p:cNvSpPr/>
              <p:nvPr/>
            </p:nvSpPr>
            <p:spPr>
              <a:xfrm>
                <a:off x="2143080" y="4812480"/>
                <a:ext cx="547560" cy="401400"/>
              </a:xfrm>
              <a:custGeom>
                <a:avLst/>
                <a:gdLst>
                  <a:gd name="textAreaLeft" fmla="*/ 0 w 547560"/>
                  <a:gd name="textAreaRight" fmla="*/ 547920 w 547560"/>
                  <a:gd name="textAreaTop" fmla="*/ 0 h 401400"/>
                  <a:gd name="textAreaBottom" fmla="*/ 401760 h 401400"/>
                </a:gdLst>
                <a:ahLst/>
                <a:rect l="textAreaLeft" t="textAreaTop" r="textAreaRight" b="textAreaBottom"/>
                <a:pathLst>
                  <a:path w="452452" h="331639">
                    <a:moveTo>
                      <a:pt x="9625" y="0"/>
                    </a:moveTo>
                    <a:cubicBezTo>
                      <a:pt x="48677" y="4858"/>
                      <a:pt x="79538" y="13049"/>
                      <a:pt x="96588" y="50292"/>
                    </a:cubicBezTo>
                    <a:cubicBezTo>
                      <a:pt x="125163" y="113347"/>
                      <a:pt x="156691" y="165163"/>
                      <a:pt x="179456" y="189547"/>
                    </a:cubicBezTo>
                    <a:cubicBezTo>
                      <a:pt x="203744" y="215551"/>
                      <a:pt x="303281" y="261271"/>
                      <a:pt x="325760" y="257651"/>
                    </a:cubicBezTo>
                    <a:cubicBezTo>
                      <a:pt x="348239" y="254032"/>
                      <a:pt x="370527" y="228219"/>
                      <a:pt x="382148" y="234887"/>
                    </a:cubicBezTo>
                    <a:cubicBezTo>
                      <a:pt x="393768" y="241554"/>
                      <a:pt x="372623" y="266605"/>
                      <a:pt x="373670" y="272224"/>
                    </a:cubicBezTo>
                    <a:cubicBezTo>
                      <a:pt x="374718" y="277844"/>
                      <a:pt x="415771" y="274891"/>
                      <a:pt x="435011" y="261271"/>
                    </a:cubicBezTo>
                    <a:cubicBezTo>
                      <a:pt x="454252" y="247650"/>
                      <a:pt x="461396" y="275749"/>
                      <a:pt x="436440" y="304895"/>
                    </a:cubicBezTo>
                    <a:cubicBezTo>
                      <a:pt x="411485" y="334042"/>
                      <a:pt x="364812" y="336328"/>
                      <a:pt x="314044" y="326136"/>
                    </a:cubicBezTo>
                    <a:cubicBezTo>
                      <a:pt x="263276" y="315944"/>
                      <a:pt x="159929" y="291751"/>
                      <a:pt x="120972" y="259461"/>
                    </a:cubicBezTo>
                    <a:cubicBezTo>
                      <a:pt x="73347" y="220504"/>
                      <a:pt x="65346" y="188500"/>
                      <a:pt x="45248" y="153638"/>
                    </a:cubicBezTo>
                    <a:cubicBezTo>
                      <a:pt x="-27904" y="78962"/>
                      <a:pt x="9625" y="0"/>
                      <a:pt x="9625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4" name="Freeform: Shape 1145"/>
              <p:cNvSpPr/>
              <p:nvPr/>
            </p:nvSpPr>
            <p:spPr>
              <a:xfrm>
                <a:off x="2136960" y="4811400"/>
                <a:ext cx="320400" cy="37620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376200"/>
                  <a:gd name="textAreaBottom" fmla="*/ 376560 h 376200"/>
                </a:gdLst>
                <a:ahLst/>
                <a:rect l="textAreaLeft" t="textAreaTop" r="textAreaRight" b="textAreaBottom"/>
                <a:pathLst>
                  <a:path w="264993" h="310896">
                    <a:moveTo>
                      <a:pt x="8961" y="0"/>
                    </a:moveTo>
                    <a:cubicBezTo>
                      <a:pt x="8961" y="0"/>
                      <a:pt x="50776" y="0"/>
                      <a:pt x="72683" y="13335"/>
                    </a:cubicBezTo>
                    <a:cubicBezTo>
                      <a:pt x="94591" y="26670"/>
                      <a:pt x="108402" y="55340"/>
                      <a:pt x="126500" y="94774"/>
                    </a:cubicBezTo>
                    <a:cubicBezTo>
                      <a:pt x="142975" y="127951"/>
                      <a:pt x="162897" y="159303"/>
                      <a:pt x="185936" y="188309"/>
                    </a:cubicBezTo>
                    <a:cubicBezTo>
                      <a:pt x="195461" y="200120"/>
                      <a:pt x="264993" y="238792"/>
                      <a:pt x="264993" y="238792"/>
                    </a:cubicBezTo>
                    <a:cubicBezTo>
                      <a:pt x="261249" y="263597"/>
                      <a:pt x="254367" y="287826"/>
                      <a:pt x="244515" y="310896"/>
                    </a:cubicBezTo>
                    <a:cubicBezTo>
                      <a:pt x="244515" y="310896"/>
                      <a:pt x="174601" y="293370"/>
                      <a:pt x="132500" y="270796"/>
                    </a:cubicBezTo>
                    <a:cubicBezTo>
                      <a:pt x="90400" y="248221"/>
                      <a:pt x="26392" y="157829"/>
                      <a:pt x="26392" y="157829"/>
                    </a:cubicBezTo>
                    <a:cubicBezTo>
                      <a:pt x="26392" y="157829"/>
                      <a:pt x="-18661" y="98012"/>
                      <a:pt x="8961" y="0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5" name="Freeform: Shape 1146"/>
              <p:cNvSpPr/>
              <p:nvPr/>
            </p:nvSpPr>
            <p:spPr>
              <a:xfrm>
                <a:off x="2136960" y="4811400"/>
                <a:ext cx="320400" cy="37620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376200"/>
                  <a:gd name="textAreaBottom" fmla="*/ 376560 h 376200"/>
                </a:gdLst>
                <a:ahLst/>
                <a:rect l="textAreaLeft" t="textAreaTop" r="textAreaRight" b="textAreaBottom"/>
                <a:pathLst>
                  <a:path w="264993" h="310896">
                    <a:moveTo>
                      <a:pt x="8961" y="0"/>
                    </a:moveTo>
                    <a:cubicBezTo>
                      <a:pt x="8961" y="0"/>
                      <a:pt x="50776" y="0"/>
                      <a:pt x="72683" y="13335"/>
                    </a:cubicBezTo>
                    <a:cubicBezTo>
                      <a:pt x="94591" y="26670"/>
                      <a:pt x="108402" y="55340"/>
                      <a:pt x="126500" y="94774"/>
                    </a:cubicBezTo>
                    <a:cubicBezTo>
                      <a:pt x="142975" y="127951"/>
                      <a:pt x="162897" y="159303"/>
                      <a:pt x="185936" y="188309"/>
                    </a:cubicBezTo>
                    <a:cubicBezTo>
                      <a:pt x="195461" y="200120"/>
                      <a:pt x="264993" y="238792"/>
                      <a:pt x="264993" y="238792"/>
                    </a:cubicBezTo>
                    <a:cubicBezTo>
                      <a:pt x="261249" y="263597"/>
                      <a:pt x="254367" y="287826"/>
                      <a:pt x="244515" y="310896"/>
                    </a:cubicBezTo>
                    <a:cubicBezTo>
                      <a:pt x="244515" y="310896"/>
                      <a:pt x="174601" y="293370"/>
                      <a:pt x="132500" y="270796"/>
                    </a:cubicBezTo>
                    <a:cubicBezTo>
                      <a:pt x="90400" y="248221"/>
                      <a:pt x="26392" y="157829"/>
                      <a:pt x="26392" y="157829"/>
                    </a:cubicBezTo>
                    <a:cubicBezTo>
                      <a:pt x="26392" y="157829"/>
                      <a:pt x="-18661" y="98012"/>
                      <a:pt x="8961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6" name="Freeform: Shape 1147"/>
              <p:cNvSpPr/>
              <p:nvPr/>
            </p:nvSpPr>
            <p:spPr>
              <a:xfrm>
                <a:off x="2426400" y="5097240"/>
                <a:ext cx="70200" cy="9792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97920"/>
                  <a:gd name="textAreaBottom" fmla="*/ 98280 h 97920"/>
                </a:gdLst>
                <a:ahLst/>
                <a:rect l="textAreaLeft" t="textAreaTop" r="textAreaRight" b="textAreaBottom"/>
                <a:pathLst>
                  <a:path w="58152" h="81153">
                    <a:moveTo>
                      <a:pt x="21812" y="0"/>
                    </a:moveTo>
                    <a:cubicBezTo>
                      <a:pt x="20377" y="25727"/>
                      <a:pt x="12905" y="50754"/>
                      <a:pt x="0" y="73057"/>
                    </a:cubicBezTo>
                    <a:cubicBezTo>
                      <a:pt x="12330" y="76399"/>
                      <a:pt x="24824" y="79102"/>
                      <a:pt x="37433" y="81153"/>
                    </a:cubicBezTo>
                    <a:cubicBezTo>
                      <a:pt x="37433" y="81153"/>
                      <a:pt x="59341" y="59150"/>
                      <a:pt x="58102" y="15240"/>
                    </a:cubicBezTo>
                    <a:close/>
                  </a:path>
                </a:pathLst>
              </a:custGeom>
              <a:solidFill>
                <a:srgbClr val="965ac6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7" name="Freeform: Shape 1148"/>
              <p:cNvSpPr/>
              <p:nvPr/>
            </p:nvSpPr>
            <p:spPr>
              <a:xfrm>
                <a:off x="2426400" y="5097240"/>
                <a:ext cx="70200" cy="9792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97920"/>
                  <a:gd name="textAreaBottom" fmla="*/ 98280 h 97920"/>
                </a:gdLst>
                <a:ahLst/>
                <a:rect l="textAreaLeft" t="textAreaTop" r="textAreaRight" b="textAreaBottom"/>
                <a:pathLst>
                  <a:path w="58152" h="81153">
                    <a:moveTo>
                      <a:pt x="21812" y="0"/>
                    </a:moveTo>
                    <a:cubicBezTo>
                      <a:pt x="20377" y="25727"/>
                      <a:pt x="12905" y="50754"/>
                      <a:pt x="0" y="73057"/>
                    </a:cubicBezTo>
                    <a:cubicBezTo>
                      <a:pt x="12330" y="76399"/>
                      <a:pt x="24824" y="79102"/>
                      <a:pt x="37433" y="81153"/>
                    </a:cubicBezTo>
                    <a:cubicBezTo>
                      <a:pt x="37433" y="81153"/>
                      <a:pt x="59341" y="59150"/>
                      <a:pt x="58102" y="152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8" name="Freeform: Shape 1149"/>
              <p:cNvSpPr/>
              <p:nvPr/>
            </p:nvSpPr>
            <p:spPr>
              <a:xfrm>
                <a:off x="2468520" y="5116320"/>
                <a:ext cx="9720" cy="1044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8207" h="8858">
                    <a:moveTo>
                      <a:pt x="8208" y="4477"/>
                    </a:moveTo>
                    <a:cubicBezTo>
                      <a:pt x="8157" y="6876"/>
                      <a:pt x="6225" y="8808"/>
                      <a:pt x="3826" y="8858"/>
                    </a:cubicBezTo>
                    <a:cubicBezTo>
                      <a:pt x="1380" y="8499"/>
                      <a:pt x="-311" y="6224"/>
                      <a:pt x="48" y="3778"/>
                    </a:cubicBezTo>
                    <a:cubicBezTo>
                      <a:pt x="336" y="1823"/>
                      <a:pt x="1871" y="287"/>
                      <a:pt x="3826" y="0"/>
                    </a:cubicBezTo>
                    <a:cubicBezTo>
                      <a:pt x="6261" y="52"/>
                      <a:pt x="8208" y="2041"/>
                      <a:pt x="8208" y="44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4200" bIns="-342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sp>
        <p:nvSpPr>
          <p:cNvPr id="3539" name="Rectangle: Rounded Corners 1468">
            <a:hlinkClick r:id="rId2" action="ppaction://hlinksldjump"/>
          </p:cNvPr>
          <p:cNvSpPr/>
          <p:nvPr/>
        </p:nvSpPr>
        <p:spPr>
          <a:xfrm>
            <a:off x="6438600" y="34812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540" name="Picture 1473" descr=""/>
          <p:cNvPicPr/>
          <p:nvPr/>
        </p:nvPicPr>
        <p:blipFill>
          <a:blip r:embed="rId3"/>
          <a:stretch/>
        </p:blipFill>
        <p:spPr>
          <a:xfrm>
            <a:off x="9879480" y="180720"/>
            <a:ext cx="1112040" cy="1617480"/>
          </a:xfrm>
          <a:prstGeom prst="rect">
            <a:avLst/>
          </a:prstGeom>
          <a:ln w="0">
            <a:noFill/>
          </a:ln>
        </p:spPr>
      </p:pic>
      <p:pic>
        <p:nvPicPr>
          <p:cNvPr id="3541" name="Picture 1474" descr=""/>
          <p:cNvPicPr/>
          <p:nvPr/>
        </p:nvPicPr>
        <p:blipFill>
          <a:blip r:embed="rId4"/>
          <a:stretch/>
        </p:blipFill>
        <p:spPr>
          <a:xfrm>
            <a:off x="10721880" y="1354320"/>
            <a:ext cx="990360" cy="1188000"/>
          </a:xfrm>
          <a:prstGeom prst="rect">
            <a:avLst/>
          </a:prstGeom>
          <a:ln w="0">
            <a:noFill/>
          </a:ln>
        </p:spPr>
      </p:pic>
      <p:pic>
        <p:nvPicPr>
          <p:cNvPr id="3542" name="Picture 705" descr=""/>
          <p:cNvPicPr/>
          <p:nvPr/>
        </p:nvPicPr>
        <p:blipFill>
          <a:blip r:embed="rId5"/>
          <a:srcRect l="0" t="0" r="0" b="-4960"/>
          <a:stretch/>
        </p:blipFill>
        <p:spPr>
          <a:xfrm>
            <a:off x="4903200" y="2142000"/>
            <a:ext cx="2266920" cy="2496960"/>
          </a:xfrm>
          <a:prstGeom prst="rect">
            <a:avLst/>
          </a:prstGeom>
          <a:ln w="0">
            <a:noFill/>
          </a:ln>
          <a:effectLst>
            <a:outerShdw algn="ctr" blurRad="355680" dir="5400000" dist="50760" rotWithShape="0" sx="98000" sy="98000">
              <a:srgbClr val="e45f42">
                <a:alpha val="81000"/>
              </a:srgbClr>
            </a:outerShdw>
          </a:effectLst>
        </p:spPr>
      </p:pic>
      <p:sp>
        <p:nvSpPr>
          <p:cNvPr id="3543" name="TextBox 1472"/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4" name="TextBox 709">
            <a:hlinkClick r:id="rId6" action="ppaction://hlinksldjump"/>
          </p:cNvPr>
          <p:cNvSpPr/>
          <p:nvPr/>
        </p:nvSpPr>
        <p:spPr>
          <a:xfrm>
            <a:off x="4645800" y="30240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5" name="TextBox 710">
            <a:hlinkClick r:id="rId7" action="ppaction://hlinksldjump"/>
          </p:cNvPr>
          <p:cNvSpPr/>
          <p:nvPr/>
        </p:nvSpPr>
        <p:spPr>
          <a:xfrm>
            <a:off x="2475720" y="2847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6" name="TextBox 711">
            <a:hlinkClick r:id="rId8" action="ppaction://hlinksldjump"/>
          </p:cNvPr>
          <p:cNvSpPr/>
          <p:nvPr/>
        </p:nvSpPr>
        <p:spPr>
          <a:xfrm>
            <a:off x="51588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7" name="TextBox 697"/>
          <p:cNvSpPr/>
          <p:nvPr/>
        </p:nvSpPr>
        <p:spPr>
          <a:xfrm>
            <a:off x="7400880" y="3277440"/>
            <a:ext cx="36648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Hvala na paznji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             </a:t>
            </a:r>
            <a:r>
              <a:rPr b="1" lang="en-US" sz="3600" spc="-1" strike="noStrike">
                <a:solidFill>
                  <a:schemeClr val="lt1"/>
                </a:solidFill>
                <a:latin typeface="Wingdings"/>
                <a:ea typeface="Open Sans"/>
              </a:rPr>
              <a:t>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" presetSubtype="1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1500" fill="hold"/>
                                        <p:tgtEl>
                                          <p:spTgt spid="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1500" fill="hold"/>
                                        <p:tgtEl>
                                          <p:spTgt spid="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2" presetSubtype="1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1500" fill="hold"/>
                                        <p:tgtEl>
                                          <p:spTgt spid="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1500" fill="hold"/>
                                        <p:tgtEl>
                                          <p:spTgt spid="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1500" fill="hold"/>
                                        <p:tgtEl>
                                          <p:spTgt spid="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1500" fill="hold"/>
                                        <p:tgtEl>
                                          <p:spTgt spid="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" presetSubtype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1500" fill="hold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1500" fill="hold"/>
                                        <p:tgtEl>
                                          <p:spTgt spid="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2" presetSubtype="1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1500" fill="hold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1500" fill="hold"/>
                                        <p:tgtEl>
                                          <p:spTgt spid="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autoRev="1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68" dur="3000" fill="hold"/>
                                        <p:tgtEl>
                                          <p:spTgt spid="3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0" dur="3000" fill="hold"/>
                                        <p:tgtEl>
                                          <p:spTgt spid="29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2500" fill="hold"/>
                                        <p:tgtEl>
                                          <p:spTgt spid="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2500" fill="hold"/>
                                        <p:tgtEl>
                                          <p:spTgt spid="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2500" fill="hold"/>
                                        <p:tgtEl>
                                          <p:spTgt spid="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2500" fill="hold"/>
                                        <p:tgtEl>
                                          <p:spTgt spid="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1029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1030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1031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2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3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4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5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6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7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8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39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0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1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2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3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4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5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6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7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8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49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0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1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2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3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4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5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6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057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1058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9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0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1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2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3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4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5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6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7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8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9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0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1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2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3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4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5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6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7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8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9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0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1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2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3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4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5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6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7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8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089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1090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1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2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3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4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5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6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7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8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9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0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1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2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3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4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5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6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7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8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09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0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1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2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3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4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5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6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7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8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19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0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1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2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23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1124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1125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6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7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8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9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0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1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2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3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4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5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6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7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8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9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0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1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2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3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4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5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6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7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8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9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0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1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2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153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1154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5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6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7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8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9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0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1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2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3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4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5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6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7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8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9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0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1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2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3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4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5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6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7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8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79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0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1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2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3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4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5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186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1187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8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89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0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1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2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3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4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5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6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7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8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9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0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1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2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3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4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5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6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7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8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9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0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1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2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3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4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5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6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7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8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9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1220" name="Picture 474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grpSp>
        <p:nvGrpSpPr>
          <p:cNvPr id="1221" name="Group 264"/>
          <p:cNvGrpSpPr/>
          <p:nvPr/>
        </p:nvGrpSpPr>
        <p:grpSpPr>
          <a:xfrm>
            <a:off x="11253240" y="2724480"/>
            <a:ext cx="809280" cy="808920"/>
            <a:chOff x="11253240" y="2724480"/>
            <a:chExt cx="809280" cy="808920"/>
          </a:xfrm>
        </p:grpSpPr>
        <p:sp>
          <p:nvSpPr>
            <p:cNvPr id="1222" name="Freeform: Shape 265"/>
            <p:cNvSpPr/>
            <p:nvPr/>
          </p:nvSpPr>
          <p:spPr>
            <a:xfrm>
              <a:off x="11509560" y="2725920"/>
              <a:ext cx="552960" cy="80136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801360"/>
                <a:gd name="textAreaBottom" fmla="*/ 801720 h 801360"/>
              </a:gdLst>
              <a:ahLst/>
              <a:rect l="textAreaLeft" t="textAreaTop" r="textAreaRight" b="textAreaBottom"/>
              <a:pathLst>
                <a:path w="490585" h="710503">
                  <a:moveTo>
                    <a:pt x="492983" y="358838"/>
                  </a:moveTo>
                  <a:cubicBezTo>
                    <a:pt x="492983" y="535889"/>
                    <a:pt x="365193" y="683132"/>
                    <a:pt x="196770" y="713244"/>
                  </a:cubicBezTo>
                  <a:cubicBezTo>
                    <a:pt x="196770" y="713244"/>
                    <a:pt x="55211" y="651159"/>
                    <a:pt x="73075" y="587857"/>
                  </a:cubicBezTo>
                  <a:cubicBezTo>
                    <a:pt x="90905" y="524554"/>
                    <a:pt x="274282" y="479116"/>
                    <a:pt x="259667" y="394735"/>
                  </a:cubicBezTo>
                  <a:cubicBezTo>
                    <a:pt x="245084" y="310355"/>
                    <a:pt x="66579" y="289242"/>
                    <a:pt x="9772" y="212982"/>
                  </a:cubicBezTo>
                  <a:cubicBezTo>
                    <a:pt x="-47034" y="136721"/>
                    <a:pt x="162362" y="0"/>
                    <a:pt x="162362" y="0"/>
                  </a:cubicBezTo>
                  <a:cubicBezTo>
                    <a:pt x="347465" y="14954"/>
                    <a:pt x="492983" y="169912"/>
                    <a:pt x="492983" y="358838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3" name="Freeform: Shape 266"/>
            <p:cNvSpPr/>
            <p:nvPr/>
          </p:nvSpPr>
          <p:spPr>
            <a:xfrm>
              <a:off x="11253240" y="2724480"/>
              <a:ext cx="549360" cy="80892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808920"/>
                <a:gd name="textAreaBottom" fmla="*/ 809280 h 808920"/>
              </a:gdLst>
              <a:ahLst/>
              <a:rect l="textAreaLeft" t="textAreaTop" r="textAreaRight" b="textAreaBottom"/>
              <a:pathLst>
                <a:path w="487202" h="717269">
                  <a:moveTo>
                    <a:pt x="300171" y="589075"/>
                  </a:moveTo>
                  <a:cubicBezTo>
                    <a:pt x="282306" y="652377"/>
                    <a:pt x="423866" y="714462"/>
                    <a:pt x="423866" y="714462"/>
                  </a:cubicBezTo>
                  <a:cubicBezTo>
                    <a:pt x="403160" y="718183"/>
                    <a:pt x="381811" y="720112"/>
                    <a:pt x="360022" y="720112"/>
                  </a:cubicBezTo>
                  <a:cubicBezTo>
                    <a:pt x="161182" y="720112"/>
                    <a:pt x="0" y="558895"/>
                    <a:pt x="0" y="360056"/>
                  </a:cubicBezTo>
                  <a:cubicBezTo>
                    <a:pt x="0" y="161217"/>
                    <a:pt x="161182" y="0"/>
                    <a:pt x="360022" y="0"/>
                  </a:cubicBezTo>
                  <a:cubicBezTo>
                    <a:pt x="369936" y="0"/>
                    <a:pt x="379747" y="406"/>
                    <a:pt x="389458" y="1218"/>
                  </a:cubicBezTo>
                  <a:cubicBezTo>
                    <a:pt x="389458" y="1218"/>
                    <a:pt x="180062" y="137939"/>
                    <a:pt x="236868" y="214200"/>
                  </a:cubicBezTo>
                  <a:cubicBezTo>
                    <a:pt x="293675" y="290460"/>
                    <a:pt x="472180" y="311573"/>
                    <a:pt x="486763" y="395953"/>
                  </a:cubicBezTo>
                  <a:cubicBezTo>
                    <a:pt x="501378" y="480334"/>
                    <a:pt x="318001" y="525772"/>
                    <a:pt x="300171" y="589075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4" name="Freeform: Shape 267"/>
            <p:cNvSpPr/>
            <p:nvPr/>
          </p:nvSpPr>
          <p:spPr>
            <a:xfrm>
              <a:off x="11317320" y="2950920"/>
              <a:ext cx="152280" cy="1522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152280"/>
                <a:gd name="textAreaBottom" fmla="*/ 152640 h 152280"/>
              </a:gdLst>
              <a:ahLst/>
              <a:rect l="textAreaLeft" t="textAreaTop" r="textAreaRight" b="textAreaBottom"/>
              <a:pathLst>
                <a:path w="135333" h="135333">
                  <a:moveTo>
                    <a:pt x="136552" y="68276"/>
                  </a:moveTo>
                  <a:cubicBezTo>
                    <a:pt x="136552" y="105984"/>
                    <a:pt x="105984" y="136552"/>
                    <a:pt x="68277" y="136552"/>
                  </a:cubicBezTo>
                  <a:cubicBezTo>
                    <a:pt x="30569" y="136552"/>
                    <a:pt x="1" y="105984"/>
                    <a:pt x="1" y="68276"/>
                  </a:cubicBezTo>
                  <a:cubicBezTo>
                    <a:pt x="1" y="30568"/>
                    <a:pt x="30569" y="0"/>
                    <a:pt x="68277" y="0"/>
                  </a:cubicBezTo>
                  <a:cubicBezTo>
                    <a:pt x="105984" y="0"/>
                    <a:pt x="136552" y="30568"/>
                    <a:pt x="136552" y="68276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5" name="Freeform: Shape 269"/>
            <p:cNvSpPr/>
            <p:nvPr/>
          </p:nvSpPr>
          <p:spPr>
            <a:xfrm>
              <a:off x="11490120" y="3071520"/>
              <a:ext cx="232560" cy="232560"/>
            </a:xfrm>
            <a:custGeom>
              <a:avLst/>
              <a:gdLst>
                <a:gd name="textAreaLeft" fmla="*/ 0 w 232560"/>
                <a:gd name="textAreaRight" fmla="*/ 232920 w 232560"/>
                <a:gd name="textAreaTop" fmla="*/ 0 h 232560"/>
                <a:gd name="textAreaBottom" fmla="*/ 232920 h 232560"/>
              </a:gdLst>
              <a:ahLst/>
              <a:rect l="textAreaLeft" t="textAreaTop" r="textAreaRight" b="textAreaBottom"/>
              <a:pathLst>
                <a:path w="206384" h="206384">
                  <a:moveTo>
                    <a:pt x="207670" y="103835"/>
                  </a:moveTo>
                  <a:cubicBezTo>
                    <a:pt x="207670" y="161181"/>
                    <a:pt x="161181" y="207670"/>
                    <a:pt x="103835" y="207670"/>
                  </a:cubicBezTo>
                  <a:cubicBezTo>
                    <a:pt x="46488" y="207670"/>
                    <a:pt x="0" y="161181"/>
                    <a:pt x="0" y="103835"/>
                  </a:cubicBezTo>
                  <a:cubicBezTo>
                    <a:pt x="0" y="46488"/>
                    <a:pt x="46489" y="0"/>
                    <a:pt x="103835" y="0"/>
                  </a:cubicBezTo>
                  <a:cubicBezTo>
                    <a:pt x="161182" y="0"/>
                    <a:pt x="207670" y="46488"/>
                    <a:pt x="207670" y="103835"/>
                  </a:cubicBezTo>
                  <a:close/>
                </a:path>
              </a:pathLst>
            </a:custGeom>
            <a:solidFill>
              <a:srgbClr val="8648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6" name="Freeform: Shape 270"/>
            <p:cNvSpPr/>
            <p:nvPr/>
          </p:nvSpPr>
          <p:spPr>
            <a:xfrm>
              <a:off x="11824560" y="2999520"/>
              <a:ext cx="121680" cy="12168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121680"/>
                <a:gd name="textAreaBottom" fmla="*/ 122040 h 121680"/>
              </a:gdLst>
              <a:ahLst/>
              <a:rect l="textAreaLeft" t="textAreaTop" r="textAreaRight" b="textAreaBottom"/>
              <a:pathLst>
                <a:path w="108267" h="108267">
                  <a:moveTo>
                    <a:pt x="110838" y="55419"/>
                  </a:moveTo>
                  <a:cubicBezTo>
                    <a:pt x="110838" y="86026"/>
                    <a:pt x="86026" y="110839"/>
                    <a:pt x="55419" y="110839"/>
                  </a:cubicBezTo>
                  <a:cubicBezTo>
                    <a:pt x="24812" y="110839"/>
                    <a:pt x="1" y="86026"/>
                    <a:pt x="1" y="55419"/>
                  </a:cubicBezTo>
                  <a:cubicBezTo>
                    <a:pt x="1" y="24812"/>
                    <a:pt x="24812" y="0"/>
                    <a:pt x="55419" y="0"/>
                  </a:cubicBezTo>
                  <a:cubicBezTo>
                    <a:pt x="86026" y="0"/>
                    <a:pt x="110838" y="24812"/>
                    <a:pt x="110838" y="55419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7" name="Freeform: Shape 271"/>
            <p:cNvSpPr/>
            <p:nvPr/>
          </p:nvSpPr>
          <p:spPr>
            <a:xfrm>
              <a:off x="11696760" y="3359520"/>
              <a:ext cx="87480" cy="874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77817" h="77817">
                  <a:moveTo>
                    <a:pt x="78359" y="39179"/>
                  </a:moveTo>
                  <a:cubicBezTo>
                    <a:pt x="78359" y="60817"/>
                    <a:pt x="60817" y="78358"/>
                    <a:pt x="39179" y="78358"/>
                  </a:cubicBezTo>
                  <a:cubicBezTo>
                    <a:pt x="17541" y="78358"/>
                    <a:pt x="0" y="60817"/>
                    <a:pt x="0" y="39179"/>
                  </a:cubicBezTo>
                  <a:cubicBezTo>
                    <a:pt x="0" y="17541"/>
                    <a:pt x="17541" y="0"/>
                    <a:pt x="39179" y="0"/>
                  </a:cubicBezTo>
                  <a:cubicBezTo>
                    <a:pt x="60817" y="0"/>
                    <a:pt x="78359" y="17541"/>
                    <a:pt x="78359" y="39179"/>
                  </a:cubicBezTo>
                  <a:close/>
                </a:path>
              </a:pathLst>
            </a:custGeom>
            <a:solidFill>
              <a:srgbClr val="751dff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228" name="TextBox 694"/>
          <p:cNvSpPr/>
          <p:nvPr/>
        </p:nvSpPr>
        <p:spPr>
          <a:xfrm>
            <a:off x="1760040" y="1154880"/>
            <a:ext cx="3308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Li-Fi Protokol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9" name="Rectangle: Rounded Corners 2"/>
          <p:cNvSpPr/>
          <p:nvPr/>
        </p:nvSpPr>
        <p:spPr>
          <a:xfrm>
            <a:off x="258120" y="1847520"/>
            <a:ext cx="1160424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0" name="TextBox 696"/>
          <p:cNvSpPr/>
          <p:nvPr/>
        </p:nvSpPr>
        <p:spPr>
          <a:xfrm>
            <a:off x="669960" y="1685520"/>
            <a:ext cx="11043720" cy="49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(također napisan kao LiFi) je bežična komunikaciona tehnologija koja koristi svjetlost za prijenos podataka i položaja između uređaja. Termin je prvi uveo Harald Haas tokom TEDGlobal govora 2011. u Edinburgu.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je svjetlosni komunikacioni sistem koji je sposoban za prijenos podataka velikim brzinama preko spektra vidljive svjetlosti, ultraljubičastog i infracrvenog spektra. U sadašnjem stanju, samo LED lampe se mogu koristiti za prenos podataka u vidljivom svjetlu.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1" name="Picture 798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1232" name="Group 6"/>
          <p:cNvGrpSpPr/>
          <p:nvPr/>
        </p:nvGrpSpPr>
        <p:grpSpPr>
          <a:xfrm>
            <a:off x="10624680" y="6400800"/>
            <a:ext cx="1283040" cy="375120"/>
            <a:chOff x="10624680" y="6400800"/>
            <a:chExt cx="1283040" cy="375120"/>
          </a:xfrm>
        </p:grpSpPr>
        <p:grpSp>
          <p:nvGrpSpPr>
            <p:cNvPr id="1233" name="Group 697"/>
            <p:cNvGrpSpPr/>
            <p:nvPr/>
          </p:nvGrpSpPr>
          <p:grpSpPr>
            <a:xfrm>
              <a:off x="10624680" y="6400800"/>
              <a:ext cx="1283040" cy="375120"/>
              <a:chOff x="10624680" y="6400800"/>
              <a:chExt cx="1283040" cy="375120"/>
            </a:xfrm>
          </p:grpSpPr>
          <p:sp>
            <p:nvSpPr>
              <p:cNvPr id="1234" name="Rectangle: Rounded Corners 698"/>
              <p:cNvSpPr/>
              <p:nvPr/>
            </p:nvSpPr>
            <p:spPr>
              <a:xfrm>
                <a:off x="10624680" y="640080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235" name="TextBox 699"/>
              <p:cNvSpPr/>
              <p:nvPr/>
            </p:nvSpPr>
            <p:spPr>
              <a:xfrm>
                <a:off x="10724400" y="640368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1236" name="Graphic 4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37560" y="641304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37" name="Group 255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1238" name="Freeform: Shape 256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9" name="Freeform: Shape 257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0" name="Freeform: Shape 258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1" name="Freeform: Shape 259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2" name="Freeform: Shape 260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3" name="Freeform: Shape 261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4" name="Freeform: Shape 262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5" name="Freeform: Shape 263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246" name="Rectangle: Rounded Corners 353">
            <a:hlinkClick r:id="rId5" action="ppaction://hlinksldjump"/>
          </p:cNvPr>
          <p:cNvSpPr/>
          <p:nvPr/>
        </p:nvSpPr>
        <p:spPr>
          <a:xfrm>
            <a:off x="1944360" y="32796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7" name="TextBox 5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8" name="TextBox 692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9" name="TextBox 693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0" name="TextBox 354"/>
          <p:cNvSpPr/>
          <p:nvPr/>
        </p:nvSpPr>
        <p:spPr>
          <a:xfrm>
            <a:off x="2333520" y="27684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2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2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2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2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2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2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2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25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25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2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2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3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1252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1253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1254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55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56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57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58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59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0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1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2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3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4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5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6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7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8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9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0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1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2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3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4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5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6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7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8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9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280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1281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2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3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4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5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6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7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8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9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0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1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2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3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4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5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6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7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8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9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0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1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2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3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4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5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6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7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8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9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0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1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12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1313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4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5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6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7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8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19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0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1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2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3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4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5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6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7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8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29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0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1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2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3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4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5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6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7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8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9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0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1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2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3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4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5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346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1347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1348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9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0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1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2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3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4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5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6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7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8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9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0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1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2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3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4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5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6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7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8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9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0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1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2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3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4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5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76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1377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8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9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0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1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2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3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4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5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6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7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8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89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0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1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2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3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4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5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6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7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8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99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0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1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2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3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4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5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6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7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8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409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1410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1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2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3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4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5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6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7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8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9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0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1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2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3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4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5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6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7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8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9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0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1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2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3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4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5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6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7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8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9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40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41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42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1443" name="Picture 474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sp>
        <p:nvSpPr>
          <p:cNvPr id="1444" name="TextBox 694"/>
          <p:cNvSpPr/>
          <p:nvPr/>
        </p:nvSpPr>
        <p:spPr>
          <a:xfrm>
            <a:off x="692280" y="1154880"/>
            <a:ext cx="4683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Detalji o tehnologiji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5" name="Rectangle: Rounded Corners 2"/>
          <p:cNvSpPr/>
          <p:nvPr/>
        </p:nvSpPr>
        <p:spPr>
          <a:xfrm>
            <a:off x="433440" y="1992240"/>
            <a:ext cx="1150308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6" name="TextBox 696"/>
          <p:cNvSpPr/>
          <p:nvPr/>
        </p:nvSpPr>
        <p:spPr>
          <a:xfrm>
            <a:off x="973440" y="2085120"/>
            <a:ext cx="10329480" cy="46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je derivat tehnologije optičkih bežičnih komunikacija (OWC), koja koristi svjetlost dioda koje emituju svjetlost (LED) kao medij za pružanje mrežne, mobilne komunikacije velike brzine na sličan način kao i Wi-Fi. Komunikacija vidljivog svjetla funkcionira tako što isključuje i uključuje struju na LED diodama vrlo velikom brzinom, izvan sposobnosti ljudskog oka da primijeti. Tehnologije koje omogućavaju roming između različitih Li-Fi ćelija, takođe poznate kao primopredaja, mogu omogućiti neprimetan prelaz između Li-Fi ćelija.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7" name="Picture 798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1448" name="Group 6"/>
          <p:cNvGrpSpPr/>
          <p:nvPr/>
        </p:nvGrpSpPr>
        <p:grpSpPr>
          <a:xfrm>
            <a:off x="10683360" y="6391080"/>
            <a:ext cx="1283040" cy="375120"/>
            <a:chOff x="10683360" y="6391080"/>
            <a:chExt cx="1283040" cy="375120"/>
          </a:xfrm>
        </p:grpSpPr>
        <p:grpSp>
          <p:nvGrpSpPr>
            <p:cNvPr id="1449" name="Group 697"/>
            <p:cNvGrpSpPr/>
            <p:nvPr/>
          </p:nvGrpSpPr>
          <p:grpSpPr>
            <a:xfrm>
              <a:off x="10683360" y="6391080"/>
              <a:ext cx="1283040" cy="375120"/>
              <a:chOff x="10683360" y="6391080"/>
              <a:chExt cx="1283040" cy="375120"/>
            </a:xfrm>
          </p:grpSpPr>
          <p:sp>
            <p:nvSpPr>
              <p:cNvPr id="1450" name="Rectangle: Rounded Corners 698"/>
              <p:cNvSpPr/>
              <p:nvPr/>
            </p:nvSpPr>
            <p:spPr>
              <a:xfrm>
                <a:off x="10683360" y="6391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51" name="TextBox 699"/>
              <p:cNvSpPr/>
              <p:nvPr/>
            </p:nvSpPr>
            <p:spPr>
              <a:xfrm>
                <a:off x="10783080" y="6393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1452" name="Graphic 4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96240" y="6403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53" name="Group 255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1454" name="Freeform: Shape 256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5" name="Freeform: Shape 257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6" name="Freeform: Shape 258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7" name="Freeform: Shape 259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8" name="Freeform: Shape 260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59" name="Freeform: Shape 261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60" name="Freeform: Shape 262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461" name="Freeform: Shape 263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462" name="Rectangle: Rounded Corners 353">
            <a:hlinkClick r:id="rId5" action="ppaction://hlinksldjump"/>
          </p:cNvPr>
          <p:cNvSpPr/>
          <p:nvPr/>
        </p:nvSpPr>
        <p:spPr>
          <a:xfrm>
            <a:off x="2073240" y="33588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3" name="TextBox 5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4" name="TextBox 692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5" name="TextBox 693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6" name="TextBox 354"/>
          <p:cNvSpPr/>
          <p:nvPr/>
        </p:nvSpPr>
        <p:spPr>
          <a:xfrm>
            <a:off x="2488320" y="2775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2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2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2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2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2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2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25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25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25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25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3000" fill="hold"/>
                                        <p:tgtEl>
                                          <p:spTgt spid="12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roup 2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1468" name="Group 3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1469" name="Group 4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1470" name="Freeform: Shape 1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1" name="Freeform: Shape 2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2" name="Freeform: Shape 4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3" name="Freeform: Shape 5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4" name="Freeform: Shape 6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5" name="Freeform: Shape 7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6" name="Freeform: Shape 8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7" name="Freeform: Shape 9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8" name="Freeform: Shape 10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79" name="Freeform: Shape 11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0" name="Freeform: Shape 12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1" name="Freeform: Shape 13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2" name="Freeform: Shape 14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3" name="Freeform: Shape 15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4" name="Freeform: Shape 16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5" name="Freeform: Shape 17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6" name="Freeform: Shape 18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7" name="Freeform: Shape 19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8" name="Freeform: Shape 20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89" name="Freeform: Shape 21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0" name="Freeform: Shape 22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1" name="Freeform: Shape 23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2" name="Freeform: Shape 24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3" name="Freeform: Shape 25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4" name="Freeform: Shape 26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5" name="Freeform: Shape 27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496" name="Group 5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1497" name="Freeform: Shape 28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8" name="Freeform: Shape 29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99" name="Freeform: Shape 30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0" name="Freeform: Shape 31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1" name="Freeform: Shape 32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2" name="Freeform: Shape 33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3" name="Freeform: Shape 34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4" name="Freeform: Shape 35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5" name="Freeform: Shape 36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6" name="Freeform: Shape 37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7" name="Freeform: Shape 38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8" name="Freeform: Shape 39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09" name="Freeform: Shape 40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0" name="Freeform: Shape 41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1" name="Freeform: Shape 42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2" name="Freeform: Shape 43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3" name="Freeform: Shape 44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4" name="Freeform: Shape 45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5" name="Freeform: Shape 46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6" name="Freeform: Shape 47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7" name="Freeform: Shape 48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8" name="Freeform: Shape 49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19" name="Freeform: Shape 50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0" name="Freeform: Shape 51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1" name="Freeform: Shape 52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2" name="Freeform: Shape 53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3" name="Freeform: Shape 54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4" name="Freeform: Shape 55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5" name="Freeform: Shape 56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6" name="Freeform: Shape 57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27" name="Freeform: Shape 58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528" name="Group 7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1529" name="Freeform: Shape 59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0" name="Freeform: Shape 60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1" name="Freeform: Shape 61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2" name="Freeform: Shape 62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3" name="Freeform: Shape 63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4" name="Freeform: Shape 64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5" name="Freeform: Shape 65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6" name="Freeform: Shape 66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7" name="Freeform: Shape 67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8" name="Freeform: Shape 68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39" name="Freeform: Shape 69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0" name="Freeform: Shape 70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1" name="Freeform: Shape 71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2" name="Freeform: Shape 72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3" name="Freeform: Shape 73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4" name="Freeform: Shape 74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5" name="Freeform: Shape 75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6" name="Freeform: Shape 76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7" name="Freeform: Shape 77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8" name="Freeform: Shape 78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49" name="Freeform: Shape 79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0" name="Freeform: Shape 80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1" name="Freeform: Shape 81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2" name="Freeform: Shape 82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3" name="Freeform: Shape 83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4" name="Freeform: Shape 84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5" name="Freeform: Shape 85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6" name="Freeform: Shape 86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7" name="Freeform: Shape 87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8" name="Freeform: Shape 88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59" name="Freeform: Shape 89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0" name="Freeform: Shape 90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1" name="Freeform: Shape 91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562" name="Group 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1563" name="Group 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1564" name="Freeform: Shape 92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5" name="Freeform: Shape 93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6" name="Freeform: Shape 94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7" name="Freeform: Shape 95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8" name="Freeform: Shape 96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69" name="Freeform: Shape 97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0" name="Freeform: Shape 98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1" name="Freeform: Shape 99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2" name="Freeform: Shape 100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3" name="Freeform: Shape 101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4" name="Freeform: Shape 102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5" name="Freeform: Shape 103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6" name="Freeform: Shape 104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7" name="Freeform: Shape 105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8" name="Freeform: Shape 106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79" name="Freeform: Shape 107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0" name="Freeform: Shape 108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1" name="Freeform: Shape 109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2" name="Freeform: Shape 110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3" name="Freeform: Shape 111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4" name="Freeform: Shape 112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5" name="Freeform: Shape 113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6" name="Freeform: Shape 114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7" name="Freeform: Shape 115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8" name="Freeform: Shape 116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89" name="Freeform: Shape 117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0" name="Freeform: Shape 118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1" name="Freeform: Shape 119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592" name="Group 1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1593" name="Freeform: Shape 120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4" name="Freeform: Shape 121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5" name="Freeform: Shape 122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6" name="Freeform: Shape 123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7" name="Freeform: Shape 124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8" name="Freeform: Shape 125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599" name="Freeform: Shape 126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0" name="Freeform: Shape 127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1" name="Freeform: Shape 128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2" name="Freeform: Shape 129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3" name="Freeform: Shape 130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4" name="Freeform: Shape 131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5" name="Freeform: Shape 132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6" name="Freeform: Shape 133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7" name="Freeform: Shape 134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8" name="Freeform: Shape 135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09" name="Freeform: Shape 136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0" name="Freeform: Shape 137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1" name="Freeform: Shape 138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2" name="Freeform: Shape 139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3" name="Freeform: Shape 140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4" name="Freeform: Shape 141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5" name="Freeform: Shape 142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6" name="Freeform: Shape 143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7" name="Freeform: Shape 144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8" name="Freeform: Shape 145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19" name="Freeform: Shape 146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0" name="Freeform: Shape 147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1" name="Freeform: Shape 148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2" name="Freeform: Shape 149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3" name="Freeform: Shape 150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4" name="Freeform: Shape 151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625" name="Group 1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1626" name="Freeform: Shape 15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7" name="Freeform: Shape 15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8" name="Freeform: Shape 15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29" name="Freeform: Shape 15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0" name="Freeform: Shape 156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1" name="Freeform: Shape 157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2" name="Freeform: Shape 158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3" name="Freeform: Shape 159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4" name="Freeform: Shape 160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5" name="Freeform: Shape 161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6" name="Freeform: Shape 166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7" name="Freeform: Shape 167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8" name="Freeform: Shape 168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39" name="Freeform: Shape 169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0" name="Freeform: Shape 25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1" name="Freeform: Shape 25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2" name="Freeform: Shape 264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3" name="Freeform: Shape 268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4" name="Freeform: Shape 272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5" name="Freeform: Shape 278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6" name="Freeform: Shape 294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7" name="Freeform: Shape 298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8" name="Freeform: Shape 316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49" name="Freeform: Shape 320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0" name="Freeform: Shape 327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1" name="Freeform: Shape 332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2" name="Freeform: Shape 348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3" name="Freeform: Shape 349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4" name="Freeform: Shape 353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5" name="Freeform: Shape 354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6" name="Freeform: Shape 356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7" name="Freeform: Shape 360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58" name="Freeform: Shape 407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1659" name="Picture 1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sp>
        <p:nvSpPr>
          <p:cNvPr id="1660" name="TextBox 1"/>
          <p:cNvSpPr/>
          <p:nvPr/>
        </p:nvSpPr>
        <p:spPr>
          <a:xfrm>
            <a:off x="692280" y="1154880"/>
            <a:ext cx="4683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Detalji o tehnologiji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1" name="Rectangle: Rounded Corners 1"/>
          <p:cNvSpPr/>
          <p:nvPr/>
        </p:nvSpPr>
        <p:spPr>
          <a:xfrm>
            <a:off x="433440" y="1992240"/>
            <a:ext cx="1150308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2" name="TextBox 2"/>
          <p:cNvSpPr/>
          <p:nvPr/>
        </p:nvSpPr>
        <p:spPr>
          <a:xfrm>
            <a:off x="973440" y="2085120"/>
            <a:ext cx="10329480" cy="46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potencij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alno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može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koristan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elektro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magnet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osjetljivi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područji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ma bez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izazivanj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elektro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magnet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nih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smetnji.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 Wi-Fi 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prenose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podatke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preko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elektro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magnet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nog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spektra,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ali dok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Wi-Fi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koristi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radio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valove,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koristi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vidljivo,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ultraljub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ičasto 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infracrv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svjetlo.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Istraživa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či su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dostigli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brzinu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prenosa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podatak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od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preko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224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Gbit/s,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što 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bilo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mnogo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brže od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tipičnog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brzog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širokop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ojasnog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pristupa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2013.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godine.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Očekuje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se da će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biti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deset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puta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jeftiniji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od Wi-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Fi-ja.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Prvi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komercij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alno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dostupa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 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sistem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predsta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vljen 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Svjetsko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mobilno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kongres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 2014.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Barcelo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ni.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3" name="Picture 3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1664" name="Group 12"/>
          <p:cNvGrpSpPr/>
          <p:nvPr/>
        </p:nvGrpSpPr>
        <p:grpSpPr>
          <a:xfrm>
            <a:off x="10683360" y="6391080"/>
            <a:ext cx="1283040" cy="375120"/>
            <a:chOff x="10683360" y="6391080"/>
            <a:chExt cx="1283040" cy="375120"/>
          </a:xfrm>
        </p:grpSpPr>
        <p:grpSp>
          <p:nvGrpSpPr>
            <p:cNvPr id="1665" name="Group 13"/>
            <p:cNvGrpSpPr/>
            <p:nvPr/>
          </p:nvGrpSpPr>
          <p:grpSpPr>
            <a:xfrm>
              <a:off x="10683360" y="6391080"/>
              <a:ext cx="1283040" cy="375120"/>
              <a:chOff x="10683360" y="6391080"/>
              <a:chExt cx="1283040" cy="375120"/>
            </a:xfrm>
          </p:grpSpPr>
          <p:sp>
            <p:nvSpPr>
              <p:cNvPr id="1666" name="Rectangle: Rounded Corners 3"/>
              <p:cNvSpPr/>
              <p:nvPr/>
            </p:nvSpPr>
            <p:spPr>
              <a:xfrm>
                <a:off x="10683360" y="6391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667" name="TextBox 3"/>
              <p:cNvSpPr/>
              <p:nvPr/>
            </p:nvSpPr>
            <p:spPr>
              <a:xfrm>
                <a:off x="10783080" y="6393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1668" name="Graphic 1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96240" y="6403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69" name="Group 14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1670" name="Freeform: Shape 408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1" name="Freeform: Shape 409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2" name="Freeform: Shape 410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3" name="Freeform: Shape 415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4" name="Freeform: Shape 420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5" name="Freeform: Shape 422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6" name="Freeform: Shape 423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677" name="Freeform: Shape 424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678" name="Rectangle: Rounded Corners 4">
            <a:hlinkClick r:id="rId5" action="ppaction://hlinksldjump"/>
          </p:cNvPr>
          <p:cNvSpPr/>
          <p:nvPr/>
        </p:nvSpPr>
        <p:spPr>
          <a:xfrm>
            <a:off x="2073240" y="33588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9" name="TextBox 4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0" name="TextBox 6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1" name="TextBox 7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2" name="TextBox 8"/>
          <p:cNvSpPr/>
          <p:nvPr/>
        </p:nvSpPr>
        <p:spPr>
          <a:xfrm>
            <a:off x="2488320" y="2775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2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2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2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2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25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25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2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2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25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25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3000" fill="hold"/>
                                        <p:tgtEl>
                                          <p:spTgt spid="14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roup 15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1684" name="Group 1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1685" name="Group 1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1686" name="Freeform: Shape 425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87" name="Freeform: Shape 426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88" name="Freeform: Shape 427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89" name="Freeform: Shape 4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0" name="Freeform: Shape 432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1" name="Freeform: Shape 433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2" name="Freeform: Shape 434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3" name="Freeform: Shape 436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4" name="Freeform: Shape 437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5" name="Freeform: Shape 438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6" name="Freeform: Shape 44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7" name="Freeform: Shape 691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8" name="Freeform: Shape 692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699" name="Freeform: Shape 693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0" name="Freeform: Shape 694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1" name="Freeform: Shape 695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2" name="Freeform: Shape 696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3" name="Freeform: Shape 697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4" name="Freeform: Shape 698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5" name="Freeform: Shape 699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6" name="Freeform: Shape 700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7" name="Freeform: Shape 701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8" name="Freeform: Shape 702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09" name="Freeform: Shape 800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0" name="Freeform: Shape 806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1" name="Freeform: Shape 1021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712" name="Group 1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1713" name="Freeform: Shape 1029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4" name="Freeform: Shape 1071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5" name="Freeform: Shape 1103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6" name="Freeform: Shape 1104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7" name="Freeform: Shape 1105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8" name="Freeform: Shape 1117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19" name="Freeform: Shape 115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0" name="Freeform: Shape 115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1" name="Freeform: Shape 115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2" name="Freeform: Shape 115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3" name="Freeform: Shape 115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4" name="Freeform: Shape 1155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5" name="Freeform: Shape 1249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6" name="Freeform: Shape 1250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7" name="Freeform: Shape 1251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8" name="Freeform: Shape 1342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29" name="Freeform: Shape 1343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0" name="Freeform: Shape 1344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1" name="Freeform: Shape 1345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2" name="Freeform: Shape 1346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3" name="Freeform: Shape 1347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4" name="Freeform: Shape 1348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5" name="Freeform: Shape 1349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6" name="Freeform: Shape 1350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7" name="Freeform: Shape 1351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8" name="Freeform: Shape 1352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39" name="Freeform: Shape 1353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0" name="Freeform: Shape 1354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1" name="Freeform: Shape 1355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2" name="Freeform: Shape 1356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3" name="Freeform: Shape 1357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744" name="Group 1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1745" name="Freeform: Shape 1358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6" name="Freeform: Shape 1359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7" name="Freeform: Shape 1360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8" name="Freeform: Shape 1361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49" name="Freeform: Shape 1362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0" name="Freeform: Shape 1363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1" name="Freeform: Shape 1364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2" name="Freeform: Shape 1365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3" name="Freeform: Shape 1366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4" name="Freeform: Shape 1367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5" name="Freeform: Shape 1368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6" name="Freeform: Shape 1369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7" name="Freeform: Shape 1370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8" name="Freeform: Shape 1371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59" name="Freeform: Shape 1372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0" name="Freeform: Shape 1373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1" name="Freeform: Shape 1374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2" name="Freeform: Shape 1375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3" name="Freeform: Shape 1376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4" name="Freeform: Shape 1377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5" name="Freeform: Shape 1378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6" name="Freeform: Shape 1379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7" name="Freeform: Shape 1380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8" name="Freeform: Shape 1381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69" name="Freeform: Shape 1382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0" name="Freeform: Shape 1383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1" name="Freeform: Shape 1384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2" name="Freeform: Shape 1385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3" name="Freeform: Shape 1386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4" name="Freeform: Shape 1387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5" name="Freeform: Shape 1388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6" name="Freeform: Shape 1389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77" name="Freeform: Shape 1390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778" name="Group 20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1779" name="Group 21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1780" name="Freeform: Shape 1391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1" name="Freeform: Shape 1392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2" name="Freeform: Shape 1393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3" name="Freeform: Shape 1394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4" name="Freeform: Shape 1395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5" name="Freeform: Shape 1396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6" name="Freeform: Shape 1397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7" name="Freeform: Shape 1398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8" name="Freeform: Shape 1399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89" name="Freeform: Shape 1400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0" name="Freeform: Shape 1401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1" name="Freeform: Shape 1402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2" name="Freeform: Shape 1403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3" name="Freeform: Shape 1404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4" name="Freeform: Shape 1405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5" name="Freeform: Shape 1406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6" name="Freeform: Shape 1407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7" name="Freeform: Shape 1408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8" name="Freeform: Shape 1409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799" name="Freeform: Shape 1410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0" name="Freeform: Shape 1411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1" name="Freeform: Shape 1412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2" name="Freeform: Shape 1413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3" name="Freeform: Shape 1414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4" name="Freeform: Shape 1415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5" name="Freeform: Shape 1416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6" name="Freeform: Shape 1417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07" name="Freeform: Shape 1418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808" name="Group 22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1809" name="Freeform: Shape 1419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0" name="Freeform: Shape 1420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1" name="Freeform: Shape 1421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2" name="Freeform: Shape 1422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3" name="Freeform: Shape 1423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4" name="Freeform: Shape 1424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5" name="Freeform: Shape 1425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6" name="Freeform: Shape 1426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7" name="Freeform: Shape 1427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8" name="Freeform: Shape 1428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19" name="Freeform: Shape 1429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0" name="Freeform: Shape 143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1" name="Freeform: Shape 143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2" name="Freeform: Shape 143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3" name="Freeform: Shape 1433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4" name="Freeform: Shape 1434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5" name="Freeform: Shape 1435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6" name="Freeform: Shape 1436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7" name="Freeform: Shape 1437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8" name="Freeform: Shape 1438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29" name="Freeform: Shape 1439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0" name="Freeform: Shape 1440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1" name="Freeform: Shape 1441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2" name="Freeform: Shape 1442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3" name="Freeform: Shape 1443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4" name="Freeform: Shape 1444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5" name="Freeform: Shape 1445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6" name="Freeform: Shape 1446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7" name="Freeform: Shape 1447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8" name="Freeform: Shape 1448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39" name="Freeform: Shape 1449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0" name="Freeform: Shape 1450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841" name="Group 23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1842" name="Freeform: Shape 1451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3" name="Freeform: Shape 1452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4" name="Freeform: Shape 1453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5" name="Freeform: Shape 1454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6" name="Freeform: Shape 1455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7" name="Freeform: Shape 1456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8" name="Freeform: Shape 1457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49" name="Freeform: Shape 1458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0" name="Freeform: Shape 1459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1" name="Freeform: Shape 1460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2" name="Freeform: Shape 1461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3" name="Freeform: Shape 1462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4" name="Freeform: Shape 1463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5" name="Freeform: Shape 1464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6" name="Freeform: Shape 1465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7" name="Freeform: Shape 1466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8" name="Freeform: Shape 1467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59" name="Freeform: Shape 1468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0" name="Freeform: Shape 1469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1" name="Freeform: Shape 1470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2" name="Freeform: Shape 1471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3" name="Freeform: Shape 1472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4" name="Freeform: Shape 1473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5" name="Freeform: Shape 1474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6" name="Freeform: Shape 1475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7" name="Freeform: Shape 1476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8" name="Freeform: Shape 1477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69" name="Freeform: Shape 1478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70" name="Freeform: Shape 1479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71" name="Freeform: Shape 1480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72" name="Freeform: Shape 1481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73" name="Freeform: Shape 1482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874" name="Freeform: Shape 1483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1875" name="Picture 4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sp>
        <p:nvSpPr>
          <p:cNvPr id="1876" name="TextBox 9"/>
          <p:cNvSpPr/>
          <p:nvPr/>
        </p:nvSpPr>
        <p:spPr>
          <a:xfrm>
            <a:off x="1797840" y="1154880"/>
            <a:ext cx="2471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Nedos</a:t>
            </a: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taci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7" name="Rectangle: Rounded Corners 5"/>
          <p:cNvSpPr/>
          <p:nvPr/>
        </p:nvSpPr>
        <p:spPr>
          <a:xfrm>
            <a:off x="433440" y="1992240"/>
            <a:ext cx="1150308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8" name="TextBox 10"/>
          <p:cNvSpPr/>
          <p:nvPr/>
        </p:nvSpPr>
        <p:spPr>
          <a:xfrm>
            <a:off x="973440" y="2085120"/>
            <a:ext cx="10329480" cy="41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Iako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 Li-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LED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diod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mora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le biti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uklju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čene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za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prije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nos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poda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taka,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mogl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 bi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prigu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šene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ispod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ljuds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vidlji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vosti,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da 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dalje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emit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uju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dovol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jno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svjetl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za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prije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nos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poda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taka.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Ovo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tako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đer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velik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usko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grlo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tehn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ologij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kada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zasni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va 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vidlji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vom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spekt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ru,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jer 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ogra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ničen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svrhu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osvje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tljenj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nije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ideal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prila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gođe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svrsi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mobi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lne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kom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unika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cije, s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obzir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om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da će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drugi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izvori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svjetl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osti,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primj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er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sunc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omet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signa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l.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Budu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ći da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dom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et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kratk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og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talas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 ne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može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prodr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ijeti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kroz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zidov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e,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pred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ajnici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mora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 biti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instal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irani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u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svak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oj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prost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oriji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zgrad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kako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bi se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osigu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rala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ravn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omje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rna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Li-Fi 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distri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bucij</a:t>
            </a:r>
            <a:r>
              <a:rPr b="0" lang="es-ES" sz="2200" spc="-1" strike="noStrike">
                <a:solidFill>
                  <a:schemeClr val="lt1"/>
                </a:solidFill>
                <a:latin typeface="Calibri"/>
              </a:rPr>
              <a:t>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79" name="Picture 5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1880" name="Group 24"/>
          <p:cNvGrpSpPr/>
          <p:nvPr/>
        </p:nvGrpSpPr>
        <p:grpSpPr>
          <a:xfrm>
            <a:off x="10683360" y="6391080"/>
            <a:ext cx="1283040" cy="375120"/>
            <a:chOff x="10683360" y="6391080"/>
            <a:chExt cx="1283040" cy="375120"/>
          </a:xfrm>
        </p:grpSpPr>
        <p:grpSp>
          <p:nvGrpSpPr>
            <p:cNvPr id="1881" name="Group 25"/>
            <p:cNvGrpSpPr/>
            <p:nvPr/>
          </p:nvGrpSpPr>
          <p:grpSpPr>
            <a:xfrm>
              <a:off x="10683360" y="6391080"/>
              <a:ext cx="1283040" cy="375120"/>
              <a:chOff x="10683360" y="6391080"/>
              <a:chExt cx="1283040" cy="375120"/>
            </a:xfrm>
          </p:grpSpPr>
          <p:sp>
            <p:nvSpPr>
              <p:cNvPr id="1882" name="Rectangle: Rounded Corners 6"/>
              <p:cNvSpPr/>
              <p:nvPr/>
            </p:nvSpPr>
            <p:spPr>
              <a:xfrm>
                <a:off x="10683360" y="6391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83" name="TextBox 11"/>
              <p:cNvSpPr/>
              <p:nvPr/>
            </p:nvSpPr>
            <p:spPr>
              <a:xfrm>
                <a:off x="10783080" y="6393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1884" name="Graphic 2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96240" y="6403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5" name="Group 26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1886" name="Freeform: Shape 1484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87" name="Freeform: Shape 1485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88" name="Freeform: Shape 1486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89" name="Freeform: Shape 1487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90" name="Freeform: Shape 1488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91" name="Freeform: Shape 1489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92" name="Freeform: Shape 1490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93" name="Freeform: Shape 1491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894" name="Rectangle: Rounded Corners 7">
            <a:hlinkClick r:id="rId5" action="ppaction://hlinksldjump"/>
          </p:cNvPr>
          <p:cNvSpPr/>
          <p:nvPr/>
        </p:nvSpPr>
        <p:spPr>
          <a:xfrm>
            <a:off x="2073240" y="33588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5" name="TextBox 12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6" name="TextBox 13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7" name="TextBox 14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8" name="TextBox 15"/>
          <p:cNvSpPr/>
          <p:nvPr/>
        </p:nvSpPr>
        <p:spPr>
          <a:xfrm>
            <a:off x="2488320" y="2775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2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2500" fill="hold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2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2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2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25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2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2500" fill="hold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2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250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3000" fill="hold"/>
                                        <p:tgtEl>
                                          <p:spTgt spid="16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1900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1901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1902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3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4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5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6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7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8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09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0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1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2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3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4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5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6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7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8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19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0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1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2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3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4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5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6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27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928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1929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0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1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2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3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4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5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6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7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8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39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0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1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2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3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4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5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6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7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8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49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0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1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2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3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4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5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6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7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8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59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960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1961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2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3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4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5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6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7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8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69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0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1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2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3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4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5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6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7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8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79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0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1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2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3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4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5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6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7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8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89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0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1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2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3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994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1995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1996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7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8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999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0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1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2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3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4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5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6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7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8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09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0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1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2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3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4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5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6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7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8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19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0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1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2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3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024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2025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6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7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8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29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0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1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2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3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4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5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6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7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8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39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0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1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2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3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4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5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6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7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8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49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0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1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2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3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4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5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6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057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2058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59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0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1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2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3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4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5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6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7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8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69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0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1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2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3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4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5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6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7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8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79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0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1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2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3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4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5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6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7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8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89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090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2091" name="Picture 474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sp>
        <p:nvSpPr>
          <p:cNvPr id="2092" name="TextBox 694"/>
          <p:cNvSpPr/>
          <p:nvPr/>
        </p:nvSpPr>
        <p:spPr>
          <a:xfrm>
            <a:off x="1571400" y="1154880"/>
            <a:ext cx="239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Standardi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3" name="Rectangle: Rounded Corners 2"/>
          <p:cNvSpPr/>
          <p:nvPr/>
        </p:nvSpPr>
        <p:spPr>
          <a:xfrm>
            <a:off x="433440" y="1992240"/>
            <a:ext cx="1150344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4" name="TextBox 696"/>
          <p:cNvSpPr/>
          <p:nvPr/>
        </p:nvSpPr>
        <p:spPr>
          <a:xfrm>
            <a:off x="918000" y="2139120"/>
            <a:ext cx="107755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Aft>
                <a:spcPts val="1800"/>
              </a:spcAft>
            </a:pPr>
            <a:r>
              <a:rPr b="0" lang="es-ES" sz="2000" spc="-1" strike="noStrike">
                <a:solidFill>
                  <a:schemeClr val="lt1"/>
                </a:solidFill>
                <a:latin typeface="Calibri"/>
              </a:rPr>
              <a:t>Kao i Wi-Fi, Li-Fi je bežični i koristi slične 802.11 protokole, ali također koristi ultraljubičastu, infracrvenu i komunikaciju vidljivog svjetla. Ipak, standard IEEE 802.15.7 definira fizički sloj (PHY) i sloj kontrole pristupa medijima (MAC). Standard je u stanju da isporuči dovoljne brzine prenosa podataka za prenos audio, video i multimedijalnih usluga. Uzima u obzir mobilnost optičkog prijenosa, njegovu kompatibilnost sa umjetnim osvjetljenjem prisutnim u infrastrukturi i smetnje koje mogu biti uzrokovane ambijentalnim osvjetljenjem. U julu 2023., IEEE je objavio 802.11bb standard za umrežavanje zasnovano na svjetlu, s namjerom da obezbijedi neutralan standard za Li-Fi tržište.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5" name="Picture 798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2096" name="Group 6"/>
          <p:cNvGrpSpPr/>
          <p:nvPr/>
        </p:nvGrpSpPr>
        <p:grpSpPr>
          <a:xfrm>
            <a:off x="10683360" y="6391080"/>
            <a:ext cx="1283040" cy="375120"/>
            <a:chOff x="10683360" y="6391080"/>
            <a:chExt cx="1283040" cy="375120"/>
          </a:xfrm>
        </p:grpSpPr>
        <p:grpSp>
          <p:nvGrpSpPr>
            <p:cNvPr id="2097" name="Group 697"/>
            <p:cNvGrpSpPr/>
            <p:nvPr/>
          </p:nvGrpSpPr>
          <p:grpSpPr>
            <a:xfrm>
              <a:off x="10683360" y="6391080"/>
              <a:ext cx="1283040" cy="375120"/>
              <a:chOff x="10683360" y="6391080"/>
              <a:chExt cx="1283040" cy="375120"/>
            </a:xfrm>
          </p:grpSpPr>
          <p:sp>
            <p:nvSpPr>
              <p:cNvPr id="2098" name="Rectangle: Rounded Corners 698"/>
              <p:cNvSpPr/>
              <p:nvPr/>
            </p:nvSpPr>
            <p:spPr>
              <a:xfrm>
                <a:off x="10683360" y="6391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99" name="TextBox 699"/>
              <p:cNvSpPr/>
              <p:nvPr/>
            </p:nvSpPr>
            <p:spPr>
              <a:xfrm>
                <a:off x="10783080" y="6393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100" name="Graphic 4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96240" y="6403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01" name="Group 255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2102" name="Freeform: Shape 256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3" name="Freeform: Shape 257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4" name="Freeform: Shape 258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5" name="Freeform: Shape 259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6" name="Freeform: Shape 260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7" name="Freeform: Shape 261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8" name="Freeform: Shape 262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09" name="Freeform: Shape 263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110" name="Rectangle: Rounded Corners 353">
            <a:hlinkClick r:id="rId5" action="ppaction://hlinksldjump"/>
          </p:cNvPr>
          <p:cNvSpPr/>
          <p:nvPr/>
        </p:nvSpPr>
        <p:spPr>
          <a:xfrm>
            <a:off x="2073240" y="33588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1" name="TextBox 5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2" name="TextBox 692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3" name="TextBox 693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4" name="TextBox 354"/>
          <p:cNvSpPr/>
          <p:nvPr/>
        </p:nvSpPr>
        <p:spPr>
          <a:xfrm>
            <a:off x="2488320" y="2775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2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2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2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2500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2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2500" fill="hold"/>
                                        <p:tgtEl>
                                          <p:spTgt spid="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2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2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2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25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3000" fill="hold"/>
                                        <p:tgtEl>
                                          <p:spTgt spid="18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5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2116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2117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2118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19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0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1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2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3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4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5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6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7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8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29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0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1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2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3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4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5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6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7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8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39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0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1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2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3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144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2145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6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7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8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49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0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1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2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3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4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5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6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7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8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59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0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1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2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3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4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5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6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7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8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69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0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1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2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3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4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5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176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2177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8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79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0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1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2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3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4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5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6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7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8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89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0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1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2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3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4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5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6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7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8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199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0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1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2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3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4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5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6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7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8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09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2210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2211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2212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3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4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5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6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7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8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19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0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1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2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3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4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5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6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7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8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29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0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1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2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3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4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5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6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7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8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39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240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2241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2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3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4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5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6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7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8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49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0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1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2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3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4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5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6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7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8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59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0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1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2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3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4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5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6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7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8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69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0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1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2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273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2274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5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6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7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8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79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0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1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2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3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4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5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6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7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8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89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0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1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2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3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4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5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6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7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8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299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0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1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2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3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4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5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06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2307" name="Picture 474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sp>
        <p:nvSpPr>
          <p:cNvPr id="2308" name="TextBox 694"/>
          <p:cNvSpPr/>
          <p:nvPr/>
        </p:nvSpPr>
        <p:spPr>
          <a:xfrm>
            <a:off x="1950120" y="1154880"/>
            <a:ext cx="2241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lt1"/>
                </a:solidFill>
                <a:latin typeface="Open Sans"/>
                <a:ea typeface="Open Sans"/>
              </a:rPr>
              <a:t>Primjene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9" name="Rectangle: Rounded Corners 2"/>
          <p:cNvSpPr/>
          <p:nvPr/>
        </p:nvSpPr>
        <p:spPr>
          <a:xfrm>
            <a:off x="433440" y="1992240"/>
            <a:ext cx="11523600" cy="4350600"/>
          </a:xfrm>
          <a:prstGeom prst="roundRect">
            <a:avLst>
              <a:gd name="adj" fmla="val 16667"/>
            </a:avLst>
          </a:prstGeom>
          <a:solidFill>
            <a:srgbClr val="b483d9">
              <a:alpha val="18000"/>
            </a:srgbClr>
          </a:solidFill>
          <a:ln w="63500">
            <a:solidFill>
              <a:srgbClr val="e4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10" name="TextBox 696"/>
          <p:cNvSpPr/>
          <p:nvPr/>
        </p:nvSpPr>
        <p:spPr>
          <a:xfrm>
            <a:off x="891000" y="2418480"/>
            <a:ext cx="1068084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2000" spc="-1" strike="noStrike">
                <a:solidFill>
                  <a:schemeClr val="lt1"/>
                </a:solidFill>
                <a:latin typeface="Calibri"/>
              </a:rPr>
              <a:t>Automatizacija kuća i zgrada, Podvodna primjena, Avijacija, Bolnice, Vozila….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2000" spc="-1" strike="noStrike">
                <a:solidFill>
                  <a:schemeClr val="lt1"/>
                </a:solidFill>
                <a:latin typeface="Calibri"/>
              </a:rPr>
              <a:t>- Medicinske ustanove sve više koriste preglede na daljinu, pa čak i procedure. Li-Fi sistemi bi mogli ponuditi bolji sistem za prijenos podataka male latencije i velikog obima preko mreža.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2000" spc="-1" strike="noStrike">
                <a:solidFill>
                  <a:schemeClr val="lt1"/>
                </a:solidFill>
                <a:latin typeface="Calibri"/>
              </a:rPr>
              <a:t>-Većina daljinski upravljanih podvodnih vozila kontroliše se žičanim vezama. Dužina njihovih kablova postavlja teško ograničenje na njihov radni opseg, a drugi potencijalni faktori kao što su težina i krhkost kabla mogu biti ograničavajući.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11" name="Picture 798" descr=""/>
          <p:cNvPicPr/>
          <p:nvPr/>
        </p:nvPicPr>
        <p:blipFill>
          <a:blip r:embed="rId2"/>
          <a:stretch/>
        </p:blipFill>
        <p:spPr>
          <a:xfrm>
            <a:off x="9399600" y="203400"/>
            <a:ext cx="1112040" cy="1617480"/>
          </a:xfrm>
          <a:prstGeom prst="rect">
            <a:avLst/>
          </a:prstGeom>
          <a:ln w="0">
            <a:noFill/>
          </a:ln>
        </p:spPr>
      </p:pic>
      <p:grpSp>
        <p:nvGrpSpPr>
          <p:cNvPr id="2312" name="Group 6"/>
          <p:cNvGrpSpPr/>
          <p:nvPr/>
        </p:nvGrpSpPr>
        <p:grpSpPr>
          <a:xfrm>
            <a:off x="10683360" y="6391080"/>
            <a:ext cx="1283040" cy="375120"/>
            <a:chOff x="10683360" y="6391080"/>
            <a:chExt cx="1283040" cy="375120"/>
          </a:xfrm>
        </p:grpSpPr>
        <p:grpSp>
          <p:nvGrpSpPr>
            <p:cNvPr id="2313" name="Group 697"/>
            <p:cNvGrpSpPr/>
            <p:nvPr/>
          </p:nvGrpSpPr>
          <p:grpSpPr>
            <a:xfrm>
              <a:off x="10683360" y="6391080"/>
              <a:ext cx="1283040" cy="375120"/>
              <a:chOff x="10683360" y="6391080"/>
              <a:chExt cx="1283040" cy="375120"/>
            </a:xfrm>
          </p:grpSpPr>
          <p:sp>
            <p:nvSpPr>
              <p:cNvPr id="2314" name="Rectangle: Rounded Corners 698"/>
              <p:cNvSpPr/>
              <p:nvPr/>
            </p:nvSpPr>
            <p:spPr>
              <a:xfrm>
                <a:off x="10683360" y="6391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315" name="TextBox 699"/>
              <p:cNvSpPr/>
              <p:nvPr/>
            </p:nvSpPr>
            <p:spPr>
              <a:xfrm>
                <a:off x="10783080" y="6393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316" name="Graphic 4" descr="Line arrow Straight">
              <a:hlinkClick r:id="" action="ppaction://hlinkshowjump?jump=nextslide"/>
            </p:cNvPr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 flipH="1">
              <a:off x="11496240" y="6403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17" name="Group 255"/>
          <p:cNvGrpSpPr/>
          <p:nvPr/>
        </p:nvGrpSpPr>
        <p:grpSpPr>
          <a:xfrm>
            <a:off x="7397640" y="1209960"/>
            <a:ext cx="1483560" cy="1047240"/>
            <a:chOff x="7397640" y="1209960"/>
            <a:chExt cx="1483560" cy="1047240"/>
          </a:xfrm>
        </p:grpSpPr>
        <p:sp>
          <p:nvSpPr>
            <p:cNvPr id="2318" name="Freeform: Shape 256"/>
            <p:cNvSpPr/>
            <p:nvPr/>
          </p:nvSpPr>
          <p:spPr>
            <a:xfrm>
              <a:off x="8068320" y="124164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19" name="Freeform: Shape 257"/>
            <p:cNvSpPr/>
            <p:nvPr/>
          </p:nvSpPr>
          <p:spPr>
            <a:xfrm>
              <a:off x="7594920" y="120996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0" name="Freeform: Shape 258"/>
            <p:cNvSpPr/>
            <p:nvPr/>
          </p:nvSpPr>
          <p:spPr>
            <a:xfrm>
              <a:off x="8151480" y="187848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1" name="Freeform: Shape 259"/>
            <p:cNvSpPr/>
            <p:nvPr/>
          </p:nvSpPr>
          <p:spPr>
            <a:xfrm>
              <a:off x="8192880" y="137160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2" name="Freeform: Shape 260"/>
            <p:cNvSpPr/>
            <p:nvPr/>
          </p:nvSpPr>
          <p:spPr>
            <a:xfrm>
              <a:off x="7936560" y="163368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3" name="Freeform: Shape 261"/>
            <p:cNvSpPr/>
            <p:nvPr/>
          </p:nvSpPr>
          <p:spPr>
            <a:xfrm>
              <a:off x="7823160" y="196776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4" name="Freeform: Shape 262"/>
            <p:cNvSpPr/>
            <p:nvPr/>
          </p:nvSpPr>
          <p:spPr>
            <a:xfrm>
              <a:off x="7757280" y="141048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25" name="Freeform: Shape 263"/>
            <p:cNvSpPr/>
            <p:nvPr/>
          </p:nvSpPr>
          <p:spPr>
            <a:xfrm>
              <a:off x="7397640" y="134172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326" name="Rectangle: Rounded Corners 353">
            <a:hlinkClick r:id="rId5" action="ppaction://hlinksldjump"/>
          </p:cNvPr>
          <p:cNvSpPr/>
          <p:nvPr/>
        </p:nvSpPr>
        <p:spPr>
          <a:xfrm>
            <a:off x="2073240" y="33588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7" name="TextBox 5">
            <a:hlinkClick r:id="rId6" action="ppaction://hlinksldjump"/>
          </p:cNvPr>
          <p:cNvSpPr/>
          <p:nvPr/>
        </p:nvSpPr>
        <p:spPr>
          <a:xfrm>
            <a:off x="38664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8" name="TextBox 692">
            <a:hlinkClick r:id="rId7" action="ppaction://hlinksldjump"/>
          </p:cNvPr>
          <p:cNvSpPr/>
          <p:nvPr/>
        </p:nvSpPr>
        <p:spPr>
          <a:xfrm>
            <a:off x="4905720" y="26856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9" name="TextBox 693">
            <a:hlinkClick r:id="rId8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0" name="TextBox 354"/>
          <p:cNvSpPr/>
          <p:nvPr/>
        </p:nvSpPr>
        <p:spPr>
          <a:xfrm>
            <a:off x="2488320" y="27756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withEffect" fill="hold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2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2500" fill="hold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2500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2500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2500" fill="hold"/>
                                        <p:tgtEl>
                                          <p:spTgt spid="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2500" fill="hold"/>
                                        <p:tgtEl>
                                          <p:spTgt spid="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25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2500" fill="hold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2500" fill="hold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2500" fill="hold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3000" fill="hold"/>
                                        <p:tgtEl>
                                          <p:spTgt spid="21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Picture 489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grpSp>
        <p:nvGrpSpPr>
          <p:cNvPr id="2332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2333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2334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2335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36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37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38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39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0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1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2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3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4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5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6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7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8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49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0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1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2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3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4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5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6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7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8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59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0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361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2362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3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4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5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6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7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8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69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0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1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2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3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4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5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6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7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8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79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0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1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2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3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4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5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6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7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8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89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0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1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2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393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2394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5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6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7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8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399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0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1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2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3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4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5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6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7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8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09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0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1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2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3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4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5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6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7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8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19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0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1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2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3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4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5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26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2427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2428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2429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0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1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2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3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4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5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6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7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8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39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0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1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2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3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4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5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6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7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8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49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0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1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2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3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4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5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6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457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2458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59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0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1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2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3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4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5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6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7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8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69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0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1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2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3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4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5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6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7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8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79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0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1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2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3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4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5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6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7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8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89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490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2491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2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3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4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5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6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7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8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499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0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1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2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3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4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5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6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7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8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09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0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1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2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3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4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5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6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7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8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19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20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21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22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23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2524" name="Group 6"/>
          <p:cNvGrpSpPr/>
          <p:nvPr/>
        </p:nvGrpSpPr>
        <p:grpSpPr>
          <a:xfrm>
            <a:off x="9522720" y="5870880"/>
            <a:ext cx="1283040" cy="375120"/>
            <a:chOff x="9522720" y="5870880"/>
            <a:chExt cx="1283040" cy="375120"/>
          </a:xfrm>
        </p:grpSpPr>
        <p:grpSp>
          <p:nvGrpSpPr>
            <p:cNvPr id="2525" name="Group 697"/>
            <p:cNvGrpSpPr/>
            <p:nvPr/>
          </p:nvGrpSpPr>
          <p:grpSpPr>
            <a:xfrm>
              <a:off x="9522720" y="5870880"/>
              <a:ext cx="1283040" cy="375120"/>
              <a:chOff x="9522720" y="5870880"/>
              <a:chExt cx="1283040" cy="375120"/>
            </a:xfrm>
          </p:grpSpPr>
          <p:sp>
            <p:nvSpPr>
              <p:cNvPr id="2526" name="Rectangle: Rounded Corners 698"/>
              <p:cNvSpPr/>
              <p:nvPr/>
            </p:nvSpPr>
            <p:spPr>
              <a:xfrm>
                <a:off x="9522720" y="58708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527" name="TextBox 699"/>
              <p:cNvSpPr/>
              <p:nvPr/>
            </p:nvSpPr>
            <p:spPr>
              <a:xfrm>
                <a:off x="9622440" y="587412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528" name="Graphic 4" descr="Line arrow Straight">
              <a:hlinkClick r:id="" action="ppaction://hlinkshowjump?jump=nextslide"/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 flipH="1">
              <a:off x="10335960" y="58831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29" name="Group 255"/>
          <p:cNvGrpSpPr/>
          <p:nvPr/>
        </p:nvGrpSpPr>
        <p:grpSpPr>
          <a:xfrm>
            <a:off x="8693640" y="26280"/>
            <a:ext cx="1483560" cy="1047240"/>
            <a:chOff x="8693640" y="26280"/>
            <a:chExt cx="1483560" cy="1047240"/>
          </a:xfrm>
        </p:grpSpPr>
        <p:sp>
          <p:nvSpPr>
            <p:cNvPr id="2530" name="Freeform: Shape 256"/>
            <p:cNvSpPr/>
            <p:nvPr/>
          </p:nvSpPr>
          <p:spPr>
            <a:xfrm>
              <a:off x="9364320" y="5796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1" name="Freeform: Shape 257"/>
            <p:cNvSpPr/>
            <p:nvPr/>
          </p:nvSpPr>
          <p:spPr>
            <a:xfrm>
              <a:off x="8891280" y="2628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2" name="Freeform: Shape 258"/>
            <p:cNvSpPr/>
            <p:nvPr/>
          </p:nvSpPr>
          <p:spPr>
            <a:xfrm>
              <a:off x="9447840" y="69444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3" name="Freeform: Shape 259"/>
            <p:cNvSpPr/>
            <p:nvPr/>
          </p:nvSpPr>
          <p:spPr>
            <a:xfrm>
              <a:off x="9489240" y="18756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4" name="Freeform: Shape 260"/>
            <p:cNvSpPr/>
            <p:nvPr/>
          </p:nvSpPr>
          <p:spPr>
            <a:xfrm>
              <a:off x="9232920" y="45000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5" name="Freeform: Shape 261"/>
            <p:cNvSpPr/>
            <p:nvPr/>
          </p:nvSpPr>
          <p:spPr>
            <a:xfrm>
              <a:off x="9119160" y="78408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6" name="Freeform: Shape 262"/>
            <p:cNvSpPr/>
            <p:nvPr/>
          </p:nvSpPr>
          <p:spPr>
            <a:xfrm>
              <a:off x="9053640" y="22680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37" name="Freeform: Shape 263"/>
            <p:cNvSpPr/>
            <p:nvPr/>
          </p:nvSpPr>
          <p:spPr>
            <a:xfrm>
              <a:off x="8693640" y="15804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538" name="Rectangle: Rounded Corners 504">
            <a:hlinkClick r:id="rId4" action="ppaction://hlinksldjump"/>
          </p:cNvPr>
          <p:cNvSpPr/>
          <p:nvPr/>
        </p:nvSpPr>
        <p:spPr>
          <a:xfrm>
            <a:off x="4055400" y="32940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9" name="TextBox 496">
            <a:hlinkClick r:id="rId5" action="ppaction://hlinksldjump"/>
          </p:cNvPr>
          <p:cNvSpPr/>
          <p:nvPr/>
        </p:nvSpPr>
        <p:spPr>
          <a:xfrm>
            <a:off x="2422800" y="295920"/>
            <a:ext cx="136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0" name="TextBox 502">
            <a:hlinkClick r:id="rId6" action="ppaction://hlinksldjump"/>
          </p:cNvPr>
          <p:cNvSpPr/>
          <p:nvPr/>
        </p:nvSpPr>
        <p:spPr>
          <a:xfrm>
            <a:off x="51588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1" name="TextBox 503">
            <a:hlinkClick r:id="rId7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2" name="TextBox 505"/>
          <p:cNvSpPr/>
          <p:nvPr/>
        </p:nvSpPr>
        <p:spPr>
          <a:xfrm>
            <a:off x="4708080" y="29592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43" name="" descr=""/>
          <p:cNvPicPr/>
          <p:nvPr/>
        </p:nvPicPr>
        <p:blipFill>
          <a:blip r:embed="rId8"/>
          <a:stretch/>
        </p:blipFill>
        <p:spPr>
          <a:xfrm>
            <a:off x="1033560" y="1216080"/>
            <a:ext cx="8323920" cy="47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3000" fill="hold"/>
                                        <p:tgtEl>
                                          <p:spTgt spid="23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2500" fill="hold"/>
                                        <p:tgtEl>
                                          <p:spTgt spid="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2500" fill="hold"/>
                                        <p:tgtEl>
                                          <p:spTgt spid="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2500" fill="hold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2500" fill="hold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4" name="Picture 489" descr=""/>
          <p:cNvPicPr/>
          <p:nvPr/>
        </p:nvPicPr>
        <p:blipFill>
          <a:blip r:embed="rId1"/>
          <a:stretch/>
        </p:blipFill>
        <p:spPr>
          <a:xfrm>
            <a:off x="-2428560" y="5967720"/>
            <a:ext cx="17260920" cy="889920"/>
          </a:xfrm>
          <a:prstGeom prst="rect">
            <a:avLst/>
          </a:prstGeom>
          <a:ln w="0">
            <a:noFill/>
          </a:ln>
          <a:effectLst>
            <a:outerShdw algn="ctr" blurRad="787320" dir="5400000" dist="50760" rotWithShape="0" sx="108000" sy="108000">
              <a:srgbClr val="6c4697">
                <a:alpha val="43000"/>
              </a:srgbClr>
            </a:outerShdw>
          </a:effectLst>
        </p:spPr>
      </p:pic>
      <p:grpSp>
        <p:nvGrpSpPr>
          <p:cNvPr id="2545" name="Group 1"/>
          <p:cNvGrpSpPr/>
          <p:nvPr/>
        </p:nvGrpSpPr>
        <p:grpSpPr>
          <a:xfrm>
            <a:off x="-457200" y="-1740960"/>
            <a:ext cx="14873040" cy="11611440"/>
            <a:chOff x="-457200" y="-1740960"/>
            <a:chExt cx="14873040" cy="11611440"/>
          </a:xfrm>
        </p:grpSpPr>
        <p:grpSp>
          <p:nvGrpSpPr>
            <p:cNvPr id="2546" name="Group 166"/>
            <p:cNvGrpSpPr/>
            <p:nvPr/>
          </p:nvGrpSpPr>
          <p:grpSpPr>
            <a:xfrm>
              <a:off x="-457200" y="-972000"/>
              <a:ext cx="7292520" cy="10842480"/>
              <a:chOff x="-457200" y="-972000"/>
              <a:chExt cx="7292520" cy="10842480"/>
            </a:xfrm>
          </p:grpSpPr>
          <p:grpSp>
            <p:nvGrpSpPr>
              <p:cNvPr id="2547" name="Group 167"/>
              <p:cNvGrpSpPr/>
              <p:nvPr/>
            </p:nvGrpSpPr>
            <p:grpSpPr>
              <a:xfrm>
                <a:off x="-382320" y="2773440"/>
                <a:ext cx="7217640" cy="3273480"/>
                <a:chOff x="-382320" y="2773440"/>
                <a:chExt cx="7217640" cy="3273480"/>
              </a:xfrm>
            </p:grpSpPr>
            <p:sp>
              <p:nvSpPr>
                <p:cNvPr id="2548" name="Freeform: Shape 324"/>
                <p:cNvSpPr/>
                <p:nvPr/>
              </p:nvSpPr>
              <p:spPr>
                <a:xfrm>
                  <a:off x="242280" y="3380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49" name="Freeform: Shape 325"/>
                <p:cNvSpPr/>
                <p:nvPr/>
              </p:nvSpPr>
              <p:spPr>
                <a:xfrm>
                  <a:off x="3365640" y="368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0" name="Freeform: Shape 326"/>
                <p:cNvSpPr/>
                <p:nvPr/>
              </p:nvSpPr>
              <p:spPr>
                <a:xfrm>
                  <a:off x="6086880" y="409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1" name="Freeform: Shape 328"/>
                <p:cNvSpPr/>
                <p:nvPr/>
              </p:nvSpPr>
              <p:spPr>
                <a:xfrm>
                  <a:off x="1687680" y="3621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2" name="Freeform: Shape 329"/>
                <p:cNvSpPr/>
                <p:nvPr/>
              </p:nvSpPr>
              <p:spPr>
                <a:xfrm>
                  <a:off x="-297360" y="5248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3" name="Freeform: Shape 330"/>
                <p:cNvSpPr/>
                <p:nvPr/>
              </p:nvSpPr>
              <p:spPr>
                <a:xfrm>
                  <a:off x="3924720" y="294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4" name="Freeform: Shape 331"/>
                <p:cNvSpPr/>
                <p:nvPr/>
              </p:nvSpPr>
              <p:spPr>
                <a:xfrm>
                  <a:off x="5376960" y="3292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5" name="Freeform: Shape 333"/>
                <p:cNvSpPr/>
                <p:nvPr/>
              </p:nvSpPr>
              <p:spPr>
                <a:xfrm>
                  <a:off x="2320200" y="5672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6" name="Freeform: Shape 334"/>
                <p:cNvSpPr/>
                <p:nvPr/>
              </p:nvSpPr>
              <p:spPr>
                <a:xfrm>
                  <a:off x="973440" y="4200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7" name="Freeform: Shape 335"/>
                <p:cNvSpPr/>
                <p:nvPr/>
              </p:nvSpPr>
              <p:spPr>
                <a:xfrm>
                  <a:off x="2493000" y="4023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8" name="Freeform: Shape 336"/>
                <p:cNvSpPr/>
                <p:nvPr/>
              </p:nvSpPr>
              <p:spPr>
                <a:xfrm>
                  <a:off x="1693800" y="496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59" name="Freeform: Shape 337"/>
                <p:cNvSpPr/>
                <p:nvPr/>
              </p:nvSpPr>
              <p:spPr>
                <a:xfrm>
                  <a:off x="-382320" y="348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0" name="Freeform: Shape 338"/>
                <p:cNvSpPr/>
                <p:nvPr/>
              </p:nvSpPr>
              <p:spPr>
                <a:xfrm>
                  <a:off x="-340560" y="5824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1" name="Freeform: Shape 339"/>
                <p:cNvSpPr/>
                <p:nvPr/>
              </p:nvSpPr>
              <p:spPr>
                <a:xfrm>
                  <a:off x="1258200" y="3399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2" name="Freeform: Shape 340"/>
                <p:cNvSpPr/>
                <p:nvPr/>
              </p:nvSpPr>
              <p:spPr>
                <a:xfrm>
                  <a:off x="5440320" y="4542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3" name="Freeform: Shape 341"/>
                <p:cNvSpPr/>
                <p:nvPr/>
              </p:nvSpPr>
              <p:spPr>
                <a:xfrm>
                  <a:off x="5250240" y="5577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4" name="Freeform: Shape 342"/>
                <p:cNvSpPr/>
                <p:nvPr/>
              </p:nvSpPr>
              <p:spPr>
                <a:xfrm>
                  <a:off x="6810480" y="6022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5" name="Freeform: Shape 343"/>
                <p:cNvSpPr/>
                <p:nvPr/>
              </p:nvSpPr>
              <p:spPr>
                <a:xfrm>
                  <a:off x="925920" y="2850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6" name="Freeform: Shape 344"/>
                <p:cNvSpPr/>
                <p:nvPr/>
              </p:nvSpPr>
              <p:spPr>
                <a:xfrm>
                  <a:off x="3657960" y="4623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7" name="Freeform: Shape 345"/>
                <p:cNvSpPr/>
                <p:nvPr/>
              </p:nvSpPr>
              <p:spPr>
                <a:xfrm>
                  <a:off x="4356720" y="3346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8" name="Freeform: Shape 346"/>
                <p:cNvSpPr/>
                <p:nvPr/>
              </p:nvSpPr>
              <p:spPr>
                <a:xfrm>
                  <a:off x="-340560" y="2773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69" name="Freeform: Shape 347"/>
                <p:cNvSpPr/>
                <p:nvPr/>
              </p:nvSpPr>
              <p:spPr>
                <a:xfrm>
                  <a:off x="6432840" y="2974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0" name="Freeform: Shape 350"/>
                <p:cNvSpPr/>
                <p:nvPr/>
              </p:nvSpPr>
              <p:spPr>
                <a:xfrm>
                  <a:off x="438480" y="5345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1" name="Freeform: Shape 351"/>
                <p:cNvSpPr/>
                <p:nvPr/>
              </p:nvSpPr>
              <p:spPr>
                <a:xfrm>
                  <a:off x="-17640" y="436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2" name="Freeform: Shape 352"/>
                <p:cNvSpPr/>
                <p:nvPr/>
              </p:nvSpPr>
              <p:spPr>
                <a:xfrm>
                  <a:off x="4096080" y="5526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3" name="Freeform: Shape 355"/>
                <p:cNvSpPr/>
                <p:nvPr/>
              </p:nvSpPr>
              <p:spPr>
                <a:xfrm>
                  <a:off x="6006240" y="5539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574" name="Group 168"/>
              <p:cNvGrpSpPr/>
              <p:nvPr/>
            </p:nvGrpSpPr>
            <p:grpSpPr>
              <a:xfrm>
                <a:off x="-407520" y="-972000"/>
                <a:ext cx="7217640" cy="3273480"/>
                <a:chOff x="-407520" y="-972000"/>
                <a:chExt cx="7217640" cy="3273480"/>
              </a:xfrm>
            </p:grpSpPr>
            <p:sp>
              <p:nvSpPr>
                <p:cNvPr id="2575" name="Freeform: Shape 203"/>
                <p:cNvSpPr/>
                <p:nvPr/>
              </p:nvSpPr>
              <p:spPr>
                <a:xfrm>
                  <a:off x="216720" y="-365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6" name="Freeform: Shape 204"/>
                <p:cNvSpPr/>
                <p:nvPr/>
              </p:nvSpPr>
              <p:spPr>
                <a:xfrm>
                  <a:off x="3340080" y="-6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7" name="Freeform: Shape 205"/>
                <p:cNvSpPr/>
                <p:nvPr/>
              </p:nvSpPr>
              <p:spPr>
                <a:xfrm>
                  <a:off x="6061320" y="35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8" name="Freeform: Shape 206"/>
                <p:cNvSpPr/>
                <p:nvPr/>
              </p:nvSpPr>
              <p:spPr>
                <a:xfrm>
                  <a:off x="4377240" y="-33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79" name="Freeform: Shape 207"/>
                <p:cNvSpPr/>
                <p:nvPr/>
              </p:nvSpPr>
              <p:spPr>
                <a:xfrm>
                  <a:off x="1662480" y="-12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0" name="Freeform: Shape 209"/>
                <p:cNvSpPr/>
                <p:nvPr/>
              </p:nvSpPr>
              <p:spPr>
                <a:xfrm>
                  <a:off x="-322560" y="150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1" name="Freeform: Shape 210"/>
                <p:cNvSpPr/>
                <p:nvPr/>
              </p:nvSpPr>
              <p:spPr>
                <a:xfrm>
                  <a:off x="389916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2" name="Freeform: Shape 211"/>
                <p:cNvSpPr/>
                <p:nvPr/>
              </p:nvSpPr>
              <p:spPr>
                <a:xfrm>
                  <a:off x="5351400" y="-4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3" name="Freeform: Shape 212"/>
                <p:cNvSpPr/>
                <p:nvPr/>
              </p:nvSpPr>
              <p:spPr>
                <a:xfrm>
                  <a:off x="995400" y="879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4" name="Freeform: Shape 213"/>
                <p:cNvSpPr/>
                <p:nvPr/>
              </p:nvSpPr>
              <p:spPr>
                <a:xfrm>
                  <a:off x="2295000" y="1927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5" name="Freeform: Shape 214"/>
                <p:cNvSpPr/>
                <p:nvPr/>
              </p:nvSpPr>
              <p:spPr>
                <a:xfrm>
                  <a:off x="948240" y="455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6" name="Freeform: Shape 297"/>
                <p:cNvSpPr/>
                <p:nvPr/>
              </p:nvSpPr>
              <p:spPr>
                <a:xfrm>
                  <a:off x="2467440" y="277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7" name="Freeform: Shape 303"/>
                <p:cNvSpPr/>
                <p:nvPr/>
              </p:nvSpPr>
              <p:spPr>
                <a:xfrm>
                  <a:off x="1668600" y="121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8" name="Freeform: Shape 304"/>
                <p:cNvSpPr/>
                <p:nvPr/>
              </p:nvSpPr>
              <p:spPr>
                <a:xfrm>
                  <a:off x="-407520" y="-25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89" name="Freeform: Shape 305"/>
                <p:cNvSpPr/>
                <p:nvPr/>
              </p:nvSpPr>
              <p:spPr>
                <a:xfrm>
                  <a:off x="-365760" y="2079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0" name="Freeform: Shape 306"/>
                <p:cNvSpPr/>
                <p:nvPr/>
              </p:nvSpPr>
              <p:spPr>
                <a:xfrm>
                  <a:off x="1232640" y="-345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1" name="Freeform: Shape 307"/>
                <p:cNvSpPr/>
                <p:nvPr/>
              </p:nvSpPr>
              <p:spPr>
                <a:xfrm>
                  <a:off x="5414760" y="796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2" name="Freeform: Shape 308"/>
                <p:cNvSpPr/>
                <p:nvPr/>
              </p:nvSpPr>
              <p:spPr>
                <a:xfrm>
                  <a:off x="5225040" y="1832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3" name="Freeform: Shape 309"/>
                <p:cNvSpPr/>
                <p:nvPr/>
              </p:nvSpPr>
              <p:spPr>
                <a:xfrm>
                  <a:off x="6785280" y="227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4" name="Freeform: Shape 310"/>
                <p:cNvSpPr/>
                <p:nvPr/>
              </p:nvSpPr>
              <p:spPr>
                <a:xfrm>
                  <a:off x="900720" y="-894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5" name="Freeform: Shape 311"/>
                <p:cNvSpPr/>
                <p:nvPr/>
              </p:nvSpPr>
              <p:spPr>
                <a:xfrm>
                  <a:off x="3632760" y="878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6" name="Freeform: Shape 312"/>
                <p:cNvSpPr/>
                <p:nvPr/>
              </p:nvSpPr>
              <p:spPr>
                <a:xfrm>
                  <a:off x="4331520" y="-398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7" name="Freeform: Shape 313"/>
                <p:cNvSpPr/>
                <p:nvPr/>
              </p:nvSpPr>
              <p:spPr>
                <a:xfrm>
                  <a:off x="-365760" y="-972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8" name="Freeform: Shape 314"/>
                <p:cNvSpPr/>
                <p:nvPr/>
              </p:nvSpPr>
              <p:spPr>
                <a:xfrm>
                  <a:off x="6407280" y="-771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599" name="Freeform: Shape 315"/>
                <p:cNvSpPr/>
                <p:nvPr/>
              </p:nvSpPr>
              <p:spPr>
                <a:xfrm>
                  <a:off x="2152080" y="-58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0" name="Freeform: Shape 317"/>
                <p:cNvSpPr/>
                <p:nvPr/>
              </p:nvSpPr>
              <p:spPr>
                <a:xfrm>
                  <a:off x="412920" y="1600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1" name="Freeform: Shape 318"/>
                <p:cNvSpPr/>
                <p:nvPr/>
              </p:nvSpPr>
              <p:spPr>
                <a:xfrm>
                  <a:off x="-42840" y="623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2" name="Freeform: Shape 319"/>
                <p:cNvSpPr/>
                <p:nvPr/>
              </p:nvSpPr>
              <p:spPr>
                <a:xfrm>
                  <a:off x="4070520" y="1781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3" name="Freeform: Shape 321"/>
                <p:cNvSpPr/>
                <p:nvPr/>
              </p:nvSpPr>
              <p:spPr>
                <a:xfrm>
                  <a:off x="6375960" y="1260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4" name="Freeform: Shape 322"/>
                <p:cNvSpPr/>
                <p:nvPr/>
              </p:nvSpPr>
              <p:spPr>
                <a:xfrm>
                  <a:off x="5980680" y="1794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5" name="Freeform: Shape 323"/>
                <p:cNvSpPr/>
                <p:nvPr/>
              </p:nvSpPr>
              <p:spPr>
                <a:xfrm>
                  <a:off x="2711520" y="1196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606" name="Group 169"/>
              <p:cNvGrpSpPr/>
              <p:nvPr/>
            </p:nvGrpSpPr>
            <p:grpSpPr>
              <a:xfrm>
                <a:off x="-457200" y="6596640"/>
                <a:ext cx="7217640" cy="3273840"/>
                <a:chOff x="-457200" y="6596640"/>
                <a:chExt cx="7217640" cy="3273840"/>
              </a:xfrm>
            </p:grpSpPr>
            <p:sp>
              <p:nvSpPr>
                <p:cNvPr id="2607" name="Freeform: Shape 170"/>
                <p:cNvSpPr/>
                <p:nvPr/>
              </p:nvSpPr>
              <p:spPr>
                <a:xfrm>
                  <a:off x="167040" y="720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8" name="Freeform: Shape 171"/>
                <p:cNvSpPr/>
                <p:nvPr/>
              </p:nvSpPr>
              <p:spPr>
                <a:xfrm>
                  <a:off x="3290400" y="7503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09" name="Freeform: Shape 172"/>
                <p:cNvSpPr/>
                <p:nvPr/>
              </p:nvSpPr>
              <p:spPr>
                <a:xfrm>
                  <a:off x="6011640" y="792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0" name="Freeform: Shape 173"/>
                <p:cNvSpPr/>
                <p:nvPr/>
              </p:nvSpPr>
              <p:spPr>
                <a:xfrm>
                  <a:off x="4327560" y="7535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1" name="Freeform: Shape 174"/>
                <p:cNvSpPr/>
                <p:nvPr/>
              </p:nvSpPr>
              <p:spPr>
                <a:xfrm>
                  <a:off x="1612800" y="7444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2" name="Freeform: Shape 175"/>
                <p:cNvSpPr/>
                <p:nvPr/>
              </p:nvSpPr>
              <p:spPr>
                <a:xfrm>
                  <a:off x="-372240" y="9072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3" name="Freeform: Shape 176"/>
                <p:cNvSpPr/>
                <p:nvPr/>
              </p:nvSpPr>
              <p:spPr>
                <a:xfrm>
                  <a:off x="384948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4" name="Freeform: Shape 177"/>
                <p:cNvSpPr/>
                <p:nvPr/>
              </p:nvSpPr>
              <p:spPr>
                <a:xfrm>
                  <a:off x="5301720" y="71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5" name="Freeform: Shape 178"/>
                <p:cNvSpPr/>
                <p:nvPr/>
              </p:nvSpPr>
              <p:spPr>
                <a:xfrm>
                  <a:off x="945720" y="8448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6" name="Freeform: Shape 179"/>
                <p:cNvSpPr/>
                <p:nvPr/>
              </p:nvSpPr>
              <p:spPr>
                <a:xfrm>
                  <a:off x="2245320" y="9496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7" name="Freeform: Shape 180"/>
                <p:cNvSpPr/>
                <p:nvPr/>
              </p:nvSpPr>
              <p:spPr>
                <a:xfrm>
                  <a:off x="898560" y="8024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8" name="Freeform: Shape 181"/>
                <p:cNvSpPr/>
                <p:nvPr/>
              </p:nvSpPr>
              <p:spPr>
                <a:xfrm>
                  <a:off x="2417760" y="78462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19" name="Freeform: Shape 182"/>
                <p:cNvSpPr/>
                <p:nvPr/>
              </p:nvSpPr>
              <p:spPr>
                <a:xfrm>
                  <a:off x="1618920" y="8784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0" name="Freeform: Shape 183"/>
                <p:cNvSpPr/>
                <p:nvPr/>
              </p:nvSpPr>
              <p:spPr>
                <a:xfrm>
                  <a:off x="-457200" y="7311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1" name="Freeform: Shape 184"/>
                <p:cNvSpPr/>
                <p:nvPr/>
              </p:nvSpPr>
              <p:spPr>
                <a:xfrm>
                  <a:off x="-415440" y="9648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2" name="Freeform: Shape 185"/>
                <p:cNvSpPr/>
                <p:nvPr/>
              </p:nvSpPr>
              <p:spPr>
                <a:xfrm>
                  <a:off x="1182960" y="7222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3" name="Freeform: Shape 186"/>
                <p:cNvSpPr/>
                <p:nvPr/>
              </p:nvSpPr>
              <p:spPr>
                <a:xfrm>
                  <a:off x="5365080" y="8365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4" name="Freeform: Shape 187"/>
                <p:cNvSpPr/>
                <p:nvPr/>
              </p:nvSpPr>
              <p:spPr>
                <a:xfrm>
                  <a:off x="5175360" y="9400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5" name="Freeform: Shape 188"/>
                <p:cNvSpPr/>
                <p:nvPr/>
              </p:nvSpPr>
              <p:spPr>
                <a:xfrm>
                  <a:off x="6735600" y="9845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6" name="Freeform: Shape 189"/>
                <p:cNvSpPr/>
                <p:nvPr/>
              </p:nvSpPr>
              <p:spPr>
                <a:xfrm>
                  <a:off x="851040" y="667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7" name="Freeform: Shape 190"/>
                <p:cNvSpPr/>
                <p:nvPr/>
              </p:nvSpPr>
              <p:spPr>
                <a:xfrm>
                  <a:off x="3583080" y="8447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8" name="Freeform: Shape 191"/>
                <p:cNvSpPr/>
                <p:nvPr/>
              </p:nvSpPr>
              <p:spPr>
                <a:xfrm>
                  <a:off x="4281840" y="71697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29" name="Freeform: Shape 192"/>
                <p:cNvSpPr/>
                <p:nvPr/>
              </p:nvSpPr>
              <p:spPr>
                <a:xfrm>
                  <a:off x="-415440" y="6596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0" name="Freeform: Shape 193"/>
                <p:cNvSpPr/>
                <p:nvPr/>
              </p:nvSpPr>
              <p:spPr>
                <a:xfrm>
                  <a:off x="6357600" y="6797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1" name="Freeform: Shape 194"/>
                <p:cNvSpPr/>
                <p:nvPr/>
              </p:nvSpPr>
              <p:spPr>
                <a:xfrm>
                  <a:off x="2102400" y="698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2" name="Freeform: Shape 195"/>
                <p:cNvSpPr/>
                <p:nvPr/>
              </p:nvSpPr>
              <p:spPr>
                <a:xfrm>
                  <a:off x="2708280" y="8224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3" name="Freeform: Shape 196"/>
                <p:cNvSpPr/>
                <p:nvPr/>
              </p:nvSpPr>
              <p:spPr>
                <a:xfrm>
                  <a:off x="363240" y="9168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4" name="Freeform: Shape 197"/>
                <p:cNvSpPr/>
                <p:nvPr/>
              </p:nvSpPr>
              <p:spPr>
                <a:xfrm>
                  <a:off x="-92520" y="819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5" name="Freeform: Shape 198"/>
                <p:cNvSpPr/>
                <p:nvPr/>
              </p:nvSpPr>
              <p:spPr>
                <a:xfrm>
                  <a:off x="4020840" y="9350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6" name="Freeform: Shape 199"/>
                <p:cNvSpPr/>
                <p:nvPr/>
              </p:nvSpPr>
              <p:spPr>
                <a:xfrm>
                  <a:off x="4518720" y="848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7" name="Freeform: Shape 200"/>
                <p:cNvSpPr/>
                <p:nvPr/>
              </p:nvSpPr>
              <p:spPr>
                <a:xfrm>
                  <a:off x="6325920" y="8828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8" name="Freeform: Shape 201"/>
                <p:cNvSpPr/>
                <p:nvPr/>
              </p:nvSpPr>
              <p:spPr>
                <a:xfrm>
                  <a:off x="5931000" y="9362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39" name="Freeform: Shape 202"/>
                <p:cNvSpPr/>
                <p:nvPr/>
              </p:nvSpPr>
              <p:spPr>
                <a:xfrm>
                  <a:off x="2661840" y="876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2640" name="Group 158"/>
            <p:cNvGrpSpPr/>
            <p:nvPr/>
          </p:nvGrpSpPr>
          <p:grpSpPr>
            <a:xfrm>
              <a:off x="7123320" y="-1740960"/>
              <a:ext cx="7292520" cy="10842120"/>
              <a:chOff x="7123320" y="-1740960"/>
              <a:chExt cx="7292520" cy="10842120"/>
            </a:xfrm>
          </p:grpSpPr>
          <p:grpSp>
            <p:nvGrpSpPr>
              <p:cNvPr id="2641" name="Group 159"/>
              <p:cNvGrpSpPr/>
              <p:nvPr/>
            </p:nvGrpSpPr>
            <p:grpSpPr>
              <a:xfrm>
                <a:off x="7198200" y="2004480"/>
                <a:ext cx="7217640" cy="3273480"/>
                <a:chOff x="7198200" y="2004480"/>
                <a:chExt cx="7217640" cy="3273480"/>
              </a:xfrm>
            </p:grpSpPr>
            <p:sp>
              <p:nvSpPr>
                <p:cNvPr id="2642" name="Freeform: Shape 383"/>
                <p:cNvSpPr/>
                <p:nvPr/>
              </p:nvSpPr>
              <p:spPr>
                <a:xfrm>
                  <a:off x="7822440" y="2611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3" name="Freeform: Shape 384"/>
                <p:cNvSpPr/>
                <p:nvPr/>
              </p:nvSpPr>
              <p:spPr>
                <a:xfrm>
                  <a:off x="10946160" y="2911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4" name="Freeform: Shape 385"/>
                <p:cNvSpPr/>
                <p:nvPr/>
              </p:nvSpPr>
              <p:spPr>
                <a:xfrm>
                  <a:off x="13667040" y="3330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5" name="Freeform: Shape 386"/>
                <p:cNvSpPr/>
                <p:nvPr/>
              </p:nvSpPr>
              <p:spPr>
                <a:xfrm>
                  <a:off x="11982960" y="2943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6" name="Freeform: Shape 387"/>
                <p:cNvSpPr/>
                <p:nvPr/>
              </p:nvSpPr>
              <p:spPr>
                <a:xfrm>
                  <a:off x="9268200" y="2852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7" name="Freeform: Shape 388"/>
                <p:cNvSpPr/>
                <p:nvPr/>
              </p:nvSpPr>
              <p:spPr>
                <a:xfrm>
                  <a:off x="7283160" y="4479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8" name="Freeform: Shape 389"/>
                <p:cNvSpPr/>
                <p:nvPr/>
              </p:nvSpPr>
              <p:spPr>
                <a:xfrm>
                  <a:off x="11505240" y="2173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49" name="Freeform: Shape 390"/>
                <p:cNvSpPr/>
                <p:nvPr/>
              </p:nvSpPr>
              <p:spPr>
                <a:xfrm>
                  <a:off x="12957480" y="25236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0" name="Freeform: Shape 391"/>
                <p:cNvSpPr/>
                <p:nvPr/>
              </p:nvSpPr>
              <p:spPr>
                <a:xfrm>
                  <a:off x="8601120" y="3855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1" name="Freeform: Shape 392"/>
                <p:cNvSpPr/>
                <p:nvPr/>
              </p:nvSpPr>
              <p:spPr>
                <a:xfrm>
                  <a:off x="9900720" y="490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2" name="Freeform: Shape 393"/>
                <p:cNvSpPr/>
                <p:nvPr/>
              </p:nvSpPr>
              <p:spPr>
                <a:xfrm>
                  <a:off x="8553960" y="3431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3" name="Freeform: Shape 394"/>
                <p:cNvSpPr/>
                <p:nvPr/>
              </p:nvSpPr>
              <p:spPr>
                <a:xfrm>
                  <a:off x="10073160" y="3253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4" name="Freeform: Shape 395"/>
                <p:cNvSpPr/>
                <p:nvPr/>
              </p:nvSpPr>
              <p:spPr>
                <a:xfrm>
                  <a:off x="9274320" y="4191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5" name="Freeform: Shape 396"/>
                <p:cNvSpPr/>
                <p:nvPr/>
              </p:nvSpPr>
              <p:spPr>
                <a:xfrm>
                  <a:off x="7198200" y="271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6" name="Freeform: Shape 397"/>
                <p:cNvSpPr/>
                <p:nvPr/>
              </p:nvSpPr>
              <p:spPr>
                <a:xfrm>
                  <a:off x="7239960" y="5055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7" name="Freeform: Shape 398"/>
                <p:cNvSpPr/>
                <p:nvPr/>
              </p:nvSpPr>
              <p:spPr>
                <a:xfrm>
                  <a:off x="8838360" y="2630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8" name="Freeform: Shape 399"/>
                <p:cNvSpPr/>
                <p:nvPr/>
              </p:nvSpPr>
              <p:spPr>
                <a:xfrm>
                  <a:off x="13020840" y="3773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59" name="Freeform: Shape 400"/>
                <p:cNvSpPr/>
                <p:nvPr/>
              </p:nvSpPr>
              <p:spPr>
                <a:xfrm>
                  <a:off x="12830760" y="48081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0" name="Freeform: Shape 401"/>
                <p:cNvSpPr/>
                <p:nvPr/>
              </p:nvSpPr>
              <p:spPr>
                <a:xfrm>
                  <a:off x="14391000" y="5253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1" name="Freeform: Shape 402"/>
                <p:cNvSpPr/>
                <p:nvPr/>
              </p:nvSpPr>
              <p:spPr>
                <a:xfrm>
                  <a:off x="8506440" y="20815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2" name="Freeform: Shape 403"/>
                <p:cNvSpPr/>
                <p:nvPr/>
              </p:nvSpPr>
              <p:spPr>
                <a:xfrm>
                  <a:off x="11238480" y="38548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3" name="Freeform: Shape 404"/>
                <p:cNvSpPr/>
                <p:nvPr/>
              </p:nvSpPr>
              <p:spPr>
                <a:xfrm>
                  <a:off x="11937240" y="25776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4" name="Freeform: Shape 405"/>
                <p:cNvSpPr/>
                <p:nvPr/>
              </p:nvSpPr>
              <p:spPr>
                <a:xfrm>
                  <a:off x="7239960" y="2004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5" name="Freeform: Shape 406"/>
                <p:cNvSpPr/>
                <p:nvPr/>
              </p:nvSpPr>
              <p:spPr>
                <a:xfrm>
                  <a:off x="14013360" y="2205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6" name="Freeform: Shape 411"/>
                <p:cNvSpPr/>
                <p:nvPr/>
              </p:nvSpPr>
              <p:spPr>
                <a:xfrm>
                  <a:off x="11676600" y="4757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7" name="Freeform: Shape 412"/>
                <p:cNvSpPr/>
                <p:nvPr/>
              </p:nvSpPr>
              <p:spPr>
                <a:xfrm>
                  <a:off x="12174120" y="3890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8" name="Freeform: Shape 413"/>
                <p:cNvSpPr/>
                <p:nvPr/>
              </p:nvSpPr>
              <p:spPr>
                <a:xfrm>
                  <a:off x="13981680" y="423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69" name="Freeform: Shape 414"/>
                <p:cNvSpPr/>
                <p:nvPr/>
              </p:nvSpPr>
              <p:spPr>
                <a:xfrm>
                  <a:off x="13586400" y="4770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670" name="Group 160"/>
              <p:cNvGrpSpPr/>
              <p:nvPr/>
            </p:nvGrpSpPr>
            <p:grpSpPr>
              <a:xfrm>
                <a:off x="7173000" y="-1740960"/>
                <a:ext cx="7217640" cy="3273480"/>
                <a:chOff x="7173000" y="-1740960"/>
                <a:chExt cx="7217640" cy="3273480"/>
              </a:xfrm>
            </p:grpSpPr>
            <p:sp>
              <p:nvSpPr>
                <p:cNvPr id="2671" name="Freeform: Shape 243"/>
                <p:cNvSpPr/>
                <p:nvPr/>
              </p:nvSpPr>
              <p:spPr>
                <a:xfrm>
                  <a:off x="7797240" y="-11340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2" name="Freeform: Shape 244"/>
                <p:cNvSpPr/>
                <p:nvPr/>
              </p:nvSpPr>
              <p:spPr>
                <a:xfrm>
                  <a:off x="10920600" y="-834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3" name="Freeform: Shape 245"/>
                <p:cNvSpPr/>
                <p:nvPr/>
              </p:nvSpPr>
              <p:spPr>
                <a:xfrm>
                  <a:off x="13641840" y="-41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4" name="Freeform: Shape 246"/>
                <p:cNvSpPr/>
                <p:nvPr/>
              </p:nvSpPr>
              <p:spPr>
                <a:xfrm>
                  <a:off x="11957400" y="-8024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5" name="Freeform: Shape 247"/>
                <p:cNvSpPr/>
                <p:nvPr/>
              </p:nvSpPr>
              <p:spPr>
                <a:xfrm>
                  <a:off x="9243000" y="-8928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6" name="Freeform: Shape 248"/>
                <p:cNvSpPr/>
                <p:nvPr/>
              </p:nvSpPr>
              <p:spPr>
                <a:xfrm>
                  <a:off x="7257960" y="734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7" name="Freeform: Shape 249"/>
                <p:cNvSpPr/>
                <p:nvPr/>
              </p:nvSpPr>
              <p:spPr>
                <a:xfrm>
                  <a:off x="11479680" y="-15717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8" name="Freeform: Shape 250"/>
                <p:cNvSpPr/>
                <p:nvPr/>
              </p:nvSpPr>
              <p:spPr>
                <a:xfrm>
                  <a:off x="12931920" y="-12214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79" name="Freeform: Shape 251"/>
                <p:cNvSpPr/>
                <p:nvPr/>
              </p:nvSpPr>
              <p:spPr>
                <a:xfrm>
                  <a:off x="8575920" y="110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0" name="Freeform: Shape 252"/>
                <p:cNvSpPr/>
                <p:nvPr/>
              </p:nvSpPr>
              <p:spPr>
                <a:xfrm>
                  <a:off x="9875160" y="11584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1" name="Freeform: Shape 253"/>
                <p:cNvSpPr/>
                <p:nvPr/>
              </p:nvSpPr>
              <p:spPr>
                <a:xfrm>
                  <a:off x="8528400" y="-313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2" name="Freeform: Shape 300"/>
                <p:cNvSpPr/>
                <p:nvPr/>
              </p:nvSpPr>
              <p:spPr>
                <a:xfrm>
                  <a:off x="10047960" y="-491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3" name="Freeform: Shape 301"/>
                <p:cNvSpPr/>
                <p:nvPr/>
              </p:nvSpPr>
              <p:spPr>
                <a:xfrm>
                  <a:off x="9249120" y="4464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4" name="Freeform: Shape 302"/>
                <p:cNvSpPr/>
                <p:nvPr/>
              </p:nvSpPr>
              <p:spPr>
                <a:xfrm>
                  <a:off x="7173000" y="-10260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5" name="Freeform: Shape 361"/>
                <p:cNvSpPr/>
                <p:nvPr/>
              </p:nvSpPr>
              <p:spPr>
                <a:xfrm>
                  <a:off x="8813160" y="-11152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6" name="Freeform: Shape 362"/>
                <p:cNvSpPr/>
                <p:nvPr/>
              </p:nvSpPr>
              <p:spPr>
                <a:xfrm>
                  <a:off x="12995280" y="27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7" name="Freeform: Shape 367"/>
                <p:cNvSpPr/>
                <p:nvPr/>
              </p:nvSpPr>
              <p:spPr>
                <a:xfrm>
                  <a:off x="12805560" y="1063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8" name="Freeform: Shape 368"/>
                <p:cNvSpPr/>
                <p:nvPr/>
              </p:nvSpPr>
              <p:spPr>
                <a:xfrm>
                  <a:off x="14365800" y="150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89" name="Freeform: Shape 369"/>
                <p:cNvSpPr/>
                <p:nvPr/>
              </p:nvSpPr>
              <p:spPr>
                <a:xfrm>
                  <a:off x="8481240" y="-16639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0" name="Freeform: Shape 370"/>
                <p:cNvSpPr/>
                <p:nvPr/>
              </p:nvSpPr>
              <p:spPr>
                <a:xfrm>
                  <a:off x="11213280" y="1094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1" name="Freeform: Shape 371"/>
                <p:cNvSpPr/>
                <p:nvPr/>
              </p:nvSpPr>
              <p:spPr>
                <a:xfrm>
                  <a:off x="11912040" y="-11678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2" name="Freeform: Shape 372"/>
                <p:cNvSpPr/>
                <p:nvPr/>
              </p:nvSpPr>
              <p:spPr>
                <a:xfrm>
                  <a:off x="7214760" y="-17409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3" name="Freeform: Shape 373"/>
                <p:cNvSpPr/>
                <p:nvPr/>
              </p:nvSpPr>
              <p:spPr>
                <a:xfrm>
                  <a:off x="13987800" y="-1540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4" name="Freeform: Shape 374"/>
                <p:cNvSpPr/>
                <p:nvPr/>
              </p:nvSpPr>
              <p:spPr>
                <a:xfrm>
                  <a:off x="9732600" y="-13525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5" name="Freeform: Shape 375"/>
                <p:cNvSpPr/>
                <p:nvPr/>
              </p:nvSpPr>
              <p:spPr>
                <a:xfrm>
                  <a:off x="10338480" y="-1134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6" name="Freeform: Shape 376"/>
                <p:cNvSpPr/>
                <p:nvPr/>
              </p:nvSpPr>
              <p:spPr>
                <a:xfrm>
                  <a:off x="7993440" y="831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7" name="Freeform: Shape 377"/>
                <p:cNvSpPr/>
                <p:nvPr/>
              </p:nvSpPr>
              <p:spPr>
                <a:xfrm>
                  <a:off x="7537680" y="-1450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8" name="Freeform: Shape 378"/>
                <p:cNvSpPr/>
                <p:nvPr/>
              </p:nvSpPr>
              <p:spPr>
                <a:xfrm>
                  <a:off x="11651040" y="1012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699" name="Freeform: Shape 379"/>
                <p:cNvSpPr/>
                <p:nvPr/>
              </p:nvSpPr>
              <p:spPr>
                <a:xfrm>
                  <a:off x="12148920" y="1447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0" name="Freeform: Shape 380"/>
                <p:cNvSpPr/>
                <p:nvPr/>
              </p:nvSpPr>
              <p:spPr>
                <a:xfrm>
                  <a:off x="13956120" y="491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1" name="Freeform: Shape 381"/>
                <p:cNvSpPr/>
                <p:nvPr/>
              </p:nvSpPr>
              <p:spPr>
                <a:xfrm>
                  <a:off x="13561200" y="10252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2" name="Freeform: Shape 382"/>
                <p:cNvSpPr/>
                <p:nvPr/>
              </p:nvSpPr>
              <p:spPr>
                <a:xfrm>
                  <a:off x="10292040" y="427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703" name="Group 161"/>
              <p:cNvGrpSpPr/>
              <p:nvPr/>
            </p:nvGrpSpPr>
            <p:grpSpPr>
              <a:xfrm>
                <a:off x="7123320" y="5827680"/>
                <a:ext cx="7217640" cy="3273480"/>
                <a:chOff x="7123320" y="5827680"/>
                <a:chExt cx="7217640" cy="3273480"/>
              </a:xfrm>
            </p:grpSpPr>
            <p:sp>
              <p:nvSpPr>
                <p:cNvPr id="2704" name="Freeform: Shape 162"/>
                <p:cNvSpPr/>
                <p:nvPr/>
              </p:nvSpPr>
              <p:spPr>
                <a:xfrm>
                  <a:off x="7747560" y="64346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5" name="Freeform: Shape 163"/>
                <p:cNvSpPr/>
                <p:nvPr/>
              </p:nvSpPr>
              <p:spPr>
                <a:xfrm>
                  <a:off x="10870920" y="6734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6" name="Freeform: Shape 164"/>
                <p:cNvSpPr/>
                <p:nvPr/>
              </p:nvSpPr>
              <p:spPr>
                <a:xfrm>
                  <a:off x="13592160" y="715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7" name="Freeform: Shape 165"/>
                <p:cNvSpPr/>
                <p:nvPr/>
              </p:nvSpPr>
              <p:spPr>
                <a:xfrm>
                  <a:off x="11907720" y="676620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8" name="Freeform: Shape 208"/>
                <p:cNvSpPr/>
                <p:nvPr/>
              </p:nvSpPr>
              <p:spPr>
                <a:xfrm>
                  <a:off x="9193320" y="66758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09" name="Freeform: Shape 215"/>
                <p:cNvSpPr/>
                <p:nvPr/>
              </p:nvSpPr>
              <p:spPr>
                <a:xfrm>
                  <a:off x="7208280" y="83030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0" name="Freeform: Shape 216"/>
                <p:cNvSpPr/>
                <p:nvPr/>
              </p:nvSpPr>
              <p:spPr>
                <a:xfrm>
                  <a:off x="11430000" y="5997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2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2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1" name="Freeform: Shape 217"/>
                <p:cNvSpPr/>
                <p:nvPr/>
              </p:nvSpPr>
              <p:spPr>
                <a:xfrm>
                  <a:off x="12882240" y="6347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2" name="Freeform: Shape 218"/>
                <p:cNvSpPr/>
                <p:nvPr/>
              </p:nvSpPr>
              <p:spPr>
                <a:xfrm>
                  <a:off x="8526240" y="76791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3" name="Freeform: Shape 219"/>
                <p:cNvSpPr/>
                <p:nvPr/>
              </p:nvSpPr>
              <p:spPr>
                <a:xfrm>
                  <a:off x="9825480" y="87271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4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4" name="Freeform: Shape 220"/>
                <p:cNvSpPr/>
                <p:nvPr/>
              </p:nvSpPr>
              <p:spPr>
                <a:xfrm>
                  <a:off x="8478720" y="7255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5" name="Freeform: Shape 221"/>
                <p:cNvSpPr/>
                <p:nvPr/>
              </p:nvSpPr>
              <p:spPr>
                <a:xfrm>
                  <a:off x="9998280" y="70772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6" name="Freeform: Shape 222"/>
                <p:cNvSpPr/>
                <p:nvPr/>
              </p:nvSpPr>
              <p:spPr>
                <a:xfrm>
                  <a:off x="9199440" y="8015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7" name="Freeform: Shape 223"/>
                <p:cNvSpPr/>
                <p:nvPr/>
              </p:nvSpPr>
              <p:spPr>
                <a:xfrm>
                  <a:off x="7123320" y="65426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8" name="Freeform: Shape 224"/>
                <p:cNvSpPr/>
                <p:nvPr/>
              </p:nvSpPr>
              <p:spPr>
                <a:xfrm>
                  <a:off x="7165080" y="887904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19" name="Freeform: Shape 225"/>
                <p:cNvSpPr/>
                <p:nvPr/>
              </p:nvSpPr>
              <p:spPr>
                <a:xfrm>
                  <a:off x="8763480" y="6453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0" name="Freeform: Shape 226"/>
                <p:cNvSpPr/>
                <p:nvPr/>
              </p:nvSpPr>
              <p:spPr>
                <a:xfrm>
                  <a:off x="12945600" y="75963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5a0fea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1" name="Freeform: Shape 227"/>
                <p:cNvSpPr/>
                <p:nvPr/>
              </p:nvSpPr>
              <p:spPr>
                <a:xfrm>
                  <a:off x="12755880" y="8631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2" name="Freeform: Shape 228"/>
                <p:cNvSpPr/>
                <p:nvPr/>
              </p:nvSpPr>
              <p:spPr>
                <a:xfrm>
                  <a:off x="14316120" y="90763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6"/>
                        <a:pt x="10218" y="20436"/>
                      </a:cubicBezTo>
                      <a:cubicBezTo>
                        <a:pt x="4575" y="20436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3" name="Freeform: Shape 229"/>
                <p:cNvSpPr/>
                <p:nvPr/>
              </p:nvSpPr>
              <p:spPr>
                <a:xfrm>
                  <a:off x="8431200" y="590472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ea1149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4" name="Freeform: Shape 230"/>
                <p:cNvSpPr/>
                <p:nvPr/>
              </p:nvSpPr>
              <p:spPr>
                <a:xfrm>
                  <a:off x="11163600" y="76780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6" y="10218"/>
                      </a:moveTo>
                      <a:cubicBezTo>
                        <a:pt x="20436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6" y="4575"/>
                        <a:pt x="20436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5" name="Freeform: Shape 231"/>
                <p:cNvSpPr/>
                <p:nvPr/>
              </p:nvSpPr>
              <p:spPr>
                <a:xfrm>
                  <a:off x="11862360" y="640080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6" name="Freeform: Shape 232"/>
                <p:cNvSpPr/>
                <p:nvPr/>
              </p:nvSpPr>
              <p:spPr>
                <a:xfrm>
                  <a:off x="7165080" y="582768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5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7" name="Freeform: Shape 233"/>
                <p:cNvSpPr/>
                <p:nvPr/>
              </p:nvSpPr>
              <p:spPr>
                <a:xfrm>
                  <a:off x="13938120" y="6028560"/>
                  <a:ext cx="24840" cy="24840"/>
                </a:xfrm>
                <a:custGeom>
                  <a:avLst/>
                  <a:gdLst>
                    <a:gd name="textAreaLeft" fmla="*/ 0 w 24840"/>
                    <a:gd name="textAreaRight" fmla="*/ 25200 w 24840"/>
                    <a:gd name="textAreaTop" fmla="*/ 0 h 24840"/>
                    <a:gd name="textAreaBottom" fmla="*/ 25200 h 24840"/>
                  </a:gdLst>
                  <a:ahLst/>
                  <a:rect l="textAreaLeft" t="textAreaTop" r="textAreaRight" b="textAreaBottom"/>
                  <a:pathLst>
                    <a:path w="20300" h="20300">
                      <a:moveTo>
                        <a:pt x="20435" y="10218"/>
                      </a:moveTo>
                      <a:cubicBezTo>
                        <a:pt x="20435" y="15861"/>
                        <a:pt x="15861" y="20435"/>
                        <a:pt x="10218" y="20435"/>
                      </a:cubicBezTo>
                      <a:cubicBezTo>
                        <a:pt x="4575" y="20435"/>
                        <a:pt x="0" y="15861"/>
                        <a:pt x="0" y="10218"/>
                      </a:cubicBezTo>
                      <a:cubicBezTo>
                        <a:pt x="0" y="4575"/>
                        <a:pt x="4574" y="0"/>
                        <a:pt x="10218" y="0"/>
                      </a:cubicBezTo>
                      <a:cubicBezTo>
                        <a:pt x="15861" y="0"/>
                        <a:pt x="20435" y="4575"/>
                        <a:pt x="20435" y="10218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9800" bIns="-1980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8" name="Freeform: Shape 234"/>
                <p:cNvSpPr/>
                <p:nvPr/>
              </p:nvSpPr>
              <p:spPr>
                <a:xfrm>
                  <a:off x="9682560" y="62161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29" name="Freeform: Shape 235"/>
                <p:cNvSpPr/>
                <p:nvPr/>
              </p:nvSpPr>
              <p:spPr>
                <a:xfrm>
                  <a:off x="10288800" y="745524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0" name="Freeform: Shape 236"/>
                <p:cNvSpPr/>
                <p:nvPr/>
              </p:nvSpPr>
              <p:spPr>
                <a:xfrm>
                  <a:off x="7943760" y="83998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1" name="Freeform: Shape 237"/>
                <p:cNvSpPr/>
                <p:nvPr/>
              </p:nvSpPr>
              <p:spPr>
                <a:xfrm>
                  <a:off x="7488000" y="74235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2" name="Freeform: Shape 238"/>
                <p:cNvSpPr/>
                <p:nvPr/>
              </p:nvSpPr>
              <p:spPr>
                <a:xfrm>
                  <a:off x="11601360" y="85809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3" name="Freeform: Shape 239"/>
                <p:cNvSpPr/>
                <p:nvPr/>
              </p:nvSpPr>
              <p:spPr>
                <a:xfrm>
                  <a:off x="12099240" y="771336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4" name="Freeform: Shape 240"/>
                <p:cNvSpPr/>
                <p:nvPr/>
              </p:nvSpPr>
              <p:spPr>
                <a:xfrm>
                  <a:off x="13906440" y="805968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fcb736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5" name="Freeform: Shape 241"/>
                <p:cNvSpPr/>
                <p:nvPr/>
              </p:nvSpPr>
              <p:spPr>
                <a:xfrm>
                  <a:off x="13511520" y="85939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3" y="25341"/>
                      </a:moveTo>
                      <a:cubicBezTo>
                        <a:pt x="50683" y="39337"/>
                        <a:pt x="39337" y="50682"/>
                        <a:pt x="25341" y="50682"/>
                      </a:cubicBezTo>
                      <a:cubicBezTo>
                        <a:pt x="11346" y="50682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3" y="11346"/>
                        <a:pt x="50683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2736" name="Freeform: Shape 242"/>
                <p:cNvSpPr/>
                <p:nvPr/>
              </p:nvSpPr>
              <p:spPr>
                <a:xfrm>
                  <a:off x="10242360" y="7996320"/>
                  <a:ext cx="58680" cy="58680"/>
                </a:xfrm>
                <a:custGeom>
                  <a:avLst/>
                  <a:gdLst>
                    <a:gd name="textAreaLeft" fmla="*/ 0 w 58680"/>
                    <a:gd name="textAreaRight" fmla="*/ 59040 w 58680"/>
                    <a:gd name="textAreaTop" fmla="*/ 0 h 58680"/>
                    <a:gd name="textAreaBottom" fmla="*/ 59040 h 58680"/>
                  </a:gdLst>
                  <a:ahLst/>
                  <a:rect l="textAreaLeft" t="textAreaTop" r="textAreaRight" b="textAreaBottom"/>
                  <a:pathLst>
                    <a:path w="47366" h="47366">
                      <a:moveTo>
                        <a:pt x="50682" y="25341"/>
                      </a:moveTo>
                      <a:cubicBezTo>
                        <a:pt x="50682" y="39337"/>
                        <a:pt x="39337" y="50683"/>
                        <a:pt x="25341" y="50683"/>
                      </a:cubicBezTo>
                      <a:cubicBezTo>
                        <a:pt x="11346" y="50683"/>
                        <a:pt x="0" y="39337"/>
                        <a:pt x="0" y="25341"/>
                      </a:cubicBezTo>
                      <a:cubicBezTo>
                        <a:pt x="0" y="11346"/>
                        <a:pt x="11346" y="0"/>
                        <a:pt x="25341" y="0"/>
                      </a:cubicBezTo>
                      <a:cubicBezTo>
                        <a:pt x="39337" y="0"/>
                        <a:pt x="50682" y="11346"/>
                        <a:pt x="50682" y="25341"/>
                      </a:cubicBezTo>
                      <a:close/>
                    </a:path>
                  </a:pathLst>
                </a:custGeom>
                <a:solidFill>
                  <a:srgbClr val="c8d5ec"/>
                </a:solidFill>
                <a:ln w="338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040" bIns="14040" anchor="ctr">
                  <a:noAutofit/>
                </a:bodyPr>
                <a:p>
                  <a:pPr defTabSz="7236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290" spc="-1" strike="noStrike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2737" name="Group 255"/>
          <p:cNvGrpSpPr/>
          <p:nvPr/>
        </p:nvGrpSpPr>
        <p:grpSpPr>
          <a:xfrm>
            <a:off x="8693640" y="26280"/>
            <a:ext cx="1483560" cy="1047240"/>
            <a:chOff x="8693640" y="26280"/>
            <a:chExt cx="1483560" cy="1047240"/>
          </a:xfrm>
        </p:grpSpPr>
        <p:sp>
          <p:nvSpPr>
            <p:cNvPr id="2738" name="Freeform: Shape 256"/>
            <p:cNvSpPr/>
            <p:nvPr/>
          </p:nvSpPr>
          <p:spPr>
            <a:xfrm>
              <a:off x="9364320" y="57960"/>
              <a:ext cx="575640" cy="968760"/>
            </a:xfrm>
            <a:custGeom>
              <a:avLst/>
              <a:gdLst>
                <a:gd name="textAreaLeft" fmla="*/ 0 w 575640"/>
                <a:gd name="textAreaRight" fmla="*/ 576000 w 575640"/>
                <a:gd name="textAreaTop" fmla="*/ 0 h 968760"/>
                <a:gd name="textAreaBottom" fmla="*/ 969120 h 968760"/>
              </a:gdLst>
              <a:ahLst/>
              <a:rect l="textAreaLeft" t="textAreaTop" r="textAreaRight" b="textAreaBottom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39" name="Freeform: Shape 257"/>
            <p:cNvSpPr/>
            <p:nvPr/>
          </p:nvSpPr>
          <p:spPr>
            <a:xfrm>
              <a:off x="8891280" y="26280"/>
              <a:ext cx="745920" cy="104724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047240"/>
                <a:gd name="textAreaBottom" fmla="*/ 1047600 h 1047240"/>
              </a:gdLst>
              <a:ahLst/>
              <a:rect l="textAreaLeft" t="textAreaTop" r="textAreaRight" b="textAreaBottom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>
              <a:noFill/>
            </a:ln>
            <a:effectLst>
              <a:outerShdw algn="ctr" blurRad="990720" rotWithShape="0" sx="102000" sy="102000">
                <a:schemeClr val="accent1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0" name="Freeform: Shape 258"/>
            <p:cNvSpPr/>
            <p:nvPr/>
          </p:nvSpPr>
          <p:spPr>
            <a:xfrm>
              <a:off x="9447840" y="69444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1" name="Freeform: Shape 259"/>
            <p:cNvSpPr/>
            <p:nvPr/>
          </p:nvSpPr>
          <p:spPr>
            <a:xfrm>
              <a:off x="9489240" y="187560"/>
              <a:ext cx="147960" cy="12636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2" name="Freeform: Shape 260"/>
            <p:cNvSpPr/>
            <p:nvPr/>
          </p:nvSpPr>
          <p:spPr>
            <a:xfrm>
              <a:off x="9232920" y="450000"/>
              <a:ext cx="213480" cy="1828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82880"/>
                <a:gd name="textAreaBottom" fmla="*/ 183240 h 182880"/>
              </a:gdLst>
              <a:ahLst/>
              <a:rect l="textAreaLeft" t="textAreaTop" r="textAreaRight" b="textAreaBottom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3" name="Freeform: Shape 261"/>
            <p:cNvSpPr/>
            <p:nvPr/>
          </p:nvSpPr>
          <p:spPr>
            <a:xfrm>
              <a:off x="9119160" y="784080"/>
              <a:ext cx="91440" cy="781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4" name="Freeform: Shape 262"/>
            <p:cNvSpPr/>
            <p:nvPr/>
          </p:nvSpPr>
          <p:spPr>
            <a:xfrm>
              <a:off x="9053640" y="226800"/>
              <a:ext cx="130680" cy="1130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45" name="Freeform: Shape 263"/>
            <p:cNvSpPr/>
            <p:nvPr/>
          </p:nvSpPr>
          <p:spPr>
            <a:xfrm>
              <a:off x="8693640" y="158040"/>
              <a:ext cx="1483560" cy="732960"/>
            </a:xfrm>
            <a:custGeom>
              <a:avLst/>
              <a:gdLst>
                <a:gd name="textAreaLeft" fmla="*/ 0 w 1483560"/>
                <a:gd name="textAreaRight" fmla="*/ 1483920 w 1483560"/>
                <a:gd name="textAreaTop" fmla="*/ 0 h 732960"/>
                <a:gd name="textAreaBottom" fmla="*/ 733320 h 732960"/>
              </a:gdLst>
              <a:ahLst/>
              <a:rect l="textAreaLeft" t="textAreaTop" r="textAreaRight" b="textAreaBottom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72360">
                <a:lnSpc>
                  <a:spcPct val="100000"/>
                </a:lnSpc>
              </a:pPr>
              <a:endParaRPr b="0" lang="en-US" sz="29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746" name="Group 6"/>
          <p:cNvGrpSpPr/>
          <p:nvPr/>
        </p:nvGrpSpPr>
        <p:grpSpPr>
          <a:xfrm>
            <a:off x="10460880" y="6094080"/>
            <a:ext cx="1283040" cy="375120"/>
            <a:chOff x="10460880" y="6094080"/>
            <a:chExt cx="1283040" cy="375120"/>
          </a:xfrm>
        </p:grpSpPr>
        <p:grpSp>
          <p:nvGrpSpPr>
            <p:cNvPr id="2747" name="Group 697"/>
            <p:cNvGrpSpPr/>
            <p:nvPr/>
          </p:nvGrpSpPr>
          <p:grpSpPr>
            <a:xfrm>
              <a:off x="10460880" y="6094080"/>
              <a:ext cx="1283040" cy="375120"/>
              <a:chOff x="10460880" y="6094080"/>
              <a:chExt cx="1283040" cy="375120"/>
            </a:xfrm>
          </p:grpSpPr>
          <p:sp>
            <p:nvSpPr>
              <p:cNvPr id="2748" name="Rectangle: Rounded Corners 698"/>
              <p:cNvSpPr/>
              <p:nvPr/>
            </p:nvSpPr>
            <p:spPr>
              <a:xfrm>
                <a:off x="10460880" y="609408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49" name="TextBox 699"/>
              <p:cNvSpPr/>
              <p:nvPr/>
            </p:nvSpPr>
            <p:spPr>
              <a:xfrm>
                <a:off x="10560600" y="6096960"/>
                <a:ext cx="722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Dalje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750" name="Graphic 4" descr="Line arrow Straight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 flipH="1">
              <a:off x="11273760" y="610632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51" name="Group 649"/>
          <p:cNvGrpSpPr/>
          <p:nvPr/>
        </p:nvGrpSpPr>
        <p:grpSpPr>
          <a:xfrm>
            <a:off x="1484280" y="5871240"/>
            <a:ext cx="1283040" cy="375120"/>
            <a:chOff x="1484280" y="5871240"/>
            <a:chExt cx="1283040" cy="375120"/>
          </a:xfrm>
        </p:grpSpPr>
        <p:grpSp>
          <p:nvGrpSpPr>
            <p:cNvPr id="2752" name="Group 650"/>
            <p:cNvGrpSpPr/>
            <p:nvPr/>
          </p:nvGrpSpPr>
          <p:grpSpPr>
            <a:xfrm>
              <a:off x="1484280" y="5871240"/>
              <a:ext cx="1283040" cy="375120"/>
              <a:chOff x="1484280" y="5871240"/>
              <a:chExt cx="1283040" cy="375120"/>
            </a:xfrm>
          </p:grpSpPr>
          <p:sp>
            <p:nvSpPr>
              <p:cNvPr id="2753" name="Rectangle: Rounded Corners 652"/>
              <p:cNvSpPr/>
              <p:nvPr/>
            </p:nvSpPr>
            <p:spPr>
              <a:xfrm>
                <a:off x="1484280" y="5871240"/>
                <a:ext cx="1283040" cy="375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867ff"/>
                  </a:gs>
                  <a:gs pos="97000">
                    <a:srgbClr val="5a0fea"/>
                  </a:gs>
                </a:gsLst>
                <a:lin ang="2700000"/>
              </a:gradFill>
              <a:ln w="12700">
                <a:noFill/>
              </a:ln>
              <a:effectLst>
                <a:outerShdw algn="ctr" blurRad="838080" rotWithShape="0" sx="102000" sy="102000">
                  <a:srgbClr val="4867f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72360">
                  <a:lnSpc>
                    <a:spcPct val="100000"/>
                  </a:lnSpc>
                </a:pPr>
                <a:endParaRPr b="0" lang="en-US" sz="290" spc="-1" strike="noStrike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754" name="TextBox 653"/>
              <p:cNvSpPr/>
              <p:nvPr/>
            </p:nvSpPr>
            <p:spPr>
              <a:xfrm>
                <a:off x="1877760" y="5874120"/>
                <a:ext cx="8593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7236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e0e4f4"/>
                    </a:solidFill>
                    <a:latin typeface="Open Sans Extrabold"/>
                    <a:ea typeface="Open Sans Extrabold"/>
                  </a:rPr>
                  <a:t>Nazad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pic>
          <p:nvPicPr>
            <p:cNvPr id="2755" name="Graphic 651" descr="Line arrow Straight">
              <a:hlinkClick r:id="rId4" action="ppaction://hlinksldjump"/>
            </p:cNvPr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1608120" y="5883840"/>
              <a:ext cx="338040" cy="338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56" name="Rectangle: Rounded Corners 660">
            <a:hlinkClick r:id="rId7" action="ppaction://hlinksldjump"/>
          </p:cNvPr>
          <p:cNvSpPr/>
          <p:nvPr/>
        </p:nvSpPr>
        <p:spPr>
          <a:xfrm>
            <a:off x="4055400" y="329400"/>
            <a:ext cx="2169000" cy="3751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4867ff"/>
              </a:gs>
              <a:gs pos="97000">
                <a:srgbClr val="5a0fea"/>
              </a:gs>
            </a:gsLst>
            <a:lin ang="2700000"/>
          </a:gradFill>
          <a:ln w="12700">
            <a:noFill/>
          </a:ln>
          <a:effectLst>
            <a:outerShdw algn="ctr" blurRad="838080" rotWithShape="0" sx="102000" sy="102000">
              <a:srgbClr val="4867f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72360">
              <a:lnSpc>
                <a:spcPct val="100000"/>
              </a:lnSpc>
            </a:pPr>
            <a:endParaRPr b="0" lang="en-US" sz="29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7" name="TextBox 654">
            <a:hlinkClick r:id="rId8" action="ppaction://hlinksldjump"/>
          </p:cNvPr>
          <p:cNvSpPr/>
          <p:nvPr/>
        </p:nvSpPr>
        <p:spPr>
          <a:xfrm>
            <a:off x="2492280" y="286200"/>
            <a:ext cx="1289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Sadrzaj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8" name="TextBox 655">
            <a:hlinkClick r:id="rId9" action="ppaction://hlinksldjump"/>
          </p:cNvPr>
          <p:cNvSpPr/>
          <p:nvPr/>
        </p:nvSpPr>
        <p:spPr>
          <a:xfrm>
            <a:off x="515880" y="28620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Naslovna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9" name="TextBox 656">
            <a:hlinkClick r:id="rId10" action="ppaction://hlinksldjump"/>
          </p:cNvPr>
          <p:cNvSpPr/>
          <p:nvPr/>
        </p:nvSpPr>
        <p:spPr>
          <a:xfrm>
            <a:off x="6647760" y="286200"/>
            <a:ext cx="16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Zavrsetak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0" name="TextBox 692"/>
          <p:cNvSpPr/>
          <p:nvPr/>
        </p:nvSpPr>
        <p:spPr>
          <a:xfrm>
            <a:off x="4754520" y="305280"/>
            <a:ext cx="90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Montserrat"/>
              </a:rPr>
              <a:t>Slike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61" name="" descr=""/>
          <p:cNvPicPr/>
          <p:nvPr/>
        </p:nvPicPr>
        <p:blipFill>
          <a:blip r:embed="rId11"/>
          <a:stretch/>
        </p:blipFill>
        <p:spPr>
          <a:xfrm>
            <a:off x="1877400" y="1094400"/>
            <a:ext cx="8404560" cy="576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withEffect" fill="hold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2500" fill="hold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2500" fill="hold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2500" fill="hold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2500" fill="hold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autoRev="1" nodeType="withEffect" fill="hold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6" dur="3000" fill="hold"/>
                                        <p:tgtEl>
                                          <p:spTgt spid="25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25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25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Application>LibreOffice/24.2.0.3$Linux_X86_64 LibreOffice_project/420$Build-3</Application>
  <AppVersion>15.0000</AppVersion>
  <Words>282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2022-03-30T08:42:32Z</dcterms:created>
  <dc:creator>stef</dc:creator>
  <dc:description/>
  <dc:language>en-US</dc:language>
  <cp:lastModifiedBy/>
  <dcterms:modified xsi:type="dcterms:W3CDTF">2024-02-21T23:00:45Z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