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s-Latn-B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BB3B3BF-A697-4C28-A680-1A79309C8CF9}" type="datetimeFigureOut">
              <a:rPr lang="bs-Latn-BA" smtClean="0"/>
              <a:t>15. 2. 2024.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3625429-88DD-4BB1-983C-9CDF1C78B1E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BA" i="1" dirty="0"/>
              <a:t>(</a:t>
            </a:r>
            <a:r>
              <a:rPr lang="hr-BA" b="0" i="1" dirty="0"/>
              <a:t>nASTANAK,VRSTE I KORISNE OSOBINE os</a:t>
            </a:r>
            <a:r>
              <a:rPr lang="hr-BA" i="1" dirty="0"/>
              <a:t>)</a:t>
            </a:r>
            <a:endParaRPr lang="bs-Latn-BA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OPERATIVNI SISTEMI 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461400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BA" dirty="0"/>
          </a:p>
          <a:p>
            <a:endParaRPr lang="hr-BA" dirty="0"/>
          </a:p>
          <a:p>
            <a:endParaRPr lang="hr-BA" dirty="0"/>
          </a:p>
          <a:p>
            <a:endParaRPr lang="hr-BA" dirty="0"/>
          </a:p>
          <a:p>
            <a:pPr marL="0" indent="0" algn="ctr">
              <a:buNone/>
            </a:pPr>
            <a:r>
              <a:rPr lang="hr-BA" sz="4000" dirty="0"/>
              <a:t>HVALA NA PAŽNJI!</a:t>
            </a:r>
            <a:endParaRPr lang="bs-Latn-BA" sz="4000" dirty="0"/>
          </a:p>
        </p:txBody>
      </p:sp>
    </p:spTree>
    <p:extLst>
      <p:ext uri="{BB962C8B-B14F-4D97-AF65-F5344CB8AC3E}">
        <p14:creationId xmlns:p14="http://schemas.microsoft.com/office/powerpoint/2010/main" val="37213826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Uvod u OS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/>
              <a:t>Operativni sistemi su softverski programi koji upravljaju hardverskim resursima računara i omogućavaju korisnicima da interaguju sa računarom. </a:t>
            </a:r>
          </a:p>
          <a:p>
            <a:endParaRPr lang="hr-BA" dirty="0"/>
          </a:p>
          <a:p>
            <a:r>
              <a:rPr lang="hr-BA" dirty="0"/>
              <a:t>S</a:t>
            </a:r>
            <a:r>
              <a:rPr lang="bs-Latn-BA" dirty="0"/>
              <a:t>vaki operativni sistem treba da odlikuje </a:t>
            </a:r>
            <a:r>
              <a:rPr lang="bs-Latn-BA" b="1" dirty="0"/>
              <a:t>raznovrsnost,bezbjednost,prilagodjenost i korisničko iskustvo.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0242676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Dijelovi OS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vi-VN" dirty="0"/>
            </a:br>
            <a:r>
              <a:rPr lang="vi-VN" b="1" dirty="0"/>
              <a:t>Kernel</a:t>
            </a:r>
            <a:r>
              <a:rPr lang="vi-VN" dirty="0"/>
              <a:t>: Jezgro operativnog sistema, osnovni d</a:t>
            </a:r>
            <a:r>
              <a:rPr lang="hr-BA" dirty="0"/>
              <a:t>i</a:t>
            </a:r>
            <a:r>
              <a:rPr lang="vi-VN" dirty="0"/>
              <a:t>o koji upravlja hardverom i pruža osnovne usluge operativnog sistema.</a:t>
            </a:r>
          </a:p>
          <a:p>
            <a:r>
              <a:rPr lang="vi-VN" b="1" dirty="0"/>
              <a:t>Korisnički interfejs</a:t>
            </a:r>
            <a:r>
              <a:rPr lang="vi-VN" dirty="0"/>
              <a:t>: Način na koji korisnici komuniciraju sa operativnim sistemom. To može biti grafički korisnički interfejs (GUI) ili tekstualni korisnički interfejs (CLI).</a:t>
            </a:r>
          </a:p>
          <a:p>
            <a:r>
              <a:rPr lang="vi-VN" b="1" dirty="0"/>
              <a:t>Procesi</a:t>
            </a:r>
            <a:r>
              <a:rPr lang="vi-VN" dirty="0"/>
              <a:t>: Izvršne instance programa. Operativni sistem upravlja procesima, raspoređujući resurse i izvršavajući ih u odgovarajućem vremenu.</a:t>
            </a:r>
          </a:p>
          <a:p>
            <a:r>
              <a:rPr lang="vi-VN" b="1" dirty="0"/>
              <a:t>Memorija</a:t>
            </a:r>
            <a:r>
              <a:rPr lang="vi-VN" dirty="0"/>
              <a:t>: Operativni sistem upravlja memorijom računara, alokira i dealocira memoriju za procese i omogućava d</a:t>
            </a:r>
            <a:r>
              <a:rPr lang="hr-BA" dirty="0"/>
              <a:t>j</a:t>
            </a:r>
            <a:r>
              <a:rPr lang="vi-VN" dirty="0"/>
              <a:t>eljenje memorije među procesima.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208605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 dirty="0"/>
              <a:t>Fajl sistemi</a:t>
            </a:r>
            <a:r>
              <a:rPr lang="vi-VN" dirty="0"/>
              <a:t>: Način organizovanja podataka na disku. Operativni sistem omogućava kreiranje, čitanje, pisanje i brisanje fajlova putem fajl sistema.</a:t>
            </a:r>
          </a:p>
          <a:p>
            <a:r>
              <a:rPr lang="vi-VN" b="1" dirty="0"/>
              <a:t>Mrežno povezivanje</a:t>
            </a:r>
            <a:r>
              <a:rPr lang="vi-VN" dirty="0"/>
              <a:t>: Operativni sistemi podržavaju mrežno povezivanje, omogućavajući računarima da komuniciraju preko mreže.</a:t>
            </a:r>
          </a:p>
          <a:p>
            <a:r>
              <a:rPr lang="vi-VN" b="1" dirty="0"/>
              <a:t>Bezb</a:t>
            </a:r>
            <a:r>
              <a:rPr lang="hr-BA" b="1" dirty="0"/>
              <a:t>j</a:t>
            </a:r>
            <a:r>
              <a:rPr lang="vi-VN" b="1" dirty="0"/>
              <a:t>ednost</a:t>
            </a:r>
            <a:r>
              <a:rPr lang="vi-VN" dirty="0"/>
              <a:t>: Operativni sistemi implementiraju različite mehanizme zaštite kako bi zaštitili sistem od zlonam</a:t>
            </a:r>
            <a:r>
              <a:rPr lang="hr-BA" dirty="0"/>
              <a:t>j</a:t>
            </a:r>
            <a:r>
              <a:rPr lang="vi-VN" dirty="0"/>
              <a:t>ernih aktivnosti i neovlašćenog pristupa.</a:t>
            </a:r>
          </a:p>
          <a:p>
            <a:r>
              <a:rPr lang="vi-VN" b="1" dirty="0"/>
              <a:t>Ažuriranja</a:t>
            </a:r>
            <a:r>
              <a:rPr lang="vi-VN" dirty="0"/>
              <a:t>: Redovna ažuriranja operativnih sistema obezbeđuju nove funkcije, popravke grešaka i poboljšavaju bezb</a:t>
            </a:r>
            <a:r>
              <a:rPr lang="hr-BA" dirty="0"/>
              <a:t>j</a:t>
            </a:r>
            <a:r>
              <a:rPr lang="vi-VN" dirty="0"/>
              <a:t>ednost sistema.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801588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b="1" dirty="0"/>
              <a:t>Vrste OS</a:t>
            </a:r>
            <a:endParaRPr lang="bs-Latn-B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 lnSpcReduction="20000"/>
          </a:bodyPr>
          <a:lstStyle/>
          <a:p>
            <a:r>
              <a:rPr lang="vi-VN" b="1" dirty="0"/>
              <a:t>macOS</a:t>
            </a:r>
            <a:r>
              <a:rPr lang="vi-VN" dirty="0"/>
              <a:t>: Operativni sistem razvijen od strane Apple-a, namenjen za Apple-ove desktop i laptop računare poput iMac-a, MacBook-a i Mac Pro-a. macOS je poznat po svojoj integraciji sa drugim Apple-ovim uređajima, kao i po svojoj stabilnosti i korisničkom iskustvu.</a:t>
            </a: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b="1" dirty="0"/>
          </a:p>
          <a:p>
            <a:r>
              <a:rPr lang="vi-VN" b="1" dirty="0"/>
              <a:t>Linux</a:t>
            </a:r>
            <a:r>
              <a:rPr lang="vi-VN" dirty="0"/>
              <a:t>: Ovo je porodica operativnih sistema baziranih na Linux kernelu, koji su otvorenog koda i besplatni za korišćenje. Linux je poznat po svojoj stabilnosti, sigurnosti i fleksibilnosti, te se koristi u različitim oblastima, uključujući desktop, server, ugrađene sisteme i superkompjutere. Distribucije Linux-a, kao što su Ubuntu, Fedora, Debian i CentOS, pružaju različite verzije Linux operativnog sistema prilagođene različitim potrebama korisnika.</a:t>
            </a: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514350" indent="-514350">
              <a:buFont typeface="+mj-lt"/>
              <a:buAutoNum type="arabicPeriod"/>
            </a:pPr>
            <a:endParaRPr lang="hr-BA" dirty="0"/>
          </a:p>
          <a:p>
            <a:pPr marL="0" indent="0">
              <a:buNone/>
            </a:pPr>
            <a:endParaRPr lang="vi-VN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1929782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575928" cy="4572000"/>
          </a:xfrm>
        </p:spPr>
        <p:txBody>
          <a:bodyPr>
            <a:normAutofit lnSpcReduction="10000"/>
          </a:bodyPr>
          <a:lstStyle/>
          <a:p>
            <a:r>
              <a:rPr lang="bs-Latn-BA" b="1" dirty="0"/>
              <a:t>Windows </a:t>
            </a:r>
            <a:r>
              <a:rPr lang="bs-Latn-BA" dirty="0"/>
              <a:t>operativni sistem je porodica operativnih sistema razvijenih i distribuiranih od strane Microsoft-a. Ova porodica operativnih sistema je jedna od najpopularnijih i najrasprostranjenijih širom sveta. Neke od najpoznatijih verzija windows OS su: </a:t>
            </a:r>
            <a:r>
              <a:rPr lang="bs-Latn-BA" i="1" dirty="0"/>
              <a:t>Windows 95, XP, 7,10.</a:t>
            </a:r>
            <a:endParaRPr lang="vi-VN" dirty="0"/>
          </a:p>
          <a:p>
            <a:r>
              <a:rPr lang="vi-VN" b="1" dirty="0"/>
              <a:t>iOS</a:t>
            </a:r>
            <a:r>
              <a:rPr lang="vi-VN" dirty="0"/>
              <a:t>: Operativni sistem razvijen od strane Apple-a, namenjen za iPhone, iPad i iPod Touch uređaje. iOS je poznat po svojoj optimizaciji za Apple-ove uređaje, kao i po svojoj sigurnosti i integrisanom ekosistemu aplikacija i usluga.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89523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Android</a:t>
            </a:r>
            <a:r>
              <a:rPr lang="vi-VN" dirty="0"/>
              <a:t>: Operativni sistem baziran na Linux kernelu, razvijen od strane Google-a, namenjen za mobilne uređaje kao što su pametni telefoni, tableti, pametni satovi i drugi uređaji. Android je najpopularniji mobilni operativni sistem na svetu i poznat je po svojoj prilagodljivosti, velikom broju aplikacija i podršci za različite hardverske uređaje.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816774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Specifični OS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/>
              <a:t>Postoji i niz drugih operativnih sistema koji se koriste u specifičnim oblastima ili za specifične namene, kao što su </a:t>
            </a:r>
            <a:r>
              <a:rPr lang="bs-Latn-B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Unix, FreeBSD, Chrome OS, Windows Server, Solaris</a:t>
            </a:r>
            <a:r>
              <a:rPr lang="bs-Latn-BA" dirty="0"/>
              <a:t>, itd. Svaki od ovih operativnih sistema ima svoje karakteristike, prednosti i namene upotrebe. </a:t>
            </a:r>
          </a:p>
        </p:txBody>
      </p:sp>
    </p:spTree>
    <p:extLst>
      <p:ext uri="{BB962C8B-B14F-4D97-AF65-F5344CB8AC3E}">
        <p14:creationId xmlns:p14="http://schemas.microsoft.com/office/powerpoint/2010/main" val="16772140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Zaključak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sz="3300" dirty="0"/>
              <a:t>Svi operativni sistemi igraju ključnu ulogu u funkcionisanju modernih računara i digitalnih uređaja. U suštini, operativni sistemi su ključni za funkcionisanje modernih digitalnih uređaja i računara, omogućavajući korisnicima da efikasno koriste hardverske resurse i aplikacije, kao i da interaguju sa digitalnim svetom na različite načine.</a:t>
            </a:r>
            <a:endParaRPr lang="hr-BA" sz="3300" dirty="0"/>
          </a:p>
          <a:p>
            <a:pPr marL="0" indent="0">
              <a:buNone/>
            </a:pPr>
            <a:endParaRPr lang="hr-BA" dirty="0"/>
          </a:p>
          <a:p>
            <a:r>
              <a:rPr lang="bs-Latn-BA" dirty="0"/>
              <a:t>Sustina operativnih sistema je omogućiti korisnicima da efikasno koriste hardverske resurse i aplikacije, obezbediti bezbedno i stabilno okruženje za rad, omogućiti interakciju sa korisnicima putem korisničkog interfejsa i pružiti mehanizme zaštite od zlonamernih aktivnosti</a:t>
            </a:r>
            <a:r>
              <a:rPr lang="bs-Latn-BA"/>
              <a:t>. Operat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61548916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</TotalTime>
  <Words>529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OPERATIVNI SISTEMI </vt:lpstr>
      <vt:lpstr>Uvod u OS</vt:lpstr>
      <vt:lpstr>Dijelovi OS</vt:lpstr>
      <vt:lpstr>PowerPoint Presentation</vt:lpstr>
      <vt:lpstr>Vrste OS</vt:lpstr>
      <vt:lpstr>PowerPoint Presentation</vt:lpstr>
      <vt:lpstr>PowerPoint Presentation</vt:lpstr>
      <vt:lpstr>Specifični OS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ELVIR 061 839 156</dc:creator>
  <cp:lastModifiedBy>Stefan Petrovic</cp:lastModifiedBy>
  <cp:revision>6</cp:revision>
  <dcterms:created xsi:type="dcterms:W3CDTF">2024-02-15T19:12:08Z</dcterms:created>
  <dcterms:modified xsi:type="dcterms:W3CDTF">2024-02-15T20:26:03Z</dcterms:modified>
</cp:coreProperties>
</file>