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A8CDDE-DCF0-46B7-9811-1754CD0F5B3F}">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A8B27-73A8-4FD9-A8BC-97FEA5456F34}" v="23" dt="2024-03-24T18:19:49.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6EA-83E6-F041-F751-25F275980746}"/>
              </a:ext>
            </a:extLst>
          </p:cNvPr>
          <p:cNvSpPr>
            <a:spLocks noGrp="1"/>
          </p:cNvSpPr>
          <p:nvPr>
            <p:ph type="ctrTitle"/>
          </p:nvPr>
        </p:nvSpPr>
        <p:spPr>
          <a:xfrm>
            <a:off x="4017483" y="1721896"/>
            <a:ext cx="7197726" cy="2421464"/>
          </a:xfrm>
        </p:spPr>
        <p:txBody>
          <a:bodyPr/>
          <a:lstStyle/>
          <a:p>
            <a:r>
              <a:rPr lang="bs-Latn-BA" dirty="0"/>
              <a:t>Satelitske mreže</a:t>
            </a:r>
            <a:endParaRPr lang="en-US" dirty="0"/>
          </a:p>
        </p:txBody>
      </p:sp>
      <p:sp>
        <p:nvSpPr>
          <p:cNvPr id="3" name="Subtitle 2">
            <a:extLst>
              <a:ext uri="{FF2B5EF4-FFF2-40B4-BE49-F238E27FC236}">
                <a16:creationId xmlns:a16="http://schemas.microsoft.com/office/drawing/2014/main" id="{2F876671-B9C8-608A-D80C-14AC329E552A}"/>
              </a:ext>
            </a:extLst>
          </p:cNvPr>
          <p:cNvSpPr>
            <a:spLocks noGrp="1"/>
          </p:cNvSpPr>
          <p:nvPr>
            <p:ph type="subTitle" idx="1"/>
          </p:nvPr>
        </p:nvSpPr>
        <p:spPr>
          <a:xfrm>
            <a:off x="4994274" y="6155266"/>
            <a:ext cx="7197726" cy="1405467"/>
          </a:xfrm>
        </p:spPr>
        <p:txBody>
          <a:bodyPr/>
          <a:lstStyle/>
          <a:p>
            <a:r>
              <a:rPr lang="bs-Latn-BA" dirty="0"/>
              <a:t>Darko jeftić</a:t>
            </a:r>
          </a:p>
          <a:p>
            <a:r>
              <a:rPr lang="bs-Latn-BA" dirty="0"/>
              <a:t>22.3.2024.</a:t>
            </a:r>
            <a:endParaRPr lang="en-US" dirty="0"/>
          </a:p>
        </p:txBody>
      </p:sp>
    </p:spTree>
    <p:extLst>
      <p:ext uri="{BB962C8B-B14F-4D97-AF65-F5344CB8AC3E}">
        <p14:creationId xmlns:p14="http://schemas.microsoft.com/office/powerpoint/2010/main" val="35448103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457C-5947-95CC-6E05-BE7D2D382C64}"/>
              </a:ext>
            </a:extLst>
          </p:cNvPr>
          <p:cNvSpPr>
            <a:spLocks noGrp="1"/>
          </p:cNvSpPr>
          <p:nvPr>
            <p:ph type="title"/>
          </p:nvPr>
        </p:nvSpPr>
        <p:spPr/>
        <p:txBody>
          <a:bodyPr/>
          <a:lstStyle/>
          <a:p>
            <a:r>
              <a:rPr lang="en-US" b="1" i="0" dirty="0" err="1">
                <a:solidFill>
                  <a:srgbClr val="ECECEC"/>
                </a:solidFill>
                <a:effectLst/>
                <a:latin typeface="Söhne"/>
              </a:rPr>
              <a:t>Budućnost</a:t>
            </a:r>
            <a:r>
              <a:rPr lang="en-US" b="1" i="0" dirty="0">
                <a:solidFill>
                  <a:srgbClr val="ECECEC"/>
                </a:solidFill>
                <a:effectLst/>
                <a:latin typeface="Söhne"/>
              </a:rPr>
              <a:t> </a:t>
            </a:r>
            <a:r>
              <a:rPr lang="en-US" b="1" i="0" dirty="0" err="1">
                <a:solidFill>
                  <a:srgbClr val="ECECEC"/>
                </a:solidFill>
                <a:effectLst/>
                <a:latin typeface="Söhne"/>
              </a:rPr>
              <a:t>Satelitskih</a:t>
            </a:r>
            <a:r>
              <a:rPr lang="en-US" b="1" i="0" dirty="0">
                <a:solidFill>
                  <a:srgbClr val="ECECEC"/>
                </a:solidFill>
                <a:effectLst/>
                <a:latin typeface="Söhne"/>
              </a:rPr>
              <a:t> </a:t>
            </a:r>
            <a:r>
              <a:rPr lang="en-US" b="1" i="0" dirty="0" err="1">
                <a:solidFill>
                  <a:srgbClr val="ECECEC"/>
                </a:solidFill>
                <a:effectLst/>
                <a:latin typeface="Söhne"/>
              </a:rPr>
              <a:t>Mreža</a:t>
            </a:r>
            <a:br>
              <a:rPr lang="bs-Latn-BA" b="1" i="0" dirty="0">
                <a:solidFill>
                  <a:srgbClr val="ECECEC"/>
                </a:solidFill>
                <a:effectLst/>
                <a:latin typeface="Söhne"/>
              </a:rPr>
            </a:br>
            <a:endParaRPr lang="en-US" dirty="0"/>
          </a:p>
        </p:txBody>
      </p:sp>
      <p:sp>
        <p:nvSpPr>
          <p:cNvPr id="7" name="Content Placeholder 6">
            <a:extLst>
              <a:ext uri="{FF2B5EF4-FFF2-40B4-BE49-F238E27FC236}">
                <a16:creationId xmlns:a16="http://schemas.microsoft.com/office/drawing/2014/main" id="{BE1D27AE-03A6-495C-E9F8-1C39B14CD2EA}"/>
              </a:ext>
            </a:extLst>
          </p:cNvPr>
          <p:cNvSpPr>
            <a:spLocks noGrp="1"/>
          </p:cNvSpPr>
          <p:nvPr>
            <p:ph idx="1"/>
          </p:nvPr>
        </p:nvSpPr>
        <p:spPr>
          <a:xfrm>
            <a:off x="685801" y="1062413"/>
            <a:ext cx="10131425" cy="5332878"/>
          </a:xfrm>
        </p:spPr>
        <p:txBody>
          <a:bodyPr>
            <a:normAutofit/>
          </a:bodyPr>
          <a:lstStyle/>
          <a:p>
            <a:r>
              <a:rPr lang="en-US" dirty="0"/>
              <a:t>U </a:t>
            </a:r>
            <a:r>
              <a:rPr lang="en-US" dirty="0" err="1"/>
              <a:t>budućnosti</a:t>
            </a:r>
            <a:r>
              <a:rPr lang="en-US" dirty="0"/>
              <a:t> se </a:t>
            </a:r>
            <a:r>
              <a:rPr lang="en-US" dirty="0" err="1"/>
              <a:t>očekuju</a:t>
            </a:r>
            <a:r>
              <a:rPr lang="en-US" dirty="0"/>
              <a:t> </a:t>
            </a:r>
            <a:r>
              <a:rPr lang="en-US" dirty="0" err="1"/>
              <a:t>značajni</a:t>
            </a:r>
            <a:r>
              <a:rPr lang="en-US" dirty="0"/>
              <a:t> </a:t>
            </a:r>
            <a:r>
              <a:rPr lang="en-US" dirty="0" err="1"/>
              <a:t>pomaci</a:t>
            </a:r>
            <a:r>
              <a:rPr lang="en-US" dirty="0"/>
              <a:t> u </a:t>
            </a:r>
            <a:r>
              <a:rPr lang="en-US" dirty="0" err="1"/>
              <a:t>tehnologiji</a:t>
            </a:r>
            <a:r>
              <a:rPr lang="en-US" dirty="0"/>
              <a:t> </a:t>
            </a:r>
            <a:r>
              <a:rPr lang="en-US" dirty="0" err="1"/>
              <a:t>satelita</a:t>
            </a:r>
            <a:r>
              <a:rPr lang="en-US" dirty="0"/>
              <a:t>, </a:t>
            </a:r>
            <a:r>
              <a:rPr lang="en-US" dirty="0" err="1"/>
              <a:t>što</a:t>
            </a:r>
            <a:r>
              <a:rPr lang="en-US" dirty="0"/>
              <a:t> </a:t>
            </a:r>
            <a:r>
              <a:rPr lang="en-US" dirty="0" err="1"/>
              <a:t>će</a:t>
            </a:r>
            <a:r>
              <a:rPr lang="en-US" dirty="0"/>
              <a:t> </a:t>
            </a:r>
            <a:r>
              <a:rPr lang="en-US" dirty="0" err="1"/>
              <a:t>rezultirati</a:t>
            </a:r>
            <a:r>
              <a:rPr lang="en-US" dirty="0"/>
              <a:t> </a:t>
            </a:r>
            <a:r>
              <a:rPr lang="en-US" dirty="0" err="1"/>
              <a:t>većom</a:t>
            </a:r>
            <a:r>
              <a:rPr lang="en-US" dirty="0"/>
              <a:t> </a:t>
            </a:r>
            <a:r>
              <a:rPr lang="en-US" dirty="0" err="1"/>
              <a:t>efikasnošću</a:t>
            </a:r>
            <a:r>
              <a:rPr lang="en-US" dirty="0"/>
              <a:t> </a:t>
            </a:r>
            <a:r>
              <a:rPr lang="en-US" dirty="0" err="1"/>
              <a:t>i</a:t>
            </a:r>
            <a:r>
              <a:rPr lang="en-US" dirty="0"/>
              <a:t> </a:t>
            </a:r>
            <a:r>
              <a:rPr lang="en-US" dirty="0" err="1"/>
              <a:t>sposobnošću</a:t>
            </a:r>
            <a:r>
              <a:rPr lang="en-US" dirty="0"/>
              <a:t> </a:t>
            </a:r>
            <a:r>
              <a:rPr lang="en-US" dirty="0" err="1"/>
              <a:t>satelitskih</a:t>
            </a:r>
            <a:r>
              <a:rPr lang="en-US" dirty="0"/>
              <a:t> </a:t>
            </a:r>
            <a:r>
              <a:rPr lang="en-US" dirty="0" err="1"/>
              <a:t>mreža</a:t>
            </a:r>
            <a:r>
              <a:rPr lang="en-US" dirty="0"/>
              <a:t> da </a:t>
            </a:r>
            <a:r>
              <a:rPr lang="en-US" dirty="0" err="1"/>
              <a:t>zadovolji</a:t>
            </a:r>
            <a:r>
              <a:rPr lang="en-US" dirty="0"/>
              <a:t> </a:t>
            </a:r>
            <a:r>
              <a:rPr lang="en-US" dirty="0" err="1"/>
              <a:t>rastuće</a:t>
            </a:r>
            <a:r>
              <a:rPr lang="en-US" dirty="0"/>
              <a:t> </a:t>
            </a:r>
            <a:r>
              <a:rPr lang="en-US" dirty="0" err="1"/>
              <a:t>potrebe</a:t>
            </a:r>
            <a:r>
              <a:rPr lang="en-US" dirty="0"/>
              <a:t> za </a:t>
            </a:r>
            <a:r>
              <a:rPr lang="en-US" dirty="0" err="1"/>
              <a:t>globalnom</a:t>
            </a:r>
            <a:r>
              <a:rPr lang="en-US" dirty="0"/>
              <a:t> </a:t>
            </a:r>
            <a:r>
              <a:rPr lang="en-US" dirty="0" err="1"/>
              <a:t>komunikacijom</a:t>
            </a:r>
            <a:r>
              <a:rPr lang="en-US" dirty="0"/>
              <a:t>. </a:t>
            </a:r>
            <a:endParaRPr lang="bs-Latn-BA" dirty="0"/>
          </a:p>
          <a:p>
            <a:r>
              <a:rPr lang="en-US" dirty="0" err="1"/>
              <a:t>Razvoj</a:t>
            </a:r>
            <a:r>
              <a:rPr lang="en-US" dirty="0"/>
              <a:t> </a:t>
            </a:r>
            <a:r>
              <a:rPr lang="en-US" dirty="0" err="1"/>
              <a:t>mikrosatelita</a:t>
            </a:r>
            <a:r>
              <a:rPr lang="en-US" dirty="0"/>
              <a:t> </a:t>
            </a:r>
            <a:r>
              <a:rPr lang="en-US" dirty="0" err="1"/>
              <a:t>i</a:t>
            </a:r>
            <a:r>
              <a:rPr lang="en-US" dirty="0"/>
              <a:t> nano-</a:t>
            </a:r>
            <a:r>
              <a:rPr lang="en-US" dirty="0" err="1"/>
              <a:t>satelita</a:t>
            </a:r>
            <a:r>
              <a:rPr lang="en-US" dirty="0"/>
              <a:t> </a:t>
            </a:r>
            <a:r>
              <a:rPr lang="en-US" dirty="0" err="1"/>
              <a:t>omogućava</a:t>
            </a:r>
            <a:r>
              <a:rPr lang="en-US" dirty="0"/>
              <a:t> </a:t>
            </a:r>
            <a:r>
              <a:rPr lang="en-US" dirty="0" err="1"/>
              <a:t>stvaranje</a:t>
            </a:r>
            <a:r>
              <a:rPr lang="en-US" dirty="0"/>
              <a:t> </a:t>
            </a:r>
            <a:r>
              <a:rPr lang="en-US" dirty="0" err="1"/>
              <a:t>gustoće</a:t>
            </a:r>
            <a:r>
              <a:rPr lang="en-US" dirty="0"/>
              <a:t> </a:t>
            </a:r>
            <a:r>
              <a:rPr lang="en-US" dirty="0" err="1"/>
              <a:t>mreže</a:t>
            </a:r>
            <a:r>
              <a:rPr lang="en-US" dirty="0"/>
              <a:t> </a:t>
            </a:r>
            <a:r>
              <a:rPr lang="en-US" dirty="0" err="1"/>
              <a:t>satelita</a:t>
            </a:r>
            <a:r>
              <a:rPr lang="en-US" dirty="0"/>
              <a:t> </a:t>
            </a:r>
            <a:r>
              <a:rPr lang="en-US" dirty="0" err="1"/>
              <a:t>koje</a:t>
            </a:r>
            <a:r>
              <a:rPr lang="en-US" dirty="0"/>
              <a:t> </a:t>
            </a:r>
            <a:r>
              <a:rPr lang="en-US" dirty="0" err="1"/>
              <a:t>će</a:t>
            </a:r>
            <a:r>
              <a:rPr lang="en-US" dirty="0"/>
              <a:t> </a:t>
            </a:r>
            <a:r>
              <a:rPr lang="en-US" dirty="0" err="1"/>
              <a:t>pružiti</a:t>
            </a:r>
            <a:r>
              <a:rPr lang="en-US" dirty="0"/>
              <a:t> </a:t>
            </a:r>
            <a:r>
              <a:rPr lang="en-US" dirty="0" err="1"/>
              <a:t>veću</a:t>
            </a:r>
            <a:r>
              <a:rPr lang="en-US" dirty="0"/>
              <a:t> </a:t>
            </a:r>
            <a:r>
              <a:rPr lang="en-US" dirty="0" err="1"/>
              <a:t>pokrivenost</a:t>
            </a:r>
            <a:r>
              <a:rPr lang="en-US" dirty="0"/>
              <a:t> </a:t>
            </a:r>
            <a:r>
              <a:rPr lang="en-US" dirty="0" err="1"/>
              <a:t>i</a:t>
            </a:r>
            <a:r>
              <a:rPr lang="en-US" dirty="0"/>
              <a:t> </a:t>
            </a:r>
            <a:r>
              <a:rPr lang="en-US" dirty="0" err="1"/>
              <a:t>kapacitet</a:t>
            </a:r>
            <a:r>
              <a:rPr lang="en-US" dirty="0"/>
              <a:t> </a:t>
            </a:r>
            <a:r>
              <a:rPr lang="en-US" dirty="0" err="1"/>
              <a:t>prijenosa</a:t>
            </a:r>
            <a:r>
              <a:rPr lang="en-US" dirty="0"/>
              <a:t> </a:t>
            </a:r>
            <a:r>
              <a:rPr lang="en-US" dirty="0" err="1"/>
              <a:t>podataka</a:t>
            </a:r>
            <a:r>
              <a:rPr lang="en-US" dirty="0"/>
              <a:t>, </a:t>
            </a:r>
            <a:r>
              <a:rPr lang="en-US" dirty="0" err="1"/>
              <a:t>uz</a:t>
            </a:r>
            <a:r>
              <a:rPr lang="en-US" dirty="0"/>
              <a:t> </a:t>
            </a:r>
            <a:r>
              <a:rPr lang="en-US" dirty="0" err="1"/>
              <a:t>smanjenje</a:t>
            </a:r>
            <a:r>
              <a:rPr lang="en-US" dirty="0"/>
              <a:t> </a:t>
            </a:r>
            <a:r>
              <a:rPr lang="en-US" dirty="0" err="1"/>
              <a:t>latencije</a:t>
            </a:r>
            <a:r>
              <a:rPr lang="en-US" dirty="0"/>
              <a:t> </a:t>
            </a:r>
            <a:r>
              <a:rPr lang="en-US" dirty="0" err="1"/>
              <a:t>i</a:t>
            </a:r>
            <a:r>
              <a:rPr lang="en-US" dirty="0"/>
              <a:t> </a:t>
            </a:r>
            <a:r>
              <a:rPr lang="en-US" dirty="0" err="1"/>
              <a:t>poboljšanje</a:t>
            </a:r>
            <a:r>
              <a:rPr lang="en-US" dirty="0"/>
              <a:t> </a:t>
            </a:r>
            <a:r>
              <a:rPr lang="en-US" dirty="0" err="1"/>
              <a:t>pouzdanosti</a:t>
            </a:r>
            <a:r>
              <a:rPr lang="en-US" dirty="0"/>
              <a:t>. </a:t>
            </a:r>
            <a:r>
              <a:rPr lang="en-US" dirty="0" err="1"/>
              <a:t>Integracija</a:t>
            </a:r>
            <a:r>
              <a:rPr lang="en-US" dirty="0"/>
              <a:t> </a:t>
            </a:r>
            <a:r>
              <a:rPr lang="en-US" dirty="0" err="1"/>
              <a:t>satelitskih</a:t>
            </a:r>
            <a:r>
              <a:rPr lang="en-US" dirty="0"/>
              <a:t> </a:t>
            </a:r>
            <a:r>
              <a:rPr lang="en-US" dirty="0" err="1"/>
              <a:t>mreža</a:t>
            </a:r>
            <a:r>
              <a:rPr lang="en-US" dirty="0"/>
              <a:t> </a:t>
            </a:r>
            <a:r>
              <a:rPr lang="en-US" dirty="0" err="1"/>
              <a:t>sa</a:t>
            </a:r>
            <a:r>
              <a:rPr lang="en-US" dirty="0"/>
              <a:t> 5G </a:t>
            </a:r>
            <a:r>
              <a:rPr lang="en-US" dirty="0" err="1"/>
              <a:t>mobilnim</a:t>
            </a:r>
            <a:r>
              <a:rPr lang="en-US" dirty="0"/>
              <a:t> </a:t>
            </a:r>
            <a:r>
              <a:rPr lang="en-US" dirty="0" err="1"/>
              <a:t>mrežama</a:t>
            </a:r>
            <a:r>
              <a:rPr lang="en-US" dirty="0"/>
              <a:t> </a:t>
            </a:r>
            <a:r>
              <a:rPr lang="en-US" dirty="0" err="1"/>
              <a:t>omogućava</a:t>
            </a:r>
            <a:r>
              <a:rPr lang="en-US" dirty="0"/>
              <a:t> </a:t>
            </a:r>
            <a:r>
              <a:rPr lang="en-US" dirty="0" err="1"/>
              <a:t>novi</a:t>
            </a:r>
            <a:r>
              <a:rPr lang="en-US" dirty="0"/>
              <a:t> </a:t>
            </a:r>
            <a:r>
              <a:rPr lang="en-US" dirty="0" err="1"/>
              <a:t>nivo</a:t>
            </a:r>
            <a:r>
              <a:rPr lang="en-US" dirty="0"/>
              <a:t> </a:t>
            </a:r>
            <a:r>
              <a:rPr lang="en-US" dirty="0" err="1"/>
              <a:t>brze</a:t>
            </a:r>
            <a:r>
              <a:rPr lang="en-US" dirty="0"/>
              <a:t> </a:t>
            </a:r>
            <a:r>
              <a:rPr lang="en-US" dirty="0" err="1"/>
              <a:t>i</a:t>
            </a:r>
            <a:r>
              <a:rPr lang="en-US" dirty="0"/>
              <a:t> </a:t>
            </a:r>
            <a:r>
              <a:rPr lang="en-US" dirty="0" err="1"/>
              <a:t>pouzdane</a:t>
            </a:r>
            <a:r>
              <a:rPr lang="en-US" dirty="0"/>
              <a:t> </a:t>
            </a:r>
            <a:r>
              <a:rPr lang="en-US" dirty="0" err="1"/>
              <a:t>širokopojasne</a:t>
            </a:r>
            <a:r>
              <a:rPr lang="en-US" dirty="0"/>
              <a:t> </a:t>
            </a:r>
            <a:r>
              <a:rPr lang="en-US" dirty="0" err="1"/>
              <a:t>komunikacije</a:t>
            </a:r>
            <a:r>
              <a:rPr lang="en-US" dirty="0"/>
              <a:t> </a:t>
            </a:r>
            <a:r>
              <a:rPr lang="en-US" dirty="0" err="1"/>
              <a:t>širom</a:t>
            </a:r>
            <a:r>
              <a:rPr lang="en-US" dirty="0"/>
              <a:t> </a:t>
            </a:r>
            <a:r>
              <a:rPr lang="en-US" dirty="0" err="1"/>
              <a:t>svijeta</a:t>
            </a:r>
            <a:r>
              <a:rPr lang="en-US" dirty="0"/>
              <a:t>, </a:t>
            </a:r>
            <a:r>
              <a:rPr lang="en-US" dirty="0" err="1"/>
              <a:t>posebno</a:t>
            </a:r>
            <a:r>
              <a:rPr lang="en-US" dirty="0"/>
              <a:t> u </a:t>
            </a:r>
            <a:r>
              <a:rPr lang="en-US" dirty="0" err="1"/>
              <a:t>ruralnim</a:t>
            </a:r>
            <a:r>
              <a:rPr lang="en-US" dirty="0"/>
              <a:t> </a:t>
            </a:r>
            <a:r>
              <a:rPr lang="en-US" dirty="0" err="1"/>
              <a:t>i</a:t>
            </a:r>
            <a:r>
              <a:rPr lang="en-US" dirty="0"/>
              <a:t> </a:t>
            </a:r>
            <a:r>
              <a:rPr lang="en-US" dirty="0" err="1"/>
              <a:t>udaljenim</a:t>
            </a:r>
            <a:r>
              <a:rPr lang="en-US" dirty="0"/>
              <a:t> </a:t>
            </a:r>
            <a:r>
              <a:rPr lang="en-US" dirty="0" err="1"/>
              <a:t>područjima</a:t>
            </a:r>
            <a:r>
              <a:rPr lang="en-US" dirty="0"/>
              <a:t>. </a:t>
            </a:r>
            <a:endParaRPr lang="bs-Latn-BA" dirty="0"/>
          </a:p>
          <a:p>
            <a:r>
              <a:rPr lang="en-US" dirty="0" err="1"/>
              <a:t>Budući</a:t>
            </a:r>
            <a:r>
              <a:rPr lang="en-US" dirty="0"/>
              <a:t> da </a:t>
            </a:r>
            <a:r>
              <a:rPr lang="en-US" dirty="0" err="1"/>
              <a:t>će</a:t>
            </a:r>
            <a:r>
              <a:rPr lang="en-US" dirty="0"/>
              <a:t> </a:t>
            </a:r>
            <a:r>
              <a:rPr lang="en-US" dirty="0" err="1"/>
              <a:t>satelitski</a:t>
            </a:r>
            <a:r>
              <a:rPr lang="en-US" dirty="0"/>
              <a:t> </a:t>
            </a:r>
            <a:r>
              <a:rPr lang="en-US" dirty="0" err="1"/>
              <a:t>sustavi</a:t>
            </a:r>
            <a:r>
              <a:rPr lang="en-US" dirty="0"/>
              <a:t> </a:t>
            </a:r>
            <a:r>
              <a:rPr lang="en-US" dirty="0" err="1"/>
              <a:t>biti</a:t>
            </a:r>
            <a:r>
              <a:rPr lang="en-US" dirty="0"/>
              <a:t> </a:t>
            </a:r>
            <a:r>
              <a:rPr lang="en-US" dirty="0" err="1"/>
              <a:t>višenamjenski</a:t>
            </a:r>
            <a:r>
              <a:rPr lang="en-US" dirty="0"/>
              <a:t>, </a:t>
            </a:r>
            <a:r>
              <a:rPr lang="en-US" dirty="0" err="1"/>
              <a:t>sposobni</a:t>
            </a:r>
            <a:r>
              <a:rPr lang="en-US" dirty="0"/>
              <a:t> </a:t>
            </a:r>
            <a:r>
              <a:rPr lang="en-US" dirty="0" err="1"/>
              <a:t>obavljati</a:t>
            </a:r>
            <a:r>
              <a:rPr lang="en-US" dirty="0"/>
              <a:t> </a:t>
            </a:r>
            <a:r>
              <a:rPr lang="en-US" dirty="0" err="1"/>
              <a:t>različite</a:t>
            </a:r>
            <a:r>
              <a:rPr lang="en-US" dirty="0"/>
              <a:t> </a:t>
            </a:r>
            <a:r>
              <a:rPr lang="en-US" dirty="0" err="1"/>
              <a:t>funkcije</a:t>
            </a:r>
            <a:r>
              <a:rPr lang="en-US" dirty="0"/>
              <a:t> </a:t>
            </a:r>
            <a:r>
              <a:rPr lang="en-US" dirty="0" err="1"/>
              <a:t>poput</a:t>
            </a:r>
            <a:r>
              <a:rPr lang="en-US" dirty="0"/>
              <a:t> </a:t>
            </a:r>
            <a:r>
              <a:rPr lang="en-US" dirty="0" err="1"/>
              <a:t>telekomunikacija</a:t>
            </a:r>
            <a:r>
              <a:rPr lang="en-US" dirty="0"/>
              <a:t>, </a:t>
            </a:r>
            <a:r>
              <a:rPr lang="en-US" dirty="0" err="1"/>
              <a:t>navigacije</a:t>
            </a:r>
            <a:r>
              <a:rPr lang="en-US" dirty="0"/>
              <a:t>, </a:t>
            </a:r>
            <a:r>
              <a:rPr lang="en-US" dirty="0" err="1"/>
              <a:t>praćenja</a:t>
            </a:r>
            <a:r>
              <a:rPr lang="en-US" dirty="0"/>
              <a:t> </a:t>
            </a:r>
            <a:r>
              <a:rPr lang="en-US" dirty="0" err="1"/>
              <a:t>Zemlje</a:t>
            </a:r>
            <a:r>
              <a:rPr lang="en-US" dirty="0"/>
              <a:t> </a:t>
            </a:r>
            <a:r>
              <a:rPr lang="en-US" dirty="0" err="1"/>
              <a:t>i</a:t>
            </a:r>
            <a:r>
              <a:rPr lang="en-US" dirty="0"/>
              <a:t> </a:t>
            </a:r>
            <a:r>
              <a:rPr lang="en-US" dirty="0" err="1"/>
              <a:t>pružanja</a:t>
            </a:r>
            <a:r>
              <a:rPr lang="en-US" dirty="0"/>
              <a:t> </a:t>
            </a:r>
            <a:r>
              <a:rPr lang="en-US" dirty="0" err="1"/>
              <a:t>usluga</a:t>
            </a:r>
            <a:r>
              <a:rPr lang="en-US" dirty="0"/>
              <a:t> </a:t>
            </a:r>
            <a:r>
              <a:rPr lang="en-US" dirty="0" err="1"/>
              <a:t>različitim</a:t>
            </a:r>
            <a:r>
              <a:rPr lang="en-US" dirty="0"/>
              <a:t> </a:t>
            </a:r>
            <a:r>
              <a:rPr lang="en-US" dirty="0" err="1"/>
              <a:t>industrijama</a:t>
            </a:r>
            <a:r>
              <a:rPr lang="en-US" dirty="0"/>
              <a:t>, </a:t>
            </a:r>
            <a:r>
              <a:rPr lang="en-US" dirty="0" err="1"/>
              <a:t>što</a:t>
            </a:r>
            <a:r>
              <a:rPr lang="en-US" dirty="0"/>
              <a:t> </a:t>
            </a:r>
            <a:r>
              <a:rPr lang="en-US" dirty="0" err="1"/>
              <a:t>će</a:t>
            </a:r>
            <a:r>
              <a:rPr lang="en-US" dirty="0"/>
              <a:t> </a:t>
            </a:r>
            <a:r>
              <a:rPr lang="en-US" dirty="0" err="1"/>
              <a:t>povećati</a:t>
            </a:r>
            <a:r>
              <a:rPr lang="en-US" dirty="0"/>
              <a:t> </a:t>
            </a:r>
            <a:r>
              <a:rPr lang="en-US" dirty="0" err="1"/>
              <a:t>ekonomičnost</a:t>
            </a:r>
            <a:r>
              <a:rPr lang="en-US" dirty="0"/>
              <a:t> </a:t>
            </a:r>
            <a:r>
              <a:rPr lang="en-US" dirty="0" err="1"/>
              <a:t>i</a:t>
            </a:r>
            <a:r>
              <a:rPr lang="en-US" dirty="0"/>
              <a:t> </a:t>
            </a:r>
            <a:r>
              <a:rPr lang="en-US" dirty="0" err="1"/>
              <a:t>iskoristivost</a:t>
            </a:r>
            <a:r>
              <a:rPr lang="en-US" dirty="0"/>
              <a:t> </a:t>
            </a:r>
            <a:r>
              <a:rPr lang="en-US" dirty="0" err="1"/>
              <a:t>svakog</a:t>
            </a:r>
            <a:r>
              <a:rPr lang="en-US" dirty="0"/>
              <a:t> </a:t>
            </a:r>
            <a:r>
              <a:rPr lang="en-US" dirty="0" err="1"/>
              <a:t>pojedinog</a:t>
            </a:r>
            <a:r>
              <a:rPr lang="en-US" dirty="0"/>
              <a:t> </a:t>
            </a:r>
            <a:r>
              <a:rPr lang="en-US" dirty="0" err="1"/>
              <a:t>satelita</a:t>
            </a:r>
            <a:r>
              <a:rPr lang="en-US" dirty="0"/>
              <a:t>. </a:t>
            </a:r>
            <a:r>
              <a:rPr lang="en-US" dirty="0" err="1"/>
              <a:t>Osim</a:t>
            </a:r>
            <a:r>
              <a:rPr lang="en-US" dirty="0"/>
              <a:t> toga, </a:t>
            </a:r>
            <a:r>
              <a:rPr lang="en-US" dirty="0" err="1"/>
              <a:t>naglasak</a:t>
            </a:r>
            <a:r>
              <a:rPr lang="en-US" dirty="0"/>
              <a:t> </a:t>
            </a:r>
            <a:r>
              <a:rPr lang="en-US" dirty="0" err="1"/>
              <a:t>će</a:t>
            </a:r>
            <a:r>
              <a:rPr lang="en-US" dirty="0"/>
              <a:t> </a:t>
            </a:r>
            <a:r>
              <a:rPr lang="en-US" dirty="0" err="1"/>
              <a:t>biti</a:t>
            </a:r>
            <a:r>
              <a:rPr lang="en-US" dirty="0"/>
              <a:t> </a:t>
            </a:r>
            <a:r>
              <a:rPr lang="en-US" dirty="0" err="1"/>
              <a:t>povećana</a:t>
            </a:r>
            <a:r>
              <a:rPr lang="en-US" dirty="0"/>
              <a:t> </a:t>
            </a:r>
            <a:r>
              <a:rPr lang="en-US" dirty="0" err="1"/>
              <a:t>sigurnost</a:t>
            </a:r>
            <a:r>
              <a:rPr lang="en-US" dirty="0"/>
              <a:t> </a:t>
            </a:r>
            <a:r>
              <a:rPr lang="en-US" dirty="0" err="1"/>
              <a:t>i</a:t>
            </a:r>
            <a:r>
              <a:rPr lang="en-US" dirty="0"/>
              <a:t> </a:t>
            </a:r>
            <a:r>
              <a:rPr lang="en-US" dirty="0" err="1"/>
              <a:t>otpornosti</a:t>
            </a:r>
            <a:r>
              <a:rPr lang="en-US" dirty="0"/>
              <a:t> </a:t>
            </a:r>
            <a:r>
              <a:rPr lang="en-US" dirty="0" err="1"/>
              <a:t>satelitskih</a:t>
            </a:r>
            <a:r>
              <a:rPr lang="en-US" dirty="0"/>
              <a:t> </a:t>
            </a:r>
            <a:r>
              <a:rPr lang="en-US" dirty="0" err="1"/>
              <a:t>sustava</a:t>
            </a:r>
            <a:r>
              <a:rPr lang="en-US" dirty="0"/>
              <a:t> </a:t>
            </a:r>
            <a:r>
              <a:rPr lang="en-US" dirty="0" err="1"/>
              <a:t>na</a:t>
            </a:r>
            <a:r>
              <a:rPr lang="en-US" dirty="0"/>
              <a:t> </a:t>
            </a:r>
            <a:r>
              <a:rPr lang="en-US" dirty="0" err="1"/>
              <a:t>različite</a:t>
            </a:r>
            <a:r>
              <a:rPr lang="en-US" dirty="0"/>
              <a:t> </a:t>
            </a:r>
            <a:r>
              <a:rPr lang="en-US" dirty="0" err="1"/>
              <a:t>prijetnje</a:t>
            </a:r>
            <a:r>
              <a:rPr lang="en-US" dirty="0"/>
              <a:t> </a:t>
            </a:r>
            <a:r>
              <a:rPr lang="en-US" dirty="0" err="1"/>
              <a:t>poput</a:t>
            </a:r>
            <a:r>
              <a:rPr lang="en-US" dirty="0"/>
              <a:t> </a:t>
            </a:r>
            <a:r>
              <a:rPr lang="en-US" dirty="0" err="1"/>
              <a:t>interferencije</a:t>
            </a:r>
            <a:r>
              <a:rPr lang="en-US" dirty="0"/>
              <a:t>, </a:t>
            </a:r>
            <a:r>
              <a:rPr lang="en-US" dirty="0" err="1"/>
              <a:t>zlonamjernih</a:t>
            </a:r>
            <a:r>
              <a:rPr lang="en-US" dirty="0"/>
              <a:t> </a:t>
            </a:r>
            <a:r>
              <a:rPr lang="en-US" dirty="0" err="1"/>
              <a:t>napada</a:t>
            </a:r>
            <a:r>
              <a:rPr lang="en-US" dirty="0"/>
              <a:t> </a:t>
            </a:r>
            <a:r>
              <a:rPr lang="en-US" dirty="0" err="1"/>
              <a:t>i</a:t>
            </a:r>
            <a:r>
              <a:rPr lang="en-US" dirty="0"/>
              <a:t> </a:t>
            </a:r>
            <a:r>
              <a:rPr lang="en-US" dirty="0" err="1"/>
              <a:t>prirodnih</a:t>
            </a:r>
            <a:r>
              <a:rPr lang="en-US" dirty="0"/>
              <a:t> </a:t>
            </a:r>
            <a:r>
              <a:rPr lang="en-US" dirty="0" err="1"/>
              <a:t>katastrofa</a:t>
            </a:r>
            <a:r>
              <a:rPr lang="en-US" dirty="0"/>
              <a:t>. Svi </a:t>
            </a:r>
            <a:r>
              <a:rPr lang="en-US" dirty="0" err="1"/>
              <a:t>ovi</a:t>
            </a:r>
            <a:r>
              <a:rPr lang="en-US" dirty="0"/>
              <a:t> </a:t>
            </a:r>
            <a:r>
              <a:rPr lang="en-US" dirty="0" err="1"/>
              <a:t>napretci</a:t>
            </a:r>
            <a:r>
              <a:rPr lang="en-US" dirty="0"/>
              <a:t> </a:t>
            </a:r>
            <a:r>
              <a:rPr lang="en-US" dirty="0" err="1"/>
              <a:t>obećavaju</a:t>
            </a:r>
            <a:r>
              <a:rPr lang="en-US" dirty="0"/>
              <a:t> </a:t>
            </a:r>
            <a:r>
              <a:rPr lang="en-US" dirty="0" err="1"/>
              <a:t>svijetlu</a:t>
            </a:r>
            <a:r>
              <a:rPr lang="en-US" dirty="0"/>
              <a:t> </a:t>
            </a:r>
            <a:r>
              <a:rPr lang="en-US" dirty="0" err="1"/>
              <a:t>budućnost</a:t>
            </a:r>
            <a:r>
              <a:rPr lang="en-US" dirty="0"/>
              <a:t> </a:t>
            </a:r>
            <a:r>
              <a:rPr lang="en-US" dirty="0" err="1"/>
              <a:t>satelitskih</a:t>
            </a:r>
            <a:r>
              <a:rPr lang="en-US" dirty="0"/>
              <a:t> </a:t>
            </a:r>
            <a:r>
              <a:rPr lang="en-US" dirty="0" err="1"/>
              <a:t>mreža</a:t>
            </a:r>
            <a:r>
              <a:rPr lang="en-US" dirty="0"/>
              <a:t>, </a:t>
            </a:r>
            <a:r>
              <a:rPr lang="en-US" dirty="0" err="1"/>
              <a:t>otvarajući</a:t>
            </a:r>
            <a:r>
              <a:rPr lang="en-US" dirty="0"/>
              <a:t> put </a:t>
            </a:r>
            <a:r>
              <a:rPr lang="en-US" dirty="0" err="1"/>
              <a:t>novim</a:t>
            </a:r>
            <a:r>
              <a:rPr lang="en-US" dirty="0"/>
              <a:t> </a:t>
            </a:r>
            <a:r>
              <a:rPr lang="en-US" dirty="0" err="1"/>
              <a:t>inovacijama</a:t>
            </a:r>
            <a:r>
              <a:rPr lang="en-US" dirty="0"/>
              <a:t> </a:t>
            </a:r>
            <a:r>
              <a:rPr lang="en-US" dirty="0" err="1"/>
              <a:t>i</a:t>
            </a:r>
            <a:r>
              <a:rPr lang="en-US" dirty="0"/>
              <a:t> </a:t>
            </a:r>
            <a:r>
              <a:rPr lang="en-US" dirty="0" err="1"/>
              <a:t>aplikacijama</a:t>
            </a:r>
            <a:r>
              <a:rPr lang="en-US" dirty="0"/>
              <a:t> </a:t>
            </a:r>
            <a:r>
              <a:rPr lang="en-US" dirty="0" err="1"/>
              <a:t>koje</a:t>
            </a:r>
            <a:r>
              <a:rPr lang="en-US" dirty="0"/>
              <a:t> </a:t>
            </a:r>
            <a:r>
              <a:rPr lang="en-US" dirty="0" err="1"/>
              <a:t>će</a:t>
            </a:r>
            <a:r>
              <a:rPr lang="en-US" dirty="0"/>
              <a:t> </a:t>
            </a:r>
            <a:r>
              <a:rPr lang="en-US" dirty="0" err="1"/>
              <a:t>oblikovati</a:t>
            </a:r>
            <a:r>
              <a:rPr lang="en-US" dirty="0"/>
              <a:t> </a:t>
            </a:r>
            <a:r>
              <a:rPr lang="en-US" dirty="0" err="1"/>
              <a:t>našu</a:t>
            </a:r>
            <a:r>
              <a:rPr lang="en-US" dirty="0"/>
              <a:t> </a:t>
            </a:r>
            <a:r>
              <a:rPr lang="en-US" dirty="0" err="1"/>
              <a:t>globalnu</a:t>
            </a:r>
            <a:r>
              <a:rPr lang="en-US" dirty="0"/>
              <a:t> </a:t>
            </a:r>
            <a:r>
              <a:rPr lang="en-US" dirty="0" err="1"/>
              <a:t>komunikacijsku</a:t>
            </a:r>
            <a:r>
              <a:rPr lang="en-US" dirty="0"/>
              <a:t> </a:t>
            </a:r>
            <a:r>
              <a:rPr lang="en-US" dirty="0" err="1"/>
              <a:t>infrastrukturu</a:t>
            </a:r>
            <a:r>
              <a:rPr lang="en-US" dirty="0"/>
              <a:t> u </a:t>
            </a:r>
            <a:r>
              <a:rPr lang="en-US" dirty="0" err="1"/>
              <a:t>godinama</a:t>
            </a:r>
            <a:r>
              <a:rPr lang="en-US" dirty="0"/>
              <a:t> </a:t>
            </a:r>
            <a:r>
              <a:rPr lang="en-US" dirty="0" err="1"/>
              <a:t>koje</a:t>
            </a:r>
            <a:r>
              <a:rPr lang="en-US" dirty="0"/>
              <a:t> </a:t>
            </a:r>
            <a:r>
              <a:rPr lang="en-US" dirty="0" err="1"/>
              <a:t>dolaze</a:t>
            </a:r>
            <a:r>
              <a:rPr lang="en-US" dirty="0"/>
              <a:t>.</a:t>
            </a:r>
          </a:p>
        </p:txBody>
      </p:sp>
    </p:spTree>
    <p:extLst>
      <p:ext uri="{BB962C8B-B14F-4D97-AF65-F5344CB8AC3E}">
        <p14:creationId xmlns:p14="http://schemas.microsoft.com/office/powerpoint/2010/main" val="18146476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061E-0261-2251-1F5A-660B0554B95F}"/>
              </a:ext>
            </a:extLst>
          </p:cNvPr>
          <p:cNvSpPr>
            <a:spLocks noGrp="1"/>
          </p:cNvSpPr>
          <p:nvPr>
            <p:ph type="title"/>
          </p:nvPr>
        </p:nvSpPr>
        <p:spPr/>
        <p:txBody>
          <a:bodyPr/>
          <a:lstStyle/>
          <a:p>
            <a:r>
              <a:rPr lang="en-US" b="1" i="0" dirty="0" err="1">
                <a:solidFill>
                  <a:srgbClr val="ECECEC"/>
                </a:solidFill>
                <a:effectLst/>
                <a:latin typeface="Söhne"/>
              </a:rPr>
              <a:t>Zaključak</a:t>
            </a:r>
            <a:br>
              <a:rPr lang="bs-Latn-BA" b="1" i="0" dirty="0">
                <a:solidFill>
                  <a:srgbClr val="ECECEC"/>
                </a:solidFill>
                <a:effectLst/>
                <a:latin typeface="Söhne"/>
              </a:rPr>
            </a:br>
            <a:endParaRPr lang="en-US" dirty="0"/>
          </a:p>
        </p:txBody>
      </p:sp>
      <p:sp>
        <p:nvSpPr>
          <p:cNvPr id="3" name="Content Placeholder 2">
            <a:extLst>
              <a:ext uri="{FF2B5EF4-FFF2-40B4-BE49-F238E27FC236}">
                <a16:creationId xmlns:a16="http://schemas.microsoft.com/office/drawing/2014/main" id="{BC861C4D-7DBF-87BA-16FE-30303530B79C}"/>
              </a:ext>
            </a:extLst>
          </p:cNvPr>
          <p:cNvSpPr>
            <a:spLocks noGrp="1"/>
          </p:cNvSpPr>
          <p:nvPr>
            <p:ph idx="1"/>
          </p:nvPr>
        </p:nvSpPr>
        <p:spPr>
          <a:xfrm>
            <a:off x="564616" y="1115663"/>
            <a:ext cx="10131425" cy="5582592"/>
          </a:xfrm>
        </p:spPr>
        <p:txBody>
          <a:bodyPr>
            <a:normAutofit/>
          </a:bodyPr>
          <a:lstStyle/>
          <a:p>
            <a:r>
              <a:rPr lang="en-US" dirty="0"/>
              <a:t>U </a:t>
            </a:r>
            <a:r>
              <a:rPr lang="en-US" dirty="0" err="1"/>
              <a:t>svijetu</a:t>
            </a:r>
            <a:r>
              <a:rPr lang="en-US" dirty="0"/>
              <a:t> </a:t>
            </a:r>
            <a:r>
              <a:rPr lang="en-US" dirty="0" err="1"/>
              <a:t>globalne</a:t>
            </a:r>
            <a:r>
              <a:rPr lang="en-US" dirty="0"/>
              <a:t> </a:t>
            </a:r>
            <a:r>
              <a:rPr lang="en-US" dirty="0" err="1"/>
              <a:t>komunikacije</a:t>
            </a:r>
            <a:r>
              <a:rPr lang="en-US" dirty="0"/>
              <a:t>, </a:t>
            </a:r>
            <a:r>
              <a:rPr lang="en-US" dirty="0" err="1"/>
              <a:t>satelitske</a:t>
            </a:r>
            <a:r>
              <a:rPr lang="en-US" dirty="0"/>
              <a:t> </a:t>
            </a:r>
            <a:r>
              <a:rPr lang="en-US" dirty="0" err="1"/>
              <a:t>mreže</a:t>
            </a:r>
            <a:r>
              <a:rPr lang="en-US" dirty="0"/>
              <a:t> </a:t>
            </a:r>
            <a:r>
              <a:rPr lang="en-US" dirty="0" err="1"/>
              <a:t>igraju</a:t>
            </a:r>
            <a:r>
              <a:rPr lang="en-US" dirty="0"/>
              <a:t> </a:t>
            </a:r>
            <a:r>
              <a:rPr lang="en-US" dirty="0" err="1"/>
              <a:t>ključnu</a:t>
            </a:r>
            <a:r>
              <a:rPr lang="en-US" dirty="0"/>
              <a:t> </a:t>
            </a:r>
            <a:r>
              <a:rPr lang="en-US" dirty="0" err="1"/>
              <a:t>ulogu</a:t>
            </a:r>
            <a:r>
              <a:rPr lang="en-US" dirty="0"/>
              <a:t>, </a:t>
            </a:r>
            <a:r>
              <a:rPr lang="en-US" dirty="0" err="1"/>
              <a:t>pružajući</a:t>
            </a:r>
            <a:r>
              <a:rPr lang="en-US" dirty="0"/>
              <a:t> </a:t>
            </a:r>
            <a:r>
              <a:rPr lang="en-US" dirty="0" err="1"/>
              <a:t>neospornu</a:t>
            </a:r>
            <a:r>
              <a:rPr lang="en-US" dirty="0"/>
              <a:t> </a:t>
            </a:r>
            <a:r>
              <a:rPr lang="en-US" dirty="0" err="1"/>
              <a:t>vrijednost</a:t>
            </a:r>
            <a:r>
              <a:rPr lang="en-US" dirty="0"/>
              <a:t> </a:t>
            </a:r>
            <a:r>
              <a:rPr lang="en-US" dirty="0" err="1"/>
              <a:t>uprkos</a:t>
            </a:r>
            <a:r>
              <a:rPr lang="en-US" dirty="0"/>
              <a:t> </a:t>
            </a:r>
            <a:r>
              <a:rPr lang="en-US" dirty="0" err="1"/>
              <a:t>izazovima</a:t>
            </a:r>
            <a:r>
              <a:rPr lang="en-US" dirty="0"/>
              <a:t> s </a:t>
            </a:r>
            <a:r>
              <a:rPr lang="en-US" dirty="0" err="1"/>
              <a:t>kojima</a:t>
            </a:r>
            <a:r>
              <a:rPr lang="en-US" dirty="0"/>
              <a:t> se </a:t>
            </a:r>
            <a:r>
              <a:rPr lang="en-US" dirty="0" err="1"/>
              <a:t>suočavaju</a:t>
            </a:r>
            <a:r>
              <a:rPr lang="en-US" dirty="0"/>
              <a:t>. </a:t>
            </a:r>
            <a:r>
              <a:rPr lang="en-US" dirty="0" err="1"/>
              <a:t>Njihova</a:t>
            </a:r>
            <a:r>
              <a:rPr lang="en-US" dirty="0"/>
              <a:t> </a:t>
            </a:r>
            <a:r>
              <a:rPr lang="en-US" dirty="0" err="1"/>
              <a:t>sposobnost</a:t>
            </a:r>
            <a:r>
              <a:rPr lang="en-US" dirty="0"/>
              <a:t> </a:t>
            </a:r>
            <a:r>
              <a:rPr lang="en-US" dirty="0" err="1"/>
              <a:t>osiguravanja</a:t>
            </a:r>
            <a:r>
              <a:rPr lang="en-US" dirty="0"/>
              <a:t> </a:t>
            </a:r>
            <a:r>
              <a:rPr lang="en-US" dirty="0" err="1"/>
              <a:t>komunikacija</a:t>
            </a:r>
            <a:r>
              <a:rPr lang="en-US" dirty="0"/>
              <a:t> </a:t>
            </a:r>
            <a:r>
              <a:rPr lang="en-US" dirty="0" err="1"/>
              <a:t>čak</a:t>
            </a:r>
            <a:r>
              <a:rPr lang="en-US" dirty="0"/>
              <a:t> </a:t>
            </a:r>
            <a:r>
              <a:rPr lang="en-US" dirty="0" err="1"/>
              <a:t>i</a:t>
            </a:r>
            <a:r>
              <a:rPr lang="en-US" dirty="0"/>
              <a:t> </a:t>
            </a:r>
            <a:r>
              <a:rPr lang="en-US" dirty="0" err="1"/>
              <a:t>na</a:t>
            </a:r>
            <a:r>
              <a:rPr lang="en-US" dirty="0"/>
              <a:t> </a:t>
            </a:r>
            <a:r>
              <a:rPr lang="en-US" dirty="0" err="1"/>
              <a:t>udaljenim</a:t>
            </a:r>
            <a:r>
              <a:rPr lang="en-US" dirty="0"/>
              <a:t> </a:t>
            </a:r>
            <a:r>
              <a:rPr lang="en-US" dirty="0" err="1"/>
              <a:t>ili</a:t>
            </a:r>
            <a:r>
              <a:rPr lang="en-US" dirty="0"/>
              <a:t> </a:t>
            </a:r>
            <a:r>
              <a:rPr lang="en-US" dirty="0" err="1"/>
              <a:t>teško</a:t>
            </a:r>
            <a:r>
              <a:rPr lang="en-US" dirty="0"/>
              <a:t> </a:t>
            </a:r>
            <a:r>
              <a:rPr lang="en-US" dirty="0" err="1"/>
              <a:t>dostupnim</a:t>
            </a:r>
            <a:r>
              <a:rPr lang="en-US" dirty="0"/>
              <a:t> </a:t>
            </a:r>
            <a:r>
              <a:rPr lang="en-US" dirty="0" err="1"/>
              <a:t>područjima</a:t>
            </a:r>
            <a:r>
              <a:rPr lang="en-US" dirty="0"/>
              <a:t>, </a:t>
            </a:r>
            <a:r>
              <a:rPr lang="en-US" dirty="0" err="1"/>
              <a:t>te</a:t>
            </a:r>
            <a:r>
              <a:rPr lang="en-US" dirty="0"/>
              <a:t> </a:t>
            </a:r>
            <a:r>
              <a:rPr lang="en-US" dirty="0" err="1"/>
              <a:t>podrška</a:t>
            </a:r>
            <a:r>
              <a:rPr lang="en-US" dirty="0"/>
              <a:t> </a:t>
            </a:r>
            <a:r>
              <a:rPr lang="en-US" dirty="0" err="1"/>
              <a:t>raznovrsnim</a:t>
            </a:r>
            <a:r>
              <a:rPr lang="en-US" dirty="0"/>
              <a:t> </a:t>
            </a:r>
            <a:r>
              <a:rPr lang="en-US" dirty="0" err="1"/>
              <a:t>aplikacijama</a:t>
            </a:r>
            <a:r>
              <a:rPr lang="en-US" dirty="0"/>
              <a:t> </a:t>
            </a:r>
            <a:r>
              <a:rPr lang="en-US" dirty="0" err="1"/>
              <a:t>kao</a:t>
            </a:r>
            <a:r>
              <a:rPr lang="en-US" dirty="0"/>
              <a:t> </a:t>
            </a:r>
            <a:r>
              <a:rPr lang="en-US" dirty="0" err="1"/>
              <a:t>što</a:t>
            </a:r>
            <a:r>
              <a:rPr lang="en-US" dirty="0"/>
              <a:t> </a:t>
            </a:r>
            <a:r>
              <a:rPr lang="en-US" dirty="0" err="1"/>
              <a:t>su</a:t>
            </a:r>
            <a:r>
              <a:rPr lang="en-US" dirty="0"/>
              <a:t> </a:t>
            </a:r>
            <a:r>
              <a:rPr lang="en-US" dirty="0" err="1"/>
              <a:t>telekomunikacije</a:t>
            </a:r>
            <a:r>
              <a:rPr lang="en-US" dirty="0"/>
              <a:t>, internet, </a:t>
            </a:r>
            <a:r>
              <a:rPr lang="en-US" dirty="0" err="1"/>
              <a:t>navigacija</a:t>
            </a:r>
            <a:r>
              <a:rPr lang="en-US" dirty="0"/>
              <a:t> </a:t>
            </a:r>
            <a:r>
              <a:rPr lang="en-US" dirty="0" err="1"/>
              <a:t>i</a:t>
            </a:r>
            <a:r>
              <a:rPr lang="en-US" dirty="0"/>
              <a:t> </a:t>
            </a:r>
            <a:r>
              <a:rPr lang="en-US" dirty="0" err="1"/>
              <a:t>praćenje</a:t>
            </a:r>
            <a:r>
              <a:rPr lang="en-US" dirty="0"/>
              <a:t>, </a:t>
            </a:r>
            <a:r>
              <a:rPr lang="en-US" dirty="0" err="1"/>
              <a:t>neophodni</a:t>
            </a:r>
            <a:r>
              <a:rPr lang="en-US" dirty="0"/>
              <a:t> </a:t>
            </a:r>
            <a:r>
              <a:rPr lang="en-US" dirty="0" err="1"/>
              <a:t>su</a:t>
            </a:r>
            <a:r>
              <a:rPr lang="en-US" dirty="0"/>
              <a:t> za </a:t>
            </a:r>
            <a:r>
              <a:rPr lang="en-US" dirty="0" err="1"/>
              <a:t>moderan</a:t>
            </a:r>
            <a:r>
              <a:rPr lang="en-US" dirty="0"/>
              <a:t> </a:t>
            </a:r>
            <a:r>
              <a:rPr lang="en-US" dirty="0" err="1"/>
              <a:t>način</a:t>
            </a:r>
            <a:r>
              <a:rPr lang="en-US" dirty="0"/>
              <a:t> </a:t>
            </a:r>
            <a:r>
              <a:rPr lang="en-US" dirty="0" err="1"/>
              <a:t>života</a:t>
            </a:r>
            <a:r>
              <a:rPr lang="en-US" dirty="0"/>
              <a:t> </a:t>
            </a:r>
            <a:r>
              <a:rPr lang="en-US" dirty="0" err="1"/>
              <a:t>i</a:t>
            </a:r>
            <a:r>
              <a:rPr lang="en-US" dirty="0"/>
              <a:t> </a:t>
            </a:r>
            <a:r>
              <a:rPr lang="en-US" dirty="0" err="1"/>
              <a:t>poslovanja</a:t>
            </a:r>
            <a:r>
              <a:rPr lang="en-US" dirty="0"/>
              <a:t>.</a:t>
            </a:r>
            <a:endParaRPr lang="bs-Latn-BA" dirty="0"/>
          </a:p>
          <a:p>
            <a:r>
              <a:rPr lang="en-US" dirty="0"/>
              <a:t> </a:t>
            </a:r>
            <a:r>
              <a:rPr lang="en-US" dirty="0" err="1"/>
              <a:t>Iako</a:t>
            </a:r>
            <a:r>
              <a:rPr lang="en-US" dirty="0"/>
              <a:t> </a:t>
            </a:r>
            <a:r>
              <a:rPr lang="en-US" dirty="0" err="1"/>
              <a:t>izazovi</a:t>
            </a:r>
            <a:r>
              <a:rPr lang="en-US" dirty="0"/>
              <a:t> </a:t>
            </a:r>
            <a:r>
              <a:rPr lang="en-US" dirty="0" err="1"/>
              <a:t>kao</a:t>
            </a:r>
            <a:r>
              <a:rPr lang="en-US" dirty="0"/>
              <a:t> </a:t>
            </a:r>
            <a:r>
              <a:rPr lang="en-US" dirty="0" err="1"/>
              <a:t>što</a:t>
            </a:r>
            <a:r>
              <a:rPr lang="en-US" dirty="0"/>
              <a:t> </a:t>
            </a:r>
            <a:r>
              <a:rPr lang="en-US" dirty="0" err="1"/>
              <a:t>su</a:t>
            </a:r>
            <a:r>
              <a:rPr lang="en-US" dirty="0"/>
              <a:t> </a:t>
            </a:r>
            <a:r>
              <a:rPr lang="en-US" dirty="0" err="1"/>
              <a:t>latencija</a:t>
            </a:r>
            <a:r>
              <a:rPr lang="en-US" dirty="0"/>
              <a:t>, </a:t>
            </a:r>
            <a:r>
              <a:rPr lang="en-US" dirty="0" err="1"/>
              <a:t>troškovi</a:t>
            </a:r>
            <a:r>
              <a:rPr lang="en-US" dirty="0"/>
              <a:t> </a:t>
            </a:r>
            <a:r>
              <a:rPr lang="en-US" dirty="0" err="1"/>
              <a:t>implementacije</a:t>
            </a:r>
            <a:r>
              <a:rPr lang="en-US" dirty="0"/>
              <a:t>, </a:t>
            </a:r>
            <a:r>
              <a:rPr lang="en-US" dirty="0" err="1"/>
              <a:t>kapacitet</a:t>
            </a:r>
            <a:r>
              <a:rPr lang="en-US" dirty="0"/>
              <a:t> </a:t>
            </a:r>
            <a:r>
              <a:rPr lang="en-US" dirty="0" err="1"/>
              <a:t>i</a:t>
            </a:r>
            <a:r>
              <a:rPr lang="en-US" dirty="0"/>
              <a:t> </a:t>
            </a:r>
            <a:r>
              <a:rPr lang="en-US" dirty="0" err="1"/>
              <a:t>sigurnost</a:t>
            </a:r>
            <a:r>
              <a:rPr lang="en-US" dirty="0"/>
              <a:t>, </a:t>
            </a:r>
            <a:r>
              <a:rPr lang="en-US" dirty="0" err="1"/>
              <a:t>investicije</a:t>
            </a:r>
            <a:r>
              <a:rPr lang="en-US" dirty="0"/>
              <a:t> u </a:t>
            </a:r>
            <a:r>
              <a:rPr lang="en-US" dirty="0" err="1"/>
              <a:t>razvojnu</a:t>
            </a:r>
            <a:r>
              <a:rPr lang="en-US" dirty="0"/>
              <a:t> </a:t>
            </a:r>
            <a:r>
              <a:rPr lang="en-US" dirty="0" err="1"/>
              <a:t>tehnologiju</a:t>
            </a:r>
            <a:r>
              <a:rPr lang="en-US" dirty="0"/>
              <a:t> </a:t>
            </a:r>
            <a:r>
              <a:rPr lang="en-US" dirty="0" err="1"/>
              <a:t>i</a:t>
            </a:r>
            <a:r>
              <a:rPr lang="en-US" dirty="0"/>
              <a:t> </a:t>
            </a:r>
            <a:r>
              <a:rPr lang="en-US" dirty="0" err="1"/>
              <a:t>rješavanje</a:t>
            </a:r>
            <a:r>
              <a:rPr lang="en-US" dirty="0"/>
              <a:t> </a:t>
            </a:r>
            <a:r>
              <a:rPr lang="en-US" dirty="0" err="1"/>
              <a:t>ovih</a:t>
            </a:r>
            <a:r>
              <a:rPr lang="en-US" dirty="0"/>
              <a:t> </a:t>
            </a:r>
            <a:r>
              <a:rPr lang="en-US" dirty="0" err="1"/>
              <a:t>pitanja</a:t>
            </a:r>
            <a:r>
              <a:rPr lang="en-US" dirty="0"/>
              <a:t> </a:t>
            </a:r>
            <a:r>
              <a:rPr lang="en-US" dirty="0" err="1"/>
              <a:t>postoje</a:t>
            </a:r>
            <a:r>
              <a:rPr lang="en-US" dirty="0"/>
              <a:t> </a:t>
            </a:r>
            <a:r>
              <a:rPr lang="en-US" dirty="0" err="1"/>
              <a:t>ključni</a:t>
            </a:r>
            <a:r>
              <a:rPr lang="en-US" dirty="0"/>
              <a:t> za </a:t>
            </a:r>
            <a:r>
              <a:rPr lang="en-US" dirty="0" err="1"/>
              <a:t>osiguranje</a:t>
            </a:r>
            <a:r>
              <a:rPr lang="en-US" dirty="0"/>
              <a:t> </a:t>
            </a:r>
            <a:r>
              <a:rPr lang="en-US" dirty="0" err="1"/>
              <a:t>stabilnosti</a:t>
            </a:r>
            <a:r>
              <a:rPr lang="en-US" dirty="0"/>
              <a:t> </a:t>
            </a:r>
            <a:r>
              <a:rPr lang="en-US" dirty="0" err="1"/>
              <a:t>i</a:t>
            </a:r>
            <a:r>
              <a:rPr lang="en-US" dirty="0"/>
              <a:t> </a:t>
            </a:r>
            <a:r>
              <a:rPr lang="en-US" dirty="0" err="1"/>
              <a:t>učinkovitosti</a:t>
            </a:r>
            <a:r>
              <a:rPr lang="en-US" dirty="0"/>
              <a:t> </a:t>
            </a:r>
            <a:r>
              <a:rPr lang="en-US" dirty="0" err="1"/>
              <a:t>satelitskih</a:t>
            </a:r>
            <a:r>
              <a:rPr lang="en-US" dirty="0"/>
              <a:t> </a:t>
            </a:r>
            <a:r>
              <a:rPr lang="en-US" dirty="0" err="1"/>
              <a:t>mreža</a:t>
            </a:r>
            <a:r>
              <a:rPr lang="en-US" dirty="0"/>
              <a:t> u </a:t>
            </a:r>
            <a:r>
              <a:rPr lang="en-US" dirty="0" err="1"/>
              <a:t>budućnosti</a:t>
            </a:r>
            <a:r>
              <a:rPr lang="en-US" dirty="0"/>
              <a:t>. </a:t>
            </a:r>
            <a:r>
              <a:rPr lang="en-US" dirty="0" err="1"/>
              <a:t>Nastavak</a:t>
            </a:r>
            <a:r>
              <a:rPr lang="en-US" dirty="0"/>
              <a:t> </a:t>
            </a:r>
            <a:r>
              <a:rPr lang="en-US" dirty="0" err="1"/>
              <a:t>inovacija</a:t>
            </a:r>
            <a:r>
              <a:rPr lang="en-US" dirty="0"/>
              <a:t> </a:t>
            </a:r>
            <a:r>
              <a:rPr lang="en-US" dirty="0" err="1"/>
              <a:t>i</a:t>
            </a:r>
            <a:r>
              <a:rPr lang="en-US" dirty="0"/>
              <a:t> </a:t>
            </a:r>
            <a:r>
              <a:rPr lang="en-US" dirty="0" err="1"/>
              <a:t>saradnja</a:t>
            </a:r>
            <a:r>
              <a:rPr lang="en-US" dirty="0"/>
              <a:t> bit </a:t>
            </a:r>
            <a:r>
              <a:rPr lang="en-US" dirty="0" err="1"/>
              <a:t>će</a:t>
            </a:r>
            <a:r>
              <a:rPr lang="en-US" dirty="0"/>
              <a:t> </a:t>
            </a:r>
            <a:r>
              <a:rPr lang="en-US" dirty="0" err="1"/>
              <a:t>ključni</a:t>
            </a:r>
            <a:r>
              <a:rPr lang="en-US" dirty="0"/>
              <a:t> za </a:t>
            </a:r>
            <a:r>
              <a:rPr lang="en-US" dirty="0" err="1"/>
              <a:t>izgradnju</a:t>
            </a:r>
            <a:r>
              <a:rPr lang="en-US" dirty="0"/>
              <a:t> </a:t>
            </a:r>
            <a:r>
              <a:rPr lang="en-US" dirty="0" err="1"/>
              <a:t>bolje</a:t>
            </a:r>
            <a:r>
              <a:rPr lang="en-US" dirty="0"/>
              <a:t> </a:t>
            </a:r>
            <a:r>
              <a:rPr lang="en-US" dirty="0" err="1"/>
              <a:t>i</a:t>
            </a:r>
            <a:r>
              <a:rPr lang="en-US" dirty="0"/>
              <a:t> </a:t>
            </a:r>
            <a:r>
              <a:rPr lang="en-US" dirty="0" err="1"/>
              <a:t>pouzdanije</a:t>
            </a:r>
            <a:r>
              <a:rPr lang="en-US" dirty="0"/>
              <a:t> </a:t>
            </a:r>
            <a:r>
              <a:rPr lang="en-US" dirty="0" err="1"/>
              <a:t>globalne</a:t>
            </a:r>
            <a:r>
              <a:rPr lang="en-US" dirty="0"/>
              <a:t> </a:t>
            </a:r>
            <a:r>
              <a:rPr lang="en-US" dirty="0" err="1"/>
              <a:t>komunikacijske</a:t>
            </a:r>
            <a:r>
              <a:rPr lang="en-US" dirty="0"/>
              <a:t> </a:t>
            </a:r>
            <a:r>
              <a:rPr lang="en-US" dirty="0" err="1"/>
              <a:t>infrastrukture</a:t>
            </a:r>
            <a:r>
              <a:rPr lang="en-US" dirty="0"/>
              <a:t> </a:t>
            </a:r>
            <a:r>
              <a:rPr lang="en-US" dirty="0" err="1"/>
              <a:t>koja</a:t>
            </a:r>
            <a:r>
              <a:rPr lang="en-US" dirty="0"/>
              <a:t> </a:t>
            </a:r>
            <a:r>
              <a:rPr lang="en-US" dirty="0" err="1"/>
              <a:t>će</a:t>
            </a:r>
            <a:r>
              <a:rPr lang="en-US" dirty="0"/>
              <a:t> </a:t>
            </a:r>
            <a:r>
              <a:rPr lang="en-US" dirty="0" err="1"/>
              <a:t>zadovoljiti</a:t>
            </a:r>
            <a:r>
              <a:rPr lang="en-US" dirty="0"/>
              <a:t> </a:t>
            </a:r>
            <a:r>
              <a:rPr lang="en-US" dirty="0" err="1"/>
              <a:t>potrebe</a:t>
            </a:r>
            <a:r>
              <a:rPr lang="en-US" dirty="0"/>
              <a:t> </a:t>
            </a:r>
            <a:r>
              <a:rPr lang="en-US" dirty="0" err="1"/>
              <a:t>društva</a:t>
            </a:r>
            <a:r>
              <a:rPr lang="en-US" dirty="0"/>
              <a:t> u 21. </a:t>
            </a:r>
            <a:r>
              <a:rPr lang="bs-Latn-BA" dirty="0"/>
              <a:t>vijeku</a:t>
            </a:r>
            <a:r>
              <a:rPr lang="en-US" dirty="0"/>
              <a:t>.</a:t>
            </a:r>
            <a:endParaRPr lang="bs-Latn-BA" dirty="0"/>
          </a:p>
          <a:p>
            <a:r>
              <a:rPr lang="en-US" dirty="0" err="1"/>
              <a:t>Uzimajući</a:t>
            </a:r>
            <a:r>
              <a:rPr lang="en-US" dirty="0"/>
              <a:t> u </a:t>
            </a:r>
            <a:r>
              <a:rPr lang="en-US" dirty="0" err="1"/>
              <a:t>obzir</a:t>
            </a:r>
            <a:r>
              <a:rPr lang="en-US" dirty="0"/>
              <a:t> </a:t>
            </a:r>
            <a:r>
              <a:rPr lang="en-US" dirty="0" err="1"/>
              <a:t>kontinuirani</a:t>
            </a:r>
            <a:r>
              <a:rPr lang="en-US" dirty="0"/>
              <a:t> </a:t>
            </a:r>
            <a:r>
              <a:rPr lang="en-US" dirty="0" err="1"/>
              <a:t>napredak</a:t>
            </a:r>
            <a:r>
              <a:rPr lang="en-US" dirty="0"/>
              <a:t> </a:t>
            </a:r>
            <a:r>
              <a:rPr lang="en-US" dirty="0" err="1"/>
              <a:t>tehnologije</a:t>
            </a:r>
            <a:r>
              <a:rPr lang="en-US" dirty="0"/>
              <a:t> </a:t>
            </a:r>
            <a:r>
              <a:rPr lang="en-US" dirty="0" err="1"/>
              <a:t>i</a:t>
            </a:r>
            <a:r>
              <a:rPr lang="en-US" dirty="0"/>
              <a:t> </a:t>
            </a:r>
            <a:r>
              <a:rPr lang="en-US" dirty="0" err="1"/>
              <a:t>stalna</a:t>
            </a:r>
            <a:r>
              <a:rPr lang="en-US" dirty="0"/>
              <a:t> </a:t>
            </a:r>
            <a:r>
              <a:rPr lang="en-US" dirty="0" err="1"/>
              <a:t>ulaganja</a:t>
            </a:r>
            <a:r>
              <a:rPr lang="en-US" dirty="0"/>
              <a:t> u </a:t>
            </a:r>
            <a:r>
              <a:rPr lang="en-US" dirty="0" err="1"/>
              <a:t>istraživanje</a:t>
            </a:r>
            <a:r>
              <a:rPr lang="en-US" dirty="0"/>
              <a:t> </a:t>
            </a:r>
            <a:r>
              <a:rPr lang="en-US" dirty="0" err="1"/>
              <a:t>i</a:t>
            </a:r>
            <a:r>
              <a:rPr lang="en-US" dirty="0"/>
              <a:t> </a:t>
            </a:r>
            <a:r>
              <a:rPr lang="en-US" dirty="0" err="1"/>
              <a:t>razvoj</a:t>
            </a:r>
            <a:r>
              <a:rPr lang="en-US" dirty="0"/>
              <a:t>, </a:t>
            </a:r>
            <a:r>
              <a:rPr lang="en-US" dirty="0" err="1"/>
              <a:t>satelitske</a:t>
            </a:r>
            <a:r>
              <a:rPr lang="en-US" dirty="0"/>
              <a:t> </a:t>
            </a:r>
            <a:r>
              <a:rPr lang="en-US" dirty="0" err="1"/>
              <a:t>mreže</a:t>
            </a:r>
            <a:r>
              <a:rPr lang="en-US" dirty="0"/>
              <a:t> </a:t>
            </a:r>
            <a:r>
              <a:rPr lang="en-US" dirty="0" err="1"/>
              <a:t>imaju</a:t>
            </a:r>
            <a:r>
              <a:rPr lang="en-US" dirty="0"/>
              <a:t> </a:t>
            </a:r>
            <a:r>
              <a:rPr lang="en-US" dirty="0" err="1"/>
              <a:t>potencijal</a:t>
            </a:r>
            <a:r>
              <a:rPr lang="en-US" dirty="0"/>
              <a:t> za </a:t>
            </a:r>
            <a:r>
              <a:rPr lang="en-US" dirty="0" err="1"/>
              <a:t>daljnje</a:t>
            </a:r>
            <a:r>
              <a:rPr lang="en-US" dirty="0"/>
              <a:t> </a:t>
            </a:r>
            <a:r>
              <a:rPr lang="en-US" dirty="0" err="1"/>
              <a:t>unapređenje</a:t>
            </a:r>
            <a:r>
              <a:rPr lang="en-US" dirty="0"/>
              <a:t> </a:t>
            </a:r>
            <a:r>
              <a:rPr lang="en-US" dirty="0" err="1"/>
              <a:t>svojih</a:t>
            </a:r>
            <a:r>
              <a:rPr lang="en-US" dirty="0"/>
              <a:t> </a:t>
            </a:r>
            <a:r>
              <a:rPr lang="en-US" dirty="0" err="1"/>
              <a:t>performansi</a:t>
            </a:r>
            <a:r>
              <a:rPr lang="en-US" dirty="0"/>
              <a:t> </a:t>
            </a:r>
            <a:r>
              <a:rPr lang="en-US" dirty="0" err="1"/>
              <a:t>i</a:t>
            </a:r>
            <a:r>
              <a:rPr lang="en-US" dirty="0"/>
              <a:t> </a:t>
            </a:r>
            <a:r>
              <a:rPr lang="en-US" dirty="0" err="1"/>
              <a:t>proširenje</a:t>
            </a:r>
            <a:r>
              <a:rPr lang="en-US" dirty="0"/>
              <a:t> </a:t>
            </a:r>
            <a:r>
              <a:rPr lang="en-US" dirty="0" err="1"/>
              <a:t>uloge</a:t>
            </a:r>
            <a:r>
              <a:rPr lang="en-US" dirty="0"/>
              <a:t> u </a:t>
            </a:r>
            <a:r>
              <a:rPr lang="en-US" dirty="0" err="1"/>
              <a:t>globalnoj</a:t>
            </a:r>
            <a:r>
              <a:rPr lang="en-US" dirty="0"/>
              <a:t> </a:t>
            </a:r>
            <a:r>
              <a:rPr lang="en-US" dirty="0" err="1"/>
              <a:t>komunikacijskoj</a:t>
            </a:r>
            <a:r>
              <a:rPr lang="en-US" dirty="0"/>
              <a:t> </a:t>
            </a:r>
            <a:r>
              <a:rPr lang="en-US" dirty="0" err="1"/>
              <a:t>infrastrukturi</a:t>
            </a:r>
            <a:r>
              <a:rPr lang="en-US" dirty="0"/>
              <a:t>. </a:t>
            </a:r>
            <a:r>
              <a:rPr lang="en-US" dirty="0" err="1"/>
              <a:t>Kroz</a:t>
            </a:r>
            <a:r>
              <a:rPr lang="en-US" dirty="0"/>
              <a:t> </a:t>
            </a:r>
            <a:r>
              <a:rPr lang="en-US" dirty="0" err="1"/>
              <a:t>digitalnu</a:t>
            </a:r>
            <a:r>
              <a:rPr lang="en-US" dirty="0"/>
              <a:t> </a:t>
            </a:r>
            <a:r>
              <a:rPr lang="en-US" dirty="0" err="1"/>
              <a:t>saradnju</a:t>
            </a:r>
            <a:r>
              <a:rPr lang="en-US" dirty="0"/>
              <a:t>, </a:t>
            </a:r>
            <a:r>
              <a:rPr lang="en-US" dirty="0" err="1"/>
              <a:t>vlada</a:t>
            </a:r>
            <a:r>
              <a:rPr lang="en-US" dirty="0"/>
              <a:t> </a:t>
            </a:r>
            <a:r>
              <a:rPr lang="en-US" dirty="0" err="1"/>
              <a:t>i</a:t>
            </a:r>
            <a:r>
              <a:rPr lang="en-US" dirty="0"/>
              <a:t> </a:t>
            </a:r>
            <a:r>
              <a:rPr lang="en-US" dirty="0" err="1"/>
              <a:t>akademske</a:t>
            </a:r>
            <a:r>
              <a:rPr lang="en-US" dirty="0"/>
              <a:t> </a:t>
            </a:r>
            <a:r>
              <a:rPr lang="en-US" dirty="0" err="1"/>
              <a:t>zajednice</a:t>
            </a:r>
            <a:r>
              <a:rPr lang="en-US" dirty="0"/>
              <a:t>, </a:t>
            </a:r>
            <a:r>
              <a:rPr lang="en-US" dirty="0" err="1"/>
              <a:t>možemo</a:t>
            </a:r>
            <a:r>
              <a:rPr lang="en-US" dirty="0"/>
              <a:t> </a:t>
            </a:r>
            <a:r>
              <a:rPr lang="en-US" dirty="0" err="1"/>
              <a:t>oblikovati</a:t>
            </a:r>
            <a:r>
              <a:rPr lang="en-US" dirty="0"/>
              <a:t> </a:t>
            </a:r>
            <a:r>
              <a:rPr lang="en-US" dirty="0" err="1"/>
              <a:t>budućnost</a:t>
            </a:r>
            <a:r>
              <a:rPr lang="en-US" dirty="0"/>
              <a:t> </a:t>
            </a:r>
            <a:r>
              <a:rPr lang="en-US" dirty="0" err="1"/>
              <a:t>satelitskih</a:t>
            </a:r>
            <a:r>
              <a:rPr lang="en-US" dirty="0"/>
              <a:t> </a:t>
            </a:r>
            <a:r>
              <a:rPr lang="en-US" dirty="0" err="1"/>
              <a:t>mreža</a:t>
            </a:r>
            <a:r>
              <a:rPr lang="en-US" dirty="0"/>
              <a:t> </a:t>
            </a:r>
            <a:r>
              <a:rPr lang="en-US" dirty="0" err="1"/>
              <a:t>kako</a:t>
            </a:r>
            <a:r>
              <a:rPr lang="en-US" dirty="0"/>
              <a:t> bi </a:t>
            </a:r>
            <a:r>
              <a:rPr lang="en-US" dirty="0" err="1"/>
              <a:t>odgovarala</a:t>
            </a:r>
            <a:r>
              <a:rPr lang="en-US" dirty="0"/>
              <a:t> </a:t>
            </a:r>
            <a:r>
              <a:rPr lang="en-US" dirty="0" err="1"/>
              <a:t>na</a:t>
            </a:r>
            <a:r>
              <a:rPr lang="en-US" dirty="0"/>
              <a:t> </a:t>
            </a:r>
            <a:r>
              <a:rPr lang="en-US" dirty="0" err="1"/>
              <a:t>sve</a:t>
            </a:r>
            <a:r>
              <a:rPr lang="en-US" dirty="0"/>
              <a:t> </a:t>
            </a:r>
            <a:r>
              <a:rPr lang="en-US" dirty="0" err="1"/>
              <a:t>veće</a:t>
            </a:r>
            <a:r>
              <a:rPr lang="en-US" dirty="0"/>
              <a:t> </a:t>
            </a:r>
            <a:r>
              <a:rPr lang="en-US" dirty="0" err="1"/>
              <a:t>zahtjeve</a:t>
            </a:r>
            <a:r>
              <a:rPr lang="en-US" dirty="0"/>
              <a:t> </a:t>
            </a:r>
            <a:r>
              <a:rPr lang="en-US" dirty="0" err="1"/>
              <a:t>povezane</a:t>
            </a:r>
            <a:r>
              <a:rPr lang="en-US" dirty="0"/>
              <a:t> s </a:t>
            </a:r>
            <a:r>
              <a:rPr lang="en-US" dirty="0" err="1"/>
              <a:t>transformacijom</a:t>
            </a:r>
            <a:r>
              <a:rPr lang="en-US" dirty="0"/>
              <a:t> </a:t>
            </a:r>
            <a:r>
              <a:rPr lang="en-US" dirty="0" err="1"/>
              <a:t>i</a:t>
            </a:r>
            <a:r>
              <a:rPr lang="en-US" dirty="0"/>
              <a:t> </a:t>
            </a:r>
            <a:r>
              <a:rPr lang="en-US" dirty="0" err="1"/>
              <a:t>brzim</a:t>
            </a:r>
            <a:r>
              <a:rPr lang="en-US" dirty="0"/>
              <a:t> </a:t>
            </a:r>
            <a:r>
              <a:rPr lang="en-US" dirty="0" err="1"/>
              <a:t>razvojem</a:t>
            </a:r>
            <a:r>
              <a:rPr lang="en-US" dirty="0"/>
              <a:t> </a:t>
            </a:r>
            <a:r>
              <a:rPr lang="en-US" dirty="0" err="1"/>
              <a:t>komunikacijskih</a:t>
            </a:r>
            <a:r>
              <a:rPr lang="en-US" dirty="0"/>
              <a:t> </a:t>
            </a:r>
            <a:r>
              <a:rPr lang="en-US" dirty="0" err="1"/>
              <a:t>tehnologija</a:t>
            </a:r>
            <a:r>
              <a:rPr lang="en-US" dirty="0"/>
              <a:t>.</a:t>
            </a:r>
          </a:p>
        </p:txBody>
      </p:sp>
    </p:spTree>
    <p:extLst>
      <p:ext uri="{BB962C8B-B14F-4D97-AF65-F5344CB8AC3E}">
        <p14:creationId xmlns:p14="http://schemas.microsoft.com/office/powerpoint/2010/main" val="37259488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6EA-83E6-F041-F751-25F275980746}"/>
              </a:ext>
            </a:extLst>
          </p:cNvPr>
          <p:cNvSpPr>
            <a:spLocks noGrp="1"/>
          </p:cNvSpPr>
          <p:nvPr>
            <p:ph type="ctrTitle"/>
          </p:nvPr>
        </p:nvSpPr>
        <p:spPr>
          <a:xfrm>
            <a:off x="3929348" y="1688846"/>
            <a:ext cx="7197726" cy="2421464"/>
          </a:xfrm>
        </p:spPr>
        <p:txBody>
          <a:bodyPr/>
          <a:lstStyle/>
          <a:p>
            <a:r>
              <a:rPr lang="bs-Latn-BA" dirty="0"/>
              <a:t>Hvala na pažnji!</a:t>
            </a:r>
            <a:endParaRPr lang="en-US" dirty="0"/>
          </a:p>
        </p:txBody>
      </p:sp>
    </p:spTree>
    <p:extLst>
      <p:ext uri="{BB962C8B-B14F-4D97-AF65-F5344CB8AC3E}">
        <p14:creationId xmlns:p14="http://schemas.microsoft.com/office/powerpoint/2010/main" val="13256928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796F-F704-39DB-C284-E3C761B78D2A}"/>
              </a:ext>
            </a:extLst>
          </p:cNvPr>
          <p:cNvSpPr>
            <a:spLocks noGrp="1"/>
          </p:cNvSpPr>
          <p:nvPr>
            <p:ph type="title"/>
          </p:nvPr>
        </p:nvSpPr>
        <p:spPr>
          <a:xfrm>
            <a:off x="685801" y="652749"/>
            <a:ext cx="10131425" cy="1456267"/>
          </a:xfrm>
        </p:spPr>
        <p:txBody>
          <a:bodyPr>
            <a:normAutofit fontScale="90000"/>
          </a:bodyPr>
          <a:lstStyle/>
          <a:p>
            <a:r>
              <a:rPr lang="en-US" b="1" i="0" dirty="0" err="1">
                <a:solidFill>
                  <a:srgbClr val="ECECEC"/>
                </a:solidFill>
                <a:effectLst/>
                <a:latin typeface="Söhne"/>
              </a:rPr>
              <a:t>Uvod</a:t>
            </a:r>
            <a:r>
              <a:rPr lang="en-US" b="1" i="0" dirty="0">
                <a:solidFill>
                  <a:srgbClr val="ECECEC"/>
                </a:solidFill>
                <a:effectLst/>
                <a:latin typeface="Söhne"/>
              </a:rPr>
              <a:t> u </a:t>
            </a:r>
            <a:r>
              <a:rPr lang="en-US" b="1" i="0" dirty="0" err="1">
                <a:solidFill>
                  <a:srgbClr val="ECECEC"/>
                </a:solidFill>
                <a:effectLst/>
                <a:latin typeface="Söhne"/>
              </a:rPr>
              <a:t>Satelitske</a:t>
            </a:r>
            <a:r>
              <a:rPr lang="en-US" b="1" i="0" dirty="0">
                <a:solidFill>
                  <a:srgbClr val="ECECEC"/>
                </a:solidFill>
                <a:effectLst/>
                <a:latin typeface="Söhne"/>
              </a:rPr>
              <a:t> </a:t>
            </a:r>
            <a:r>
              <a:rPr lang="en-US" b="1" i="0" dirty="0" err="1">
                <a:solidFill>
                  <a:srgbClr val="ECECEC"/>
                </a:solidFill>
                <a:effectLst/>
                <a:latin typeface="Söhne"/>
              </a:rPr>
              <a:t>Mreže</a:t>
            </a:r>
            <a:br>
              <a:rPr lang="en-US" b="0" i="0" dirty="0">
                <a:solidFill>
                  <a:srgbClr val="ECECEC"/>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3D6273E3-B0F6-4767-C6AE-C464B14E7B92}"/>
              </a:ext>
            </a:extLst>
          </p:cNvPr>
          <p:cNvSpPr>
            <a:spLocks noGrp="1"/>
          </p:cNvSpPr>
          <p:nvPr>
            <p:ph idx="1"/>
          </p:nvPr>
        </p:nvSpPr>
        <p:spPr>
          <a:xfrm>
            <a:off x="685801" y="1591224"/>
            <a:ext cx="11036147" cy="4710424"/>
          </a:xfrm>
        </p:spPr>
        <p:txBody>
          <a:bodyPr>
            <a:normAutofit/>
          </a:bodyPr>
          <a:lstStyle/>
          <a:p>
            <a:pPr algn="l"/>
            <a:r>
              <a:rPr lang="en-US" sz="1900" b="0" i="0" dirty="0" err="1">
                <a:solidFill>
                  <a:srgbClr val="ECECEC"/>
                </a:solidFill>
                <a:effectLst/>
                <a:latin typeface="Söhne"/>
              </a:rPr>
              <a:t>Satelitske</a:t>
            </a:r>
            <a:r>
              <a:rPr lang="en-US" sz="1900" b="0" i="0" dirty="0">
                <a:solidFill>
                  <a:srgbClr val="ECECEC"/>
                </a:solidFill>
                <a:effectLst/>
                <a:latin typeface="Söhne"/>
              </a:rPr>
              <a:t> </a:t>
            </a:r>
            <a:r>
              <a:rPr lang="en-US" sz="1900" b="0" i="0" dirty="0" err="1">
                <a:solidFill>
                  <a:srgbClr val="ECECEC"/>
                </a:solidFill>
                <a:effectLst/>
                <a:latin typeface="Söhne"/>
              </a:rPr>
              <a:t>mreže</a:t>
            </a:r>
            <a:r>
              <a:rPr lang="en-US" sz="1900" b="0" i="0" dirty="0">
                <a:solidFill>
                  <a:srgbClr val="ECECEC"/>
                </a:solidFill>
                <a:effectLst/>
                <a:latin typeface="Söhne"/>
              </a:rPr>
              <a:t> </a:t>
            </a:r>
            <a:r>
              <a:rPr lang="en-US" sz="1900" b="0" i="0" dirty="0" err="1">
                <a:solidFill>
                  <a:srgbClr val="ECECEC"/>
                </a:solidFill>
                <a:effectLst/>
                <a:latin typeface="Söhne"/>
              </a:rPr>
              <a:t>predstavljaju</a:t>
            </a:r>
            <a:r>
              <a:rPr lang="en-US" sz="1900" b="0" i="0" dirty="0">
                <a:solidFill>
                  <a:srgbClr val="ECECEC"/>
                </a:solidFill>
                <a:effectLst/>
                <a:latin typeface="Söhne"/>
              </a:rPr>
              <a:t> </a:t>
            </a:r>
            <a:r>
              <a:rPr lang="en-US" sz="1900" b="0" i="0" dirty="0" err="1">
                <a:solidFill>
                  <a:srgbClr val="ECECEC"/>
                </a:solidFill>
                <a:effectLst/>
                <a:latin typeface="Söhne"/>
              </a:rPr>
              <a:t>vitalnu</a:t>
            </a:r>
            <a:r>
              <a:rPr lang="en-US" sz="1900" b="0" i="0" dirty="0">
                <a:solidFill>
                  <a:srgbClr val="ECECEC"/>
                </a:solidFill>
                <a:effectLst/>
                <a:latin typeface="Söhne"/>
              </a:rPr>
              <a:t> </a:t>
            </a:r>
            <a:r>
              <a:rPr lang="en-US" sz="1900" b="0" i="0" dirty="0" err="1">
                <a:solidFill>
                  <a:srgbClr val="ECECEC"/>
                </a:solidFill>
                <a:effectLst/>
                <a:latin typeface="Söhne"/>
              </a:rPr>
              <a:t>infrastrukturu</a:t>
            </a:r>
            <a:r>
              <a:rPr lang="en-US" sz="1900" b="0" i="0" dirty="0">
                <a:solidFill>
                  <a:srgbClr val="ECECEC"/>
                </a:solidFill>
                <a:effectLst/>
                <a:latin typeface="Söhne"/>
              </a:rPr>
              <a:t> </a:t>
            </a:r>
            <a:r>
              <a:rPr lang="en-US" sz="1900" b="0" i="0" dirty="0" err="1">
                <a:solidFill>
                  <a:srgbClr val="ECECEC"/>
                </a:solidFill>
                <a:effectLst/>
                <a:latin typeface="Söhne"/>
              </a:rPr>
              <a:t>modernog</a:t>
            </a:r>
            <a:r>
              <a:rPr lang="en-US" sz="1900" b="0" i="0" dirty="0">
                <a:solidFill>
                  <a:srgbClr val="ECECEC"/>
                </a:solidFill>
                <a:effectLst/>
                <a:latin typeface="Söhne"/>
              </a:rPr>
              <a:t> </a:t>
            </a:r>
            <a:r>
              <a:rPr lang="en-US" sz="1900" b="0" i="0" dirty="0" err="1">
                <a:solidFill>
                  <a:srgbClr val="ECECEC"/>
                </a:solidFill>
                <a:effectLst/>
                <a:latin typeface="Söhne"/>
              </a:rPr>
              <a:t>društva</a:t>
            </a:r>
            <a:r>
              <a:rPr lang="en-US" sz="1900" b="0" i="0" dirty="0">
                <a:solidFill>
                  <a:srgbClr val="ECECEC"/>
                </a:solidFill>
                <a:effectLst/>
                <a:latin typeface="Söhne"/>
              </a:rPr>
              <a:t>. Ove </a:t>
            </a:r>
            <a:r>
              <a:rPr lang="en-US" sz="1900" b="0" i="0" dirty="0" err="1">
                <a:solidFill>
                  <a:srgbClr val="ECECEC"/>
                </a:solidFill>
                <a:effectLst/>
                <a:latin typeface="Söhne"/>
              </a:rPr>
              <a:t>mreže</a:t>
            </a:r>
            <a:r>
              <a:rPr lang="en-US" sz="1900" b="0" i="0" dirty="0">
                <a:solidFill>
                  <a:srgbClr val="ECECEC"/>
                </a:solidFill>
                <a:effectLst/>
                <a:latin typeface="Söhne"/>
              </a:rPr>
              <a:t> </a:t>
            </a:r>
            <a:r>
              <a:rPr lang="en-US" sz="1900" b="0" i="0" dirty="0" err="1">
                <a:solidFill>
                  <a:srgbClr val="ECECEC"/>
                </a:solidFill>
                <a:effectLst/>
                <a:latin typeface="Söhne"/>
              </a:rPr>
              <a:t>omogućuju</a:t>
            </a:r>
            <a:r>
              <a:rPr lang="en-US" sz="1900" b="0" i="0" dirty="0">
                <a:solidFill>
                  <a:srgbClr val="ECECEC"/>
                </a:solidFill>
                <a:effectLst/>
                <a:latin typeface="Söhne"/>
              </a:rPr>
              <a:t> </a:t>
            </a:r>
            <a:r>
              <a:rPr lang="en-US" sz="1900" b="0" i="0" dirty="0" err="1">
                <a:solidFill>
                  <a:srgbClr val="ECECEC"/>
                </a:solidFill>
                <a:effectLst/>
                <a:latin typeface="Söhne"/>
              </a:rPr>
              <a:t>globalnu</a:t>
            </a:r>
            <a:r>
              <a:rPr lang="en-US" sz="1900" b="0" i="0" dirty="0">
                <a:solidFill>
                  <a:srgbClr val="ECECEC"/>
                </a:solidFill>
                <a:effectLst/>
                <a:latin typeface="Söhne"/>
              </a:rPr>
              <a:t> </a:t>
            </a:r>
            <a:r>
              <a:rPr lang="en-US" sz="1900" b="0" i="0" dirty="0" err="1">
                <a:solidFill>
                  <a:srgbClr val="ECECEC"/>
                </a:solidFill>
                <a:effectLst/>
                <a:latin typeface="Söhne"/>
              </a:rPr>
              <a:t>komunikaciju</a:t>
            </a:r>
            <a:r>
              <a:rPr lang="en-US" sz="1900" b="0" i="0" dirty="0">
                <a:solidFill>
                  <a:srgbClr val="ECECEC"/>
                </a:solidFill>
                <a:effectLst/>
                <a:latin typeface="Söhne"/>
              </a:rPr>
              <a:t>, </a:t>
            </a:r>
            <a:r>
              <a:rPr lang="en-US" sz="1900" b="0" i="0" dirty="0" err="1">
                <a:solidFill>
                  <a:srgbClr val="ECECEC"/>
                </a:solidFill>
                <a:effectLst/>
                <a:latin typeface="Söhne"/>
              </a:rPr>
              <a:t>preciznu</a:t>
            </a:r>
            <a:r>
              <a:rPr lang="en-US" sz="1900" b="0" i="0" dirty="0">
                <a:solidFill>
                  <a:srgbClr val="ECECEC"/>
                </a:solidFill>
                <a:effectLst/>
                <a:latin typeface="Söhne"/>
              </a:rPr>
              <a:t> </a:t>
            </a:r>
            <a:r>
              <a:rPr lang="en-US" sz="1900" b="0" i="0" dirty="0" err="1">
                <a:solidFill>
                  <a:srgbClr val="ECECEC"/>
                </a:solidFill>
                <a:effectLst/>
                <a:latin typeface="Söhne"/>
              </a:rPr>
              <a:t>navigaciju</a:t>
            </a:r>
            <a:r>
              <a:rPr lang="en-US" sz="1900" b="0" i="0" dirty="0">
                <a:solidFill>
                  <a:srgbClr val="ECECEC"/>
                </a:solidFill>
                <a:effectLst/>
                <a:latin typeface="Söhne"/>
              </a:rPr>
              <a:t>, </a:t>
            </a:r>
            <a:r>
              <a:rPr lang="en-US" sz="1900" b="0" i="0" dirty="0" err="1">
                <a:solidFill>
                  <a:srgbClr val="ECECEC"/>
                </a:solidFill>
                <a:effectLst/>
                <a:latin typeface="Söhne"/>
              </a:rPr>
              <a:t>praćenje</a:t>
            </a:r>
            <a:r>
              <a:rPr lang="en-US" sz="1900" b="0" i="0" dirty="0">
                <a:solidFill>
                  <a:srgbClr val="ECECEC"/>
                </a:solidFill>
                <a:effectLst/>
                <a:latin typeface="Söhne"/>
              </a:rPr>
              <a:t> </a:t>
            </a:r>
            <a:r>
              <a:rPr lang="en-US" sz="1900" b="0" i="0" dirty="0" err="1">
                <a:solidFill>
                  <a:srgbClr val="ECECEC"/>
                </a:solidFill>
                <a:effectLst/>
                <a:latin typeface="Söhne"/>
              </a:rPr>
              <a:t>vremenskih</a:t>
            </a:r>
            <a:r>
              <a:rPr lang="en-US" sz="1900" b="0" i="0" dirty="0">
                <a:solidFill>
                  <a:srgbClr val="ECECEC"/>
                </a:solidFill>
                <a:effectLst/>
                <a:latin typeface="Söhne"/>
              </a:rPr>
              <a:t> </a:t>
            </a:r>
            <a:r>
              <a:rPr lang="en-US" sz="1900" b="0" i="0" dirty="0" err="1">
                <a:solidFill>
                  <a:srgbClr val="ECECEC"/>
                </a:solidFill>
                <a:effectLst/>
                <a:latin typeface="Söhne"/>
              </a:rPr>
              <a:t>prilika</a:t>
            </a:r>
            <a:r>
              <a:rPr lang="en-US" sz="1900" b="0" i="0" dirty="0">
                <a:solidFill>
                  <a:srgbClr val="ECECEC"/>
                </a:solidFill>
                <a:effectLst/>
                <a:latin typeface="Söhne"/>
              </a:rPr>
              <a:t>, </a:t>
            </a:r>
            <a:r>
              <a:rPr lang="en-US" sz="1900" b="0" i="0" dirty="0" err="1">
                <a:solidFill>
                  <a:srgbClr val="ECECEC"/>
                </a:solidFill>
                <a:effectLst/>
                <a:latin typeface="Söhne"/>
              </a:rPr>
              <a:t>istraživanje</a:t>
            </a:r>
            <a:r>
              <a:rPr lang="en-US" sz="1900" b="0" i="0" dirty="0">
                <a:solidFill>
                  <a:srgbClr val="ECECEC"/>
                </a:solidFill>
                <a:effectLst/>
                <a:latin typeface="Söhne"/>
              </a:rPr>
              <a:t> </a:t>
            </a:r>
            <a:r>
              <a:rPr lang="en-US" sz="1900" b="0" i="0" dirty="0" err="1">
                <a:solidFill>
                  <a:srgbClr val="ECECEC"/>
                </a:solidFill>
                <a:effectLst/>
                <a:latin typeface="Söhne"/>
              </a:rPr>
              <a:t>svemira</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mnoge</a:t>
            </a:r>
            <a:r>
              <a:rPr lang="en-US" sz="1900" b="0" i="0" dirty="0">
                <a:solidFill>
                  <a:srgbClr val="ECECEC"/>
                </a:solidFill>
                <a:effectLst/>
                <a:latin typeface="Söhne"/>
              </a:rPr>
              <a:t> </a:t>
            </a:r>
            <a:r>
              <a:rPr lang="en-US" sz="1900" b="0" i="0" dirty="0" err="1">
                <a:solidFill>
                  <a:srgbClr val="ECECEC"/>
                </a:solidFill>
                <a:effectLst/>
                <a:latin typeface="Söhne"/>
              </a:rPr>
              <a:t>druge</a:t>
            </a:r>
            <a:r>
              <a:rPr lang="en-US" sz="1900" b="0" i="0" dirty="0">
                <a:solidFill>
                  <a:srgbClr val="ECECEC"/>
                </a:solidFill>
                <a:effectLst/>
                <a:latin typeface="Söhne"/>
              </a:rPr>
              <a:t> </a:t>
            </a:r>
            <a:r>
              <a:rPr lang="en-US" sz="1900" b="0" i="0" dirty="0" err="1">
                <a:solidFill>
                  <a:srgbClr val="ECECEC"/>
                </a:solidFill>
                <a:effectLst/>
                <a:latin typeface="Söhne"/>
              </a:rPr>
              <a:t>ključne</a:t>
            </a:r>
            <a:r>
              <a:rPr lang="en-US" sz="1900" b="0" i="0" dirty="0">
                <a:solidFill>
                  <a:srgbClr val="ECECEC"/>
                </a:solidFill>
                <a:effectLst/>
                <a:latin typeface="Söhne"/>
              </a:rPr>
              <a:t> </a:t>
            </a:r>
            <a:r>
              <a:rPr lang="en-US" sz="1900" b="0" i="0" dirty="0" err="1">
                <a:solidFill>
                  <a:srgbClr val="ECECEC"/>
                </a:solidFill>
                <a:effectLst/>
                <a:latin typeface="Söhne"/>
              </a:rPr>
              <a:t>funkcije</a:t>
            </a:r>
            <a:r>
              <a:rPr lang="en-US" sz="1900" b="0" i="0" dirty="0">
                <a:solidFill>
                  <a:srgbClr val="ECECEC"/>
                </a:solidFill>
                <a:effectLst/>
                <a:latin typeface="Söhne"/>
              </a:rPr>
              <a:t>. </a:t>
            </a:r>
            <a:r>
              <a:rPr lang="en-US" sz="1900" b="0" i="0" dirty="0" err="1">
                <a:solidFill>
                  <a:srgbClr val="ECECEC"/>
                </a:solidFill>
                <a:effectLst/>
                <a:latin typeface="Söhne"/>
              </a:rPr>
              <a:t>Njihova</a:t>
            </a:r>
            <a:r>
              <a:rPr lang="en-US" sz="1900" b="0" i="0" dirty="0">
                <a:solidFill>
                  <a:srgbClr val="ECECEC"/>
                </a:solidFill>
                <a:effectLst/>
                <a:latin typeface="Söhne"/>
              </a:rPr>
              <a:t> </a:t>
            </a:r>
            <a:r>
              <a:rPr lang="en-US" sz="1900" b="0" i="0" dirty="0" err="1">
                <a:solidFill>
                  <a:srgbClr val="ECECEC"/>
                </a:solidFill>
                <a:effectLst/>
                <a:latin typeface="Söhne"/>
              </a:rPr>
              <a:t>važnost</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sveprisutnost</a:t>
            </a:r>
            <a:r>
              <a:rPr lang="en-US" sz="1900" b="0" i="0" dirty="0">
                <a:solidFill>
                  <a:srgbClr val="ECECEC"/>
                </a:solidFill>
                <a:effectLst/>
                <a:latin typeface="Söhne"/>
              </a:rPr>
              <a:t> </a:t>
            </a:r>
            <a:r>
              <a:rPr lang="en-US" sz="1900" b="0" i="0" dirty="0" err="1">
                <a:solidFill>
                  <a:srgbClr val="ECECEC"/>
                </a:solidFill>
                <a:effectLst/>
                <a:latin typeface="Söhne"/>
              </a:rPr>
              <a:t>su</a:t>
            </a:r>
            <a:r>
              <a:rPr lang="en-US" sz="1900" b="0" i="0" dirty="0">
                <a:solidFill>
                  <a:srgbClr val="ECECEC"/>
                </a:solidFill>
                <a:effectLst/>
                <a:latin typeface="Söhne"/>
              </a:rPr>
              <a:t> </a:t>
            </a:r>
            <a:r>
              <a:rPr lang="en-US" sz="1900" b="0" i="0" dirty="0" err="1">
                <a:solidFill>
                  <a:srgbClr val="ECECEC"/>
                </a:solidFill>
                <a:effectLst/>
                <a:latin typeface="Söhne"/>
              </a:rPr>
              <a:t>neizmjerne</a:t>
            </a:r>
            <a:r>
              <a:rPr lang="en-US" sz="1900" b="0" i="0" dirty="0">
                <a:solidFill>
                  <a:srgbClr val="ECECEC"/>
                </a:solidFill>
                <a:effectLst/>
                <a:latin typeface="Söhne"/>
              </a:rPr>
              <a:t>.</a:t>
            </a:r>
            <a:endParaRPr lang="bs-Latn-BA" sz="1900" b="0" i="0" dirty="0">
              <a:solidFill>
                <a:srgbClr val="ECECEC"/>
              </a:solidFill>
              <a:effectLst/>
              <a:latin typeface="Söhne"/>
            </a:endParaRPr>
          </a:p>
          <a:p>
            <a:pPr marL="0" indent="0" algn="l">
              <a:buNone/>
            </a:pPr>
            <a:endParaRPr lang="en-US" sz="1900" b="0" i="0" dirty="0">
              <a:solidFill>
                <a:srgbClr val="ECECEC"/>
              </a:solidFill>
              <a:effectLst/>
              <a:latin typeface="Söhne"/>
            </a:endParaRPr>
          </a:p>
          <a:p>
            <a:pPr algn="l"/>
            <a:r>
              <a:rPr lang="en-US" sz="1900" b="0" i="0" dirty="0" err="1">
                <a:solidFill>
                  <a:srgbClr val="ECECEC"/>
                </a:solidFill>
                <a:effectLst/>
                <a:latin typeface="Söhne"/>
              </a:rPr>
              <a:t>Satelitske</a:t>
            </a:r>
            <a:r>
              <a:rPr lang="en-US" sz="1900" b="0" i="0" dirty="0">
                <a:solidFill>
                  <a:srgbClr val="ECECEC"/>
                </a:solidFill>
                <a:effectLst/>
                <a:latin typeface="Söhne"/>
              </a:rPr>
              <a:t> </a:t>
            </a:r>
            <a:r>
              <a:rPr lang="en-US" sz="1900" b="0" i="0" dirty="0" err="1">
                <a:solidFill>
                  <a:srgbClr val="ECECEC"/>
                </a:solidFill>
                <a:effectLst/>
                <a:latin typeface="Söhne"/>
              </a:rPr>
              <a:t>mreže</a:t>
            </a:r>
            <a:r>
              <a:rPr lang="en-US" sz="1900" b="0" i="0" dirty="0">
                <a:solidFill>
                  <a:srgbClr val="ECECEC"/>
                </a:solidFill>
                <a:effectLst/>
                <a:latin typeface="Söhne"/>
              </a:rPr>
              <a:t> se </a:t>
            </a:r>
            <a:r>
              <a:rPr lang="en-US" sz="1900" b="0" i="0" dirty="0" err="1">
                <a:solidFill>
                  <a:srgbClr val="ECECEC"/>
                </a:solidFill>
                <a:effectLst/>
                <a:latin typeface="Söhne"/>
              </a:rPr>
              <a:t>sastoje</a:t>
            </a:r>
            <a:r>
              <a:rPr lang="en-US" sz="1900" b="0" i="0" dirty="0">
                <a:solidFill>
                  <a:srgbClr val="ECECEC"/>
                </a:solidFill>
                <a:effectLst/>
                <a:latin typeface="Söhne"/>
              </a:rPr>
              <a:t> od </a:t>
            </a:r>
            <a:r>
              <a:rPr lang="en-US" sz="1900" b="0" i="0" dirty="0" err="1">
                <a:solidFill>
                  <a:srgbClr val="ECECEC"/>
                </a:solidFill>
                <a:effectLst/>
                <a:latin typeface="Söhne"/>
              </a:rPr>
              <a:t>satelita</a:t>
            </a:r>
            <a:r>
              <a:rPr lang="en-US" sz="1900" b="0" i="0" dirty="0">
                <a:solidFill>
                  <a:srgbClr val="ECECEC"/>
                </a:solidFill>
                <a:effectLst/>
                <a:latin typeface="Söhne"/>
              </a:rPr>
              <a:t> koji </a:t>
            </a:r>
            <a:r>
              <a:rPr lang="en-US" sz="1900" b="0" i="0" dirty="0" err="1">
                <a:solidFill>
                  <a:srgbClr val="ECECEC"/>
                </a:solidFill>
                <a:effectLst/>
                <a:latin typeface="Söhne"/>
              </a:rPr>
              <a:t>kruže</a:t>
            </a:r>
            <a:r>
              <a:rPr lang="en-US" sz="1900" b="0" i="0" dirty="0">
                <a:solidFill>
                  <a:srgbClr val="ECECEC"/>
                </a:solidFill>
                <a:effectLst/>
                <a:latin typeface="Söhne"/>
              </a:rPr>
              <a:t> </a:t>
            </a:r>
            <a:r>
              <a:rPr lang="en-US" sz="1900" b="0" i="0" dirty="0" err="1">
                <a:solidFill>
                  <a:srgbClr val="ECECEC"/>
                </a:solidFill>
                <a:effectLst/>
                <a:latin typeface="Söhne"/>
              </a:rPr>
              <a:t>Zemljinom</a:t>
            </a:r>
            <a:r>
              <a:rPr lang="en-US" sz="1900" b="0" i="0" dirty="0">
                <a:solidFill>
                  <a:srgbClr val="ECECEC"/>
                </a:solidFill>
                <a:effectLst/>
                <a:latin typeface="Söhne"/>
              </a:rPr>
              <a:t> </a:t>
            </a:r>
            <a:r>
              <a:rPr lang="en-US" sz="1900" b="0" i="0" dirty="0" err="1">
                <a:solidFill>
                  <a:srgbClr val="ECECEC"/>
                </a:solidFill>
                <a:effectLst/>
                <a:latin typeface="Söhne"/>
              </a:rPr>
              <a:t>orbitom</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povezanih</a:t>
            </a:r>
            <a:r>
              <a:rPr lang="en-US" sz="1900" b="0" i="0" dirty="0">
                <a:solidFill>
                  <a:srgbClr val="ECECEC"/>
                </a:solidFill>
                <a:effectLst/>
                <a:latin typeface="Söhne"/>
              </a:rPr>
              <a:t> </a:t>
            </a:r>
            <a:r>
              <a:rPr lang="en-US" sz="1900" b="0" i="0" dirty="0" err="1">
                <a:solidFill>
                  <a:srgbClr val="ECECEC"/>
                </a:solidFill>
                <a:effectLst/>
                <a:latin typeface="Söhne"/>
              </a:rPr>
              <a:t>infrastrukturnih</a:t>
            </a:r>
            <a:r>
              <a:rPr lang="en-US" sz="1900" b="0" i="0" dirty="0">
                <a:solidFill>
                  <a:srgbClr val="ECECEC"/>
                </a:solidFill>
                <a:effectLst/>
                <a:latin typeface="Söhne"/>
              </a:rPr>
              <a:t> </a:t>
            </a:r>
            <a:r>
              <a:rPr lang="en-US" sz="1900" b="0" i="0" dirty="0" err="1">
                <a:solidFill>
                  <a:srgbClr val="ECECEC"/>
                </a:solidFill>
                <a:effectLst/>
                <a:latin typeface="Söhne"/>
              </a:rPr>
              <a:t>objekata</a:t>
            </a:r>
            <a:r>
              <a:rPr lang="en-US" sz="1900" b="0" i="0" dirty="0">
                <a:solidFill>
                  <a:srgbClr val="ECECEC"/>
                </a:solidFill>
                <a:effectLst/>
                <a:latin typeface="Söhne"/>
              </a:rPr>
              <a:t> </a:t>
            </a:r>
            <a:r>
              <a:rPr lang="en-US" sz="1900" b="0" i="0" dirty="0" err="1">
                <a:solidFill>
                  <a:srgbClr val="ECECEC"/>
                </a:solidFill>
                <a:effectLst/>
                <a:latin typeface="Söhne"/>
              </a:rPr>
              <a:t>na</a:t>
            </a:r>
            <a:r>
              <a:rPr lang="en-US" sz="1900" b="0" i="0" dirty="0">
                <a:solidFill>
                  <a:srgbClr val="ECECEC"/>
                </a:solidFill>
                <a:effectLst/>
                <a:latin typeface="Söhne"/>
              </a:rPr>
              <a:t> </a:t>
            </a:r>
            <a:r>
              <a:rPr lang="en-US" sz="1900" b="0" i="0" dirty="0" err="1">
                <a:solidFill>
                  <a:srgbClr val="ECECEC"/>
                </a:solidFill>
                <a:effectLst/>
                <a:latin typeface="Söhne"/>
              </a:rPr>
              <a:t>Zemlji</a:t>
            </a:r>
            <a:r>
              <a:rPr lang="en-US" sz="1900" b="0" i="0" dirty="0">
                <a:solidFill>
                  <a:srgbClr val="ECECEC"/>
                </a:solidFill>
                <a:effectLst/>
                <a:latin typeface="Söhne"/>
              </a:rPr>
              <a:t>. Ova </a:t>
            </a:r>
            <a:r>
              <a:rPr lang="en-US" sz="1900" b="0" i="0" dirty="0" err="1">
                <a:solidFill>
                  <a:srgbClr val="ECECEC"/>
                </a:solidFill>
                <a:effectLst/>
                <a:latin typeface="Söhne"/>
              </a:rPr>
              <a:t>tehnologija</a:t>
            </a:r>
            <a:r>
              <a:rPr lang="en-US" sz="1900" b="0" i="0" dirty="0">
                <a:solidFill>
                  <a:srgbClr val="ECECEC"/>
                </a:solidFill>
                <a:effectLst/>
                <a:latin typeface="Söhne"/>
              </a:rPr>
              <a:t> </a:t>
            </a:r>
            <a:r>
              <a:rPr lang="en-US" sz="1900" b="0" i="0" dirty="0" err="1">
                <a:solidFill>
                  <a:srgbClr val="ECECEC"/>
                </a:solidFill>
                <a:effectLst/>
                <a:latin typeface="Söhne"/>
              </a:rPr>
              <a:t>omogućuje</a:t>
            </a:r>
            <a:r>
              <a:rPr lang="en-US" sz="1900" b="0" i="0" dirty="0">
                <a:solidFill>
                  <a:srgbClr val="ECECEC"/>
                </a:solidFill>
                <a:effectLst/>
                <a:latin typeface="Söhne"/>
              </a:rPr>
              <a:t> </a:t>
            </a:r>
            <a:r>
              <a:rPr lang="en-US" sz="1900" b="0" i="0" dirty="0" err="1">
                <a:solidFill>
                  <a:srgbClr val="ECECEC"/>
                </a:solidFill>
                <a:effectLst/>
                <a:latin typeface="Söhne"/>
              </a:rPr>
              <a:t>prijenos</a:t>
            </a:r>
            <a:r>
              <a:rPr lang="en-US" sz="1900" b="0" i="0" dirty="0">
                <a:solidFill>
                  <a:srgbClr val="ECECEC"/>
                </a:solidFill>
                <a:effectLst/>
                <a:latin typeface="Söhne"/>
              </a:rPr>
              <a:t> </a:t>
            </a:r>
            <a:r>
              <a:rPr lang="en-US" sz="1900" b="0" i="0" dirty="0" err="1">
                <a:solidFill>
                  <a:srgbClr val="ECECEC"/>
                </a:solidFill>
                <a:effectLst/>
                <a:latin typeface="Söhne"/>
              </a:rPr>
              <a:t>podataka</a:t>
            </a:r>
            <a:r>
              <a:rPr lang="en-US" sz="1900" b="0" i="0" dirty="0">
                <a:solidFill>
                  <a:srgbClr val="ECECEC"/>
                </a:solidFill>
                <a:effectLst/>
                <a:latin typeface="Söhne"/>
              </a:rPr>
              <a:t>, </a:t>
            </a:r>
            <a:r>
              <a:rPr lang="en-US" sz="1900" b="0" i="0" dirty="0" err="1">
                <a:solidFill>
                  <a:srgbClr val="ECECEC"/>
                </a:solidFill>
                <a:effectLst/>
                <a:latin typeface="Söhne"/>
              </a:rPr>
              <a:t>glasa</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videozapisa</a:t>
            </a:r>
            <a:r>
              <a:rPr lang="en-US" sz="1900" b="0" i="0" dirty="0">
                <a:solidFill>
                  <a:srgbClr val="ECECEC"/>
                </a:solidFill>
                <a:effectLst/>
                <a:latin typeface="Söhne"/>
              </a:rPr>
              <a:t> </a:t>
            </a:r>
            <a:r>
              <a:rPr lang="en-US" sz="1900" b="0" i="0" dirty="0" err="1">
                <a:solidFill>
                  <a:srgbClr val="ECECEC"/>
                </a:solidFill>
                <a:effectLst/>
                <a:latin typeface="Söhne"/>
              </a:rPr>
              <a:t>između</a:t>
            </a:r>
            <a:r>
              <a:rPr lang="en-US" sz="1900" b="0" i="0" dirty="0">
                <a:solidFill>
                  <a:srgbClr val="ECECEC"/>
                </a:solidFill>
                <a:effectLst/>
                <a:latin typeface="Söhne"/>
              </a:rPr>
              <a:t> </a:t>
            </a:r>
            <a:r>
              <a:rPr lang="en-US" sz="1900" b="0" i="0" dirty="0" err="1">
                <a:solidFill>
                  <a:srgbClr val="ECECEC"/>
                </a:solidFill>
                <a:effectLst/>
                <a:latin typeface="Söhne"/>
              </a:rPr>
              <a:t>udaljenih</a:t>
            </a:r>
            <a:r>
              <a:rPr lang="en-US" sz="1900" b="0" i="0" dirty="0">
                <a:solidFill>
                  <a:srgbClr val="ECECEC"/>
                </a:solidFill>
                <a:effectLst/>
                <a:latin typeface="Söhne"/>
              </a:rPr>
              <a:t> </a:t>
            </a:r>
            <a:r>
              <a:rPr lang="en-US" sz="1900" b="0" i="0" dirty="0" err="1">
                <a:solidFill>
                  <a:srgbClr val="ECECEC"/>
                </a:solidFill>
                <a:effectLst/>
                <a:latin typeface="Söhne"/>
              </a:rPr>
              <a:t>lokacija</a:t>
            </a:r>
            <a:r>
              <a:rPr lang="en-US" sz="1900" b="0" i="0" dirty="0">
                <a:solidFill>
                  <a:srgbClr val="ECECEC"/>
                </a:solidFill>
                <a:effectLst/>
                <a:latin typeface="Söhne"/>
              </a:rPr>
              <a:t> </a:t>
            </a:r>
            <a:r>
              <a:rPr lang="en-US" sz="1900" b="0" i="0" dirty="0" err="1">
                <a:solidFill>
                  <a:srgbClr val="ECECEC"/>
                </a:solidFill>
                <a:effectLst/>
                <a:latin typeface="Söhne"/>
              </a:rPr>
              <a:t>na</a:t>
            </a:r>
            <a:r>
              <a:rPr lang="en-US" sz="1900" b="0" i="0" dirty="0">
                <a:solidFill>
                  <a:srgbClr val="ECECEC"/>
                </a:solidFill>
                <a:effectLst/>
                <a:latin typeface="Söhne"/>
              </a:rPr>
              <a:t> </a:t>
            </a:r>
            <a:r>
              <a:rPr lang="en-US" sz="1900" b="0" i="0" dirty="0" err="1">
                <a:solidFill>
                  <a:srgbClr val="ECECEC"/>
                </a:solidFill>
                <a:effectLst/>
                <a:latin typeface="Söhne"/>
              </a:rPr>
              <a:t>Zemlji</a:t>
            </a:r>
            <a:r>
              <a:rPr lang="en-US" sz="1900" b="0" i="0" dirty="0">
                <a:solidFill>
                  <a:srgbClr val="ECECEC"/>
                </a:solidFill>
                <a:effectLst/>
                <a:latin typeface="Söhne"/>
              </a:rPr>
              <a:t> </a:t>
            </a:r>
            <a:r>
              <a:rPr lang="en-US" sz="1900" b="0" i="0" dirty="0" err="1">
                <a:solidFill>
                  <a:srgbClr val="ECECEC"/>
                </a:solidFill>
                <a:effectLst/>
                <a:latin typeface="Söhne"/>
              </a:rPr>
              <a:t>ili</a:t>
            </a:r>
            <a:r>
              <a:rPr lang="en-US" sz="1900" b="0" i="0" dirty="0">
                <a:solidFill>
                  <a:srgbClr val="ECECEC"/>
                </a:solidFill>
                <a:effectLst/>
                <a:latin typeface="Söhne"/>
              </a:rPr>
              <a:t> </a:t>
            </a:r>
            <a:r>
              <a:rPr lang="en-US" sz="1900" b="0" i="0" dirty="0" err="1">
                <a:solidFill>
                  <a:srgbClr val="ECECEC"/>
                </a:solidFill>
                <a:effectLst/>
                <a:latin typeface="Söhne"/>
              </a:rPr>
              <a:t>između</a:t>
            </a:r>
            <a:r>
              <a:rPr lang="en-US" sz="1900" b="0" i="0" dirty="0">
                <a:solidFill>
                  <a:srgbClr val="ECECEC"/>
                </a:solidFill>
                <a:effectLst/>
                <a:latin typeface="Söhne"/>
              </a:rPr>
              <a:t> </a:t>
            </a:r>
            <a:r>
              <a:rPr lang="en-US" sz="1900" b="0" i="0" dirty="0" err="1">
                <a:solidFill>
                  <a:srgbClr val="ECECEC"/>
                </a:solidFill>
                <a:effectLst/>
                <a:latin typeface="Söhne"/>
              </a:rPr>
              <a:t>Zemlje</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svemira</a:t>
            </a:r>
            <a:r>
              <a:rPr lang="en-US" sz="1900" b="0" i="0" dirty="0">
                <a:solidFill>
                  <a:srgbClr val="ECECEC"/>
                </a:solidFill>
                <a:effectLst/>
                <a:latin typeface="Söhne"/>
              </a:rPr>
              <a:t>.</a:t>
            </a:r>
            <a:endParaRPr lang="bs-Latn-BA" sz="1900" b="0" i="0" dirty="0">
              <a:solidFill>
                <a:srgbClr val="ECECEC"/>
              </a:solidFill>
              <a:effectLst/>
              <a:latin typeface="Söhne"/>
            </a:endParaRPr>
          </a:p>
          <a:p>
            <a:pPr marL="0" indent="0" algn="l">
              <a:buNone/>
            </a:pPr>
            <a:endParaRPr lang="en-US" sz="1900" b="0" i="0" dirty="0">
              <a:solidFill>
                <a:srgbClr val="ECECEC"/>
              </a:solidFill>
              <a:effectLst/>
              <a:latin typeface="Söhne"/>
            </a:endParaRPr>
          </a:p>
          <a:p>
            <a:pPr algn="l"/>
            <a:r>
              <a:rPr lang="en-US" sz="1900" b="0" i="0" dirty="0" err="1">
                <a:solidFill>
                  <a:srgbClr val="ECECEC"/>
                </a:solidFill>
                <a:effectLst/>
                <a:latin typeface="Söhne"/>
              </a:rPr>
              <a:t>Kroz</a:t>
            </a:r>
            <a:r>
              <a:rPr lang="en-US" sz="1900" b="0" i="0" dirty="0">
                <a:solidFill>
                  <a:srgbClr val="ECECEC"/>
                </a:solidFill>
                <a:effectLst/>
                <a:latin typeface="Söhne"/>
              </a:rPr>
              <a:t> </a:t>
            </a:r>
            <a:r>
              <a:rPr lang="en-US" sz="1900" b="0" i="0" dirty="0" err="1">
                <a:solidFill>
                  <a:srgbClr val="ECECEC"/>
                </a:solidFill>
                <a:effectLst/>
                <a:latin typeface="Söhne"/>
              </a:rPr>
              <a:t>ovu</a:t>
            </a:r>
            <a:r>
              <a:rPr lang="en-US" sz="1900" b="0" i="0" dirty="0">
                <a:solidFill>
                  <a:srgbClr val="ECECEC"/>
                </a:solidFill>
                <a:effectLst/>
                <a:latin typeface="Söhne"/>
              </a:rPr>
              <a:t> </a:t>
            </a:r>
            <a:r>
              <a:rPr lang="en-US" sz="1900" b="0" i="0" dirty="0" err="1">
                <a:solidFill>
                  <a:srgbClr val="ECECEC"/>
                </a:solidFill>
                <a:effectLst/>
                <a:latin typeface="Söhne"/>
              </a:rPr>
              <a:t>prezentaciju</a:t>
            </a:r>
            <a:r>
              <a:rPr lang="en-US" sz="1900" b="0" i="0" dirty="0">
                <a:solidFill>
                  <a:srgbClr val="ECECEC"/>
                </a:solidFill>
                <a:effectLst/>
                <a:latin typeface="Söhne"/>
              </a:rPr>
              <a:t>, </a:t>
            </a:r>
            <a:r>
              <a:rPr lang="en-US" sz="1900" b="0" i="0" dirty="0" err="1">
                <a:solidFill>
                  <a:srgbClr val="ECECEC"/>
                </a:solidFill>
                <a:effectLst/>
                <a:latin typeface="Söhne"/>
              </a:rPr>
              <a:t>istražit</a:t>
            </a:r>
            <a:r>
              <a:rPr lang="en-US" sz="1900" b="0" i="0" dirty="0">
                <a:solidFill>
                  <a:srgbClr val="ECECEC"/>
                </a:solidFill>
                <a:effectLst/>
                <a:latin typeface="Söhne"/>
              </a:rPr>
              <a:t> </a:t>
            </a:r>
            <a:r>
              <a:rPr lang="en-US" sz="1900" b="0" i="0" dirty="0" err="1">
                <a:solidFill>
                  <a:srgbClr val="ECECEC"/>
                </a:solidFill>
                <a:effectLst/>
                <a:latin typeface="Söhne"/>
              </a:rPr>
              <a:t>ćemo</a:t>
            </a:r>
            <a:r>
              <a:rPr lang="en-US" sz="1900" b="0" i="0" dirty="0">
                <a:solidFill>
                  <a:srgbClr val="ECECEC"/>
                </a:solidFill>
                <a:effectLst/>
                <a:latin typeface="Söhne"/>
              </a:rPr>
              <a:t> </a:t>
            </a:r>
            <a:r>
              <a:rPr lang="en-US" sz="1900" b="0" i="0" dirty="0" err="1">
                <a:solidFill>
                  <a:srgbClr val="ECECEC"/>
                </a:solidFill>
                <a:effectLst/>
                <a:latin typeface="Söhne"/>
              </a:rPr>
              <a:t>različite</a:t>
            </a:r>
            <a:r>
              <a:rPr lang="en-US" sz="1900" b="0" i="0" dirty="0">
                <a:solidFill>
                  <a:srgbClr val="ECECEC"/>
                </a:solidFill>
                <a:effectLst/>
                <a:latin typeface="Söhne"/>
              </a:rPr>
              <a:t> </a:t>
            </a:r>
            <a:r>
              <a:rPr lang="en-US" sz="1900" b="0" i="0" dirty="0" err="1">
                <a:solidFill>
                  <a:srgbClr val="ECECEC"/>
                </a:solidFill>
                <a:effectLst/>
                <a:latin typeface="Söhne"/>
              </a:rPr>
              <a:t>vrste</a:t>
            </a:r>
            <a:r>
              <a:rPr lang="en-US" sz="1900" b="0" i="0" dirty="0">
                <a:solidFill>
                  <a:srgbClr val="ECECEC"/>
                </a:solidFill>
                <a:effectLst/>
                <a:latin typeface="Söhne"/>
              </a:rPr>
              <a:t> </a:t>
            </a:r>
            <a:r>
              <a:rPr lang="en-US" sz="1900" b="0" i="0" dirty="0" err="1">
                <a:solidFill>
                  <a:srgbClr val="ECECEC"/>
                </a:solidFill>
                <a:effectLst/>
                <a:latin typeface="Söhne"/>
              </a:rPr>
              <a:t>satelitskih</a:t>
            </a:r>
            <a:r>
              <a:rPr lang="en-US" sz="1900" b="0" i="0" dirty="0">
                <a:solidFill>
                  <a:srgbClr val="ECECEC"/>
                </a:solidFill>
                <a:effectLst/>
                <a:latin typeface="Söhne"/>
              </a:rPr>
              <a:t> </a:t>
            </a:r>
            <a:r>
              <a:rPr lang="en-US" sz="1900" b="0" i="0" dirty="0" err="1">
                <a:solidFill>
                  <a:srgbClr val="ECECEC"/>
                </a:solidFill>
                <a:effectLst/>
                <a:latin typeface="Söhne"/>
              </a:rPr>
              <a:t>mreža</a:t>
            </a:r>
            <a:r>
              <a:rPr lang="en-US" sz="1900" b="0" i="0" dirty="0">
                <a:solidFill>
                  <a:srgbClr val="ECECEC"/>
                </a:solidFill>
                <a:effectLst/>
                <a:latin typeface="Söhne"/>
              </a:rPr>
              <a:t>, </a:t>
            </a:r>
            <a:r>
              <a:rPr lang="en-US" sz="1900" b="0" i="0" dirty="0" err="1">
                <a:solidFill>
                  <a:srgbClr val="ECECEC"/>
                </a:solidFill>
                <a:effectLst/>
                <a:latin typeface="Söhne"/>
              </a:rPr>
              <a:t>njihovu</a:t>
            </a:r>
            <a:r>
              <a:rPr lang="en-US" sz="1900" b="0" i="0" dirty="0">
                <a:solidFill>
                  <a:srgbClr val="ECECEC"/>
                </a:solidFill>
                <a:effectLst/>
                <a:latin typeface="Söhne"/>
              </a:rPr>
              <a:t> </a:t>
            </a:r>
            <a:r>
              <a:rPr lang="en-US" sz="1900" b="0" i="0" dirty="0" err="1">
                <a:solidFill>
                  <a:srgbClr val="ECECEC"/>
                </a:solidFill>
                <a:effectLst/>
                <a:latin typeface="Söhne"/>
              </a:rPr>
              <a:t>arhitekturu</a:t>
            </a:r>
            <a:r>
              <a:rPr lang="en-US" sz="1900" b="0" i="0" dirty="0">
                <a:solidFill>
                  <a:srgbClr val="ECECEC"/>
                </a:solidFill>
                <a:effectLst/>
                <a:latin typeface="Söhne"/>
              </a:rPr>
              <a:t>, </a:t>
            </a:r>
            <a:r>
              <a:rPr lang="en-US" sz="1900" b="0" i="0" dirty="0" err="1">
                <a:solidFill>
                  <a:srgbClr val="ECECEC"/>
                </a:solidFill>
                <a:effectLst/>
                <a:latin typeface="Söhne"/>
              </a:rPr>
              <a:t>tehnologije</a:t>
            </a:r>
            <a:r>
              <a:rPr lang="en-US" sz="1900" b="0" i="0" dirty="0">
                <a:solidFill>
                  <a:srgbClr val="ECECEC"/>
                </a:solidFill>
                <a:effectLst/>
                <a:latin typeface="Söhne"/>
              </a:rPr>
              <a:t> </a:t>
            </a:r>
            <a:r>
              <a:rPr lang="en-US" sz="1900" b="0" i="0" dirty="0" err="1">
                <a:solidFill>
                  <a:srgbClr val="ECECEC"/>
                </a:solidFill>
                <a:effectLst/>
                <a:latin typeface="Söhne"/>
              </a:rPr>
              <a:t>koje</a:t>
            </a:r>
            <a:r>
              <a:rPr lang="en-US" sz="1900" b="0" i="0" dirty="0">
                <a:solidFill>
                  <a:srgbClr val="ECECEC"/>
                </a:solidFill>
                <a:effectLst/>
                <a:latin typeface="Söhne"/>
              </a:rPr>
              <a:t> </a:t>
            </a:r>
            <a:r>
              <a:rPr lang="en-US" sz="1900" b="0" i="0" dirty="0" err="1">
                <a:solidFill>
                  <a:srgbClr val="ECECEC"/>
                </a:solidFill>
                <a:effectLst/>
                <a:latin typeface="Söhne"/>
              </a:rPr>
              <a:t>ih</a:t>
            </a:r>
            <a:r>
              <a:rPr lang="en-US" sz="1900" b="0" i="0" dirty="0">
                <a:solidFill>
                  <a:srgbClr val="ECECEC"/>
                </a:solidFill>
                <a:effectLst/>
                <a:latin typeface="Söhne"/>
              </a:rPr>
              <a:t> </a:t>
            </a:r>
            <a:r>
              <a:rPr lang="en-US" sz="1900" b="0" i="0" dirty="0" err="1">
                <a:solidFill>
                  <a:srgbClr val="ECECEC"/>
                </a:solidFill>
                <a:effectLst/>
                <a:latin typeface="Söhne"/>
              </a:rPr>
              <a:t>podržavaju</a:t>
            </a:r>
            <a:r>
              <a:rPr lang="en-US" sz="1900" b="0" i="0" dirty="0">
                <a:solidFill>
                  <a:srgbClr val="ECECEC"/>
                </a:solidFill>
                <a:effectLst/>
                <a:latin typeface="Söhne"/>
              </a:rPr>
              <a:t>, </a:t>
            </a:r>
            <a:r>
              <a:rPr lang="en-US" sz="1900" b="0" i="0" dirty="0" err="1">
                <a:solidFill>
                  <a:srgbClr val="ECECEC"/>
                </a:solidFill>
                <a:effectLst/>
                <a:latin typeface="Söhne"/>
              </a:rPr>
              <a:t>kao</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njihovu</a:t>
            </a:r>
            <a:r>
              <a:rPr lang="en-US" sz="1900" b="0" i="0" dirty="0">
                <a:solidFill>
                  <a:srgbClr val="ECECEC"/>
                </a:solidFill>
                <a:effectLst/>
                <a:latin typeface="Söhne"/>
              </a:rPr>
              <a:t> </a:t>
            </a:r>
            <a:r>
              <a:rPr lang="en-US" sz="1900" b="0" i="0" dirty="0" err="1">
                <a:solidFill>
                  <a:srgbClr val="ECECEC"/>
                </a:solidFill>
                <a:effectLst/>
                <a:latin typeface="Söhne"/>
              </a:rPr>
              <a:t>primjenu</a:t>
            </a:r>
            <a:r>
              <a:rPr lang="en-US" sz="1900" b="0" i="0" dirty="0">
                <a:solidFill>
                  <a:srgbClr val="ECECEC"/>
                </a:solidFill>
                <a:effectLst/>
                <a:latin typeface="Söhne"/>
              </a:rPr>
              <a:t> u </a:t>
            </a:r>
            <a:r>
              <a:rPr lang="en-US" sz="1900" b="0" i="0" dirty="0" err="1">
                <a:solidFill>
                  <a:srgbClr val="ECECEC"/>
                </a:solidFill>
                <a:effectLst/>
                <a:latin typeface="Söhne"/>
              </a:rPr>
              <a:t>širokom</a:t>
            </a:r>
            <a:r>
              <a:rPr lang="en-US" sz="1900" b="0" i="0" dirty="0">
                <a:solidFill>
                  <a:srgbClr val="ECECEC"/>
                </a:solidFill>
                <a:effectLst/>
                <a:latin typeface="Söhne"/>
              </a:rPr>
              <a:t> </a:t>
            </a:r>
            <a:r>
              <a:rPr lang="en-US" sz="1900" b="0" i="0" dirty="0" err="1">
                <a:solidFill>
                  <a:srgbClr val="ECECEC"/>
                </a:solidFill>
                <a:effectLst/>
                <a:latin typeface="Söhne"/>
              </a:rPr>
              <a:t>spektru</a:t>
            </a:r>
            <a:r>
              <a:rPr lang="en-US" sz="1900" b="0" i="0" dirty="0">
                <a:solidFill>
                  <a:srgbClr val="ECECEC"/>
                </a:solidFill>
                <a:effectLst/>
                <a:latin typeface="Söhne"/>
              </a:rPr>
              <a:t> </a:t>
            </a:r>
            <a:r>
              <a:rPr lang="en-US" sz="1900" b="0" i="0" dirty="0" err="1">
                <a:solidFill>
                  <a:srgbClr val="ECECEC"/>
                </a:solidFill>
                <a:effectLst/>
                <a:latin typeface="Söhne"/>
              </a:rPr>
              <a:t>industrija</a:t>
            </a:r>
            <a:r>
              <a:rPr lang="en-US" sz="1900" b="0" i="0" dirty="0">
                <a:solidFill>
                  <a:srgbClr val="ECECEC"/>
                </a:solidFill>
                <a:effectLst/>
                <a:latin typeface="Söhne"/>
              </a:rPr>
              <a:t>. </a:t>
            </a:r>
            <a:r>
              <a:rPr lang="en-US" sz="1900" b="0" i="0" dirty="0" err="1">
                <a:solidFill>
                  <a:srgbClr val="ECECEC"/>
                </a:solidFill>
                <a:effectLst/>
                <a:latin typeface="Söhne"/>
              </a:rPr>
              <a:t>Također</a:t>
            </a:r>
            <a:r>
              <a:rPr lang="en-US" sz="1900" b="0" i="0" dirty="0">
                <a:solidFill>
                  <a:srgbClr val="ECECEC"/>
                </a:solidFill>
                <a:effectLst/>
                <a:latin typeface="Söhne"/>
              </a:rPr>
              <a:t> </a:t>
            </a:r>
            <a:r>
              <a:rPr lang="en-US" sz="1900" b="0" i="0" dirty="0" err="1">
                <a:solidFill>
                  <a:srgbClr val="ECECEC"/>
                </a:solidFill>
                <a:effectLst/>
                <a:latin typeface="Söhne"/>
              </a:rPr>
              <a:t>ćemo</a:t>
            </a:r>
            <a:r>
              <a:rPr lang="en-US" sz="1900" b="0" i="0" dirty="0">
                <a:solidFill>
                  <a:srgbClr val="ECECEC"/>
                </a:solidFill>
                <a:effectLst/>
                <a:latin typeface="Söhne"/>
              </a:rPr>
              <a:t> </a:t>
            </a:r>
            <a:r>
              <a:rPr lang="en-US" sz="1900" b="0" i="0" dirty="0" err="1">
                <a:solidFill>
                  <a:srgbClr val="ECECEC"/>
                </a:solidFill>
                <a:effectLst/>
                <a:latin typeface="Söhne"/>
              </a:rPr>
              <a:t>istražiti</a:t>
            </a:r>
            <a:r>
              <a:rPr lang="en-US" sz="1900" b="0" i="0" dirty="0">
                <a:solidFill>
                  <a:srgbClr val="ECECEC"/>
                </a:solidFill>
                <a:effectLst/>
                <a:latin typeface="Söhne"/>
              </a:rPr>
              <a:t> </a:t>
            </a:r>
            <a:r>
              <a:rPr lang="en-US" sz="1900" b="0" i="0" dirty="0" err="1">
                <a:solidFill>
                  <a:srgbClr val="ECECEC"/>
                </a:solidFill>
                <a:effectLst/>
                <a:latin typeface="Söhne"/>
              </a:rPr>
              <a:t>izazove</a:t>
            </a:r>
            <a:r>
              <a:rPr lang="en-US" sz="1900" b="0" i="0" dirty="0">
                <a:solidFill>
                  <a:srgbClr val="ECECEC"/>
                </a:solidFill>
                <a:effectLst/>
                <a:latin typeface="Söhne"/>
              </a:rPr>
              <a:t> s </a:t>
            </a:r>
            <a:r>
              <a:rPr lang="en-US" sz="1900" b="0" i="0" dirty="0" err="1">
                <a:solidFill>
                  <a:srgbClr val="ECECEC"/>
                </a:solidFill>
                <a:effectLst/>
                <a:latin typeface="Söhne"/>
              </a:rPr>
              <a:t>kojima</a:t>
            </a:r>
            <a:r>
              <a:rPr lang="en-US" sz="1900" b="0" i="0" dirty="0">
                <a:solidFill>
                  <a:srgbClr val="ECECEC"/>
                </a:solidFill>
                <a:effectLst/>
                <a:latin typeface="Söhne"/>
              </a:rPr>
              <a:t> se </a:t>
            </a:r>
            <a:r>
              <a:rPr lang="en-US" sz="1900" b="0" i="0" dirty="0" err="1">
                <a:solidFill>
                  <a:srgbClr val="ECECEC"/>
                </a:solidFill>
                <a:effectLst/>
                <a:latin typeface="Söhne"/>
              </a:rPr>
              <a:t>susreću</a:t>
            </a:r>
            <a:r>
              <a:rPr lang="en-US" sz="1900" b="0" i="0" dirty="0">
                <a:solidFill>
                  <a:srgbClr val="ECECEC"/>
                </a:solidFill>
                <a:effectLst/>
                <a:latin typeface="Söhne"/>
              </a:rPr>
              <a:t>, </a:t>
            </a:r>
            <a:r>
              <a:rPr lang="en-US" sz="1900" b="0" i="0" dirty="0" err="1">
                <a:solidFill>
                  <a:srgbClr val="ECECEC"/>
                </a:solidFill>
                <a:effectLst/>
                <a:latin typeface="Söhne"/>
              </a:rPr>
              <a:t>kao</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buduće</a:t>
            </a:r>
            <a:r>
              <a:rPr lang="en-US" sz="1900" b="0" i="0" dirty="0">
                <a:solidFill>
                  <a:srgbClr val="ECECEC"/>
                </a:solidFill>
                <a:effectLst/>
                <a:latin typeface="Söhne"/>
              </a:rPr>
              <a:t> </a:t>
            </a:r>
            <a:r>
              <a:rPr lang="en-US" sz="1900" b="0" i="0" dirty="0" err="1">
                <a:solidFill>
                  <a:srgbClr val="ECECEC"/>
                </a:solidFill>
                <a:effectLst/>
                <a:latin typeface="Söhne"/>
              </a:rPr>
              <a:t>trendove</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inovacije</a:t>
            </a:r>
            <a:r>
              <a:rPr lang="en-US" sz="1900" b="0" i="0" dirty="0">
                <a:solidFill>
                  <a:srgbClr val="ECECEC"/>
                </a:solidFill>
                <a:effectLst/>
                <a:latin typeface="Söhne"/>
              </a:rPr>
              <a:t> </a:t>
            </a:r>
            <a:r>
              <a:rPr lang="en-US" sz="1900" b="0" i="0" dirty="0" err="1">
                <a:solidFill>
                  <a:srgbClr val="ECECEC"/>
                </a:solidFill>
                <a:effectLst/>
                <a:latin typeface="Söhne"/>
              </a:rPr>
              <a:t>koje</a:t>
            </a:r>
            <a:r>
              <a:rPr lang="en-US" sz="1900" b="0" i="0" dirty="0">
                <a:solidFill>
                  <a:srgbClr val="ECECEC"/>
                </a:solidFill>
                <a:effectLst/>
                <a:latin typeface="Söhne"/>
              </a:rPr>
              <a:t> </a:t>
            </a:r>
            <a:r>
              <a:rPr lang="en-US" sz="1900" b="0" i="0" dirty="0" err="1">
                <a:solidFill>
                  <a:srgbClr val="ECECEC"/>
                </a:solidFill>
                <a:effectLst/>
                <a:latin typeface="Söhne"/>
              </a:rPr>
              <a:t>oblikuju</a:t>
            </a:r>
            <a:r>
              <a:rPr lang="en-US" sz="1900" b="0" i="0" dirty="0">
                <a:solidFill>
                  <a:srgbClr val="ECECEC"/>
                </a:solidFill>
                <a:effectLst/>
                <a:latin typeface="Söhne"/>
              </a:rPr>
              <a:t> </a:t>
            </a:r>
            <a:r>
              <a:rPr lang="en-US" sz="1900" b="0" i="0" dirty="0" err="1">
                <a:solidFill>
                  <a:srgbClr val="ECECEC"/>
                </a:solidFill>
                <a:effectLst/>
                <a:latin typeface="Söhne"/>
              </a:rPr>
              <a:t>ovu</a:t>
            </a:r>
            <a:r>
              <a:rPr lang="en-US" sz="1900" b="0" i="0" dirty="0">
                <a:solidFill>
                  <a:srgbClr val="ECECEC"/>
                </a:solidFill>
                <a:effectLst/>
                <a:latin typeface="Söhne"/>
              </a:rPr>
              <a:t> </a:t>
            </a:r>
            <a:r>
              <a:rPr lang="en-US" sz="1900" b="0" i="0" dirty="0" err="1">
                <a:solidFill>
                  <a:srgbClr val="ECECEC"/>
                </a:solidFill>
                <a:effectLst/>
                <a:latin typeface="Söhne"/>
              </a:rPr>
              <a:t>dinamičnu</a:t>
            </a:r>
            <a:r>
              <a:rPr lang="en-US" sz="1900" b="0" i="0" dirty="0">
                <a:solidFill>
                  <a:srgbClr val="ECECEC"/>
                </a:solidFill>
                <a:effectLst/>
                <a:latin typeface="Söhne"/>
              </a:rPr>
              <a:t> </a:t>
            </a:r>
            <a:r>
              <a:rPr lang="en-US" sz="1900" b="0" i="0" dirty="0" err="1">
                <a:solidFill>
                  <a:srgbClr val="ECECEC"/>
                </a:solidFill>
                <a:effectLst/>
                <a:latin typeface="Söhne"/>
              </a:rPr>
              <a:t>domenu.Satelitske</a:t>
            </a:r>
            <a:r>
              <a:rPr lang="en-US" sz="1900" b="0" i="0" dirty="0">
                <a:solidFill>
                  <a:srgbClr val="ECECEC"/>
                </a:solidFill>
                <a:effectLst/>
                <a:latin typeface="Söhne"/>
              </a:rPr>
              <a:t> </a:t>
            </a:r>
            <a:r>
              <a:rPr lang="en-US" sz="1900" b="0" i="0" dirty="0" err="1">
                <a:solidFill>
                  <a:srgbClr val="ECECEC"/>
                </a:solidFill>
                <a:effectLst/>
                <a:latin typeface="Söhne"/>
              </a:rPr>
              <a:t>mreže</a:t>
            </a:r>
            <a:r>
              <a:rPr lang="en-US" sz="1900" b="0" i="0" dirty="0">
                <a:solidFill>
                  <a:srgbClr val="ECECEC"/>
                </a:solidFill>
                <a:effectLst/>
                <a:latin typeface="Söhne"/>
              </a:rPr>
              <a:t> </a:t>
            </a:r>
            <a:r>
              <a:rPr lang="en-US" sz="1900" b="0" i="0" dirty="0" err="1">
                <a:solidFill>
                  <a:srgbClr val="ECECEC"/>
                </a:solidFill>
                <a:effectLst/>
                <a:latin typeface="Söhne"/>
              </a:rPr>
              <a:t>su</a:t>
            </a:r>
            <a:r>
              <a:rPr lang="en-US" sz="1900" b="0" i="0" dirty="0">
                <a:solidFill>
                  <a:srgbClr val="ECECEC"/>
                </a:solidFill>
                <a:effectLst/>
                <a:latin typeface="Söhne"/>
              </a:rPr>
              <a:t> </a:t>
            </a:r>
            <a:r>
              <a:rPr lang="en-US" sz="1900" b="0" i="0" dirty="0" err="1">
                <a:solidFill>
                  <a:srgbClr val="ECECEC"/>
                </a:solidFill>
                <a:effectLst/>
                <a:latin typeface="Söhne"/>
              </a:rPr>
              <a:t>pokretačka</a:t>
            </a:r>
            <a:r>
              <a:rPr lang="en-US" sz="1900" b="0" i="0" dirty="0">
                <a:solidFill>
                  <a:srgbClr val="ECECEC"/>
                </a:solidFill>
                <a:effectLst/>
                <a:latin typeface="Söhne"/>
              </a:rPr>
              <a:t> </a:t>
            </a:r>
            <a:r>
              <a:rPr lang="en-US" sz="1900" b="0" i="0" dirty="0" err="1">
                <a:solidFill>
                  <a:srgbClr val="ECECEC"/>
                </a:solidFill>
                <a:effectLst/>
                <a:latin typeface="Söhne"/>
              </a:rPr>
              <a:t>snaga</a:t>
            </a:r>
            <a:r>
              <a:rPr lang="en-US" sz="1900" b="0" i="0" dirty="0">
                <a:solidFill>
                  <a:srgbClr val="ECECEC"/>
                </a:solidFill>
                <a:effectLst/>
                <a:latin typeface="Söhne"/>
              </a:rPr>
              <a:t> </a:t>
            </a:r>
            <a:r>
              <a:rPr lang="en-US" sz="1900" b="0" i="0" dirty="0" err="1">
                <a:solidFill>
                  <a:srgbClr val="ECECEC"/>
                </a:solidFill>
                <a:effectLst/>
                <a:latin typeface="Söhne"/>
              </a:rPr>
              <a:t>globalne</a:t>
            </a:r>
            <a:r>
              <a:rPr lang="en-US" sz="1900" b="0" i="0" dirty="0">
                <a:solidFill>
                  <a:srgbClr val="ECECEC"/>
                </a:solidFill>
                <a:effectLst/>
                <a:latin typeface="Söhne"/>
              </a:rPr>
              <a:t> </a:t>
            </a:r>
            <a:r>
              <a:rPr lang="en-US" sz="1900" b="0" i="0" dirty="0" err="1">
                <a:solidFill>
                  <a:srgbClr val="ECECEC"/>
                </a:solidFill>
                <a:effectLst/>
                <a:latin typeface="Söhne"/>
              </a:rPr>
              <a:t>povezanosti</a:t>
            </a:r>
            <a:r>
              <a:rPr lang="en-US" sz="1900" b="0" i="0" dirty="0">
                <a:solidFill>
                  <a:srgbClr val="ECECEC"/>
                </a:solidFill>
                <a:effectLst/>
                <a:latin typeface="Söhne"/>
              </a:rPr>
              <a:t> </a:t>
            </a:r>
            <a:r>
              <a:rPr lang="en-US" sz="1900" b="0" i="0" dirty="0" err="1">
                <a:solidFill>
                  <a:srgbClr val="ECECEC"/>
                </a:solidFill>
                <a:effectLst/>
                <a:latin typeface="Söhne"/>
              </a:rPr>
              <a:t>i</a:t>
            </a:r>
            <a:r>
              <a:rPr lang="en-US" sz="1900" b="0" i="0" dirty="0">
                <a:solidFill>
                  <a:srgbClr val="ECECEC"/>
                </a:solidFill>
                <a:effectLst/>
                <a:latin typeface="Söhne"/>
              </a:rPr>
              <a:t> </a:t>
            </a:r>
            <a:r>
              <a:rPr lang="en-US" sz="1900" b="0" i="0" dirty="0" err="1">
                <a:solidFill>
                  <a:srgbClr val="ECECEC"/>
                </a:solidFill>
                <a:effectLst/>
                <a:latin typeface="Söhne"/>
              </a:rPr>
              <a:t>tehnološkog</a:t>
            </a:r>
            <a:r>
              <a:rPr lang="en-US" sz="1900" b="0" i="0" dirty="0">
                <a:solidFill>
                  <a:srgbClr val="ECECEC"/>
                </a:solidFill>
                <a:effectLst/>
                <a:latin typeface="Söhne"/>
              </a:rPr>
              <a:t> </a:t>
            </a:r>
            <a:r>
              <a:rPr lang="en-US" sz="1900" b="0" i="0" dirty="0" err="1">
                <a:solidFill>
                  <a:srgbClr val="ECECEC"/>
                </a:solidFill>
                <a:effectLst/>
                <a:latin typeface="Söhne"/>
              </a:rPr>
              <a:t>napretka</a:t>
            </a:r>
            <a:r>
              <a:rPr lang="en-US" sz="1900" b="0" i="0" dirty="0">
                <a:solidFill>
                  <a:srgbClr val="ECECEC"/>
                </a:solidFill>
                <a:effectLst/>
                <a:latin typeface="Söhne"/>
              </a:rPr>
              <a:t>. </a:t>
            </a:r>
            <a:br>
              <a:rPr lang="en-US" dirty="0"/>
            </a:br>
            <a:endParaRPr lang="en-US" dirty="0"/>
          </a:p>
        </p:txBody>
      </p:sp>
    </p:spTree>
    <p:extLst>
      <p:ext uri="{BB962C8B-B14F-4D97-AF65-F5344CB8AC3E}">
        <p14:creationId xmlns:p14="http://schemas.microsoft.com/office/powerpoint/2010/main" val="428873365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28A3-14AD-DCEE-948D-E9A137152C4E}"/>
              </a:ext>
            </a:extLst>
          </p:cNvPr>
          <p:cNvSpPr>
            <a:spLocks noGrp="1"/>
          </p:cNvSpPr>
          <p:nvPr>
            <p:ph type="title"/>
          </p:nvPr>
        </p:nvSpPr>
        <p:spPr>
          <a:xfrm>
            <a:off x="685801" y="338666"/>
            <a:ext cx="10131425" cy="1456267"/>
          </a:xfrm>
        </p:spPr>
        <p:txBody>
          <a:bodyPr/>
          <a:lstStyle/>
          <a:p>
            <a:r>
              <a:rPr lang="en-US" b="1" i="0" dirty="0" err="1">
                <a:solidFill>
                  <a:srgbClr val="ECECEC"/>
                </a:solidFill>
                <a:effectLst/>
                <a:latin typeface="Söhne"/>
              </a:rPr>
              <a:t>Tipovi</a:t>
            </a:r>
            <a:r>
              <a:rPr lang="en-US" b="1" i="0" dirty="0">
                <a:solidFill>
                  <a:srgbClr val="ECECEC"/>
                </a:solidFill>
                <a:effectLst/>
                <a:latin typeface="Söhne"/>
              </a:rPr>
              <a:t> </a:t>
            </a:r>
            <a:r>
              <a:rPr lang="en-US" b="1" i="0" dirty="0" err="1">
                <a:solidFill>
                  <a:srgbClr val="ECECEC"/>
                </a:solidFill>
                <a:effectLst/>
                <a:latin typeface="Söhne"/>
              </a:rPr>
              <a:t>Satelitskih</a:t>
            </a:r>
            <a:r>
              <a:rPr lang="en-US" b="1" i="0" dirty="0">
                <a:solidFill>
                  <a:srgbClr val="ECECEC"/>
                </a:solidFill>
                <a:effectLst/>
                <a:latin typeface="Söhne"/>
              </a:rPr>
              <a:t> </a:t>
            </a:r>
            <a:r>
              <a:rPr lang="en-US" b="1" i="0" dirty="0" err="1">
                <a:solidFill>
                  <a:srgbClr val="ECECEC"/>
                </a:solidFill>
                <a:effectLst/>
                <a:latin typeface="Söhne"/>
              </a:rPr>
              <a:t>Mreža</a:t>
            </a:r>
            <a:endParaRPr lang="en-US" dirty="0"/>
          </a:p>
        </p:txBody>
      </p:sp>
      <p:sp>
        <p:nvSpPr>
          <p:cNvPr id="3" name="Content Placeholder 2">
            <a:extLst>
              <a:ext uri="{FF2B5EF4-FFF2-40B4-BE49-F238E27FC236}">
                <a16:creationId xmlns:a16="http://schemas.microsoft.com/office/drawing/2014/main" id="{FA0796AD-12B2-2790-A84A-FADCA858D258}"/>
              </a:ext>
            </a:extLst>
          </p:cNvPr>
          <p:cNvSpPr>
            <a:spLocks noGrp="1"/>
          </p:cNvSpPr>
          <p:nvPr>
            <p:ph idx="1"/>
          </p:nvPr>
        </p:nvSpPr>
        <p:spPr>
          <a:xfrm>
            <a:off x="685800" y="1498294"/>
            <a:ext cx="10131425" cy="5021040"/>
          </a:xfrm>
        </p:spPr>
        <p:txBody>
          <a:bodyPr>
            <a:normAutofit/>
          </a:bodyPr>
          <a:lstStyle/>
          <a:p>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raznovrsne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mogu</a:t>
            </a:r>
            <a:r>
              <a:rPr lang="en-US" b="0" i="0" dirty="0">
                <a:solidFill>
                  <a:srgbClr val="ECECEC"/>
                </a:solidFill>
                <a:effectLst/>
                <a:latin typeface="Söhne"/>
              </a:rPr>
              <a:t> se </a:t>
            </a:r>
            <a:r>
              <a:rPr lang="en-US" b="0" i="0" dirty="0" err="1">
                <a:solidFill>
                  <a:srgbClr val="ECECEC"/>
                </a:solidFill>
                <a:effectLst/>
                <a:latin typeface="Söhne"/>
              </a:rPr>
              <a:t>podijeliti</a:t>
            </a:r>
            <a:r>
              <a:rPr lang="en-US" b="0" i="0" dirty="0">
                <a:solidFill>
                  <a:srgbClr val="ECECEC"/>
                </a:solidFill>
                <a:effectLst/>
                <a:latin typeface="Söhne"/>
              </a:rPr>
              <a:t> u </a:t>
            </a:r>
            <a:r>
              <a:rPr lang="en-US" b="0" i="0" dirty="0" err="1">
                <a:solidFill>
                  <a:srgbClr val="ECECEC"/>
                </a:solidFill>
                <a:effectLst/>
                <a:latin typeface="Söhne"/>
              </a:rPr>
              <a:t>nekoliko</a:t>
            </a:r>
            <a:r>
              <a:rPr lang="en-US" b="0" i="0" dirty="0">
                <a:solidFill>
                  <a:srgbClr val="ECECEC"/>
                </a:solidFill>
                <a:effectLst/>
                <a:latin typeface="Söhne"/>
              </a:rPr>
              <a:t> </a:t>
            </a:r>
            <a:r>
              <a:rPr lang="en-US" b="0" i="0" dirty="0" err="1">
                <a:solidFill>
                  <a:srgbClr val="ECECEC"/>
                </a:solidFill>
                <a:effectLst/>
                <a:latin typeface="Söhne"/>
              </a:rPr>
              <a:t>glavnih</a:t>
            </a:r>
            <a:r>
              <a:rPr lang="en-US" b="0" i="0" dirty="0">
                <a:solidFill>
                  <a:srgbClr val="ECECEC"/>
                </a:solidFill>
                <a:effectLst/>
                <a:latin typeface="Söhne"/>
              </a:rPr>
              <a:t> </a:t>
            </a:r>
            <a:r>
              <a:rPr lang="en-US" b="0" i="0" dirty="0" err="1">
                <a:solidFill>
                  <a:srgbClr val="ECECEC"/>
                </a:solidFill>
                <a:effectLst/>
                <a:latin typeface="Söhne"/>
              </a:rPr>
              <a:t>kategorija</a:t>
            </a:r>
            <a:r>
              <a:rPr lang="en-US" b="0" i="0" dirty="0">
                <a:solidFill>
                  <a:srgbClr val="ECECEC"/>
                </a:solidFill>
                <a:effectLst/>
                <a:latin typeface="Söhne"/>
              </a:rPr>
              <a:t>, od </a:t>
            </a:r>
            <a:r>
              <a:rPr lang="en-US" b="0" i="0" dirty="0" err="1">
                <a:solidFill>
                  <a:srgbClr val="ECECEC"/>
                </a:solidFill>
                <a:effectLst/>
                <a:latin typeface="Söhne"/>
              </a:rPr>
              <a:t>kojih</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najznačajnije</a:t>
            </a:r>
            <a:r>
              <a:rPr lang="en-US" b="0" i="0" dirty="0">
                <a:solidFill>
                  <a:srgbClr val="ECECEC"/>
                </a:solidFill>
                <a:effectLst/>
                <a:latin typeface="Söhne"/>
              </a:rPr>
              <a:t> </a:t>
            </a:r>
            <a:r>
              <a:rPr lang="en-US" b="0" i="0" dirty="0" err="1">
                <a:solidFill>
                  <a:srgbClr val="ECECEC"/>
                </a:solidFill>
                <a:effectLst/>
                <a:latin typeface="Söhne"/>
              </a:rPr>
              <a:t>geostacionarne</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niskih</a:t>
            </a:r>
            <a:r>
              <a:rPr lang="en-US" b="0" i="0" dirty="0">
                <a:solidFill>
                  <a:srgbClr val="ECECEC"/>
                </a:solidFill>
                <a:effectLst/>
                <a:latin typeface="Söhne"/>
              </a:rPr>
              <a:t> </a:t>
            </a:r>
            <a:r>
              <a:rPr lang="en-US" b="0" i="0" dirty="0" err="1">
                <a:solidFill>
                  <a:srgbClr val="ECECEC"/>
                </a:solidFill>
                <a:effectLst/>
                <a:latin typeface="Söhne"/>
              </a:rPr>
              <a:t>Zemljinih</a:t>
            </a:r>
            <a:r>
              <a:rPr lang="en-US" b="0" i="0" dirty="0">
                <a:solidFill>
                  <a:srgbClr val="ECECEC"/>
                </a:solidFill>
                <a:effectLst/>
                <a:latin typeface="Söhne"/>
              </a:rPr>
              <a:t> </a:t>
            </a:r>
            <a:r>
              <a:rPr lang="en-US" b="0" i="0" dirty="0" err="1">
                <a:solidFill>
                  <a:srgbClr val="ECECEC"/>
                </a:solidFill>
                <a:effectLst/>
                <a:latin typeface="Söhne"/>
              </a:rPr>
              <a:t>orbita</a:t>
            </a:r>
            <a:r>
              <a:rPr lang="en-US" b="0" i="0" dirty="0">
                <a:solidFill>
                  <a:srgbClr val="ECECEC"/>
                </a:solidFill>
                <a:effectLst/>
                <a:latin typeface="Söhne"/>
              </a:rPr>
              <a:t> (LEO).</a:t>
            </a:r>
            <a:endParaRPr lang="bs-Latn-BA" b="0" i="0" dirty="0">
              <a:solidFill>
                <a:srgbClr val="ECECEC"/>
              </a:solidFill>
              <a:effectLst/>
              <a:latin typeface="Söhne"/>
            </a:endParaRPr>
          </a:p>
          <a:p>
            <a:endParaRPr lang="bs-Latn-BA" dirty="0">
              <a:solidFill>
                <a:srgbClr val="ECECEC"/>
              </a:solidFill>
              <a:latin typeface="Söhne"/>
            </a:endParaRPr>
          </a:p>
          <a:p>
            <a:pPr marL="0" indent="0" algn="l">
              <a:buNone/>
            </a:pPr>
            <a:r>
              <a:rPr lang="en-US" b="1" i="0" dirty="0">
                <a:solidFill>
                  <a:srgbClr val="ECECEC"/>
                </a:solidFill>
                <a:effectLst/>
                <a:latin typeface="Söhne"/>
              </a:rPr>
              <a:t>1. </a:t>
            </a:r>
            <a:r>
              <a:rPr lang="en-US" b="1" i="0" dirty="0" err="1">
                <a:solidFill>
                  <a:srgbClr val="ECECEC"/>
                </a:solidFill>
                <a:effectLst/>
                <a:latin typeface="Söhne"/>
              </a:rPr>
              <a:t>Geostacionarne</a:t>
            </a:r>
            <a:r>
              <a:rPr lang="en-US" b="1" i="0" dirty="0">
                <a:solidFill>
                  <a:srgbClr val="ECECEC"/>
                </a:solidFill>
                <a:effectLst/>
                <a:latin typeface="Söhne"/>
              </a:rPr>
              <a:t> </a:t>
            </a:r>
            <a:r>
              <a:rPr lang="en-US" b="1" i="0" dirty="0" err="1">
                <a:solidFill>
                  <a:srgbClr val="ECECEC"/>
                </a:solidFill>
                <a:effectLst/>
                <a:latin typeface="Söhne"/>
              </a:rPr>
              <a:t>satelitske</a:t>
            </a:r>
            <a:r>
              <a:rPr lang="en-US" b="1" i="0" dirty="0">
                <a:solidFill>
                  <a:srgbClr val="ECECEC"/>
                </a:solidFill>
                <a:effectLst/>
                <a:latin typeface="Söhne"/>
              </a:rPr>
              <a:t> </a:t>
            </a:r>
            <a:r>
              <a:rPr lang="en-US" b="1" i="0" dirty="0" err="1">
                <a:solidFill>
                  <a:srgbClr val="ECECEC"/>
                </a:solidFill>
                <a:effectLst/>
                <a:latin typeface="Söhne"/>
              </a:rPr>
              <a:t>mreže</a:t>
            </a:r>
            <a:endParaRPr lang="en-US" b="0" i="0" dirty="0">
              <a:solidFill>
                <a:srgbClr val="ECECEC"/>
              </a:solidFill>
              <a:effectLst/>
              <a:latin typeface="Söhne"/>
            </a:endParaRPr>
          </a:p>
          <a:p>
            <a:pPr marL="0" indent="0" algn="l">
              <a:buNone/>
            </a:pPr>
            <a:r>
              <a:rPr lang="en-US" b="0" i="0" dirty="0" err="1">
                <a:solidFill>
                  <a:srgbClr val="ECECEC"/>
                </a:solidFill>
                <a:effectLst/>
                <a:latin typeface="Söhne"/>
              </a:rPr>
              <a:t>Geostacionarni</a:t>
            </a:r>
            <a:r>
              <a:rPr lang="en-US" b="0" i="0" dirty="0">
                <a:solidFill>
                  <a:srgbClr val="ECECEC"/>
                </a:solidFill>
                <a:effectLst/>
                <a:latin typeface="Söhne"/>
              </a:rPr>
              <a:t> </a:t>
            </a:r>
            <a:r>
              <a:rPr lang="en-US" b="0" i="0" dirty="0" err="1">
                <a:solidFill>
                  <a:srgbClr val="ECECEC"/>
                </a:solidFill>
                <a:effectLst/>
                <a:latin typeface="Söhne"/>
              </a:rPr>
              <a:t>sateliti</a:t>
            </a:r>
            <a:r>
              <a:rPr lang="en-US" b="0" i="0" dirty="0">
                <a:solidFill>
                  <a:srgbClr val="ECECEC"/>
                </a:solidFill>
                <a:effectLst/>
                <a:latin typeface="Söhne"/>
              </a:rPr>
              <a:t> se </a:t>
            </a:r>
            <a:r>
              <a:rPr lang="en-US" b="0" i="0" dirty="0" err="1">
                <a:solidFill>
                  <a:srgbClr val="ECECEC"/>
                </a:solidFill>
                <a:effectLst/>
                <a:latin typeface="Söhne"/>
              </a:rPr>
              <a:t>nalaze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visini</a:t>
            </a:r>
            <a:r>
              <a:rPr lang="en-US" b="0" i="0" dirty="0">
                <a:solidFill>
                  <a:srgbClr val="ECECEC"/>
                </a:solidFill>
                <a:effectLst/>
                <a:latin typeface="Söhne"/>
              </a:rPr>
              <a:t> od </a:t>
            </a:r>
            <a:r>
              <a:rPr lang="en-US" b="0" i="0" dirty="0" err="1">
                <a:solidFill>
                  <a:srgbClr val="ECECEC"/>
                </a:solidFill>
                <a:effectLst/>
                <a:latin typeface="Söhne"/>
              </a:rPr>
              <a:t>oko</a:t>
            </a:r>
            <a:r>
              <a:rPr lang="en-US" b="0" i="0" dirty="0">
                <a:solidFill>
                  <a:srgbClr val="ECECEC"/>
                </a:solidFill>
                <a:effectLst/>
                <a:latin typeface="Söhne"/>
              </a:rPr>
              <a:t> 35.786 </a:t>
            </a:r>
            <a:r>
              <a:rPr lang="en-US" b="0" i="0" dirty="0" err="1">
                <a:solidFill>
                  <a:srgbClr val="ECECEC"/>
                </a:solidFill>
                <a:effectLst/>
                <a:latin typeface="Söhne"/>
              </a:rPr>
              <a:t>kilometara</a:t>
            </a:r>
            <a:r>
              <a:rPr lang="en-US" b="0" i="0" dirty="0">
                <a:solidFill>
                  <a:srgbClr val="ECECEC"/>
                </a:solidFill>
                <a:effectLst/>
                <a:latin typeface="Söhne"/>
              </a:rPr>
              <a:t> </a:t>
            </a:r>
            <a:r>
              <a:rPr lang="en-US" b="0" i="0" dirty="0" err="1">
                <a:solidFill>
                  <a:srgbClr val="ECECEC"/>
                </a:solidFill>
                <a:effectLst/>
                <a:latin typeface="Söhne"/>
              </a:rPr>
              <a:t>iznad</a:t>
            </a:r>
            <a:r>
              <a:rPr lang="en-US" b="0" i="0" dirty="0">
                <a:solidFill>
                  <a:srgbClr val="ECECEC"/>
                </a:solidFill>
                <a:effectLst/>
                <a:latin typeface="Söhne"/>
              </a:rPr>
              <a:t> </a:t>
            </a:r>
            <a:r>
              <a:rPr lang="en-US" b="0" i="0" dirty="0" err="1">
                <a:solidFill>
                  <a:srgbClr val="ECECEC"/>
                </a:solidFill>
                <a:effectLst/>
                <a:latin typeface="Söhne"/>
              </a:rPr>
              <a:t>Zemljine</a:t>
            </a:r>
            <a:r>
              <a:rPr lang="en-US" b="0" i="0" dirty="0">
                <a:solidFill>
                  <a:srgbClr val="ECECEC"/>
                </a:solidFill>
                <a:effectLst/>
                <a:latin typeface="Söhne"/>
              </a:rPr>
              <a:t> </a:t>
            </a:r>
            <a:r>
              <a:rPr lang="en-US" b="0" i="0" dirty="0" err="1">
                <a:solidFill>
                  <a:srgbClr val="ECECEC"/>
                </a:solidFill>
                <a:effectLst/>
                <a:latin typeface="Söhne"/>
              </a:rPr>
              <a:t>površine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takozvanim</a:t>
            </a:r>
            <a:r>
              <a:rPr lang="en-US" b="0" i="0" dirty="0">
                <a:solidFill>
                  <a:srgbClr val="ECECEC"/>
                </a:solidFill>
                <a:effectLst/>
                <a:latin typeface="Söhne"/>
              </a:rPr>
              <a:t> </a:t>
            </a:r>
            <a:r>
              <a:rPr lang="en-US" b="0" i="0" dirty="0" err="1">
                <a:solidFill>
                  <a:srgbClr val="ECECEC"/>
                </a:solidFill>
                <a:effectLst/>
                <a:latin typeface="Söhne"/>
              </a:rPr>
              <a:t>geostacionarnim</a:t>
            </a:r>
            <a:r>
              <a:rPr lang="en-US" b="0" i="0" dirty="0">
                <a:solidFill>
                  <a:srgbClr val="ECECEC"/>
                </a:solidFill>
                <a:effectLst/>
                <a:latin typeface="Söhne"/>
              </a:rPr>
              <a:t> </a:t>
            </a:r>
            <a:r>
              <a:rPr lang="en-US" b="0" i="0" dirty="0" err="1">
                <a:solidFill>
                  <a:srgbClr val="ECECEC"/>
                </a:solidFill>
                <a:effectLst/>
                <a:latin typeface="Söhne"/>
              </a:rPr>
              <a:t>orbitama</a:t>
            </a:r>
            <a:r>
              <a:rPr lang="en-US" b="0" i="0" dirty="0">
                <a:solidFill>
                  <a:srgbClr val="ECECEC"/>
                </a:solidFill>
                <a:effectLst/>
                <a:latin typeface="Söhne"/>
              </a:rPr>
              <a:t>. Ovi </a:t>
            </a:r>
            <a:r>
              <a:rPr lang="en-US" b="0" i="0" dirty="0" err="1">
                <a:solidFill>
                  <a:srgbClr val="ECECEC"/>
                </a:solidFill>
                <a:effectLst/>
                <a:latin typeface="Söhne"/>
              </a:rPr>
              <a:t>sateliti</a:t>
            </a:r>
            <a:r>
              <a:rPr lang="en-US" b="0" i="0" dirty="0">
                <a:solidFill>
                  <a:srgbClr val="ECECEC"/>
                </a:solidFill>
                <a:effectLst/>
                <a:latin typeface="Söhne"/>
              </a:rPr>
              <a:t> </a:t>
            </a:r>
            <a:r>
              <a:rPr lang="en-US" b="0" i="0" dirty="0" err="1">
                <a:solidFill>
                  <a:srgbClr val="ECECEC"/>
                </a:solidFill>
                <a:effectLst/>
                <a:latin typeface="Söhne"/>
              </a:rPr>
              <a:t>rotiraju</a:t>
            </a:r>
            <a:r>
              <a:rPr lang="en-US" b="0" i="0" dirty="0">
                <a:solidFill>
                  <a:srgbClr val="ECECEC"/>
                </a:solidFill>
                <a:effectLst/>
                <a:latin typeface="Söhne"/>
              </a:rPr>
              <a:t> </a:t>
            </a:r>
            <a:r>
              <a:rPr lang="bs-Latn-BA" b="0" i="0" dirty="0">
                <a:solidFill>
                  <a:srgbClr val="ECECEC"/>
                </a:solidFill>
                <a:effectLst/>
                <a:latin typeface="Söhne"/>
              </a:rPr>
              <a:t>oko </a:t>
            </a:r>
            <a:r>
              <a:rPr lang="bs-Latn-BA" dirty="0">
                <a:solidFill>
                  <a:srgbClr val="ECECEC"/>
                </a:solidFill>
                <a:latin typeface="Söhne"/>
              </a:rPr>
              <a:t>z</a:t>
            </a:r>
            <a:r>
              <a:rPr lang="en-US" b="0" i="0" dirty="0" err="1">
                <a:solidFill>
                  <a:srgbClr val="ECECEC"/>
                </a:solidFill>
                <a:effectLst/>
                <a:latin typeface="Söhne"/>
              </a:rPr>
              <a:t>emlj</a:t>
            </a:r>
            <a:r>
              <a:rPr lang="bs-Latn-BA" b="0" i="0" dirty="0">
                <a:solidFill>
                  <a:srgbClr val="ECECEC"/>
                </a:solidFill>
                <a:effectLst/>
                <a:latin typeface="Söhne"/>
              </a:rPr>
              <a:t>e</a:t>
            </a:r>
            <a:r>
              <a:rPr lang="en-US" b="0" i="0" dirty="0">
                <a:solidFill>
                  <a:srgbClr val="ECECEC"/>
                </a:solidFill>
                <a:effectLst/>
                <a:latin typeface="Söhne"/>
              </a:rPr>
              <a:t> u </a:t>
            </a:r>
            <a:r>
              <a:rPr lang="en-US" b="0" i="0" dirty="0" err="1">
                <a:solidFill>
                  <a:srgbClr val="ECECEC"/>
                </a:solidFill>
                <a:effectLst/>
                <a:latin typeface="Söhne"/>
              </a:rPr>
              <a:t>istom</a:t>
            </a:r>
            <a:r>
              <a:rPr lang="en-US" b="0" i="0" dirty="0">
                <a:solidFill>
                  <a:srgbClr val="ECECEC"/>
                </a:solidFill>
                <a:effectLst/>
                <a:latin typeface="Söhne"/>
              </a:rPr>
              <a:t> </a:t>
            </a:r>
            <a:r>
              <a:rPr lang="en-US" b="0" i="0" dirty="0" err="1">
                <a:solidFill>
                  <a:srgbClr val="ECECEC"/>
                </a:solidFill>
                <a:effectLst/>
                <a:latin typeface="Söhne"/>
              </a:rPr>
              <a:t>smjeru</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bs-Latn-BA" dirty="0">
                <a:solidFill>
                  <a:srgbClr val="ECECEC"/>
                </a:solidFill>
                <a:latin typeface="Söhne"/>
              </a:rPr>
              <a:t>što z</a:t>
            </a:r>
            <a:r>
              <a:rPr lang="en-US" b="0" i="0" dirty="0" err="1">
                <a:solidFill>
                  <a:srgbClr val="ECECEC"/>
                </a:solidFill>
                <a:effectLst/>
                <a:latin typeface="Söhne"/>
              </a:rPr>
              <a:t>emlja</a:t>
            </a:r>
            <a:r>
              <a:rPr lang="en-US" b="0" i="0" dirty="0">
                <a:solidFill>
                  <a:srgbClr val="ECECEC"/>
                </a:solidFill>
                <a:effectLst/>
                <a:latin typeface="Söhne"/>
              </a:rPr>
              <a:t> </a:t>
            </a:r>
            <a:r>
              <a:rPr lang="en-US" b="0" i="0" dirty="0" err="1">
                <a:solidFill>
                  <a:srgbClr val="ECECEC"/>
                </a:solidFill>
                <a:effectLst/>
                <a:latin typeface="Söhne"/>
              </a:rPr>
              <a:t>rotira</a:t>
            </a:r>
            <a:r>
              <a:rPr lang="en-US" b="0" i="0" dirty="0">
                <a:solidFill>
                  <a:srgbClr val="ECECEC"/>
                </a:solidFill>
                <a:effectLst/>
                <a:latin typeface="Söhne"/>
              </a:rPr>
              <a:t> </a:t>
            </a:r>
            <a:r>
              <a:rPr lang="en-US" b="0" i="0" dirty="0" err="1">
                <a:solidFill>
                  <a:srgbClr val="ECECEC"/>
                </a:solidFill>
                <a:effectLst/>
                <a:latin typeface="Söhne"/>
              </a:rPr>
              <a:t>oko</a:t>
            </a:r>
            <a:r>
              <a:rPr lang="en-US" b="0" i="0" dirty="0">
                <a:solidFill>
                  <a:srgbClr val="ECECEC"/>
                </a:solidFill>
                <a:effectLst/>
                <a:latin typeface="Söhne"/>
              </a:rPr>
              <a:t> </a:t>
            </a:r>
            <a:r>
              <a:rPr lang="en-US" b="0" i="0" dirty="0" err="1">
                <a:solidFill>
                  <a:srgbClr val="ECECEC"/>
                </a:solidFill>
                <a:effectLst/>
                <a:latin typeface="Söhne"/>
              </a:rPr>
              <a:t>svoje</a:t>
            </a:r>
            <a:r>
              <a:rPr lang="en-US" b="0" i="0" dirty="0">
                <a:solidFill>
                  <a:srgbClr val="ECECEC"/>
                </a:solidFill>
                <a:effectLst/>
                <a:latin typeface="Söhne"/>
              </a:rPr>
              <a:t> </a:t>
            </a:r>
            <a:r>
              <a:rPr lang="en-US" b="0" i="0" dirty="0" err="1">
                <a:solidFill>
                  <a:srgbClr val="ECECEC"/>
                </a:solidFill>
                <a:effectLst/>
                <a:latin typeface="Söhne"/>
              </a:rPr>
              <a:t>os</a:t>
            </a:r>
            <a:r>
              <a:rPr lang="bs-Latn-BA" b="0" i="0" dirty="0">
                <a:solidFill>
                  <a:srgbClr val="ECECEC"/>
                </a:solidFill>
                <a:effectLst/>
                <a:latin typeface="Söhne"/>
              </a:rPr>
              <a:t>e</a:t>
            </a:r>
            <a:r>
              <a:rPr lang="en-US" b="0" i="0" dirty="0">
                <a:solidFill>
                  <a:srgbClr val="ECECEC"/>
                </a:solidFill>
                <a:effectLst/>
                <a:latin typeface="Söhne"/>
              </a:rPr>
              <a:t>, </a:t>
            </a:r>
            <a:r>
              <a:rPr lang="en-US" b="0" i="0" dirty="0" err="1">
                <a:solidFill>
                  <a:srgbClr val="ECECEC"/>
                </a:solidFill>
                <a:effectLst/>
                <a:latin typeface="Söhne"/>
              </a:rPr>
              <a:t>što</a:t>
            </a:r>
            <a:r>
              <a:rPr lang="en-US" b="0" i="0" dirty="0">
                <a:solidFill>
                  <a:srgbClr val="ECECEC"/>
                </a:solidFill>
                <a:effectLst/>
                <a:latin typeface="Söhne"/>
              </a:rPr>
              <a:t> </a:t>
            </a:r>
            <a:r>
              <a:rPr lang="en-US" b="0" i="0" dirty="0" err="1">
                <a:solidFill>
                  <a:srgbClr val="ECECEC"/>
                </a:solidFill>
                <a:effectLst/>
                <a:latin typeface="Söhne"/>
              </a:rPr>
              <a:t>rezultira</a:t>
            </a:r>
            <a:r>
              <a:rPr lang="en-US" b="0" i="0" dirty="0">
                <a:solidFill>
                  <a:srgbClr val="ECECEC"/>
                </a:solidFill>
                <a:effectLst/>
                <a:latin typeface="Söhne"/>
              </a:rPr>
              <a:t> </a:t>
            </a:r>
            <a:r>
              <a:rPr lang="en-US" b="0" i="0" dirty="0" err="1">
                <a:solidFill>
                  <a:srgbClr val="ECECEC"/>
                </a:solidFill>
                <a:effectLst/>
                <a:latin typeface="Söhne"/>
              </a:rPr>
              <a:t>izgledom</a:t>
            </a:r>
            <a:r>
              <a:rPr lang="en-US" b="0" i="0" dirty="0">
                <a:solidFill>
                  <a:srgbClr val="ECECEC"/>
                </a:solidFill>
                <a:effectLst/>
                <a:latin typeface="Söhne"/>
              </a:rPr>
              <a:t> da je </a:t>
            </a:r>
            <a:r>
              <a:rPr lang="en-US" b="0" i="0" dirty="0" err="1">
                <a:solidFill>
                  <a:srgbClr val="ECECEC"/>
                </a:solidFill>
                <a:effectLst/>
                <a:latin typeface="Söhne"/>
              </a:rPr>
              <a:t>satelit</a:t>
            </a:r>
            <a:r>
              <a:rPr lang="en-US" b="0" i="0" dirty="0">
                <a:solidFill>
                  <a:srgbClr val="ECECEC"/>
                </a:solidFill>
                <a:effectLst/>
                <a:latin typeface="Söhne"/>
              </a:rPr>
              <a:t> </a:t>
            </a:r>
            <a:r>
              <a:rPr lang="en-US" b="0" i="0" dirty="0" err="1">
                <a:solidFill>
                  <a:srgbClr val="ECECEC"/>
                </a:solidFill>
                <a:effectLst/>
                <a:latin typeface="Söhne"/>
              </a:rPr>
              <a:t>nepomičan</a:t>
            </a:r>
            <a:r>
              <a:rPr lang="en-US" b="0" i="0" dirty="0">
                <a:solidFill>
                  <a:srgbClr val="ECECEC"/>
                </a:solidFill>
                <a:effectLst/>
                <a:latin typeface="Söhne"/>
              </a:rPr>
              <a:t> </a:t>
            </a:r>
            <a:r>
              <a:rPr lang="en-US" b="0" i="0" dirty="0" err="1">
                <a:solidFill>
                  <a:srgbClr val="ECECEC"/>
                </a:solidFill>
                <a:effectLst/>
                <a:latin typeface="Söhne"/>
              </a:rPr>
              <a:t>iznad</a:t>
            </a:r>
            <a:r>
              <a:rPr lang="en-US" b="0" i="0" dirty="0">
                <a:solidFill>
                  <a:srgbClr val="ECECEC"/>
                </a:solidFill>
                <a:effectLst/>
                <a:latin typeface="Söhne"/>
              </a:rPr>
              <a:t> </a:t>
            </a:r>
            <a:r>
              <a:rPr lang="en-US" b="0" i="0" dirty="0" err="1">
                <a:solidFill>
                  <a:srgbClr val="ECECEC"/>
                </a:solidFill>
                <a:effectLst/>
                <a:latin typeface="Söhne"/>
              </a:rPr>
              <a:t>određene</a:t>
            </a:r>
            <a:r>
              <a:rPr lang="en-US" b="0" i="0" dirty="0">
                <a:solidFill>
                  <a:srgbClr val="ECECEC"/>
                </a:solidFill>
                <a:effectLst/>
                <a:latin typeface="Söhne"/>
              </a:rPr>
              <a:t> </a:t>
            </a:r>
            <a:r>
              <a:rPr lang="en-US" b="0" i="0" dirty="0" err="1">
                <a:solidFill>
                  <a:srgbClr val="ECECEC"/>
                </a:solidFill>
                <a:effectLst/>
                <a:latin typeface="Söhne"/>
              </a:rPr>
              <a:t>tačke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površini</a:t>
            </a:r>
            <a:r>
              <a:rPr lang="en-US" b="0" i="0" dirty="0">
                <a:solidFill>
                  <a:srgbClr val="ECECEC"/>
                </a:solidFill>
                <a:effectLst/>
                <a:latin typeface="Söhne"/>
              </a:rPr>
              <a:t> </a:t>
            </a:r>
            <a:r>
              <a:rPr lang="en-US" b="0" i="0" dirty="0" err="1">
                <a:solidFill>
                  <a:srgbClr val="ECECEC"/>
                </a:solidFill>
                <a:effectLst/>
                <a:latin typeface="Söhne"/>
              </a:rPr>
              <a:t>Zemlje</a:t>
            </a:r>
            <a:r>
              <a:rPr lang="en-US" b="0" i="0" dirty="0">
                <a:solidFill>
                  <a:srgbClr val="ECECEC"/>
                </a:solidFill>
                <a:effectLst/>
                <a:latin typeface="Söhne"/>
              </a:rPr>
              <a:t>.</a:t>
            </a:r>
            <a:r>
              <a:rPr lang="bs-Latn-BA" dirty="0">
                <a:solidFill>
                  <a:srgbClr val="ECECEC"/>
                </a:solidFill>
                <a:latin typeface="Söhne"/>
              </a:rPr>
              <a:t> </a:t>
            </a:r>
            <a:r>
              <a:rPr lang="en-US" b="0" i="0" dirty="0" err="1">
                <a:solidFill>
                  <a:srgbClr val="ECECEC"/>
                </a:solidFill>
                <a:effectLst/>
                <a:latin typeface="Söhne"/>
              </a:rPr>
              <a:t>Geostacionarne</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često</a:t>
            </a:r>
            <a:r>
              <a:rPr lang="en-US" b="0" i="0" dirty="0">
                <a:solidFill>
                  <a:srgbClr val="ECECEC"/>
                </a:solidFill>
                <a:effectLst/>
                <a:latin typeface="Söhne"/>
              </a:rPr>
              <a:t> </a:t>
            </a:r>
            <a:r>
              <a:rPr lang="en-US" b="0" i="0" dirty="0" err="1">
                <a:solidFill>
                  <a:srgbClr val="ECECEC"/>
                </a:solidFill>
                <a:effectLst/>
                <a:latin typeface="Söhne"/>
              </a:rPr>
              <a:t>korištene</a:t>
            </a:r>
            <a:r>
              <a:rPr lang="en-US" b="0" i="0" dirty="0">
                <a:solidFill>
                  <a:srgbClr val="ECECEC"/>
                </a:solidFill>
                <a:effectLst/>
                <a:latin typeface="Söhne"/>
              </a:rPr>
              <a:t> za </a:t>
            </a:r>
            <a:r>
              <a:rPr lang="en-US" b="0" i="0" dirty="0" err="1">
                <a:solidFill>
                  <a:srgbClr val="ECECEC"/>
                </a:solidFill>
                <a:effectLst/>
                <a:latin typeface="Söhne"/>
              </a:rPr>
              <a:t>telekomunikacijske</a:t>
            </a:r>
            <a:r>
              <a:rPr lang="en-US" b="0" i="0" dirty="0">
                <a:solidFill>
                  <a:srgbClr val="ECECEC"/>
                </a:solidFill>
                <a:effectLst/>
                <a:latin typeface="Söhne"/>
              </a:rPr>
              <a:t> </a:t>
            </a:r>
            <a:r>
              <a:rPr lang="en-US" b="0" i="0" dirty="0" err="1">
                <a:solidFill>
                  <a:srgbClr val="ECECEC"/>
                </a:solidFill>
                <a:effectLst/>
                <a:latin typeface="Söhne"/>
              </a:rPr>
              <a:t>svrhe</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za </a:t>
            </a:r>
            <a:r>
              <a:rPr lang="en-US" b="0" i="0" dirty="0" err="1">
                <a:solidFill>
                  <a:srgbClr val="ECECEC"/>
                </a:solidFill>
                <a:effectLst/>
                <a:latin typeface="Söhne"/>
              </a:rPr>
              <a:t>televizijske</a:t>
            </a:r>
            <a:r>
              <a:rPr lang="en-US" b="0" i="0" dirty="0">
                <a:solidFill>
                  <a:srgbClr val="ECECEC"/>
                </a:solidFill>
                <a:effectLst/>
                <a:latin typeface="Söhne"/>
              </a:rPr>
              <a:t> </a:t>
            </a:r>
            <a:r>
              <a:rPr lang="en-US" b="0" i="0" dirty="0" err="1">
                <a:solidFill>
                  <a:srgbClr val="ECECEC"/>
                </a:solidFill>
                <a:effectLst/>
                <a:latin typeface="Söhne"/>
              </a:rPr>
              <a:t>prijenose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internetske</a:t>
            </a:r>
            <a:r>
              <a:rPr lang="en-US" b="0" i="0" dirty="0">
                <a:solidFill>
                  <a:srgbClr val="ECECEC"/>
                </a:solidFill>
                <a:effectLst/>
                <a:latin typeface="Söhne"/>
              </a:rPr>
              <a:t> </a:t>
            </a:r>
            <a:r>
              <a:rPr lang="en-US" b="0" i="0" dirty="0" err="1">
                <a:solidFill>
                  <a:srgbClr val="ECECEC"/>
                </a:solidFill>
                <a:effectLst/>
                <a:latin typeface="Söhne"/>
              </a:rPr>
              <a:t>veze</a:t>
            </a:r>
            <a:r>
              <a:rPr lang="en-US" b="0" i="0" dirty="0">
                <a:solidFill>
                  <a:srgbClr val="ECECEC"/>
                </a:solidFill>
                <a:effectLst/>
                <a:latin typeface="Söhne"/>
              </a:rPr>
              <a:t>. </a:t>
            </a:r>
            <a:r>
              <a:rPr lang="en-US" b="0" i="0" dirty="0" err="1">
                <a:solidFill>
                  <a:srgbClr val="ECECEC"/>
                </a:solidFill>
                <a:effectLst/>
                <a:latin typeface="Söhne"/>
              </a:rPr>
              <a:t>Prednost</a:t>
            </a:r>
            <a:r>
              <a:rPr lang="en-US" b="0" i="0" dirty="0">
                <a:solidFill>
                  <a:srgbClr val="ECECEC"/>
                </a:solidFill>
                <a:effectLst/>
                <a:latin typeface="Söhne"/>
              </a:rPr>
              <a:t> </a:t>
            </a:r>
            <a:r>
              <a:rPr lang="en-US" b="0" i="0" dirty="0" err="1">
                <a:solidFill>
                  <a:srgbClr val="ECECEC"/>
                </a:solidFill>
                <a:effectLst/>
                <a:latin typeface="Söhne"/>
              </a:rPr>
              <a:t>geostacionarnih</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je </a:t>
            </a:r>
            <a:r>
              <a:rPr lang="en-US" b="0" i="0" dirty="0" err="1">
                <a:solidFill>
                  <a:srgbClr val="ECECEC"/>
                </a:solidFill>
                <a:effectLst/>
                <a:latin typeface="Söhne"/>
              </a:rPr>
              <a:t>što</a:t>
            </a:r>
            <a:r>
              <a:rPr lang="en-US" b="0" i="0" dirty="0">
                <a:solidFill>
                  <a:srgbClr val="ECECEC"/>
                </a:solidFill>
                <a:effectLst/>
                <a:latin typeface="Söhne"/>
              </a:rPr>
              <a:t> </a:t>
            </a:r>
            <a:r>
              <a:rPr lang="en-US" b="0" i="0" dirty="0" err="1">
                <a:solidFill>
                  <a:srgbClr val="ECECEC"/>
                </a:solidFill>
                <a:effectLst/>
                <a:latin typeface="Söhne"/>
              </a:rPr>
              <a:t>omogućuju</a:t>
            </a:r>
            <a:r>
              <a:rPr lang="en-US" b="0" i="0" dirty="0">
                <a:solidFill>
                  <a:srgbClr val="ECECEC"/>
                </a:solidFill>
                <a:effectLst/>
                <a:latin typeface="Söhne"/>
              </a:rPr>
              <a:t> </a:t>
            </a:r>
            <a:r>
              <a:rPr lang="en-US" b="0" i="0" dirty="0" err="1">
                <a:solidFill>
                  <a:srgbClr val="ECECEC"/>
                </a:solidFill>
                <a:effectLst/>
                <a:latin typeface="Söhne"/>
              </a:rPr>
              <a:t>stalnu</a:t>
            </a:r>
            <a:r>
              <a:rPr lang="en-US" b="0" i="0" dirty="0">
                <a:solidFill>
                  <a:srgbClr val="ECECEC"/>
                </a:solidFill>
                <a:effectLst/>
                <a:latin typeface="Söhne"/>
              </a:rPr>
              <a:t> </a:t>
            </a:r>
            <a:r>
              <a:rPr lang="en-US" b="0" i="0" dirty="0" err="1">
                <a:solidFill>
                  <a:srgbClr val="ECECEC"/>
                </a:solidFill>
                <a:effectLst/>
                <a:latin typeface="Söhne"/>
              </a:rPr>
              <a:t>pokrivenost</a:t>
            </a:r>
            <a:r>
              <a:rPr lang="en-US" b="0" i="0" dirty="0">
                <a:solidFill>
                  <a:srgbClr val="ECECEC"/>
                </a:solidFill>
                <a:effectLst/>
                <a:latin typeface="Söhne"/>
              </a:rPr>
              <a:t> </a:t>
            </a:r>
            <a:r>
              <a:rPr lang="en-US" b="0" i="0" dirty="0" err="1">
                <a:solidFill>
                  <a:srgbClr val="ECECEC"/>
                </a:solidFill>
                <a:effectLst/>
                <a:latin typeface="Söhne"/>
              </a:rPr>
              <a:t>velikih</a:t>
            </a:r>
            <a:r>
              <a:rPr lang="en-US" b="0" i="0" dirty="0">
                <a:solidFill>
                  <a:srgbClr val="ECECEC"/>
                </a:solidFill>
                <a:effectLst/>
                <a:latin typeface="Söhne"/>
              </a:rPr>
              <a:t> </a:t>
            </a:r>
            <a:r>
              <a:rPr lang="en-US" b="0" i="0" dirty="0" err="1">
                <a:solidFill>
                  <a:srgbClr val="ECECEC"/>
                </a:solidFill>
                <a:effectLst/>
                <a:latin typeface="Söhne"/>
              </a:rPr>
              <a:t>geografskih</a:t>
            </a:r>
            <a:r>
              <a:rPr lang="en-US" b="0" i="0" dirty="0">
                <a:solidFill>
                  <a:srgbClr val="ECECEC"/>
                </a:solidFill>
                <a:effectLst/>
                <a:latin typeface="Söhne"/>
              </a:rPr>
              <a:t> </a:t>
            </a:r>
            <a:r>
              <a:rPr lang="en-US" b="0" i="0" dirty="0" err="1">
                <a:solidFill>
                  <a:srgbClr val="ECECEC"/>
                </a:solidFill>
                <a:effectLst/>
                <a:latin typeface="Söhne"/>
              </a:rPr>
              <a:t>područja</a:t>
            </a:r>
            <a:r>
              <a:rPr lang="en-US" b="0" i="0" dirty="0">
                <a:solidFill>
                  <a:srgbClr val="ECECEC"/>
                </a:solidFill>
                <a:effectLst/>
                <a:latin typeface="Söhne"/>
              </a:rPr>
              <a:t>.</a:t>
            </a:r>
          </a:p>
          <a:p>
            <a:endParaRPr lang="en-US" sz="2000" dirty="0"/>
          </a:p>
        </p:txBody>
      </p:sp>
    </p:spTree>
    <p:extLst>
      <p:ext uri="{BB962C8B-B14F-4D97-AF65-F5344CB8AC3E}">
        <p14:creationId xmlns:p14="http://schemas.microsoft.com/office/powerpoint/2010/main" val="10611162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B529-C4B9-39AA-392A-9B44A4A4A94C}"/>
              </a:ext>
            </a:extLst>
          </p:cNvPr>
          <p:cNvSpPr>
            <a:spLocks noGrp="1"/>
          </p:cNvSpPr>
          <p:nvPr>
            <p:ph type="title"/>
          </p:nvPr>
        </p:nvSpPr>
        <p:spPr>
          <a:xfrm>
            <a:off x="685801" y="338666"/>
            <a:ext cx="10131425" cy="1456267"/>
          </a:xfrm>
        </p:spPr>
        <p:txBody>
          <a:bodyPr/>
          <a:lstStyle/>
          <a:p>
            <a:r>
              <a:rPr lang="en-US" b="1" i="0" dirty="0" err="1">
                <a:solidFill>
                  <a:srgbClr val="ECECEC"/>
                </a:solidFill>
                <a:effectLst/>
                <a:latin typeface="Söhne"/>
              </a:rPr>
              <a:t>Tipovi</a:t>
            </a:r>
            <a:r>
              <a:rPr lang="en-US" b="1" i="0" dirty="0">
                <a:solidFill>
                  <a:srgbClr val="ECECEC"/>
                </a:solidFill>
                <a:effectLst/>
                <a:latin typeface="Söhne"/>
              </a:rPr>
              <a:t> </a:t>
            </a:r>
            <a:r>
              <a:rPr lang="en-US" b="1" i="0" dirty="0" err="1">
                <a:solidFill>
                  <a:srgbClr val="ECECEC"/>
                </a:solidFill>
                <a:effectLst/>
                <a:latin typeface="Söhne"/>
              </a:rPr>
              <a:t>Satelitskih</a:t>
            </a:r>
            <a:r>
              <a:rPr lang="en-US" b="1" i="0" dirty="0">
                <a:solidFill>
                  <a:srgbClr val="ECECEC"/>
                </a:solidFill>
                <a:effectLst/>
                <a:latin typeface="Söhne"/>
              </a:rPr>
              <a:t> </a:t>
            </a:r>
            <a:r>
              <a:rPr lang="en-US" b="1" i="0" dirty="0" err="1">
                <a:solidFill>
                  <a:srgbClr val="ECECEC"/>
                </a:solidFill>
                <a:effectLst/>
                <a:latin typeface="Söhne"/>
              </a:rPr>
              <a:t>Mreža</a:t>
            </a:r>
            <a:endParaRPr lang="en-US" dirty="0"/>
          </a:p>
        </p:txBody>
      </p:sp>
      <p:sp>
        <p:nvSpPr>
          <p:cNvPr id="3" name="Content Placeholder 2">
            <a:extLst>
              <a:ext uri="{FF2B5EF4-FFF2-40B4-BE49-F238E27FC236}">
                <a16:creationId xmlns:a16="http://schemas.microsoft.com/office/drawing/2014/main" id="{75414212-66FD-BE54-B7C8-3E62AA77EEBF}"/>
              </a:ext>
            </a:extLst>
          </p:cNvPr>
          <p:cNvSpPr>
            <a:spLocks noGrp="1"/>
          </p:cNvSpPr>
          <p:nvPr>
            <p:ph idx="1"/>
          </p:nvPr>
        </p:nvSpPr>
        <p:spPr>
          <a:xfrm>
            <a:off x="685800" y="1413935"/>
            <a:ext cx="10131425" cy="4425005"/>
          </a:xfrm>
        </p:spPr>
        <p:txBody>
          <a:bodyPr>
            <a:normAutofit/>
          </a:bodyPr>
          <a:lstStyle/>
          <a:p>
            <a:pPr marL="0" indent="0" algn="l">
              <a:buNone/>
            </a:pPr>
            <a:r>
              <a:rPr lang="en-US" b="1" i="0" dirty="0">
                <a:solidFill>
                  <a:srgbClr val="ECECEC"/>
                </a:solidFill>
                <a:effectLst/>
                <a:latin typeface="Söhne"/>
              </a:rPr>
              <a:t>2. </a:t>
            </a:r>
            <a:r>
              <a:rPr lang="en-US" b="1" i="0" dirty="0" err="1">
                <a:solidFill>
                  <a:srgbClr val="ECECEC"/>
                </a:solidFill>
                <a:effectLst/>
                <a:latin typeface="Söhne"/>
              </a:rPr>
              <a:t>Mreže</a:t>
            </a:r>
            <a:r>
              <a:rPr lang="en-US" b="1" i="0" dirty="0">
                <a:solidFill>
                  <a:srgbClr val="ECECEC"/>
                </a:solidFill>
                <a:effectLst/>
                <a:latin typeface="Söhne"/>
              </a:rPr>
              <a:t> </a:t>
            </a:r>
            <a:r>
              <a:rPr lang="en-US" b="1" i="0" dirty="0" err="1">
                <a:solidFill>
                  <a:srgbClr val="ECECEC"/>
                </a:solidFill>
                <a:effectLst/>
                <a:latin typeface="Söhne"/>
              </a:rPr>
              <a:t>niskih</a:t>
            </a:r>
            <a:r>
              <a:rPr lang="en-US" b="1" i="0" dirty="0">
                <a:solidFill>
                  <a:srgbClr val="ECECEC"/>
                </a:solidFill>
                <a:effectLst/>
                <a:latin typeface="Söhne"/>
              </a:rPr>
              <a:t> </a:t>
            </a:r>
            <a:r>
              <a:rPr lang="en-US" b="1" i="0" dirty="0" err="1">
                <a:solidFill>
                  <a:srgbClr val="ECECEC"/>
                </a:solidFill>
                <a:effectLst/>
                <a:latin typeface="Söhne"/>
              </a:rPr>
              <a:t>Zemljinih</a:t>
            </a:r>
            <a:r>
              <a:rPr lang="en-US" b="1" i="0" dirty="0">
                <a:solidFill>
                  <a:srgbClr val="ECECEC"/>
                </a:solidFill>
                <a:effectLst/>
                <a:latin typeface="Söhne"/>
              </a:rPr>
              <a:t> </a:t>
            </a:r>
            <a:r>
              <a:rPr lang="en-US" b="1" i="0" dirty="0" err="1">
                <a:solidFill>
                  <a:srgbClr val="ECECEC"/>
                </a:solidFill>
                <a:effectLst/>
                <a:latin typeface="Söhne"/>
              </a:rPr>
              <a:t>orbita</a:t>
            </a:r>
            <a:r>
              <a:rPr lang="en-US" b="1" i="0" dirty="0">
                <a:solidFill>
                  <a:srgbClr val="ECECEC"/>
                </a:solidFill>
                <a:effectLst/>
                <a:latin typeface="Söhne"/>
              </a:rPr>
              <a:t> (LEO):</a:t>
            </a:r>
            <a:endParaRPr lang="en-US" b="0" i="0" dirty="0">
              <a:solidFill>
                <a:srgbClr val="ECECEC"/>
              </a:solidFill>
              <a:effectLst/>
              <a:latin typeface="Söhne"/>
            </a:endParaRPr>
          </a:p>
          <a:p>
            <a:pPr marL="0" indent="0" algn="l">
              <a:buNone/>
            </a:pP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niskih</a:t>
            </a:r>
            <a:r>
              <a:rPr lang="en-US" b="0" i="0" dirty="0">
                <a:solidFill>
                  <a:srgbClr val="ECECEC"/>
                </a:solidFill>
                <a:effectLst/>
                <a:latin typeface="Söhne"/>
              </a:rPr>
              <a:t> </a:t>
            </a:r>
            <a:r>
              <a:rPr lang="en-US" b="0" i="0" dirty="0" err="1">
                <a:solidFill>
                  <a:srgbClr val="ECECEC"/>
                </a:solidFill>
                <a:effectLst/>
                <a:latin typeface="Söhne"/>
              </a:rPr>
              <a:t>Zemljinih</a:t>
            </a:r>
            <a:r>
              <a:rPr lang="en-US" b="0" i="0" dirty="0">
                <a:solidFill>
                  <a:srgbClr val="ECECEC"/>
                </a:solidFill>
                <a:effectLst/>
                <a:latin typeface="Söhne"/>
              </a:rPr>
              <a:t> </a:t>
            </a:r>
            <a:r>
              <a:rPr lang="en-US" b="0" i="0" dirty="0" err="1">
                <a:solidFill>
                  <a:srgbClr val="ECECEC"/>
                </a:solidFill>
                <a:effectLst/>
                <a:latin typeface="Söhne"/>
              </a:rPr>
              <a:t>orbita</a:t>
            </a:r>
            <a:r>
              <a:rPr lang="en-US" b="0" i="0" dirty="0">
                <a:solidFill>
                  <a:srgbClr val="ECECEC"/>
                </a:solidFill>
                <a:effectLst/>
                <a:latin typeface="Söhne"/>
              </a:rPr>
              <a:t> </a:t>
            </a:r>
            <a:r>
              <a:rPr lang="en-US" b="0" i="0" dirty="0" err="1">
                <a:solidFill>
                  <a:srgbClr val="ECECEC"/>
                </a:solidFill>
                <a:effectLst/>
                <a:latin typeface="Söhne"/>
              </a:rPr>
              <a:t>sastoje</a:t>
            </a:r>
            <a:r>
              <a:rPr lang="en-US" b="0" i="0" dirty="0">
                <a:solidFill>
                  <a:srgbClr val="ECECEC"/>
                </a:solidFill>
                <a:effectLst/>
                <a:latin typeface="Söhne"/>
              </a:rPr>
              <a:t> se od </a:t>
            </a:r>
            <a:r>
              <a:rPr lang="en-US" b="0" i="0" dirty="0" err="1">
                <a:solidFill>
                  <a:srgbClr val="ECECEC"/>
                </a:solidFill>
                <a:effectLst/>
                <a:latin typeface="Söhne"/>
              </a:rPr>
              <a:t>satelita</a:t>
            </a:r>
            <a:r>
              <a:rPr lang="en-US" b="0" i="0" dirty="0">
                <a:solidFill>
                  <a:srgbClr val="ECECEC"/>
                </a:solidFill>
                <a:effectLst/>
                <a:latin typeface="Söhne"/>
              </a:rPr>
              <a:t> koji se </a:t>
            </a:r>
            <a:r>
              <a:rPr lang="en-US" b="0" i="0" dirty="0" err="1">
                <a:solidFill>
                  <a:srgbClr val="ECECEC"/>
                </a:solidFill>
                <a:effectLst/>
                <a:latin typeface="Söhne"/>
              </a:rPr>
              <a:t>nalaze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znatno</a:t>
            </a:r>
            <a:r>
              <a:rPr lang="en-US" b="0" i="0" dirty="0">
                <a:solidFill>
                  <a:srgbClr val="ECECEC"/>
                </a:solidFill>
                <a:effectLst/>
                <a:latin typeface="Söhne"/>
              </a:rPr>
              <a:t> </a:t>
            </a:r>
            <a:r>
              <a:rPr lang="en-US" b="0" i="0" dirty="0" err="1">
                <a:solidFill>
                  <a:srgbClr val="ECECEC"/>
                </a:solidFill>
                <a:effectLst/>
                <a:latin typeface="Söhne"/>
              </a:rPr>
              <a:t>nižoj</a:t>
            </a:r>
            <a:r>
              <a:rPr lang="en-US" b="0" i="0" dirty="0">
                <a:solidFill>
                  <a:srgbClr val="ECECEC"/>
                </a:solidFill>
                <a:effectLst/>
                <a:latin typeface="Söhne"/>
              </a:rPr>
              <a:t> </a:t>
            </a:r>
            <a:r>
              <a:rPr lang="en-US" b="0" i="0" dirty="0" err="1">
                <a:solidFill>
                  <a:srgbClr val="ECECEC"/>
                </a:solidFill>
                <a:effectLst/>
                <a:latin typeface="Söhne"/>
              </a:rPr>
              <a:t>visini</a:t>
            </a:r>
            <a:r>
              <a:rPr lang="en-US" b="0" i="0" dirty="0">
                <a:solidFill>
                  <a:srgbClr val="ECECEC"/>
                </a:solidFill>
                <a:effectLst/>
                <a:latin typeface="Söhne"/>
              </a:rPr>
              <a:t> od </a:t>
            </a:r>
            <a:r>
              <a:rPr lang="en-US" b="0" i="0" dirty="0" err="1">
                <a:solidFill>
                  <a:srgbClr val="ECECEC"/>
                </a:solidFill>
                <a:effectLst/>
                <a:latin typeface="Söhne"/>
              </a:rPr>
              <a:t>geostacionarnih</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a:t>
            </a:r>
            <a:r>
              <a:rPr lang="en-US" b="0" i="0" dirty="0" err="1">
                <a:solidFill>
                  <a:srgbClr val="ECECEC"/>
                </a:solidFill>
                <a:effectLst/>
                <a:latin typeface="Söhne"/>
              </a:rPr>
              <a:t>obično</a:t>
            </a:r>
            <a:r>
              <a:rPr lang="en-US" b="0" i="0" dirty="0">
                <a:solidFill>
                  <a:srgbClr val="ECECEC"/>
                </a:solidFill>
                <a:effectLst/>
                <a:latin typeface="Söhne"/>
              </a:rPr>
              <a:t> </a:t>
            </a:r>
            <a:r>
              <a:rPr lang="en-US" b="0" i="0" dirty="0" err="1">
                <a:solidFill>
                  <a:srgbClr val="ECECEC"/>
                </a:solidFill>
                <a:effectLst/>
                <a:latin typeface="Söhne"/>
              </a:rPr>
              <a:t>između</a:t>
            </a:r>
            <a:r>
              <a:rPr lang="en-US" b="0" i="0" dirty="0">
                <a:solidFill>
                  <a:srgbClr val="ECECEC"/>
                </a:solidFill>
                <a:effectLst/>
                <a:latin typeface="Söhne"/>
              </a:rPr>
              <a:t> 160 </a:t>
            </a:r>
            <a:r>
              <a:rPr lang="en-US" b="0" i="0" dirty="0" err="1">
                <a:solidFill>
                  <a:srgbClr val="ECECEC"/>
                </a:solidFill>
                <a:effectLst/>
                <a:latin typeface="Söhne"/>
              </a:rPr>
              <a:t>i</a:t>
            </a:r>
            <a:r>
              <a:rPr lang="en-US" b="0" i="0" dirty="0">
                <a:solidFill>
                  <a:srgbClr val="ECECEC"/>
                </a:solidFill>
                <a:effectLst/>
                <a:latin typeface="Söhne"/>
              </a:rPr>
              <a:t> 2.000 </a:t>
            </a:r>
            <a:r>
              <a:rPr lang="en-US" b="0" i="0" dirty="0" err="1">
                <a:solidFill>
                  <a:srgbClr val="ECECEC"/>
                </a:solidFill>
                <a:effectLst/>
                <a:latin typeface="Söhne"/>
              </a:rPr>
              <a:t>kilometara</a:t>
            </a:r>
            <a:r>
              <a:rPr lang="en-US" b="0" i="0" dirty="0">
                <a:solidFill>
                  <a:srgbClr val="ECECEC"/>
                </a:solidFill>
                <a:effectLst/>
                <a:latin typeface="Söhne"/>
              </a:rPr>
              <a:t> </a:t>
            </a:r>
            <a:r>
              <a:rPr lang="en-US" b="0" i="0" dirty="0" err="1">
                <a:solidFill>
                  <a:srgbClr val="ECECEC"/>
                </a:solidFill>
                <a:effectLst/>
                <a:latin typeface="Söhne"/>
              </a:rPr>
              <a:t>iznad</a:t>
            </a:r>
            <a:r>
              <a:rPr lang="en-US" b="0" i="0" dirty="0">
                <a:solidFill>
                  <a:srgbClr val="ECECEC"/>
                </a:solidFill>
                <a:effectLst/>
                <a:latin typeface="Söhne"/>
              </a:rPr>
              <a:t> </a:t>
            </a:r>
            <a:r>
              <a:rPr lang="en-US" b="0" i="0" dirty="0" err="1">
                <a:solidFill>
                  <a:srgbClr val="ECECEC"/>
                </a:solidFill>
                <a:effectLst/>
                <a:latin typeface="Söhne"/>
              </a:rPr>
              <a:t>Zemljine</a:t>
            </a:r>
            <a:r>
              <a:rPr lang="en-US" b="0" i="0" dirty="0">
                <a:solidFill>
                  <a:srgbClr val="ECECEC"/>
                </a:solidFill>
                <a:effectLst/>
                <a:latin typeface="Söhne"/>
              </a:rPr>
              <a:t> </a:t>
            </a:r>
            <a:r>
              <a:rPr lang="en-US" b="0" i="0" dirty="0" err="1">
                <a:solidFill>
                  <a:srgbClr val="ECECEC"/>
                </a:solidFill>
                <a:effectLst/>
                <a:latin typeface="Söhne"/>
              </a:rPr>
              <a:t>površine</a:t>
            </a:r>
            <a:r>
              <a:rPr lang="en-US" b="0" i="0" dirty="0">
                <a:solidFill>
                  <a:srgbClr val="ECECEC"/>
                </a:solidFill>
                <a:effectLst/>
                <a:latin typeface="Söhne"/>
              </a:rPr>
              <a:t>. Ovi </a:t>
            </a:r>
            <a:r>
              <a:rPr lang="en-US" b="0" i="0" dirty="0" err="1">
                <a:solidFill>
                  <a:srgbClr val="ECECEC"/>
                </a:solidFill>
                <a:effectLst/>
                <a:latin typeface="Söhne"/>
              </a:rPr>
              <a:t>sateliti</a:t>
            </a:r>
            <a:r>
              <a:rPr lang="en-US" b="0" i="0" dirty="0">
                <a:solidFill>
                  <a:srgbClr val="ECECEC"/>
                </a:solidFill>
                <a:effectLst/>
                <a:latin typeface="Söhne"/>
              </a:rPr>
              <a:t> se </a:t>
            </a:r>
            <a:r>
              <a:rPr lang="en-US" b="0" i="0" dirty="0" err="1">
                <a:solidFill>
                  <a:srgbClr val="ECECEC"/>
                </a:solidFill>
                <a:effectLst/>
                <a:latin typeface="Söhne"/>
              </a:rPr>
              <a:t>brže</a:t>
            </a:r>
            <a:r>
              <a:rPr lang="en-US" b="0" i="0" dirty="0">
                <a:solidFill>
                  <a:srgbClr val="ECECEC"/>
                </a:solidFill>
                <a:effectLst/>
                <a:latin typeface="Söhne"/>
              </a:rPr>
              <a:t> </a:t>
            </a:r>
            <a:r>
              <a:rPr lang="en-US" b="0" i="0" dirty="0" err="1">
                <a:solidFill>
                  <a:srgbClr val="ECECEC"/>
                </a:solidFill>
                <a:effectLst/>
                <a:latin typeface="Söhne"/>
              </a:rPr>
              <a:t>kreću</a:t>
            </a:r>
            <a:r>
              <a:rPr lang="en-US" b="0" i="0" dirty="0">
                <a:solidFill>
                  <a:srgbClr val="ECECEC"/>
                </a:solidFill>
                <a:effectLst/>
                <a:latin typeface="Söhne"/>
              </a:rPr>
              <a:t> u </a:t>
            </a:r>
            <a:r>
              <a:rPr lang="en-US" b="0" i="0" dirty="0" err="1">
                <a:solidFill>
                  <a:srgbClr val="ECECEC"/>
                </a:solidFill>
                <a:effectLst/>
                <a:latin typeface="Söhne"/>
              </a:rPr>
              <a:t>odnosu</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geostacionarne</a:t>
            </a:r>
            <a:r>
              <a:rPr lang="en-US" b="0" i="0" dirty="0">
                <a:solidFill>
                  <a:srgbClr val="ECECEC"/>
                </a:solidFill>
                <a:effectLst/>
                <a:latin typeface="Söhne"/>
              </a:rPr>
              <a:t> </a:t>
            </a:r>
            <a:r>
              <a:rPr lang="en-US" b="0" i="0" dirty="0" err="1">
                <a:solidFill>
                  <a:srgbClr val="ECECEC"/>
                </a:solidFill>
                <a:effectLst/>
                <a:latin typeface="Söhne"/>
              </a:rPr>
              <a:t>satelite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pružaju</a:t>
            </a:r>
            <a:r>
              <a:rPr lang="en-US" b="0" i="0" dirty="0">
                <a:solidFill>
                  <a:srgbClr val="ECECEC"/>
                </a:solidFill>
                <a:effectLst/>
                <a:latin typeface="Söhne"/>
              </a:rPr>
              <a:t> </a:t>
            </a:r>
            <a:r>
              <a:rPr lang="en-US" b="0" i="0" dirty="0" err="1">
                <a:solidFill>
                  <a:srgbClr val="ECECEC"/>
                </a:solidFill>
                <a:effectLst/>
                <a:latin typeface="Söhne"/>
              </a:rPr>
              <a:t>manje</a:t>
            </a:r>
            <a:r>
              <a:rPr lang="en-US" b="0" i="0" dirty="0">
                <a:solidFill>
                  <a:srgbClr val="ECECEC"/>
                </a:solidFill>
                <a:effectLst/>
                <a:latin typeface="Söhne"/>
              </a:rPr>
              <a:t> </a:t>
            </a:r>
            <a:r>
              <a:rPr lang="en-US" b="0" i="0" dirty="0" err="1">
                <a:solidFill>
                  <a:srgbClr val="ECECEC"/>
                </a:solidFill>
                <a:effectLst/>
                <a:latin typeface="Söhne"/>
              </a:rPr>
              <a:t>pokrivenosti</a:t>
            </a:r>
            <a:r>
              <a:rPr lang="en-US" b="0" i="0" dirty="0">
                <a:solidFill>
                  <a:srgbClr val="ECECEC"/>
                </a:solidFill>
                <a:effectLst/>
                <a:latin typeface="Söhne"/>
              </a:rPr>
              <a:t> </a:t>
            </a:r>
            <a:r>
              <a:rPr lang="en-US" b="0" i="0" dirty="0" err="1">
                <a:solidFill>
                  <a:srgbClr val="ECECEC"/>
                </a:solidFill>
                <a:effectLst/>
                <a:latin typeface="Söhne"/>
              </a:rPr>
              <a:t>pojedinačne</a:t>
            </a:r>
            <a:r>
              <a:rPr lang="en-US" b="0" i="0" dirty="0">
                <a:solidFill>
                  <a:srgbClr val="ECECEC"/>
                </a:solidFill>
                <a:effectLst/>
                <a:latin typeface="Söhne"/>
              </a:rPr>
              <a:t> t</a:t>
            </a:r>
            <a:r>
              <a:rPr lang="bs-Latn-BA" b="0" i="0" dirty="0">
                <a:solidFill>
                  <a:srgbClr val="ECECEC"/>
                </a:solidFill>
                <a:effectLst/>
                <a:latin typeface="Söhne"/>
              </a:rPr>
              <a:t>a</a:t>
            </a:r>
            <a:r>
              <a:rPr lang="en-US" b="0" i="0" dirty="0" err="1">
                <a:solidFill>
                  <a:srgbClr val="ECECEC"/>
                </a:solidFill>
                <a:effectLst/>
                <a:latin typeface="Söhne"/>
              </a:rPr>
              <a:t>čke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Zemlji</a:t>
            </a:r>
            <a:r>
              <a:rPr lang="en-US" b="0" i="0" dirty="0">
                <a:solidFill>
                  <a:srgbClr val="ECECEC"/>
                </a:solidFill>
                <a:effectLst/>
                <a:latin typeface="Söhne"/>
              </a:rPr>
              <a:t>, </a:t>
            </a:r>
            <a:r>
              <a:rPr lang="en-US" b="0" i="0" dirty="0" err="1">
                <a:solidFill>
                  <a:srgbClr val="ECECEC"/>
                </a:solidFill>
                <a:effectLst/>
                <a:latin typeface="Söhne"/>
              </a:rPr>
              <a:t>ali</a:t>
            </a:r>
            <a:r>
              <a:rPr lang="en-US" b="0" i="0" dirty="0">
                <a:solidFill>
                  <a:srgbClr val="ECECEC"/>
                </a:solidFill>
                <a:effectLst/>
                <a:latin typeface="Söhne"/>
              </a:rPr>
              <a:t> </a:t>
            </a:r>
            <a:r>
              <a:rPr lang="en-US" b="0" i="0" dirty="0" err="1">
                <a:solidFill>
                  <a:srgbClr val="ECECEC"/>
                </a:solidFill>
                <a:effectLst/>
                <a:latin typeface="Söhne"/>
              </a:rPr>
              <a:t>imaju</a:t>
            </a:r>
            <a:r>
              <a:rPr lang="en-US" b="0" i="0" dirty="0">
                <a:solidFill>
                  <a:srgbClr val="ECECEC"/>
                </a:solidFill>
                <a:effectLst/>
                <a:latin typeface="Söhne"/>
              </a:rPr>
              <a:t> </a:t>
            </a:r>
            <a:r>
              <a:rPr lang="en-US" b="0" i="0" dirty="0" err="1">
                <a:solidFill>
                  <a:srgbClr val="ECECEC"/>
                </a:solidFill>
                <a:effectLst/>
                <a:latin typeface="Söhne"/>
              </a:rPr>
              <a:t>nekoliko</a:t>
            </a:r>
            <a:r>
              <a:rPr lang="en-US" b="0" i="0" dirty="0">
                <a:solidFill>
                  <a:srgbClr val="ECECEC"/>
                </a:solidFill>
                <a:effectLst/>
                <a:latin typeface="Söhne"/>
              </a:rPr>
              <a:t> </a:t>
            </a:r>
            <a:r>
              <a:rPr lang="en-US" b="0" i="0" dirty="0" err="1">
                <a:solidFill>
                  <a:srgbClr val="ECECEC"/>
                </a:solidFill>
                <a:effectLst/>
                <a:latin typeface="Söhne"/>
              </a:rPr>
              <a:t>prednosti</a:t>
            </a:r>
            <a:r>
              <a:rPr lang="en-US" b="0" i="0" dirty="0">
                <a:solidFill>
                  <a:srgbClr val="ECECEC"/>
                </a:solidFill>
                <a:effectLst/>
                <a:latin typeface="Söhne"/>
              </a:rPr>
              <a:t>. </a:t>
            </a:r>
            <a:r>
              <a:rPr lang="en-US" b="0" i="0" dirty="0" err="1">
                <a:solidFill>
                  <a:srgbClr val="ECECEC"/>
                </a:solidFill>
                <a:effectLst/>
                <a:latin typeface="Söhne"/>
              </a:rPr>
              <a:t>Neki</a:t>
            </a:r>
            <a:r>
              <a:rPr lang="en-US" b="0" i="0" dirty="0">
                <a:solidFill>
                  <a:srgbClr val="ECECEC"/>
                </a:solidFill>
                <a:effectLst/>
                <a:latin typeface="Söhne"/>
              </a:rPr>
              <a:t> od </a:t>
            </a:r>
            <a:r>
              <a:rPr lang="en-US" b="0" i="0" dirty="0" err="1">
                <a:solidFill>
                  <a:srgbClr val="ECECEC"/>
                </a:solidFill>
                <a:effectLst/>
                <a:latin typeface="Söhne"/>
              </a:rPr>
              <a:t>primjera</a:t>
            </a:r>
            <a:r>
              <a:rPr lang="en-US" b="0" i="0" dirty="0">
                <a:solidFill>
                  <a:srgbClr val="ECECEC"/>
                </a:solidFill>
                <a:effectLst/>
                <a:latin typeface="Söhne"/>
              </a:rPr>
              <a:t> LEO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 </a:t>
            </a:r>
            <a:r>
              <a:rPr lang="en-US" b="0" i="0" dirty="0" err="1">
                <a:solidFill>
                  <a:srgbClr val="ECECEC"/>
                </a:solidFill>
                <a:effectLst/>
                <a:latin typeface="Söhne"/>
              </a:rPr>
              <a:t>uključuju</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za </a:t>
            </a:r>
            <a:r>
              <a:rPr lang="en-US" b="0" i="0" dirty="0" err="1">
                <a:solidFill>
                  <a:srgbClr val="ECECEC"/>
                </a:solidFill>
                <a:effectLst/>
                <a:latin typeface="Söhne"/>
              </a:rPr>
              <a:t>globalni</a:t>
            </a:r>
            <a:r>
              <a:rPr lang="en-US" b="0" i="0" dirty="0">
                <a:solidFill>
                  <a:srgbClr val="ECECEC"/>
                </a:solidFill>
                <a:effectLst/>
                <a:latin typeface="Söhne"/>
              </a:rPr>
              <a:t> internet </a:t>
            </a:r>
            <a:r>
              <a:rPr lang="en-US" b="0" i="0" dirty="0" err="1">
                <a:solidFill>
                  <a:srgbClr val="ECECEC"/>
                </a:solidFill>
                <a:effectLst/>
                <a:latin typeface="Söhne"/>
              </a:rPr>
              <a:t>pristup</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za </a:t>
            </a:r>
            <a:r>
              <a:rPr lang="en-US" b="0" i="0" dirty="0" err="1">
                <a:solidFill>
                  <a:srgbClr val="ECECEC"/>
                </a:solidFill>
                <a:effectLst/>
                <a:latin typeface="Söhne"/>
              </a:rPr>
              <a:t>praćenje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prikupljanje</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o </a:t>
            </a:r>
            <a:r>
              <a:rPr lang="en-US" b="0" i="0" dirty="0" err="1">
                <a:solidFill>
                  <a:srgbClr val="ECECEC"/>
                </a:solidFill>
                <a:effectLst/>
                <a:latin typeface="Söhne"/>
              </a:rPr>
              <a:t>Zemlji</a:t>
            </a:r>
            <a:r>
              <a:rPr lang="en-US" b="0" i="0" dirty="0">
                <a:solidFill>
                  <a:srgbClr val="ECECEC"/>
                </a:solidFill>
                <a:effectLst/>
                <a:latin typeface="Söhne"/>
              </a:rPr>
              <a:t>.</a:t>
            </a:r>
            <a:endParaRPr lang="bs-Latn-BA" b="0" i="0" dirty="0">
              <a:solidFill>
                <a:srgbClr val="ECECEC"/>
              </a:solidFill>
              <a:effectLst/>
              <a:latin typeface="Söhne"/>
            </a:endParaRPr>
          </a:p>
          <a:p>
            <a:pPr marL="0" indent="0" algn="l">
              <a:buNone/>
            </a:pPr>
            <a:endParaRPr lang="bs-Latn-BA" dirty="0">
              <a:solidFill>
                <a:srgbClr val="ECECEC"/>
              </a:solidFill>
              <a:latin typeface="Söhne"/>
            </a:endParaRPr>
          </a:p>
          <a:p>
            <a:pPr algn="l">
              <a:buFont typeface="Arial" panose="020B0604020202020204" pitchFamily="34" charset="0"/>
              <a:buChar char="•"/>
            </a:pPr>
            <a:r>
              <a:rPr lang="en-US" b="0" i="0" dirty="0" err="1">
                <a:solidFill>
                  <a:srgbClr val="ECECEC"/>
                </a:solidFill>
                <a:effectLst/>
                <a:latin typeface="Söhne"/>
              </a:rPr>
              <a:t>Razumijevanje</a:t>
            </a:r>
            <a:r>
              <a:rPr lang="en-US" b="0" i="0" dirty="0">
                <a:solidFill>
                  <a:srgbClr val="ECECEC"/>
                </a:solidFill>
                <a:effectLst/>
                <a:latin typeface="Söhne"/>
              </a:rPr>
              <a:t> </a:t>
            </a:r>
            <a:r>
              <a:rPr lang="en-US" b="0" i="0" dirty="0" err="1">
                <a:solidFill>
                  <a:srgbClr val="ECECEC"/>
                </a:solidFill>
                <a:effectLst/>
                <a:latin typeface="Söhne"/>
              </a:rPr>
              <a:t>različitih</a:t>
            </a:r>
            <a:r>
              <a:rPr lang="en-US" b="0" i="0" dirty="0">
                <a:solidFill>
                  <a:srgbClr val="ECECEC"/>
                </a:solidFill>
                <a:effectLst/>
                <a:latin typeface="Söhne"/>
              </a:rPr>
              <a:t> </a:t>
            </a:r>
            <a:r>
              <a:rPr lang="en-US" b="0" i="0" dirty="0" err="1">
                <a:solidFill>
                  <a:srgbClr val="ECECEC"/>
                </a:solidFill>
                <a:effectLst/>
                <a:latin typeface="Söhne"/>
              </a:rPr>
              <a:t>vrsta</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 </a:t>
            </a:r>
            <a:r>
              <a:rPr lang="en-US" b="0" i="0" dirty="0" err="1">
                <a:solidFill>
                  <a:srgbClr val="ECECEC"/>
                </a:solidFill>
                <a:effectLst/>
                <a:latin typeface="Söhne"/>
              </a:rPr>
              <a:t>ključno</a:t>
            </a:r>
            <a:r>
              <a:rPr lang="en-US" b="0" i="0" dirty="0">
                <a:solidFill>
                  <a:srgbClr val="ECECEC"/>
                </a:solidFill>
                <a:effectLst/>
                <a:latin typeface="Söhne"/>
              </a:rPr>
              <a:t> je za </a:t>
            </a:r>
            <a:r>
              <a:rPr lang="en-US" b="0" i="0" dirty="0" err="1">
                <a:solidFill>
                  <a:srgbClr val="ECECEC"/>
                </a:solidFill>
                <a:effectLst/>
                <a:latin typeface="Söhne"/>
              </a:rPr>
              <a:t>pravilno</a:t>
            </a:r>
            <a:r>
              <a:rPr lang="en-US" b="0" i="0" dirty="0">
                <a:solidFill>
                  <a:srgbClr val="ECECEC"/>
                </a:solidFill>
                <a:effectLst/>
                <a:latin typeface="Söhne"/>
              </a:rPr>
              <a:t> </a:t>
            </a:r>
            <a:r>
              <a:rPr lang="en-US" b="0" i="0" dirty="0" err="1">
                <a:solidFill>
                  <a:srgbClr val="ECECEC"/>
                </a:solidFill>
                <a:effectLst/>
                <a:latin typeface="Söhne"/>
              </a:rPr>
              <a:t>planiranje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implementaciju</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sustava</a:t>
            </a:r>
            <a:r>
              <a:rPr lang="en-US" b="0" i="0" dirty="0">
                <a:solidFill>
                  <a:srgbClr val="ECECEC"/>
                </a:solidFill>
                <a:effectLst/>
                <a:latin typeface="Söhne"/>
              </a:rPr>
              <a:t> koji </a:t>
            </a:r>
            <a:r>
              <a:rPr lang="en-US" b="0" i="0" dirty="0" err="1">
                <a:solidFill>
                  <a:srgbClr val="ECECEC"/>
                </a:solidFill>
                <a:effectLst/>
                <a:latin typeface="Söhne"/>
              </a:rPr>
              <a:t>zadovoljavaju</a:t>
            </a:r>
            <a:r>
              <a:rPr lang="en-US" b="0" i="0" dirty="0">
                <a:solidFill>
                  <a:srgbClr val="ECECEC"/>
                </a:solidFill>
                <a:effectLst/>
                <a:latin typeface="Söhne"/>
              </a:rPr>
              <a:t> </a:t>
            </a:r>
            <a:r>
              <a:rPr lang="en-US" b="0" i="0" dirty="0" err="1">
                <a:solidFill>
                  <a:srgbClr val="ECECEC"/>
                </a:solidFill>
                <a:effectLst/>
                <a:latin typeface="Söhne"/>
              </a:rPr>
              <a:t>specifične</a:t>
            </a:r>
            <a:r>
              <a:rPr lang="en-US" b="0" i="0" dirty="0">
                <a:solidFill>
                  <a:srgbClr val="ECECEC"/>
                </a:solidFill>
                <a:effectLst/>
                <a:latin typeface="Söhne"/>
              </a:rPr>
              <a:t> </a:t>
            </a:r>
            <a:r>
              <a:rPr lang="en-US" b="0" i="0" dirty="0" err="1">
                <a:solidFill>
                  <a:srgbClr val="ECECEC"/>
                </a:solidFill>
                <a:effectLst/>
                <a:latin typeface="Söhne"/>
              </a:rPr>
              <a:t>potrebe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zahtjeve</a:t>
            </a:r>
            <a:r>
              <a:rPr lang="en-US" b="0" i="0" dirty="0">
                <a:solidFill>
                  <a:srgbClr val="ECECEC"/>
                </a:solidFill>
                <a:effectLst/>
                <a:latin typeface="Söhne"/>
              </a:rPr>
              <a:t> </a:t>
            </a:r>
            <a:r>
              <a:rPr lang="en-US" b="0" i="0" dirty="0" err="1">
                <a:solidFill>
                  <a:srgbClr val="ECECEC"/>
                </a:solidFill>
                <a:effectLst/>
                <a:latin typeface="Söhne"/>
              </a:rPr>
              <a:t>različitih</a:t>
            </a:r>
            <a:r>
              <a:rPr lang="en-US" b="0" i="0" dirty="0">
                <a:solidFill>
                  <a:srgbClr val="ECECEC"/>
                </a:solidFill>
                <a:effectLst/>
                <a:latin typeface="Söhne"/>
              </a:rPr>
              <a:t> </a:t>
            </a:r>
            <a:r>
              <a:rPr lang="en-US" b="0" i="0" dirty="0" err="1">
                <a:solidFill>
                  <a:srgbClr val="ECECEC"/>
                </a:solidFill>
                <a:effectLst/>
                <a:latin typeface="Söhne"/>
              </a:rPr>
              <a:t>aplikacija</a:t>
            </a:r>
            <a:r>
              <a:rPr lang="en-US" b="0" i="0" dirty="0">
                <a:solidFill>
                  <a:srgbClr val="ECECEC"/>
                </a:solidFill>
                <a:effectLst/>
                <a:latin typeface="Söhne"/>
              </a:rPr>
              <a:t>.</a:t>
            </a:r>
            <a:endParaRPr lang="bs-Latn-BA" b="0" i="0" dirty="0">
              <a:solidFill>
                <a:srgbClr val="ECECEC"/>
              </a:solidFill>
              <a:effectLst/>
              <a:latin typeface="Söhne"/>
            </a:endParaRPr>
          </a:p>
        </p:txBody>
      </p:sp>
    </p:spTree>
    <p:extLst>
      <p:ext uri="{BB962C8B-B14F-4D97-AF65-F5344CB8AC3E}">
        <p14:creationId xmlns:p14="http://schemas.microsoft.com/office/powerpoint/2010/main" val="207749909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BF2D-A36A-81EC-070D-3B4CB4C1A2AD}"/>
              </a:ext>
            </a:extLst>
          </p:cNvPr>
          <p:cNvSpPr>
            <a:spLocks noGrp="1"/>
          </p:cNvSpPr>
          <p:nvPr>
            <p:ph type="title"/>
          </p:nvPr>
        </p:nvSpPr>
        <p:spPr>
          <a:xfrm>
            <a:off x="685801" y="685800"/>
            <a:ext cx="10131425" cy="1456267"/>
          </a:xfrm>
        </p:spPr>
        <p:txBody>
          <a:bodyPr>
            <a:normAutofit fontScale="90000"/>
          </a:bodyPr>
          <a:lstStyle/>
          <a:p>
            <a:r>
              <a:rPr lang="en-US" sz="4000" b="1" i="0" dirty="0" err="1">
                <a:solidFill>
                  <a:srgbClr val="ECECEC"/>
                </a:solidFill>
                <a:effectLst/>
                <a:latin typeface="Söhne"/>
              </a:rPr>
              <a:t>Arhitektura</a:t>
            </a:r>
            <a:r>
              <a:rPr lang="en-US" sz="4000" b="1" i="0" dirty="0">
                <a:solidFill>
                  <a:srgbClr val="ECECEC"/>
                </a:solidFill>
                <a:effectLst/>
                <a:latin typeface="Söhne"/>
              </a:rPr>
              <a:t> </a:t>
            </a:r>
            <a:r>
              <a:rPr lang="en-US" sz="4000" b="1" i="0" dirty="0" err="1">
                <a:solidFill>
                  <a:srgbClr val="ECECEC"/>
                </a:solidFill>
                <a:effectLst/>
                <a:latin typeface="Söhne"/>
              </a:rPr>
              <a:t>Satelitskih</a:t>
            </a:r>
            <a:r>
              <a:rPr lang="en-US" sz="4000" b="1" i="0" dirty="0">
                <a:solidFill>
                  <a:srgbClr val="ECECEC"/>
                </a:solidFill>
                <a:effectLst/>
                <a:latin typeface="Söhne"/>
              </a:rPr>
              <a:t> </a:t>
            </a:r>
            <a:r>
              <a:rPr lang="en-US" sz="4000" b="1" i="0" dirty="0" err="1">
                <a:solidFill>
                  <a:srgbClr val="ECECEC"/>
                </a:solidFill>
                <a:effectLst/>
                <a:latin typeface="Söhne"/>
              </a:rPr>
              <a:t>Mreža</a:t>
            </a:r>
            <a:br>
              <a:rPr lang="en-US" b="0" i="0" dirty="0">
                <a:solidFill>
                  <a:srgbClr val="ECECEC"/>
                </a:solidFill>
                <a:effectLst/>
                <a:latin typeface="Söhne"/>
              </a:rPr>
            </a:br>
            <a:br>
              <a:rPr lang="bs-Latn-BA" b="0" i="0" dirty="0">
                <a:solidFill>
                  <a:srgbClr val="ECECEC"/>
                </a:solidFill>
                <a:effectLst/>
                <a:latin typeface="Söhne"/>
              </a:rPr>
            </a:br>
            <a:endParaRPr lang="en-US" dirty="0"/>
          </a:p>
        </p:txBody>
      </p:sp>
      <p:sp>
        <p:nvSpPr>
          <p:cNvPr id="3" name="Content Placeholder 2">
            <a:extLst>
              <a:ext uri="{FF2B5EF4-FFF2-40B4-BE49-F238E27FC236}">
                <a16:creationId xmlns:a16="http://schemas.microsoft.com/office/drawing/2014/main" id="{4A934EC6-A392-DF3B-4A31-1394EC6CE314}"/>
              </a:ext>
            </a:extLst>
          </p:cNvPr>
          <p:cNvSpPr>
            <a:spLocks noGrp="1"/>
          </p:cNvSpPr>
          <p:nvPr>
            <p:ph idx="1"/>
          </p:nvPr>
        </p:nvSpPr>
        <p:spPr>
          <a:xfrm>
            <a:off x="685800" y="1134737"/>
            <a:ext cx="10131425" cy="6261355"/>
          </a:xfrm>
        </p:spPr>
        <p:txBody>
          <a:bodyPr>
            <a:normAutofit/>
          </a:bodyPr>
          <a:lstStyle/>
          <a:p>
            <a:pPr algn="l"/>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imaju</a:t>
            </a:r>
            <a:r>
              <a:rPr lang="en-US" b="0" i="0" dirty="0">
                <a:solidFill>
                  <a:srgbClr val="ECECEC"/>
                </a:solidFill>
                <a:effectLst/>
                <a:latin typeface="Söhne"/>
              </a:rPr>
              <a:t> </a:t>
            </a:r>
            <a:r>
              <a:rPr lang="en-US" b="0" i="0" dirty="0" err="1">
                <a:solidFill>
                  <a:srgbClr val="ECECEC"/>
                </a:solidFill>
                <a:effectLst/>
                <a:latin typeface="Söhne"/>
              </a:rPr>
              <a:t>složenu</a:t>
            </a:r>
            <a:r>
              <a:rPr lang="en-US" b="0" i="0" dirty="0">
                <a:solidFill>
                  <a:srgbClr val="ECECEC"/>
                </a:solidFill>
                <a:effectLst/>
                <a:latin typeface="Söhne"/>
              </a:rPr>
              <a:t> </a:t>
            </a:r>
            <a:r>
              <a:rPr lang="en-US" b="0" i="0" dirty="0" err="1">
                <a:solidFill>
                  <a:srgbClr val="ECECEC"/>
                </a:solidFill>
                <a:effectLst/>
                <a:latin typeface="Söhne"/>
              </a:rPr>
              <a:t>arhitekturu</a:t>
            </a:r>
            <a:r>
              <a:rPr lang="en-US" b="0" i="0" dirty="0">
                <a:solidFill>
                  <a:srgbClr val="ECECEC"/>
                </a:solidFill>
                <a:effectLst/>
                <a:latin typeface="Söhne"/>
              </a:rPr>
              <a:t> </a:t>
            </a:r>
            <a:r>
              <a:rPr lang="en-US" b="0" i="0" dirty="0" err="1">
                <a:solidFill>
                  <a:srgbClr val="ECECEC"/>
                </a:solidFill>
                <a:effectLst/>
                <a:latin typeface="Söhne"/>
              </a:rPr>
              <a:t>koja</a:t>
            </a:r>
            <a:r>
              <a:rPr lang="en-US" b="0" i="0" dirty="0">
                <a:solidFill>
                  <a:srgbClr val="ECECEC"/>
                </a:solidFill>
                <a:effectLst/>
                <a:latin typeface="Söhne"/>
              </a:rPr>
              <a:t> </a:t>
            </a:r>
            <a:r>
              <a:rPr lang="en-US" b="0" i="0" dirty="0" err="1">
                <a:solidFill>
                  <a:srgbClr val="ECECEC"/>
                </a:solidFill>
                <a:effectLst/>
                <a:latin typeface="Söhne"/>
              </a:rPr>
              <a:t>uključuje</a:t>
            </a:r>
            <a:r>
              <a:rPr lang="en-US" b="0" i="0" dirty="0">
                <a:solidFill>
                  <a:srgbClr val="ECECEC"/>
                </a:solidFill>
                <a:effectLst/>
                <a:latin typeface="Söhne"/>
              </a:rPr>
              <a:t> </a:t>
            </a:r>
            <a:r>
              <a:rPr lang="en-US" b="0" i="0" dirty="0" err="1">
                <a:solidFill>
                  <a:srgbClr val="ECECEC"/>
                </a:solidFill>
                <a:effectLst/>
                <a:latin typeface="Söhne"/>
              </a:rPr>
              <a:t>satelite</a:t>
            </a:r>
            <a:r>
              <a:rPr lang="en-US" b="0" i="0" dirty="0">
                <a:solidFill>
                  <a:srgbClr val="ECECEC"/>
                </a:solidFill>
                <a:effectLst/>
                <a:latin typeface="Söhne"/>
              </a:rPr>
              <a:t> u </a:t>
            </a:r>
            <a:r>
              <a:rPr lang="en-US" b="0" i="0" dirty="0" err="1">
                <a:solidFill>
                  <a:srgbClr val="ECECEC"/>
                </a:solidFill>
                <a:effectLst/>
                <a:latin typeface="Söhne"/>
              </a:rPr>
              <a:t>orbiti</a:t>
            </a:r>
            <a:r>
              <a:rPr lang="en-US" b="0" i="0" dirty="0">
                <a:solidFill>
                  <a:srgbClr val="ECECEC"/>
                </a:solidFill>
                <a:effectLst/>
                <a:latin typeface="Söhne"/>
              </a:rPr>
              <a:t> </a:t>
            </a:r>
            <a:r>
              <a:rPr lang="en-US" b="0" i="0" dirty="0" err="1">
                <a:solidFill>
                  <a:srgbClr val="ECECEC"/>
                </a:solidFill>
                <a:effectLst/>
                <a:latin typeface="Söhne"/>
              </a:rPr>
              <a:t>oko</a:t>
            </a:r>
            <a:r>
              <a:rPr lang="en-US" b="0" i="0" dirty="0">
                <a:solidFill>
                  <a:srgbClr val="ECECEC"/>
                </a:solidFill>
                <a:effectLst/>
                <a:latin typeface="Söhne"/>
              </a:rPr>
              <a:t> </a:t>
            </a:r>
            <a:r>
              <a:rPr lang="en-US" b="0" i="0" dirty="0" err="1">
                <a:solidFill>
                  <a:srgbClr val="ECECEC"/>
                </a:solidFill>
                <a:effectLst/>
                <a:latin typeface="Söhne"/>
              </a:rPr>
              <a:t>Zemlje</a:t>
            </a:r>
            <a:r>
              <a:rPr lang="en-US" b="0" i="0" dirty="0">
                <a:solidFill>
                  <a:srgbClr val="ECECEC"/>
                </a:solidFill>
                <a:effectLst/>
                <a:latin typeface="Söhne"/>
              </a:rPr>
              <a:t>, </a:t>
            </a:r>
            <a:r>
              <a:rPr lang="en-US" b="0" i="0" dirty="0" err="1">
                <a:solidFill>
                  <a:srgbClr val="ECECEC"/>
                </a:solidFill>
                <a:effectLst/>
                <a:latin typeface="Söhne"/>
              </a:rPr>
              <a:t>zemaljske</a:t>
            </a:r>
            <a:r>
              <a:rPr lang="en-US" b="0" i="0" dirty="0">
                <a:solidFill>
                  <a:srgbClr val="ECECEC"/>
                </a:solidFill>
                <a:effectLst/>
                <a:latin typeface="Söhne"/>
              </a:rPr>
              <a:t> </a:t>
            </a:r>
            <a:r>
              <a:rPr lang="en-US" b="0" i="0" dirty="0" err="1">
                <a:solidFill>
                  <a:srgbClr val="ECECEC"/>
                </a:solidFill>
                <a:effectLst/>
                <a:latin typeface="Söhne"/>
              </a:rPr>
              <a:t>stanice</a:t>
            </a:r>
            <a:r>
              <a:rPr lang="en-US" b="0" i="0" dirty="0">
                <a:solidFill>
                  <a:srgbClr val="ECECEC"/>
                </a:solidFill>
                <a:effectLst/>
                <a:latin typeface="Söhne"/>
              </a:rPr>
              <a:t> za </a:t>
            </a:r>
            <a:r>
              <a:rPr lang="en-US" b="0" i="0" dirty="0" err="1">
                <a:solidFill>
                  <a:srgbClr val="ECECEC"/>
                </a:solidFill>
                <a:effectLst/>
                <a:latin typeface="Söhne"/>
              </a:rPr>
              <a:t>komunikaciju</a:t>
            </a:r>
            <a:r>
              <a:rPr lang="en-US" b="0" i="0" dirty="0">
                <a:solidFill>
                  <a:srgbClr val="ECECEC"/>
                </a:solidFill>
                <a:effectLst/>
                <a:latin typeface="Söhne"/>
              </a:rPr>
              <a:t> s </a:t>
            </a:r>
            <a:r>
              <a:rPr lang="en-US" b="0" i="0" dirty="0" err="1">
                <a:solidFill>
                  <a:srgbClr val="ECECEC"/>
                </a:solidFill>
                <a:effectLst/>
                <a:latin typeface="Söhne"/>
              </a:rPr>
              <a:t>satelitima</a:t>
            </a:r>
            <a:r>
              <a:rPr lang="en-US" b="0" i="0" dirty="0">
                <a:solidFill>
                  <a:srgbClr val="ECECEC"/>
                </a:solidFill>
                <a:effectLst/>
                <a:latin typeface="Söhne"/>
              </a:rPr>
              <a:t>, </a:t>
            </a:r>
            <a:r>
              <a:rPr lang="en-US" b="0" i="0" dirty="0" err="1">
                <a:solidFill>
                  <a:srgbClr val="ECECEC"/>
                </a:solidFill>
                <a:effectLst/>
                <a:latin typeface="Söhne"/>
              </a:rPr>
              <a:t>te</a:t>
            </a:r>
            <a:r>
              <a:rPr lang="en-US" b="0" i="0" dirty="0">
                <a:solidFill>
                  <a:srgbClr val="ECECEC"/>
                </a:solidFill>
                <a:effectLst/>
                <a:latin typeface="Söhne"/>
              </a:rPr>
              <a:t> </a:t>
            </a:r>
            <a:r>
              <a:rPr lang="en-US" b="0" i="0" dirty="0" err="1">
                <a:solidFill>
                  <a:srgbClr val="ECECEC"/>
                </a:solidFill>
                <a:effectLst/>
                <a:latin typeface="Söhne"/>
              </a:rPr>
              <a:t>uređaje</a:t>
            </a:r>
            <a:r>
              <a:rPr lang="en-US" b="0" i="0" dirty="0">
                <a:solidFill>
                  <a:srgbClr val="ECECEC"/>
                </a:solidFill>
                <a:effectLst/>
                <a:latin typeface="Söhne"/>
              </a:rPr>
              <a:t> </a:t>
            </a:r>
            <a:r>
              <a:rPr lang="en-US" b="0" i="0" dirty="0" err="1">
                <a:solidFill>
                  <a:srgbClr val="ECECEC"/>
                </a:solidFill>
                <a:effectLst/>
                <a:latin typeface="Söhne"/>
              </a:rPr>
              <a:t>krajnjih</a:t>
            </a:r>
            <a:r>
              <a:rPr lang="en-US" b="0" i="0" dirty="0">
                <a:solidFill>
                  <a:srgbClr val="ECECEC"/>
                </a:solidFill>
                <a:effectLst/>
                <a:latin typeface="Söhne"/>
              </a:rPr>
              <a:t> </a:t>
            </a:r>
            <a:r>
              <a:rPr lang="en-US" b="0" i="0" dirty="0" err="1">
                <a:solidFill>
                  <a:srgbClr val="ECECEC"/>
                </a:solidFill>
                <a:effectLst/>
                <a:latin typeface="Söhne"/>
              </a:rPr>
              <a:t>korisnika</a:t>
            </a:r>
            <a:r>
              <a:rPr lang="en-US" b="0" i="0" dirty="0">
                <a:solidFill>
                  <a:srgbClr val="ECECEC"/>
                </a:solidFill>
                <a:effectLst/>
                <a:latin typeface="Söhne"/>
              </a:rPr>
              <a:t> koji </a:t>
            </a:r>
            <a:r>
              <a:rPr lang="en-US" b="0" i="0" dirty="0" err="1">
                <a:solidFill>
                  <a:srgbClr val="ECECEC"/>
                </a:solidFill>
                <a:effectLst/>
                <a:latin typeface="Söhne"/>
              </a:rPr>
              <a:t>koriste</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usluge</a:t>
            </a:r>
            <a:r>
              <a:rPr lang="en-US" b="0" i="0" dirty="0">
                <a:solidFill>
                  <a:srgbClr val="ECECEC"/>
                </a:solidFill>
                <a:effectLst/>
                <a:latin typeface="Söhne"/>
              </a:rPr>
              <a:t>. Evo </a:t>
            </a:r>
            <a:r>
              <a:rPr lang="en-US" b="0" i="0" dirty="0" err="1">
                <a:solidFill>
                  <a:srgbClr val="ECECEC"/>
                </a:solidFill>
                <a:effectLst/>
                <a:latin typeface="Söhne"/>
              </a:rPr>
              <a:t>pregleda</a:t>
            </a:r>
            <a:r>
              <a:rPr lang="en-US" b="0" i="0" dirty="0">
                <a:solidFill>
                  <a:srgbClr val="ECECEC"/>
                </a:solidFill>
                <a:effectLst/>
                <a:latin typeface="Söhne"/>
              </a:rPr>
              <a:t> </a:t>
            </a:r>
            <a:r>
              <a:rPr lang="en-US" b="0" i="0" dirty="0" err="1">
                <a:solidFill>
                  <a:srgbClr val="ECECEC"/>
                </a:solidFill>
                <a:effectLst/>
                <a:latin typeface="Söhne"/>
              </a:rPr>
              <a:t>ključnih</a:t>
            </a:r>
            <a:r>
              <a:rPr lang="en-US" b="0" i="0" dirty="0">
                <a:solidFill>
                  <a:srgbClr val="ECECEC"/>
                </a:solidFill>
                <a:effectLst/>
                <a:latin typeface="Söhne"/>
              </a:rPr>
              <a:t> </a:t>
            </a:r>
            <a:r>
              <a:rPr lang="en-US" b="0" i="0" dirty="0" err="1">
                <a:solidFill>
                  <a:srgbClr val="ECECEC"/>
                </a:solidFill>
                <a:effectLst/>
                <a:latin typeface="Söhne"/>
              </a:rPr>
              <a:t>elemenata</a:t>
            </a:r>
            <a:r>
              <a:rPr lang="en-US" b="0" i="0" dirty="0">
                <a:solidFill>
                  <a:srgbClr val="ECECEC"/>
                </a:solidFill>
                <a:effectLst/>
                <a:latin typeface="Söhne"/>
              </a:rPr>
              <a:t> </a:t>
            </a:r>
            <a:r>
              <a:rPr lang="en-US" b="0" i="0" dirty="0" err="1">
                <a:solidFill>
                  <a:srgbClr val="ECECEC"/>
                </a:solidFill>
                <a:effectLst/>
                <a:latin typeface="Söhne"/>
              </a:rPr>
              <a:t>arhitekture</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a:t>
            </a:r>
            <a:endParaRPr lang="bs-Latn-BA" b="0" i="0" dirty="0">
              <a:solidFill>
                <a:srgbClr val="ECECEC"/>
              </a:solidFill>
              <a:effectLst/>
              <a:latin typeface="Söhne"/>
            </a:endParaRPr>
          </a:p>
          <a:p>
            <a:pPr algn="l"/>
            <a:endParaRPr lang="en-US" b="0" i="0" dirty="0">
              <a:solidFill>
                <a:srgbClr val="ECECEC"/>
              </a:solidFill>
              <a:effectLst/>
              <a:latin typeface="Söhne"/>
            </a:endParaRPr>
          </a:p>
          <a:p>
            <a:pPr algn="l"/>
            <a:r>
              <a:rPr lang="en-US" b="1" i="0" dirty="0">
                <a:solidFill>
                  <a:srgbClr val="ECECEC"/>
                </a:solidFill>
                <a:effectLst/>
                <a:latin typeface="Söhne"/>
              </a:rPr>
              <a:t>1. </a:t>
            </a:r>
            <a:r>
              <a:rPr lang="en-US" b="1" i="0" dirty="0" err="1">
                <a:solidFill>
                  <a:srgbClr val="ECECEC"/>
                </a:solidFill>
                <a:effectLst/>
                <a:latin typeface="Söhne"/>
              </a:rPr>
              <a:t>Sateliti</a:t>
            </a:r>
            <a:r>
              <a:rPr lang="en-US" b="1" i="0" dirty="0">
                <a:solidFill>
                  <a:srgbClr val="ECECEC"/>
                </a:solidFill>
                <a:effectLst/>
                <a:latin typeface="Söhne"/>
              </a:rPr>
              <a:t>:</a:t>
            </a:r>
            <a:r>
              <a:rPr lang="en-US" b="0" i="0" dirty="0">
                <a:solidFill>
                  <a:srgbClr val="ECECEC"/>
                </a:solidFill>
                <a:effectLst/>
                <a:latin typeface="Söhne"/>
              </a:rPr>
              <a:t> </a:t>
            </a:r>
            <a:r>
              <a:rPr lang="bs-Latn-BA" b="0" i="0" dirty="0">
                <a:solidFill>
                  <a:srgbClr val="ECECEC"/>
                </a:solidFill>
                <a:effectLst/>
                <a:latin typeface="Söhne"/>
              </a:rPr>
              <a:t> </a:t>
            </a:r>
            <a:r>
              <a:rPr lang="en-US" b="0" i="0" dirty="0" err="1">
                <a:solidFill>
                  <a:srgbClr val="ECECEC"/>
                </a:solidFill>
                <a:effectLst/>
                <a:latin typeface="Söhne"/>
              </a:rPr>
              <a:t>Sateliti</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srce</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 Oni se </a:t>
            </a:r>
            <a:r>
              <a:rPr lang="en-US" b="0" i="0" dirty="0" err="1">
                <a:solidFill>
                  <a:srgbClr val="ECECEC"/>
                </a:solidFill>
                <a:effectLst/>
                <a:latin typeface="Söhne"/>
              </a:rPr>
              <a:t>nalaze</a:t>
            </a:r>
            <a:r>
              <a:rPr lang="en-US" b="0" i="0" dirty="0">
                <a:solidFill>
                  <a:srgbClr val="ECECEC"/>
                </a:solidFill>
                <a:effectLst/>
                <a:latin typeface="Söhne"/>
              </a:rPr>
              <a:t> u </a:t>
            </a:r>
            <a:r>
              <a:rPr lang="en-US" b="0" i="0" dirty="0" err="1">
                <a:solidFill>
                  <a:srgbClr val="ECECEC"/>
                </a:solidFill>
                <a:effectLst/>
                <a:latin typeface="Söhne"/>
              </a:rPr>
              <a:t>orbitama</a:t>
            </a:r>
            <a:r>
              <a:rPr lang="en-US" b="0" i="0" dirty="0">
                <a:solidFill>
                  <a:srgbClr val="ECECEC"/>
                </a:solidFill>
                <a:effectLst/>
                <a:latin typeface="Söhne"/>
              </a:rPr>
              <a:t> </a:t>
            </a:r>
            <a:r>
              <a:rPr lang="en-US" b="0" i="0" dirty="0" err="1">
                <a:solidFill>
                  <a:srgbClr val="ECECEC"/>
                </a:solidFill>
                <a:effectLst/>
                <a:latin typeface="Söhne"/>
              </a:rPr>
              <a:t>oko</a:t>
            </a:r>
            <a:r>
              <a:rPr lang="en-US" b="0" i="0" dirty="0">
                <a:solidFill>
                  <a:srgbClr val="ECECEC"/>
                </a:solidFill>
                <a:effectLst/>
                <a:latin typeface="Söhne"/>
              </a:rPr>
              <a:t> </a:t>
            </a:r>
            <a:r>
              <a:rPr lang="en-US" b="0" i="0" dirty="0" err="1">
                <a:solidFill>
                  <a:srgbClr val="ECECEC"/>
                </a:solidFill>
                <a:effectLst/>
                <a:latin typeface="Söhne"/>
              </a:rPr>
              <a:t>Zemlje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pružaju</a:t>
            </a:r>
            <a:r>
              <a:rPr lang="en-US" b="0" i="0" dirty="0">
                <a:solidFill>
                  <a:srgbClr val="ECECEC"/>
                </a:solidFill>
                <a:effectLst/>
                <a:latin typeface="Söhne"/>
              </a:rPr>
              <a:t> </a:t>
            </a:r>
            <a:r>
              <a:rPr lang="en-US" b="0" i="0" dirty="0" err="1">
                <a:solidFill>
                  <a:srgbClr val="ECECEC"/>
                </a:solidFill>
                <a:effectLst/>
                <a:latin typeface="Söhne"/>
              </a:rPr>
              <a:t>različite</a:t>
            </a:r>
            <a:r>
              <a:rPr lang="en-US" b="0" i="0" dirty="0">
                <a:solidFill>
                  <a:srgbClr val="ECECEC"/>
                </a:solidFill>
                <a:effectLst/>
                <a:latin typeface="Söhne"/>
              </a:rPr>
              <a:t> </a:t>
            </a:r>
            <a:r>
              <a:rPr lang="en-US" b="0" i="0" dirty="0" err="1">
                <a:solidFill>
                  <a:srgbClr val="ECECEC"/>
                </a:solidFill>
                <a:effectLst/>
                <a:latin typeface="Söhne"/>
              </a:rPr>
              <a:t>usluge</a:t>
            </a:r>
            <a:r>
              <a:rPr lang="en-US" b="0" i="0" dirty="0">
                <a:solidFill>
                  <a:srgbClr val="ECECEC"/>
                </a:solidFill>
                <a:effectLst/>
                <a:latin typeface="Söhne"/>
              </a:rPr>
              <a:t>, </a:t>
            </a:r>
            <a:r>
              <a:rPr lang="en-US" b="0" i="0" dirty="0" err="1">
                <a:solidFill>
                  <a:srgbClr val="ECECEC"/>
                </a:solidFill>
                <a:effectLst/>
                <a:latin typeface="Söhne"/>
              </a:rPr>
              <a:t>uključujući</a:t>
            </a:r>
            <a:r>
              <a:rPr lang="en-US" b="0" i="0" dirty="0">
                <a:solidFill>
                  <a:srgbClr val="ECECEC"/>
                </a:solidFill>
                <a:effectLst/>
                <a:latin typeface="Söhne"/>
              </a:rPr>
              <a:t> </a:t>
            </a:r>
            <a:r>
              <a:rPr lang="en-US" b="0" i="0" dirty="0" err="1">
                <a:solidFill>
                  <a:srgbClr val="ECECEC"/>
                </a:solidFill>
                <a:effectLst/>
                <a:latin typeface="Söhne"/>
              </a:rPr>
              <a:t>telekomunikaciju</a:t>
            </a:r>
            <a:r>
              <a:rPr lang="en-US" b="0" i="0" dirty="0">
                <a:solidFill>
                  <a:srgbClr val="ECECEC"/>
                </a:solidFill>
                <a:effectLst/>
                <a:latin typeface="Söhne"/>
              </a:rPr>
              <a:t>, </a:t>
            </a:r>
            <a:r>
              <a:rPr lang="en-US" b="0" i="0" dirty="0" err="1">
                <a:solidFill>
                  <a:srgbClr val="ECECEC"/>
                </a:solidFill>
                <a:effectLst/>
                <a:latin typeface="Söhne"/>
              </a:rPr>
              <a:t>navigaciju</a:t>
            </a:r>
            <a:r>
              <a:rPr lang="en-US" b="0" i="0" dirty="0">
                <a:solidFill>
                  <a:srgbClr val="ECECEC"/>
                </a:solidFill>
                <a:effectLst/>
                <a:latin typeface="Söhne"/>
              </a:rPr>
              <a:t>, </a:t>
            </a:r>
            <a:r>
              <a:rPr lang="en-US" b="0" i="0" dirty="0" err="1">
                <a:solidFill>
                  <a:srgbClr val="ECECEC"/>
                </a:solidFill>
                <a:effectLst/>
                <a:latin typeface="Söhne"/>
              </a:rPr>
              <a:t>prikupljanje</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o </a:t>
            </a:r>
            <a:r>
              <a:rPr lang="en-US" b="0" i="0" dirty="0" err="1">
                <a:solidFill>
                  <a:srgbClr val="ECECEC"/>
                </a:solidFill>
                <a:effectLst/>
                <a:latin typeface="Söhne"/>
              </a:rPr>
              <a:t>Zemlji</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još</a:t>
            </a:r>
            <a:r>
              <a:rPr lang="en-US" b="0" i="0" dirty="0">
                <a:solidFill>
                  <a:srgbClr val="ECECEC"/>
                </a:solidFill>
                <a:effectLst/>
                <a:latin typeface="Söhne"/>
              </a:rPr>
              <a:t> </a:t>
            </a:r>
            <a:r>
              <a:rPr lang="en-US" b="0" i="0" dirty="0" err="1">
                <a:solidFill>
                  <a:srgbClr val="ECECEC"/>
                </a:solidFill>
                <a:effectLst/>
                <a:latin typeface="Söhne"/>
              </a:rPr>
              <a:t>mnogo</a:t>
            </a:r>
            <a:r>
              <a:rPr lang="en-US" b="0" i="0" dirty="0">
                <a:solidFill>
                  <a:srgbClr val="ECECEC"/>
                </a:solidFill>
                <a:effectLst/>
                <a:latin typeface="Söhne"/>
              </a:rPr>
              <a:t> toga. </a:t>
            </a:r>
            <a:r>
              <a:rPr lang="en-US" b="0" i="0" dirty="0" err="1">
                <a:solidFill>
                  <a:srgbClr val="ECECEC"/>
                </a:solidFill>
                <a:effectLst/>
                <a:latin typeface="Söhne"/>
              </a:rPr>
              <a:t>Sateliti</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opremljeni</a:t>
            </a:r>
            <a:r>
              <a:rPr lang="en-US" b="0" i="0" dirty="0">
                <a:solidFill>
                  <a:srgbClr val="ECECEC"/>
                </a:solidFill>
                <a:effectLst/>
                <a:latin typeface="Söhne"/>
              </a:rPr>
              <a:t> </a:t>
            </a:r>
            <a:r>
              <a:rPr lang="en-US" b="0" i="0" dirty="0" err="1">
                <a:solidFill>
                  <a:srgbClr val="ECECEC"/>
                </a:solidFill>
                <a:effectLst/>
                <a:latin typeface="Söhne"/>
              </a:rPr>
              <a:t>antenama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komunikacijskom</a:t>
            </a:r>
            <a:r>
              <a:rPr lang="en-US" b="0" i="0" dirty="0">
                <a:solidFill>
                  <a:srgbClr val="ECECEC"/>
                </a:solidFill>
                <a:effectLst/>
                <a:latin typeface="Söhne"/>
              </a:rPr>
              <a:t> </a:t>
            </a:r>
            <a:r>
              <a:rPr lang="en-US" b="0" i="0" dirty="0" err="1">
                <a:solidFill>
                  <a:srgbClr val="ECECEC"/>
                </a:solidFill>
                <a:effectLst/>
                <a:latin typeface="Söhne"/>
              </a:rPr>
              <a:t>opremom</a:t>
            </a:r>
            <a:r>
              <a:rPr lang="en-US" b="0" i="0" dirty="0">
                <a:solidFill>
                  <a:srgbClr val="ECECEC"/>
                </a:solidFill>
                <a:effectLst/>
                <a:latin typeface="Söhne"/>
              </a:rPr>
              <a:t> </a:t>
            </a:r>
            <a:r>
              <a:rPr lang="en-US" b="0" i="0" dirty="0" err="1">
                <a:solidFill>
                  <a:srgbClr val="ECECEC"/>
                </a:solidFill>
                <a:effectLst/>
                <a:latin typeface="Söhne"/>
              </a:rPr>
              <a:t>koja</a:t>
            </a:r>
            <a:r>
              <a:rPr lang="en-US" b="0" i="0" dirty="0">
                <a:solidFill>
                  <a:srgbClr val="ECECEC"/>
                </a:solidFill>
                <a:effectLst/>
                <a:latin typeface="Söhne"/>
              </a:rPr>
              <a:t> </a:t>
            </a:r>
            <a:r>
              <a:rPr lang="en-US" b="0" i="0" dirty="0" err="1">
                <a:solidFill>
                  <a:srgbClr val="ECECEC"/>
                </a:solidFill>
                <a:effectLst/>
                <a:latin typeface="Söhne"/>
              </a:rPr>
              <a:t>omogućuje</a:t>
            </a:r>
            <a:r>
              <a:rPr lang="en-US" b="0" i="0" dirty="0">
                <a:solidFill>
                  <a:srgbClr val="ECECEC"/>
                </a:solidFill>
                <a:effectLst/>
                <a:latin typeface="Söhne"/>
              </a:rPr>
              <a:t> </a:t>
            </a:r>
            <a:r>
              <a:rPr lang="en-US" b="0" i="0" dirty="0" err="1">
                <a:solidFill>
                  <a:srgbClr val="ECECEC"/>
                </a:solidFill>
                <a:effectLst/>
                <a:latin typeface="Söhne"/>
              </a:rPr>
              <a:t>prijenos</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a:t>
            </a:r>
            <a:r>
              <a:rPr lang="en-US" b="0" i="0" dirty="0" err="1">
                <a:solidFill>
                  <a:srgbClr val="ECECEC"/>
                </a:solidFill>
                <a:effectLst/>
                <a:latin typeface="Söhne"/>
              </a:rPr>
              <a:t>između</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zemaljskih</a:t>
            </a:r>
            <a:r>
              <a:rPr lang="en-US" b="0" i="0" dirty="0">
                <a:solidFill>
                  <a:srgbClr val="ECECEC"/>
                </a:solidFill>
                <a:effectLst/>
                <a:latin typeface="Söhne"/>
              </a:rPr>
              <a:t> </a:t>
            </a:r>
            <a:r>
              <a:rPr lang="en-US" b="0" i="0" dirty="0" err="1">
                <a:solidFill>
                  <a:srgbClr val="ECECEC"/>
                </a:solidFill>
                <a:effectLst/>
                <a:latin typeface="Söhne"/>
              </a:rPr>
              <a:t>stanica</a:t>
            </a:r>
            <a:r>
              <a:rPr lang="en-US" b="0" i="0" dirty="0">
                <a:solidFill>
                  <a:srgbClr val="ECECEC"/>
                </a:solidFill>
                <a:effectLst/>
                <a:latin typeface="Söhne"/>
              </a:rPr>
              <a:t> </a:t>
            </a:r>
            <a:r>
              <a:rPr lang="en-US" b="0" i="0" dirty="0" err="1">
                <a:solidFill>
                  <a:srgbClr val="ECECEC"/>
                </a:solidFill>
                <a:effectLst/>
                <a:latin typeface="Söhne"/>
              </a:rPr>
              <a:t>te</a:t>
            </a:r>
            <a:r>
              <a:rPr lang="en-US" b="0" i="0" dirty="0">
                <a:solidFill>
                  <a:srgbClr val="ECECEC"/>
                </a:solidFill>
                <a:effectLst/>
                <a:latin typeface="Söhne"/>
              </a:rPr>
              <a:t> </a:t>
            </a:r>
            <a:r>
              <a:rPr lang="en-US" b="0" i="0" dirty="0" err="1">
                <a:solidFill>
                  <a:srgbClr val="ECECEC"/>
                </a:solidFill>
                <a:effectLst/>
                <a:latin typeface="Söhne"/>
              </a:rPr>
              <a:t>između</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uređaja</a:t>
            </a:r>
            <a:r>
              <a:rPr lang="en-US" b="0" i="0" dirty="0">
                <a:solidFill>
                  <a:srgbClr val="ECECEC"/>
                </a:solidFill>
                <a:effectLst/>
                <a:latin typeface="Söhne"/>
              </a:rPr>
              <a:t> </a:t>
            </a:r>
            <a:r>
              <a:rPr lang="en-US" b="0" i="0" dirty="0" err="1">
                <a:solidFill>
                  <a:srgbClr val="ECECEC"/>
                </a:solidFill>
                <a:effectLst/>
                <a:latin typeface="Söhne"/>
              </a:rPr>
              <a:t>krajnjih</a:t>
            </a:r>
            <a:r>
              <a:rPr lang="en-US" b="0" i="0" dirty="0">
                <a:solidFill>
                  <a:srgbClr val="ECECEC"/>
                </a:solidFill>
                <a:effectLst/>
                <a:latin typeface="Söhne"/>
              </a:rPr>
              <a:t> </a:t>
            </a:r>
            <a:r>
              <a:rPr lang="en-US" b="0" i="0" dirty="0" err="1">
                <a:solidFill>
                  <a:srgbClr val="ECECEC"/>
                </a:solidFill>
                <a:effectLst/>
                <a:latin typeface="Söhne"/>
              </a:rPr>
              <a:t>korisnika</a:t>
            </a:r>
            <a:r>
              <a:rPr lang="en-US" b="0" i="0" dirty="0">
                <a:solidFill>
                  <a:srgbClr val="ECECEC"/>
                </a:solidFill>
                <a:effectLst/>
                <a:latin typeface="Söhne"/>
              </a:rPr>
              <a:t>.</a:t>
            </a:r>
            <a:endParaRPr lang="bs-Latn-BA" b="0" i="0" dirty="0">
              <a:solidFill>
                <a:srgbClr val="ECECEC"/>
              </a:solidFill>
              <a:effectLst/>
              <a:latin typeface="Söhne"/>
            </a:endParaRPr>
          </a:p>
          <a:p>
            <a:pPr algn="l"/>
            <a:r>
              <a:rPr lang="en-US" b="1" i="0" dirty="0">
                <a:solidFill>
                  <a:srgbClr val="ECECEC"/>
                </a:solidFill>
                <a:effectLst/>
                <a:latin typeface="Söhne"/>
              </a:rPr>
              <a:t>2. </a:t>
            </a:r>
            <a:r>
              <a:rPr lang="en-US" b="1" i="0" dirty="0" err="1">
                <a:solidFill>
                  <a:srgbClr val="ECECEC"/>
                </a:solidFill>
                <a:effectLst/>
                <a:latin typeface="Söhne"/>
              </a:rPr>
              <a:t>Zemaljske</a:t>
            </a:r>
            <a:r>
              <a:rPr lang="en-US" b="1" i="0" dirty="0">
                <a:solidFill>
                  <a:srgbClr val="ECECEC"/>
                </a:solidFill>
                <a:effectLst/>
                <a:latin typeface="Söhne"/>
              </a:rPr>
              <a:t> </a:t>
            </a:r>
            <a:r>
              <a:rPr lang="en-US" b="1" i="0" dirty="0" err="1">
                <a:solidFill>
                  <a:srgbClr val="ECECEC"/>
                </a:solidFill>
                <a:effectLst/>
                <a:latin typeface="Söhne"/>
              </a:rPr>
              <a:t>stanice</a:t>
            </a:r>
            <a:r>
              <a:rPr lang="en-US" b="1" i="0" dirty="0">
                <a:solidFill>
                  <a:srgbClr val="ECECEC"/>
                </a:solidFill>
                <a:effectLst/>
                <a:latin typeface="Söhne"/>
              </a:rPr>
              <a:t>:</a:t>
            </a:r>
            <a:r>
              <a:rPr lang="en-US" b="0" i="0" dirty="0">
                <a:solidFill>
                  <a:srgbClr val="ECECEC"/>
                </a:solidFill>
                <a:effectLst/>
                <a:latin typeface="Söhne"/>
              </a:rPr>
              <a:t> </a:t>
            </a:r>
            <a:r>
              <a:rPr lang="bs-Latn-BA" b="0" i="0" dirty="0">
                <a:solidFill>
                  <a:srgbClr val="ECECEC"/>
                </a:solidFill>
                <a:effectLst/>
                <a:latin typeface="Söhne"/>
              </a:rPr>
              <a:t> </a:t>
            </a:r>
            <a:r>
              <a:rPr lang="en-US" b="0" i="0" dirty="0" err="1">
                <a:solidFill>
                  <a:srgbClr val="ECECEC"/>
                </a:solidFill>
                <a:effectLst/>
                <a:latin typeface="Söhne"/>
              </a:rPr>
              <a:t>Zemaljske</a:t>
            </a:r>
            <a:r>
              <a:rPr lang="en-US" b="0" i="0" dirty="0">
                <a:solidFill>
                  <a:srgbClr val="ECECEC"/>
                </a:solidFill>
                <a:effectLst/>
                <a:latin typeface="Söhne"/>
              </a:rPr>
              <a:t> </a:t>
            </a:r>
            <a:r>
              <a:rPr lang="en-US" b="0" i="0" dirty="0" err="1">
                <a:solidFill>
                  <a:srgbClr val="ECECEC"/>
                </a:solidFill>
                <a:effectLst/>
                <a:latin typeface="Söhne"/>
              </a:rPr>
              <a:t>stanice</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postaje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Zemlji</a:t>
            </a:r>
            <a:r>
              <a:rPr lang="en-US" b="0" i="0" dirty="0">
                <a:solidFill>
                  <a:srgbClr val="ECECEC"/>
                </a:solidFill>
                <a:effectLst/>
                <a:latin typeface="Söhne"/>
              </a:rPr>
              <a:t> </a:t>
            </a:r>
            <a:r>
              <a:rPr lang="en-US" b="0" i="0" dirty="0" err="1">
                <a:solidFill>
                  <a:srgbClr val="ECECEC"/>
                </a:solidFill>
                <a:effectLst/>
                <a:latin typeface="Söhne"/>
              </a:rPr>
              <a:t>koje</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opremljene</a:t>
            </a:r>
            <a:r>
              <a:rPr lang="en-US" b="0" i="0" dirty="0">
                <a:solidFill>
                  <a:srgbClr val="ECECEC"/>
                </a:solidFill>
                <a:effectLst/>
                <a:latin typeface="Söhne"/>
              </a:rPr>
              <a:t> </a:t>
            </a:r>
            <a:r>
              <a:rPr lang="en-US" b="0" i="0" dirty="0" err="1">
                <a:solidFill>
                  <a:srgbClr val="ECECEC"/>
                </a:solidFill>
                <a:effectLst/>
                <a:latin typeface="Söhne"/>
              </a:rPr>
              <a:t>antenama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komunikacijskom</a:t>
            </a:r>
            <a:r>
              <a:rPr lang="en-US" b="0" i="0" dirty="0">
                <a:solidFill>
                  <a:srgbClr val="ECECEC"/>
                </a:solidFill>
                <a:effectLst/>
                <a:latin typeface="Söhne"/>
              </a:rPr>
              <a:t> </a:t>
            </a:r>
            <a:r>
              <a:rPr lang="en-US" b="0" i="0" dirty="0" err="1">
                <a:solidFill>
                  <a:srgbClr val="ECECEC"/>
                </a:solidFill>
                <a:effectLst/>
                <a:latin typeface="Söhne"/>
              </a:rPr>
              <a:t>opremom</a:t>
            </a:r>
            <a:r>
              <a:rPr lang="en-US" b="0" i="0" dirty="0">
                <a:solidFill>
                  <a:srgbClr val="ECECEC"/>
                </a:solidFill>
                <a:effectLst/>
                <a:latin typeface="Söhne"/>
              </a:rPr>
              <a:t> za </a:t>
            </a:r>
            <a:r>
              <a:rPr lang="en-US" b="0" i="0" dirty="0" err="1">
                <a:solidFill>
                  <a:srgbClr val="ECECEC"/>
                </a:solidFill>
                <a:effectLst/>
                <a:latin typeface="Söhne"/>
              </a:rPr>
              <a:t>komunikaciju</a:t>
            </a:r>
            <a:r>
              <a:rPr lang="en-US" b="0" i="0" dirty="0">
                <a:solidFill>
                  <a:srgbClr val="ECECEC"/>
                </a:solidFill>
                <a:effectLst/>
                <a:latin typeface="Söhne"/>
              </a:rPr>
              <a:t> s</a:t>
            </a:r>
            <a:r>
              <a:rPr lang="bs-Latn-BA" b="0" i="0" dirty="0">
                <a:solidFill>
                  <a:srgbClr val="ECECEC"/>
                </a:solidFill>
                <a:effectLst/>
                <a:latin typeface="Söhne"/>
              </a:rPr>
              <a:t>a</a:t>
            </a:r>
            <a:r>
              <a:rPr lang="en-US" b="0" i="0" dirty="0">
                <a:solidFill>
                  <a:srgbClr val="ECECEC"/>
                </a:solidFill>
                <a:effectLst/>
                <a:latin typeface="Söhne"/>
              </a:rPr>
              <a:t> </a:t>
            </a:r>
            <a:r>
              <a:rPr lang="en-US" b="0" i="0" dirty="0" err="1">
                <a:solidFill>
                  <a:srgbClr val="ECECEC"/>
                </a:solidFill>
                <a:effectLst/>
                <a:latin typeface="Söhne"/>
              </a:rPr>
              <a:t>satelitima</a:t>
            </a:r>
            <a:r>
              <a:rPr lang="en-US" b="0" i="0" dirty="0">
                <a:solidFill>
                  <a:srgbClr val="ECECEC"/>
                </a:solidFill>
                <a:effectLst/>
                <a:latin typeface="Söhne"/>
              </a:rPr>
              <a:t>. One </a:t>
            </a:r>
            <a:r>
              <a:rPr lang="en-US" b="0" i="0" dirty="0" err="1">
                <a:solidFill>
                  <a:srgbClr val="ECECEC"/>
                </a:solidFill>
                <a:effectLst/>
                <a:latin typeface="Söhne"/>
              </a:rPr>
              <a:t>služe</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en-US" b="0" i="0" dirty="0" err="1">
                <a:solidFill>
                  <a:srgbClr val="ECECEC"/>
                </a:solidFill>
                <a:effectLst/>
                <a:latin typeface="Söhne"/>
              </a:rPr>
              <a:t>veze</a:t>
            </a:r>
            <a:r>
              <a:rPr lang="en-US" b="0" i="0" dirty="0">
                <a:solidFill>
                  <a:srgbClr val="ECECEC"/>
                </a:solidFill>
                <a:effectLst/>
                <a:latin typeface="Söhne"/>
              </a:rPr>
              <a:t> </a:t>
            </a:r>
            <a:r>
              <a:rPr lang="en-US" b="0" i="0" dirty="0" err="1">
                <a:solidFill>
                  <a:srgbClr val="ECECEC"/>
                </a:solidFill>
                <a:effectLst/>
                <a:latin typeface="Söhne"/>
              </a:rPr>
              <a:t>između</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uređaja</a:t>
            </a:r>
            <a:r>
              <a:rPr lang="en-US" b="0" i="0" dirty="0">
                <a:solidFill>
                  <a:srgbClr val="ECECEC"/>
                </a:solidFill>
                <a:effectLst/>
                <a:latin typeface="Söhne"/>
              </a:rPr>
              <a:t> </a:t>
            </a:r>
            <a:r>
              <a:rPr lang="en-US" b="0" i="0" dirty="0" err="1">
                <a:solidFill>
                  <a:srgbClr val="ECECEC"/>
                </a:solidFill>
                <a:effectLst/>
                <a:latin typeface="Söhne"/>
              </a:rPr>
              <a:t>krajnjih</a:t>
            </a:r>
            <a:r>
              <a:rPr lang="en-US" b="0" i="0" dirty="0">
                <a:solidFill>
                  <a:srgbClr val="ECECEC"/>
                </a:solidFill>
                <a:effectLst/>
                <a:latin typeface="Söhne"/>
              </a:rPr>
              <a:t> </a:t>
            </a:r>
            <a:r>
              <a:rPr lang="en-US" b="0" i="0" dirty="0" err="1">
                <a:solidFill>
                  <a:srgbClr val="ECECEC"/>
                </a:solidFill>
                <a:effectLst/>
                <a:latin typeface="Söhne"/>
              </a:rPr>
              <a:t>korisnika</a:t>
            </a:r>
            <a:r>
              <a:rPr lang="en-US" b="0" i="0" dirty="0">
                <a:solidFill>
                  <a:srgbClr val="ECECEC"/>
                </a:solidFill>
                <a:effectLst/>
                <a:latin typeface="Söhne"/>
              </a:rPr>
              <a:t>. </a:t>
            </a:r>
            <a:r>
              <a:rPr lang="en-US" b="0" i="0" dirty="0" err="1">
                <a:solidFill>
                  <a:srgbClr val="ECECEC"/>
                </a:solidFill>
                <a:effectLst/>
                <a:latin typeface="Söhne"/>
              </a:rPr>
              <a:t>Zemaljske</a:t>
            </a:r>
            <a:r>
              <a:rPr lang="en-US" b="0" i="0" dirty="0">
                <a:solidFill>
                  <a:srgbClr val="ECECEC"/>
                </a:solidFill>
                <a:effectLst/>
                <a:latin typeface="Söhne"/>
              </a:rPr>
              <a:t> </a:t>
            </a:r>
            <a:r>
              <a:rPr lang="en-US" b="0" i="0" dirty="0" err="1">
                <a:solidFill>
                  <a:srgbClr val="ECECEC"/>
                </a:solidFill>
                <a:effectLst/>
                <a:latin typeface="Söhne"/>
              </a:rPr>
              <a:t>stanice</a:t>
            </a:r>
            <a:r>
              <a:rPr lang="en-US" b="0" i="0" dirty="0">
                <a:solidFill>
                  <a:srgbClr val="ECECEC"/>
                </a:solidFill>
                <a:effectLst/>
                <a:latin typeface="Söhne"/>
              </a:rPr>
              <a:t> </a:t>
            </a:r>
            <a:r>
              <a:rPr lang="en-US" b="0" i="0" dirty="0" err="1">
                <a:solidFill>
                  <a:srgbClr val="ECECEC"/>
                </a:solidFill>
                <a:effectLst/>
                <a:latin typeface="Söhne"/>
              </a:rPr>
              <a:t>obično</a:t>
            </a:r>
            <a:r>
              <a:rPr lang="en-US" b="0" i="0" dirty="0">
                <a:solidFill>
                  <a:srgbClr val="ECECEC"/>
                </a:solidFill>
                <a:effectLst/>
                <a:latin typeface="Söhne"/>
              </a:rPr>
              <a:t> </a:t>
            </a:r>
            <a:r>
              <a:rPr lang="en-US" b="0" i="0" dirty="0" err="1">
                <a:solidFill>
                  <a:srgbClr val="ECECEC"/>
                </a:solidFill>
                <a:effectLst/>
                <a:latin typeface="Söhne"/>
              </a:rPr>
              <a:t>imaju</a:t>
            </a:r>
            <a:r>
              <a:rPr lang="en-US" b="0" i="0" dirty="0">
                <a:solidFill>
                  <a:srgbClr val="ECECEC"/>
                </a:solidFill>
                <a:effectLst/>
                <a:latin typeface="Söhne"/>
              </a:rPr>
              <a:t> </a:t>
            </a:r>
            <a:r>
              <a:rPr lang="en-US" b="0" i="0" dirty="0" err="1">
                <a:solidFill>
                  <a:srgbClr val="ECECEC"/>
                </a:solidFill>
                <a:effectLst/>
                <a:latin typeface="Söhne"/>
              </a:rPr>
              <a:t>visokokvalitetne</a:t>
            </a:r>
            <a:r>
              <a:rPr lang="en-US" b="0" i="0" dirty="0">
                <a:solidFill>
                  <a:srgbClr val="ECECEC"/>
                </a:solidFill>
                <a:effectLst/>
                <a:latin typeface="Söhne"/>
              </a:rPr>
              <a:t> </a:t>
            </a:r>
            <a:r>
              <a:rPr lang="en-US" b="0" i="0" dirty="0" err="1">
                <a:solidFill>
                  <a:srgbClr val="ECECEC"/>
                </a:solidFill>
                <a:effectLst/>
                <a:latin typeface="Söhne"/>
              </a:rPr>
              <a:t>antene</a:t>
            </a:r>
            <a:r>
              <a:rPr lang="en-US" b="0" i="0" dirty="0">
                <a:solidFill>
                  <a:srgbClr val="ECECEC"/>
                </a:solidFill>
                <a:effectLst/>
                <a:latin typeface="Söhne"/>
              </a:rPr>
              <a:t> </a:t>
            </a:r>
            <a:r>
              <a:rPr lang="en-US" b="0" i="0" dirty="0" err="1">
                <a:solidFill>
                  <a:srgbClr val="ECECEC"/>
                </a:solidFill>
                <a:effectLst/>
                <a:latin typeface="Söhne"/>
              </a:rPr>
              <a:t>usmjerene</a:t>
            </a:r>
            <a:r>
              <a:rPr lang="en-US" b="0" i="0" dirty="0">
                <a:solidFill>
                  <a:srgbClr val="ECECEC"/>
                </a:solidFill>
                <a:effectLst/>
                <a:latin typeface="Söhne"/>
              </a:rPr>
              <a:t> </a:t>
            </a:r>
            <a:r>
              <a:rPr lang="en-US" b="0" i="0" dirty="0" err="1">
                <a:solidFill>
                  <a:srgbClr val="ECECEC"/>
                </a:solidFill>
                <a:effectLst/>
                <a:latin typeface="Söhne"/>
              </a:rPr>
              <a:t>prema</a:t>
            </a:r>
            <a:r>
              <a:rPr lang="en-US" b="0" i="0" dirty="0">
                <a:solidFill>
                  <a:srgbClr val="ECECEC"/>
                </a:solidFill>
                <a:effectLst/>
                <a:latin typeface="Söhne"/>
              </a:rPr>
              <a:t> </a:t>
            </a:r>
            <a:r>
              <a:rPr lang="en-US" b="0" i="0" dirty="0" err="1">
                <a:solidFill>
                  <a:srgbClr val="ECECEC"/>
                </a:solidFill>
                <a:effectLst/>
                <a:latin typeface="Söhne"/>
              </a:rPr>
              <a:t>određenim</a:t>
            </a:r>
            <a:r>
              <a:rPr lang="en-US" b="0" i="0" dirty="0">
                <a:solidFill>
                  <a:srgbClr val="ECECEC"/>
                </a:solidFill>
                <a:effectLst/>
                <a:latin typeface="Söhne"/>
              </a:rPr>
              <a:t> </a:t>
            </a:r>
            <a:r>
              <a:rPr lang="en-US" b="0" i="0" dirty="0" err="1">
                <a:solidFill>
                  <a:srgbClr val="ECECEC"/>
                </a:solidFill>
                <a:effectLst/>
                <a:latin typeface="Söhne"/>
              </a:rPr>
              <a:t>satelitima</a:t>
            </a:r>
            <a:r>
              <a:rPr lang="en-US" b="0" i="0" dirty="0">
                <a:solidFill>
                  <a:srgbClr val="ECECEC"/>
                </a:solidFill>
                <a:effectLst/>
                <a:latin typeface="Söhne"/>
              </a:rPr>
              <a:t> </a:t>
            </a:r>
            <a:r>
              <a:rPr lang="en-US" b="0" i="0" dirty="0" err="1">
                <a:solidFill>
                  <a:srgbClr val="ECECEC"/>
                </a:solidFill>
                <a:effectLst/>
                <a:latin typeface="Söhne"/>
              </a:rPr>
              <a:t>kako</a:t>
            </a:r>
            <a:r>
              <a:rPr lang="en-US" b="0" i="0" dirty="0">
                <a:solidFill>
                  <a:srgbClr val="ECECEC"/>
                </a:solidFill>
                <a:effectLst/>
                <a:latin typeface="Söhne"/>
              </a:rPr>
              <a:t> bi </a:t>
            </a:r>
            <a:r>
              <a:rPr lang="en-US" b="0" i="0" dirty="0" err="1">
                <a:solidFill>
                  <a:srgbClr val="ECECEC"/>
                </a:solidFill>
                <a:effectLst/>
                <a:latin typeface="Söhne"/>
              </a:rPr>
              <a:t>osigurale</a:t>
            </a:r>
            <a:r>
              <a:rPr lang="en-US" b="0" i="0" dirty="0">
                <a:solidFill>
                  <a:srgbClr val="ECECEC"/>
                </a:solidFill>
                <a:effectLst/>
                <a:latin typeface="Söhne"/>
              </a:rPr>
              <a:t> </a:t>
            </a:r>
            <a:r>
              <a:rPr lang="en-US" b="0" i="0" dirty="0" err="1">
                <a:solidFill>
                  <a:srgbClr val="ECECEC"/>
                </a:solidFill>
                <a:effectLst/>
                <a:latin typeface="Söhne"/>
              </a:rPr>
              <a:t>pouzdanu</a:t>
            </a:r>
            <a:r>
              <a:rPr lang="en-US" b="0" i="0" dirty="0">
                <a:solidFill>
                  <a:srgbClr val="ECECEC"/>
                </a:solidFill>
                <a:effectLst/>
                <a:latin typeface="Söhne"/>
              </a:rPr>
              <a:t> </a:t>
            </a:r>
            <a:r>
              <a:rPr lang="en-US" b="0" i="0" dirty="0" err="1">
                <a:solidFill>
                  <a:srgbClr val="ECECEC"/>
                </a:solidFill>
                <a:effectLst/>
                <a:latin typeface="Söhne"/>
              </a:rPr>
              <a:t>komunikaciju</a:t>
            </a:r>
            <a:r>
              <a:rPr lang="en-US" b="0" i="0" dirty="0">
                <a:solidFill>
                  <a:srgbClr val="ECECEC"/>
                </a:solidFill>
                <a:effectLst/>
                <a:latin typeface="Söhne"/>
              </a:rPr>
              <a:t>.</a:t>
            </a:r>
          </a:p>
          <a:p>
            <a:pPr algn="l"/>
            <a:r>
              <a:rPr lang="en-US" b="1" i="0" dirty="0">
                <a:solidFill>
                  <a:srgbClr val="ECECEC"/>
                </a:solidFill>
                <a:effectLst/>
                <a:latin typeface="Söhne"/>
              </a:rPr>
              <a:t>3. </a:t>
            </a:r>
            <a:r>
              <a:rPr lang="en-US" b="1" i="0" dirty="0" err="1">
                <a:solidFill>
                  <a:srgbClr val="ECECEC"/>
                </a:solidFill>
                <a:effectLst/>
                <a:latin typeface="Söhne"/>
              </a:rPr>
              <a:t>Uređaji</a:t>
            </a:r>
            <a:r>
              <a:rPr lang="en-US" b="1" i="0" dirty="0">
                <a:solidFill>
                  <a:srgbClr val="ECECEC"/>
                </a:solidFill>
                <a:effectLst/>
                <a:latin typeface="Söhne"/>
              </a:rPr>
              <a:t> </a:t>
            </a:r>
            <a:r>
              <a:rPr lang="en-US" b="1" i="0" dirty="0" err="1">
                <a:solidFill>
                  <a:srgbClr val="ECECEC"/>
                </a:solidFill>
                <a:effectLst/>
                <a:latin typeface="Söhne"/>
              </a:rPr>
              <a:t>krajnjih</a:t>
            </a:r>
            <a:r>
              <a:rPr lang="en-US" b="1" i="0" dirty="0">
                <a:solidFill>
                  <a:srgbClr val="ECECEC"/>
                </a:solidFill>
                <a:effectLst/>
                <a:latin typeface="Söhne"/>
              </a:rPr>
              <a:t> </a:t>
            </a:r>
            <a:r>
              <a:rPr lang="en-US" b="1" i="0" dirty="0" err="1">
                <a:solidFill>
                  <a:srgbClr val="ECECEC"/>
                </a:solidFill>
                <a:effectLst/>
                <a:latin typeface="Söhne"/>
              </a:rPr>
              <a:t>korisnika</a:t>
            </a:r>
            <a:r>
              <a:rPr lang="en-US" b="1" i="0" dirty="0">
                <a:solidFill>
                  <a:srgbClr val="ECECEC"/>
                </a:solidFill>
                <a:effectLst/>
                <a:latin typeface="Söhne"/>
              </a:rPr>
              <a:t>:</a:t>
            </a:r>
            <a:r>
              <a:rPr lang="en-US" b="0" i="0" dirty="0">
                <a:solidFill>
                  <a:srgbClr val="ECECEC"/>
                </a:solidFill>
                <a:effectLst/>
                <a:latin typeface="Söhne"/>
              </a:rPr>
              <a:t> </a:t>
            </a:r>
            <a:r>
              <a:rPr lang="bs-Latn-BA" b="0" i="0" dirty="0">
                <a:solidFill>
                  <a:srgbClr val="ECECEC"/>
                </a:solidFill>
                <a:effectLst/>
                <a:latin typeface="Söhne"/>
              </a:rPr>
              <a:t> </a:t>
            </a:r>
            <a:r>
              <a:rPr lang="en-US" b="0" i="0" dirty="0" err="1">
                <a:solidFill>
                  <a:srgbClr val="ECECEC"/>
                </a:solidFill>
                <a:effectLst/>
                <a:latin typeface="Söhne"/>
              </a:rPr>
              <a:t>Uređaji</a:t>
            </a:r>
            <a:r>
              <a:rPr lang="en-US" b="0" i="0" dirty="0">
                <a:solidFill>
                  <a:srgbClr val="ECECEC"/>
                </a:solidFill>
                <a:effectLst/>
                <a:latin typeface="Söhne"/>
              </a:rPr>
              <a:t> </a:t>
            </a:r>
            <a:r>
              <a:rPr lang="en-US" b="0" i="0" dirty="0" err="1">
                <a:solidFill>
                  <a:srgbClr val="ECECEC"/>
                </a:solidFill>
                <a:effectLst/>
                <a:latin typeface="Söhne"/>
              </a:rPr>
              <a:t>krajnjih</a:t>
            </a:r>
            <a:r>
              <a:rPr lang="en-US" b="0" i="0" dirty="0">
                <a:solidFill>
                  <a:srgbClr val="ECECEC"/>
                </a:solidFill>
                <a:effectLst/>
                <a:latin typeface="Söhne"/>
              </a:rPr>
              <a:t> </a:t>
            </a:r>
            <a:r>
              <a:rPr lang="en-US" b="0" i="0" dirty="0" err="1">
                <a:solidFill>
                  <a:srgbClr val="ECECEC"/>
                </a:solidFill>
                <a:effectLst/>
                <a:latin typeface="Söhne"/>
              </a:rPr>
              <a:t>korisnika</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uređaji</a:t>
            </a:r>
            <a:r>
              <a:rPr lang="en-US" b="0" i="0" dirty="0">
                <a:solidFill>
                  <a:srgbClr val="ECECEC"/>
                </a:solidFill>
                <a:effectLst/>
                <a:latin typeface="Söhne"/>
              </a:rPr>
              <a:t> </a:t>
            </a:r>
            <a:r>
              <a:rPr lang="en-US" b="0" i="0" dirty="0" err="1">
                <a:solidFill>
                  <a:srgbClr val="ECECEC"/>
                </a:solidFill>
                <a:effectLst/>
                <a:latin typeface="Söhne"/>
              </a:rPr>
              <a:t>koje</a:t>
            </a:r>
            <a:r>
              <a:rPr lang="en-US" b="0" i="0" dirty="0">
                <a:solidFill>
                  <a:srgbClr val="ECECEC"/>
                </a:solidFill>
                <a:effectLst/>
                <a:latin typeface="Söhne"/>
              </a:rPr>
              <a:t> </a:t>
            </a:r>
            <a:r>
              <a:rPr lang="en-US" b="0" i="0" dirty="0" err="1">
                <a:solidFill>
                  <a:srgbClr val="ECECEC"/>
                </a:solidFill>
                <a:effectLst/>
                <a:latin typeface="Söhne"/>
              </a:rPr>
              <a:t>korisnici</a:t>
            </a:r>
            <a:r>
              <a:rPr lang="en-US" b="0" i="0" dirty="0">
                <a:solidFill>
                  <a:srgbClr val="ECECEC"/>
                </a:solidFill>
                <a:effectLst/>
                <a:latin typeface="Söhne"/>
              </a:rPr>
              <a:t> </a:t>
            </a:r>
            <a:r>
              <a:rPr lang="en-US" b="0" i="0" dirty="0" err="1">
                <a:solidFill>
                  <a:srgbClr val="ECECEC"/>
                </a:solidFill>
                <a:effectLst/>
                <a:latin typeface="Söhne"/>
              </a:rPr>
              <a:t>koriste</a:t>
            </a:r>
            <a:r>
              <a:rPr lang="en-US" b="0" i="0" dirty="0">
                <a:solidFill>
                  <a:srgbClr val="ECECEC"/>
                </a:solidFill>
                <a:effectLst/>
                <a:latin typeface="Söhne"/>
              </a:rPr>
              <a:t> za </a:t>
            </a:r>
            <a:r>
              <a:rPr lang="en-US" b="0" i="0" dirty="0" err="1">
                <a:solidFill>
                  <a:srgbClr val="ECECEC"/>
                </a:solidFill>
                <a:effectLst/>
                <a:latin typeface="Söhne"/>
              </a:rPr>
              <a:t>pristup</a:t>
            </a:r>
            <a:r>
              <a:rPr lang="en-US" b="0" i="0" dirty="0">
                <a:solidFill>
                  <a:srgbClr val="ECECEC"/>
                </a:solidFill>
                <a:effectLst/>
                <a:latin typeface="Söhne"/>
              </a:rPr>
              <a:t> </a:t>
            </a:r>
            <a:r>
              <a:rPr lang="en-US" b="0" i="0" dirty="0" err="1">
                <a:solidFill>
                  <a:srgbClr val="ECECEC"/>
                </a:solidFill>
                <a:effectLst/>
                <a:latin typeface="Söhne"/>
              </a:rPr>
              <a:t>uslugama</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 To </a:t>
            </a:r>
            <a:r>
              <a:rPr lang="en-US" b="0" i="0" dirty="0" err="1">
                <a:solidFill>
                  <a:srgbClr val="ECECEC"/>
                </a:solidFill>
                <a:effectLst/>
                <a:latin typeface="Söhne"/>
              </a:rPr>
              <a:t>mogu</a:t>
            </a:r>
            <a:r>
              <a:rPr lang="en-US" b="0" i="0" dirty="0">
                <a:solidFill>
                  <a:srgbClr val="ECECEC"/>
                </a:solidFill>
                <a:effectLst/>
                <a:latin typeface="Söhne"/>
              </a:rPr>
              <a:t> </a:t>
            </a:r>
            <a:r>
              <a:rPr lang="en-US" b="0" i="0" dirty="0" err="1">
                <a:solidFill>
                  <a:srgbClr val="ECECEC"/>
                </a:solidFill>
                <a:effectLst/>
                <a:latin typeface="Söhne"/>
              </a:rPr>
              <a:t>biti</a:t>
            </a:r>
            <a:r>
              <a:rPr lang="en-US" b="0" i="0" dirty="0">
                <a:solidFill>
                  <a:srgbClr val="ECECEC"/>
                </a:solidFill>
                <a:effectLst/>
                <a:latin typeface="Söhne"/>
              </a:rPr>
              <a:t> </a:t>
            </a:r>
            <a:r>
              <a:rPr lang="en-US" b="0" i="0" dirty="0" err="1">
                <a:solidFill>
                  <a:srgbClr val="ECECEC"/>
                </a:solidFill>
                <a:effectLst/>
                <a:latin typeface="Söhne"/>
              </a:rPr>
              <a:t>mobilni</a:t>
            </a:r>
            <a:r>
              <a:rPr lang="en-US" b="0" i="0" dirty="0">
                <a:solidFill>
                  <a:srgbClr val="ECECEC"/>
                </a:solidFill>
                <a:effectLst/>
                <a:latin typeface="Söhne"/>
              </a:rPr>
              <a:t> </a:t>
            </a:r>
            <a:r>
              <a:rPr lang="en-US" b="0" i="0" dirty="0" err="1">
                <a:solidFill>
                  <a:srgbClr val="ECECEC"/>
                </a:solidFill>
                <a:effectLst/>
                <a:latin typeface="Söhne"/>
              </a:rPr>
              <a:t>telefoni</a:t>
            </a:r>
            <a:r>
              <a:rPr lang="en-US" b="0" i="0" dirty="0">
                <a:solidFill>
                  <a:srgbClr val="ECECEC"/>
                </a:solidFill>
                <a:effectLst/>
                <a:latin typeface="Söhne"/>
              </a:rPr>
              <a:t>, </a:t>
            </a:r>
            <a:r>
              <a:rPr lang="en-US" b="0" i="0" dirty="0" err="1">
                <a:solidFill>
                  <a:srgbClr val="ECECEC"/>
                </a:solidFill>
                <a:effectLst/>
                <a:latin typeface="Söhne"/>
              </a:rPr>
              <a:t>račun</a:t>
            </a:r>
            <a:r>
              <a:rPr lang="bs-Latn-BA" b="0" i="0" dirty="0">
                <a:solidFill>
                  <a:srgbClr val="ECECEC"/>
                </a:solidFill>
                <a:effectLst/>
                <a:latin typeface="Söhne"/>
              </a:rPr>
              <a:t>ari</a:t>
            </a:r>
            <a:r>
              <a:rPr lang="en-US" b="0" i="0" dirty="0">
                <a:solidFill>
                  <a:srgbClr val="ECECEC"/>
                </a:solidFill>
                <a:effectLst/>
                <a:latin typeface="Söhne"/>
              </a:rPr>
              <a:t>, </a:t>
            </a:r>
            <a:r>
              <a:rPr lang="en-US" b="0" i="0" dirty="0" err="1">
                <a:solidFill>
                  <a:srgbClr val="ECECEC"/>
                </a:solidFill>
                <a:effectLst/>
                <a:latin typeface="Söhne"/>
              </a:rPr>
              <a:t>navigacijski</a:t>
            </a:r>
            <a:r>
              <a:rPr lang="en-US" b="0" i="0" dirty="0">
                <a:solidFill>
                  <a:srgbClr val="ECECEC"/>
                </a:solidFill>
                <a:effectLst/>
                <a:latin typeface="Söhne"/>
              </a:rPr>
              <a:t> </a:t>
            </a:r>
            <a:r>
              <a:rPr lang="en-US" b="0" i="0" dirty="0" err="1">
                <a:solidFill>
                  <a:srgbClr val="ECECEC"/>
                </a:solidFill>
                <a:effectLst/>
                <a:latin typeface="Söhne"/>
              </a:rPr>
              <a:t>uređaji</a:t>
            </a:r>
            <a:r>
              <a:rPr lang="en-US" b="0" i="0" dirty="0">
                <a:solidFill>
                  <a:srgbClr val="ECECEC"/>
                </a:solidFill>
                <a:effectLst/>
                <a:latin typeface="Söhne"/>
              </a:rPr>
              <a:t> </a:t>
            </a:r>
            <a:r>
              <a:rPr lang="en-US" b="0" i="0" dirty="0" err="1">
                <a:solidFill>
                  <a:srgbClr val="ECECEC"/>
                </a:solidFill>
                <a:effectLst/>
                <a:latin typeface="Söhne"/>
              </a:rPr>
              <a:t>ili</a:t>
            </a:r>
            <a:r>
              <a:rPr lang="en-US" b="0" i="0" dirty="0">
                <a:solidFill>
                  <a:srgbClr val="ECECEC"/>
                </a:solidFill>
                <a:effectLst/>
                <a:latin typeface="Söhne"/>
              </a:rPr>
              <a:t> </a:t>
            </a:r>
            <a:r>
              <a:rPr lang="en-US" b="0" i="0" dirty="0" err="1">
                <a:solidFill>
                  <a:srgbClr val="ECECEC"/>
                </a:solidFill>
                <a:effectLst/>
                <a:latin typeface="Söhne"/>
              </a:rPr>
              <a:t>bilo</a:t>
            </a:r>
            <a:r>
              <a:rPr lang="en-US" b="0" i="0" dirty="0">
                <a:solidFill>
                  <a:srgbClr val="ECECEC"/>
                </a:solidFill>
                <a:effectLst/>
                <a:latin typeface="Söhne"/>
              </a:rPr>
              <a:t> koji </a:t>
            </a:r>
            <a:r>
              <a:rPr lang="en-US" b="0" i="0" dirty="0" err="1">
                <a:solidFill>
                  <a:srgbClr val="ECECEC"/>
                </a:solidFill>
                <a:effectLst/>
                <a:latin typeface="Söhne"/>
              </a:rPr>
              <a:t>drugi</a:t>
            </a:r>
            <a:r>
              <a:rPr lang="en-US" b="0" i="0" dirty="0">
                <a:solidFill>
                  <a:srgbClr val="ECECEC"/>
                </a:solidFill>
                <a:effectLst/>
                <a:latin typeface="Söhne"/>
              </a:rPr>
              <a:t> </a:t>
            </a:r>
            <a:r>
              <a:rPr lang="en-US" b="0" i="0" dirty="0" err="1">
                <a:solidFill>
                  <a:srgbClr val="ECECEC"/>
                </a:solidFill>
                <a:effectLst/>
                <a:latin typeface="Söhne"/>
              </a:rPr>
              <a:t>uređaji</a:t>
            </a:r>
            <a:r>
              <a:rPr lang="en-US" b="0" i="0" dirty="0">
                <a:solidFill>
                  <a:srgbClr val="ECECEC"/>
                </a:solidFill>
                <a:effectLst/>
                <a:latin typeface="Söhne"/>
              </a:rPr>
              <a:t> koji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sposobni</a:t>
            </a:r>
            <a:r>
              <a:rPr lang="en-US" b="0" i="0" dirty="0">
                <a:solidFill>
                  <a:srgbClr val="ECECEC"/>
                </a:solidFill>
                <a:effectLst/>
                <a:latin typeface="Söhne"/>
              </a:rPr>
              <a:t> </a:t>
            </a:r>
            <a:r>
              <a:rPr lang="en-US" b="0" i="0" dirty="0" err="1">
                <a:solidFill>
                  <a:srgbClr val="ECECEC"/>
                </a:solidFill>
                <a:effectLst/>
                <a:latin typeface="Söhne"/>
              </a:rPr>
              <a:t>primati</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a:t>
            </a:r>
            <a:r>
              <a:rPr lang="en-US" b="0" i="0" dirty="0" err="1">
                <a:solidFill>
                  <a:srgbClr val="ECECEC"/>
                </a:solidFill>
                <a:effectLst/>
                <a:latin typeface="Söhne"/>
              </a:rPr>
              <a:t>ili</a:t>
            </a:r>
            <a:r>
              <a:rPr lang="en-US" b="0" i="0" dirty="0">
                <a:solidFill>
                  <a:srgbClr val="ECECEC"/>
                </a:solidFill>
                <a:effectLst/>
                <a:latin typeface="Söhne"/>
              </a:rPr>
              <a:t> </a:t>
            </a:r>
            <a:r>
              <a:rPr lang="en-US" b="0" i="0" dirty="0" err="1">
                <a:solidFill>
                  <a:srgbClr val="ECECEC"/>
                </a:solidFill>
                <a:effectLst/>
                <a:latin typeface="Söhne"/>
              </a:rPr>
              <a:t>slati</a:t>
            </a:r>
            <a:r>
              <a:rPr lang="en-US" b="0" i="0" dirty="0">
                <a:solidFill>
                  <a:srgbClr val="ECECEC"/>
                </a:solidFill>
                <a:effectLst/>
                <a:latin typeface="Söhne"/>
              </a:rPr>
              <a:t> </a:t>
            </a:r>
            <a:r>
              <a:rPr lang="en-US" b="0" i="0" dirty="0" err="1">
                <a:solidFill>
                  <a:srgbClr val="ECECEC"/>
                </a:solidFill>
                <a:effectLst/>
                <a:latin typeface="Söhne"/>
              </a:rPr>
              <a:t>podatke</a:t>
            </a:r>
            <a:r>
              <a:rPr lang="en-US" b="0" i="0" dirty="0">
                <a:solidFill>
                  <a:srgbClr val="ECECEC"/>
                </a:solidFill>
                <a:effectLst/>
                <a:latin typeface="Söhne"/>
              </a:rPr>
              <a:t> </a:t>
            </a:r>
            <a:r>
              <a:rPr lang="en-US" b="0" i="0" dirty="0" err="1">
                <a:solidFill>
                  <a:srgbClr val="ECECEC"/>
                </a:solidFill>
                <a:effectLst/>
                <a:latin typeface="Söhne"/>
              </a:rPr>
              <a:t>putem</a:t>
            </a:r>
            <a:r>
              <a:rPr lang="en-US" b="0" i="0" dirty="0">
                <a:solidFill>
                  <a:srgbClr val="ECECEC"/>
                </a:solidFill>
                <a:effectLst/>
                <a:latin typeface="Söhne"/>
              </a:rPr>
              <a:t> </a:t>
            </a:r>
            <a:r>
              <a:rPr lang="en-US" b="0" i="0" dirty="0" err="1">
                <a:solidFill>
                  <a:srgbClr val="ECECEC"/>
                </a:solidFill>
                <a:effectLst/>
                <a:latin typeface="Söhne"/>
              </a:rPr>
              <a:t>satelita</a:t>
            </a:r>
            <a:r>
              <a:rPr lang="en-US" b="0" i="0" dirty="0">
                <a:solidFill>
                  <a:srgbClr val="ECECEC"/>
                </a:solidFill>
                <a:effectLst/>
                <a:latin typeface="Söhne"/>
              </a:rPr>
              <a:t>. Ovi </a:t>
            </a:r>
            <a:r>
              <a:rPr lang="en-US" b="0" i="0" dirty="0" err="1">
                <a:solidFill>
                  <a:srgbClr val="ECECEC"/>
                </a:solidFill>
                <a:effectLst/>
                <a:latin typeface="Söhne"/>
              </a:rPr>
              <a:t>uređaji</a:t>
            </a:r>
            <a:r>
              <a:rPr lang="en-US" b="0" i="0" dirty="0">
                <a:solidFill>
                  <a:srgbClr val="ECECEC"/>
                </a:solidFill>
                <a:effectLst/>
                <a:latin typeface="Söhne"/>
              </a:rPr>
              <a:t> </a:t>
            </a:r>
            <a:r>
              <a:rPr lang="en-US" b="0" i="0" dirty="0" err="1">
                <a:solidFill>
                  <a:srgbClr val="ECECEC"/>
                </a:solidFill>
                <a:effectLst/>
                <a:latin typeface="Söhne"/>
              </a:rPr>
              <a:t>obično</a:t>
            </a:r>
            <a:r>
              <a:rPr lang="en-US" b="0" i="0" dirty="0">
                <a:solidFill>
                  <a:srgbClr val="ECECEC"/>
                </a:solidFill>
                <a:effectLst/>
                <a:latin typeface="Söhne"/>
              </a:rPr>
              <a:t> </a:t>
            </a:r>
            <a:r>
              <a:rPr lang="en-US" b="0" i="0" dirty="0" err="1">
                <a:solidFill>
                  <a:srgbClr val="ECECEC"/>
                </a:solidFill>
                <a:effectLst/>
                <a:latin typeface="Söhne"/>
              </a:rPr>
              <a:t>imaju</a:t>
            </a:r>
            <a:r>
              <a:rPr lang="en-US" b="0" i="0" dirty="0">
                <a:solidFill>
                  <a:srgbClr val="ECECEC"/>
                </a:solidFill>
                <a:effectLst/>
                <a:latin typeface="Söhne"/>
              </a:rPr>
              <a:t> </a:t>
            </a:r>
            <a:r>
              <a:rPr lang="en-US" b="0" i="0" dirty="0" err="1">
                <a:solidFill>
                  <a:srgbClr val="ECECEC"/>
                </a:solidFill>
                <a:effectLst/>
                <a:latin typeface="Söhne"/>
              </a:rPr>
              <a:t>antene</a:t>
            </a:r>
            <a:r>
              <a:rPr lang="en-US" b="0" i="0" dirty="0">
                <a:solidFill>
                  <a:srgbClr val="ECECEC"/>
                </a:solidFill>
                <a:effectLst/>
                <a:latin typeface="Söhne"/>
              </a:rPr>
              <a:t> </a:t>
            </a:r>
            <a:r>
              <a:rPr lang="en-US" b="0" i="0" dirty="0" err="1">
                <a:solidFill>
                  <a:srgbClr val="ECECEC"/>
                </a:solidFill>
                <a:effectLst/>
                <a:latin typeface="Söhne"/>
              </a:rPr>
              <a:t>ili</a:t>
            </a:r>
            <a:r>
              <a:rPr lang="en-US" b="0" i="0" dirty="0">
                <a:solidFill>
                  <a:srgbClr val="ECECEC"/>
                </a:solidFill>
                <a:effectLst/>
                <a:latin typeface="Söhne"/>
              </a:rPr>
              <a:t> </a:t>
            </a:r>
            <a:r>
              <a:rPr lang="en-US" b="0" i="0" dirty="0" err="1">
                <a:solidFill>
                  <a:srgbClr val="ECECEC"/>
                </a:solidFill>
                <a:effectLst/>
                <a:latin typeface="Söhne"/>
              </a:rPr>
              <a:t>prijemnike</a:t>
            </a:r>
            <a:r>
              <a:rPr lang="en-US" b="0" i="0" dirty="0">
                <a:solidFill>
                  <a:srgbClr val="ECECEC"/>
                </a:solidFill>
                <a:effectLst/>
                <a:latin typeface="Söhne"/>
              </a:rPr>
              <a:t> koji </a:t>
            </a:r>
            <a:r>
              <a:rPr lang="en-US" b="0" i="0" dirty="0" err="1">
                <a:solidFill>
                  <a:srgbClr val="ECECEC"/>
                </a:solidFill>
                <a:effectLst/>
                <a:latin typeface="Söhne"/>
              </a:rPr>
              <a:t>omogućuju</a:t>
            </a:r>
            <a:r>
              <a:rPr lang="en-US" b="0" i="0" dirty="0">
                <a:solidFill>
                  <a:srgbClr val="ECECEC"/>
                </a:solidFill>
                <a:effectLst/>
                <a:latin typeface="Söhne"/>
              </a:rPr>
              <a:t> </a:t>
            </a:r>
            <a:r>
              <a:rPr lang="en-US" b="0" i="0" dirty="0" err="1">
                <a:solidFill>
                  <a:srgbClr val="ECECEC"/>
                </a:solidFill>
                <a:effectLst/>
                <a:latin typeface="Söhne"/>
              </a:rPr>
              <a:t>komunikaciju</a:t>
            </a:r>
            <a:r>
              <a:rPr lang="en-US" b="0" i="0" dirty="0">
                <a:solidFill>
                  <a:srgbClr val="ECECEC"/>
                </a:solidFill>
                <a:effectLst/>
                <a:latin typeface="Söhne"/>
              </a:rPr>
              <a:t> s </a:t>
            </a:r>
            <a:r>
              <a:rPr lang="en-US" b="0" i="0" dirty="0" err="1">
                <a:solidFill>
                  <a:srgbClr val="ECECEC"/>
                </a:solidFill>
                <a:effectLst/>
                <a:latin typeface="Söhne"/>
              </a:rPr>
              <a:t>satelitima</a:t>
            </a:r>
            <a:r>
              <a:rPr lang="en-US" b="0" i="0" dirty="0">
                <a:solidFill>
                  <a:srgbClr val="ECECEC"/>
                </a:solidFill>
                <a:effectLst/>
                <a:latin typeface="Söhne"/>
              </a:rPr>
              <a:t>.</a:t>
            </a:r>
          </a:p>
          <a:p>
            <a:pPr marL="0" indent="0" algn="l">
              <a:buNone/>
            </a:pPr>
            <a:endParaRPr lang="en-US" b="0" i="0" dirty="0">
              <a:solidFill>
                <a:srgbClr val="ECECEC"/>
              </a:solidFill>
              <a:effectLst/>
              <a:latin typeface="Söhne"/>
            </a:endParaRPr>
          </a:p>
        </p:txBody>
      </p:sp>
    </p:spTree>
    <p:extLst>
      <p:ext uri="{BB962C8B-B14F-4D97-AF65-F5344CB8AC3E}">
        <p14:creationId xmlns:p14="http://schemas.microsoft.com/office/powerpoint/2010/main" val="41210695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B1A1-21B1-E536-CB55-658F733E5834}"/>
              </a:ext>
            </a:extLst>
          </p:cNvPr>
          <p:cNvSpPr>
            <a:spLocks noGrp="1"/>
          </p:cNvSpPr>
          <p:nvPr>
            <p:ph type="title"/>
          </p:nvPr>
        </p:nvSpPr>
        <p:spPr/>
        <p:txBody>
          <a:bodyPr>
            <a:normAutofit fontScale="90000"/>
          </a:bodyPr>
          <a:lstStyle/>
          <a:p>
            <a:r>
              <a:rPr lang="en-US" sz="4000" b="1" i="0" dirty="0" err="1">
                <a:solidFill>
                  <a:srgbClr val="ECECEC"/>
                </a:solidFill>
                <a:effectLst/>
                <a:latin typeface="Söhne"/>
              </a:rPr>
              <a:t>Tehnologije</a:t>
            </a:r>
            <a:r>
              <a:rPr lang="en-US" sz="4000" b="1" i="0" dirty="0">
                <a:solidFill>
                  <a:srgbClr val="ECECEC"/>
                </a:solidFill>
                <a:effectLst/>
                <a:latin typeface="Söhne"/>
              </a:rPr>
              <a:t> u </a:t>
            </a:r>
            <a:r>
              <a:rPr lang="en-US" sz="4000" b="1" i="0" dirty="0" err="1">
                <a:solidFill>
                  <a:srgbClr val="ECECEC"/>
                </a:solidFill>
                <a:effectLst/>
                <a:latin typeface="Söhne"/>
              </a:rPr>
              <a:t>Satelitskim</a:t>
            </a:r>
            <a:r>
              <a:rPr lang="en-US" sz="4000" b="1" i="0" dirty="0">
                <a:solidFill>
                  <a:srgbClr val="ECECEC"/>
                </a:solidFill>
                <a:effectLst/>
                <a:latin typeface="Söhne"/>
              </a:rPr>
              <a:t> </a:t>
            </a:r>
            <a:r>
              <a:rPr lang="en-US" sz="4000" b="1" i="0" dirty="0" err="1">
                <a:solidFill>
                  <a:srgbClr val="ECECEC"/>
                </a:solidFill>
                <a:effectLst/>
                <a:latin typeface="Söhne"/>
              </a:rPr>
              <a:t>Mrežama</a:t>
            </a:r>
            <a:br>
              <a:rPr lang="bs-Latn-BA" sz="4000" b="1" i="0" dirty="0">
                <a:solidFill>
                  <a:srgbClr val="ECECEC"/>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21B83CDB-96C4-FF50-CC5B-06219379C83D}"/>
              </a:ext>
            </a:extLst>
          </p:cNvPr>
          <p:cNvSpPr>
            <a:spLocks noGrp="1"/>
          </p:cNvSpPr>
          <p:nvPr>
            <p:ph idx="1"/>
          </p:nvPr>
        </p:nvSpPr>
        <p:spPr>
          <a:xfrm>
            <a:off x="685801" y="781484"/>
            <a:ext cx="10131425" cy="5696433"/>
          </a:xfrm>
        </p:spPr>
        <p:txBody>
          <a:bodyPr>
            <a:normAutofit/>
          </a:bodyPr>
          <a:lstStyle/>
          <a:p>
            <a:pPr algn="l"/>
            <a:r>
              <a:rPr lang="en-US" b="0" i="0" dirty="0">
                <a:solidFill>
                  <a:srgbClr val="ECECEC"/>
                </a:solidFill>
                <a:effectLst/>
                <a:latin typeface="Söhne"/>
              </a:rPr>
              <a:t>S</a:t>
            </a:r>
            <a:r>
              <a:rPr lang="bs-Latn-BA" b="0" i="0" dirty="0">
                <a:solidFill>
                  <a:srgbClr val="ECECEC"/>
                </a:solidFill>
                <a:effectLst/>
                <a:latin typeface="Söhne"/>
              </a:rPr>
              <a:t>istem</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 u </a:t>
            </a:r>
            <a:r>
              <a:rPr lang="en-US" b="0" i="0" dirty="0" err="1">
                <a:solidFill>
                  <a:srgbClr val="ECECEC"/>
                </a:solidFill>
                <a:effectLst/>
                <a:latin typeface="Söhne"/>
              </a:rPr>
              <a:t>svojoj</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srži</a:t>
            </a:r>
            <a:r>
              <a:rPr lang="bs-Latn-BA" dirty="0">
                <a:solidFill>
                  <a:srgbClr val="ECECEC"/>
                </a:solidFill>
                <a:latin typeface="Söhne"/>
              </a:rPr>
              <a:t> pomoći</a:t>
            </a:r>
            <a:r>
              <a:rPr lang="en-US" b="0" i="0" dirty="0">
                <a:solidFill>
                  <a:srgbClr val="ECECEC"/>
                </a:solidFill>
                <a:effectLst/>
                <a:latin typeface="Söhne"/>
              </a:rPr>
              <a:t> </a:t>
            </a:r>
            <a:r>
              <a:rPr lang="en-US" b="0" i="0" dirty="0" err="1">
                <a:solidFill>
                  <a:srgbClr val="ECECEC"/>
                </a:solidFill>
                <a:effectLst/>
                <a:latin typeface="Söhne"/>
              </a:rPr>
              <a:t>raznolikim</a:t>
            </a:r>
            <a:r>
              <a:rPr lang="en-US" b="0" i="0" dirty="0">
                <a:solidFill>
                  <a:srgbClr val="ECECEC"/>
                </a:solidFill>
                <a:effectLst/>
                <a:latin typeface="Söhne"/>
              </a:rPr>
              <a:t> </a:t>
            </a:r>
            <a:r>
              <a:rPr lang="en-US" b="0" i="0" dirty="0" err="1">
                <a:solidFill>
                  <a:srgbClr val="ECECEC"/>
                </a:solidFill>
                <a:effectLst/>
                <a:latin typeface="Söhne"/>
              </a:rPr>
              <a:t>tehnologijama</a:t>
            </a:r>
            <a:r>
              <a:rPr lang="en-US" b="0" i="0" dirty="0">
                <a:solidFill>
                  <a:srgbClr val="ECECEC"/>
                </a:solidFill>
                <a:effectLst/>
                <a:latin typeface="Söhne"/>
              </a:rPr>
              <a:t> </a:t>
            </a:r>
            <a:r>
              <a:rPr lang="en-US" b="0" i="0" dirty="0" err="1">
                <a:solidFill>
                  <a:srgbClr val="ECECEC"/>
                </a:solidFill>
                <a:effectLst/>
                <a:latin typeface="Söhne"/>
              </a:rPr>
              <a:t>koje</a:t>
            </a:r>
            <a:r>
              <a:rPr lang="en-US" b="0" i="0" dirty="0">
                <a:solidFill>
                  <a:srgbClr val="ECECEC"/>
                </a:solidFill>
                <a:effectLst/>
                <a:latin typeface="Söhne"/>
              </a:rPr>
              <a:t> </a:t>
            </a:r>
            <a:r>
              <a:rPr lang="en-US" b="0" i="0" dirty="0" err="1">
                <a:solidFill>
                  <a:srgbClr val="ECECEC"/>
                </a:solidFill>
                <a:effectLst/>
                <a:latin typeface="Söhne"/>
              </a:rPr>
              <a:t>omogućavaju</a:t>
            </a:r>
            <a:r>
              <a:rPr lang="en-US" b="0" i="0" dirty="0">
                <a:solidFill>
                  <a:srgbClr val="ECECEC"/>
                </a:solidFill>
                <a:effectLst/>
                <a:latin typeface="Söhne"/>
              </a:rPr>
              <a:t> </a:t>
            </a:r>
            <a:r>
              <a:rPr lang="en-US" b="0" i="0" dirty="0" err="1">
                <a:solidFill>
                  <a:srgbClr val="ECECEC"/>
                </a:solidFill>
                <a:effectLst/>
                <a:latin typeface="Söhne"/>
              </a:rPr>
              <a:t>efikasnu</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pouzdanu</a:t>
            </a:r>
            <a:r>
              <a:rPr lang="en-US" b="0" i="0" dirty="0">
                <a:solidFill>
                  <a:srgbClr val="ECECEC"/>
                </a:solidFill>
                <a:effectLst/>
                <a:latin typeface="Söhne"/>
              </a:rPr>
              <a:t> </a:t>
            </a:r>
            <a:r>
              <a:rPr lang="en-US" b="0" i="0" dirty="0" err="1">
                <a:solidFill>
                  <a:srgbClr val="ECECEC"/>
                </a:solidFill>
                <a:effectLst/>
                <a:latin typeface="Söhne"/>
              </a:rPr>
              <a:t>komunikaciju</a:t>
            </a:r>
            <a:r>
              <a:rPr lang="en-US" b="0" i="0" dirty="0">
                <a:solidFill>
                  <a:srgbClr val="ECECEC"/>
                </a:solidFill>
                <a:effectLst/>
                <a:latin typeface="Söhne"/>
              </a:rPr>
              <a:t>. </a:t>
            </a:r>
            <a:r>
              <a:rPr lang="en-US" b="0" i="0" dirty="0" err="1">
                <a:solidFill>
                  <a:srgbClr val="ECECEC"/>
                </a:solidFill>
                <a:effectLst/>
                <a:latin typeface="Söhne"/>
              </a:rPr>
              <a:t>Razvoj</a:t>
            </a:r>
            <a:r>
              <a:rPr lang="en-US" b="0" i="0" dirty="0">
                <a:solidFill>
                  <a:srgbClr val="ECECEC"/>
                </a:solidFill>
                <a:effectLst/>
                <a:latin typeface="Söhne"/>
              </a:rPr>
              <a:t> </a:t>
            </a:r>
            <a:r>
              <a:rPr lang="en-US" b="0" i="0" dirty="0" err="1">
                <a:solidFill>
                  <a:srgbClr val="ECECEC"/>
                </a:solidFill>
                <a:effectLst/>
                <a:latin typeface="Söhne"/>
              </a:rPr>
              <a:t>ovih</a:t>
            </a:r>
            <a:r>
              <a:rPr lang="en-US" b="0" i="0" dirty="0">
                <a:solidFill>
                  <a:srgbClr val="ECECEC"/>
                </a:solidFill>
                <a:effectLst/>
                <a:latin typeface="Söhne"/>
              </a:rPr>
              <a:t> </a:t>
            </a:r>
            <a:r>
              <a:rPr lang="en-US" b="0" i="0" dirty="0" err="1">
                <a:solidFill>
                  <a:srgbClr val="ECECEC"/>
                </a:solidFill>
                <a:effectLst/>
                <a:latin typeface="Söhne"/>
              </a:rPr>
              <a:t>tehnologija</a:t>
            </a:r>
            <a:r>
              <a:rPr lang="en-US" b="0" i="0" dirty="0">
                <a:solidFill>
                  <a:srgbClr val="ECECEC"/>
                </a:solidFill>
                <a:effectLst/>
                <a:latin typeface="Söhne"/>
              </a:rPr>
              <a:t> </a:t>
            </a:r>
            <a:r>
              <a:rPr lang="en-US" b="0" i="0" dirty="0" err="1">
                <a:solidFill>
                  <a:srgbClr val="ECECEC"/>
                </a:solidFill>
                <a:effectLst/>
                <a:latin typeface="Söhne"/>
              </a:rPr>
              <a:t>kontinuirano</a:t>
            </a:r>
            <a:r>
              <a:rPr lang="en-US" b="0" i="0" dirty="0">
                <a:solidFill>
                  <a:srgbClr val="ECECEC"/>
                </a:solidFill>
                <a:effectLst/>
                <a:latin typeface="Söhne"/>
              </a:rPr>
              <a:t> se </a:t>
            </a:r>
            <a:r>
              <a:rPr lang="en-US" b="0" i="0" dirty="0" err="1">
                <a:solidFill>
                  <a:srgbClr val="ECECEC"/>
                </a:solidFill>
                <a:effectLst/>
                <a:latin typeface="Söhne"/>
              </a:rPr>
              <a:t>odvija</a:t>
            </a:r>
            <a:r>
              <a:rPr lang="en-US" b="0" i="0" dirty="0">
                <a:solidFill>
                  <a:srgbClr val="ECECEC"/>
                </a:solidFill>
                <a:effectLst/>
                <a:latin typeface="Söhne"/>
              </a:rPr>
              <a:t> </a:t>
            </a:r>
            <a:r>
              <a:rPr lang="en-US" b="0" i="0" dirty="0" err="1">
                <a:solidFill>
                  <a:srgbClr val="ECECEC"/>
                </a:solidFill>
                <a:effectLst/>
                <a:latin typeface="Söhne"/>
              </a:rPr>
              <a:t>kako</a:t>
            </a:r>
            <a:r>
              <a:rPr lang="en-US" b="0" i="0" dirty="0">
                <a:solidFill>
                  <a:srgbClr val="ECECEC"/>
                </a:solidFill>
                <a:effectLst/>
                <a:latin typeface="Söhne"/>
              </a:rPr>
              <a:t> bi se </a:t>
            </a:r>
            <a:r>
              <a:rPr lang="en-US" b="0" i="0" dirty="0" err="1">
                <a:solidFill>
                  <a:srgbClr val="ECECEC"/>
                </a:solidFill>
                <a:effectLst/>
                <a:latin typeface="Söhne"/>
              </a:rPr>
              <a:t>poboljšale</a:t>
            </a:r>
            <a:r>
              <a:rPr lang="en-US" b="0" i="0" dirty="0">
                <a:solidFill>
                  <a:srgbClr val="ECECEC"/>
                </a:solidFill>
                <a:effectLst/>
                <a:latin typeface="Söhne"/>
              </a:rPr>
              <a:t> </a:t>
            </a:r>
            <a:r>
              <a:rPr lang="en-US" b="0" i="0" dirty="0" err="1">
                <a:solidFill>
                  <a:srgbClr val="ECECEC"/>
                </a:solidFill>
                <a:effectLst/>
                <a:latin typeface="Söhne"/>
              </a:rPr>
              <a:t>performanse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funkcionalnost</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sustava</a:t>
            </a:r>
            <a:r>
              <a:rPr lang="en-US" b="0" i="0" dirty="0">
                <a:solidFill>
                  <a:srgbClr val="ECECEC"/>
                </a:solidFill>
                <a:effectLst/>
                <a:latin typeface="Söhne"/>
              </a:rPr>
              <a:t>. </a:t>
            </a:r>
            <a:endParaRPr lang="bs-Latn-BA" b="0" i="0" dirty="0">
              <a:solidFill>
                <a:srgbClr val="ECECEC"/>
              </a:solidFill>
              <a:effectLst/>
              <a:latin typeface="Söhne"/>
            </a:endParaRPr>
          </a:p>
          <a:p>
            <a:pPr algn="l"/>
            <a:r>
              <a:rPr lang="en-US" b="0" i="0" dirty="0">
                <a:solidFill>
                  <a:srgbClr val="ECECEC"/>
                </a:solidFill>
                <a:effectLst/>
                <a:latin typeface="Söhne"/>
              </a:rPr>
              <a:t>To </a:t>
            </a:r>
            <a:r>
              <a:rPr lang="en-US" b="0" i="0" dirty="0" err="1">
                <a:solidFill>
                  <a:srgbClr val="ECECEC"/>
                </a:solidFill>
                <a:effectLst/>
                <a:latin typeface="Söhne"/>
              </a:rPr>
              <a:t>uključuje</a:t>
            </a:r>
            <a:r>
              <a:rPr lang="en-US" b="0" i="0" dirty="0">
                <a:solidFill>
                  <a:srgbClr val="ECECEC"/>
                </a:solidFill>
                <a:effectLst/>
                <a:latin typeface="Söhne"/>
              </a:rPr>
              <a:t> </a:t>
            </a:r>
            <a:r>
              <a:rPr lang="en-US" b="0" i="0" dirty="0" err="1">
                <a:solidFill>
                  <a:srgbClr val="ECECEC"/>
                </a:solidFill>
                <a:effectLst/>
                <a:latin typeface="Söhne"/>
              </a:rPr>
              <a:t>razvoj</a:t>
            </a:r>
            <a:r>
              <a:rPr lang="en-US" b="0" i="0" dirty="0">
                <a:solidFill>
                  <a:srgbClr val="ECECEC"/>
                </a:solidFill>
                <a:effectLst/>
                <a:latin typeface="Söhne"/>
              </a:rPr>
              <a:t> u </a:t>
            </a:r>
            <a:r>
              <a:rPr lang="en-US" b="0" i="0" dirty="0" err="1">
                <a:solidFill>
                  <a:srgbClr val="ECECEC"/>
                </a:solidFill>
                <a:effectLst/>
                <a:latin typeface="Söhne"/>
              </a:rPr>
              <a:t>područjima</a:t>
            </a:r>
            <a:r>
              <a:rPr lang="en-US" b="0" i="0" dirty="0">
                <a:solidFill>
                  <a:srgbClr val="ECECEC"/>
                </a:solidFill>
                <a:effectLst/>
                <a:latin typeface="Söhne"/>
              </a:rPr>
              <a:t> </a:t>
            </a:r>
            <a:r>
              <a:rPr lang="en-US" b="0" i="0" dirty="0" err="1">
                <a:solidFill>
                  <a:srgbClr val="ECECEC"/>
                </a:solidFill>
                <a:effectLst/>
                <a:latin typeface="Söhne"/>
              </a:rPr>
              <a:t>multipleksiranja</a:t>
            </a:r>
            <a:r>
              <a:rPr lang="en-US" b="0" i="0" dirty="0">
                <a:solidFill>
                  <a:srgbClr val="ECECEC"/>
                </a:solidFill>
                <a:effectLst/>
                <a:latin typeface="Söhne"/>
              </a:rPr>
              <a:t>, </a:t>
            </a:r>
            <a:r>
              <a:rPr lang="en-US" b="0" i="0" dirty="0" err="1">
                <a:solidFill>
                  <a:srgbClr val="ECECEC"/>
                </a:solidFill>
                <a:effectLst/>
                <a:latin typeface="Söhne"/>
              </a:rPr>
              <a:t>modulacije</a:t>
            </a:r>
            <a:r>
              <a:rPr lang="en-US" b="0" i="0" dirty="0">
                <a:solidFill>
                  <a:srgbClr val="ECECEC"/>
                </a:solidFill>
                <a:effectLst/>
                <a:latin typeface="Söhne"/>
              </a:rPr>
              <a:t> </a:t>
            </a:r>
            <a:r>
              <a:rPr lang="en-US" b="0" i="0" dirty="0" err="1">
                <a:solidFill>
                  <a:srgbClr val="ECECEC"/>
                </a:solidFill>
                <a:effectLst/>
                <a:latin typeface="Söhne"/>
              </a:rPr>
              <a:t>signala</a:t>
            </a:r>
            <a:r>
              <a:rPr lang="en-US" b="0" i="0" dirty="0">
                <a:solidFill>
                  <a:srgbClr val="ECECEC"/>
                </a:solidFill>
                <a:effectLst/>
                <a:latin typeface="Söhne"/>
              </a:rPr>
              <a:t>, </a:t>
            </a:r>
            <a:r>
              <a:rPr lang="en-US" b="0" i="0" dirty="0" err="1">
                <a:solidFill>
                  <a:srgbClr val="ECECEC"/>
                </a:solidFill>
                <a:effectLst/>
                <a:latin typeface="Söhne"/>
              </a:rPr>
              <a:t>poboljšanja</a:t>
            </a:r>
            <a:r>
              <a:rPr lang="en-US" b="0" i="0" dirty="0">
                <a:solidFill>
                  <a:srgbClr val="ECECEC"/>
                </a:solidFill>
                <a:effectLst/>
                <a:latin typeface="Söhne"/>
              </a:rPr>
              <a:t> </a:t>
            </a:r>
            <a:r>
              <a:rPr lang="en-US" b="0" i="0" dirty="0" err="1">
                <a:solidFill>
                  <a:srgbClr val="ECECEC"/>
                </a:solidFill>
                <a:effectLst/>
                <a:latin typeface="Söhne"/>
              </a:rPr>
              <a:t>propusnosti</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unapređenje</a:t>
            </a:r>
            <a:r>
              <a:rPr lang="en-US" b="0" i="0" dirty="0">
                <a:solidFill>
                  <a:srgbClr val="ECECEC"/>
                </a:solidFill>
                <a:effectLst/>
                <a:latin typeface="Söhne"/>
              </a:rPr>
              <a:t> </a:t>
            </a:r>
            <a:r>
              <a:rPr lang="en-US" b="0" i="0" dirty="0" err="1">
                <a:solidFill>
                  <a:srgbClr val="ECECEC"/>
                </a:solidFill>
                <a:effectLst/>
                <a:latin typeface="Söhne"/>
              </a:rPr>
              <a:t>antena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prijemnika</a:t>
            </a:r>
            <a:r>
              <a:rPr lang="en-US" b="0" i="0" dirty="0">
                <a:solidFill>
                  <a:srgbClr val="ECECEC"/>
                </a:solidFill>
                <a:effectLst/>
                <a:latin typeface="Söhne"/>
              </a:rPr>
              <a:t>. </a:t>
            </a:r>
            <a:r>
              <a:rPr lang="en-US" b="0" i="0" dirty="0" err="1">
                <a:solidFill>
                  <a:srgbClr val="ECECEC"/>
                </a:solidFill>
                <a:effectLst/>
                <a:latin typeface="Söhne"/>
              </a:rPr>
              <a:t>Primjena</a:t>
            </a:r>
            <a:r>
              <a:rPr lang="en-US" b="0" i="0" dirty="0">
                <a:solidFill>
                  <a:srgbClr val="ECECEC"/>
                </a:solidFill>
                <a:effectLst/>
                <a:latin typeface="Söhne"/>
              </a:rPr>
              <a:t> </a:t>
            </a:r>
            <a:r>
              <a:rPr lang="en-US" b="0" i="0" dirty="0" err="1">
                <a:solidFill>
                  <a:srgbClr val="ECECEC"/>
                </a:solidFill>
                <a:effectLst/>
                <a:latin typeface="Söhne"/>
              </a:rPr>
              <a:t>naprednih</a:t>
            </a:r>
            <a:r>
              <a:rPr lang="en-US" b="0" i="0" dirty="0">
                <a:solidFill>
                  <a:srgbClr val="ECECEC"/>
                </a:solidFill>
                <a:effectLst/>
                <a:latin typeface="Söhne"/>
              </a:rPr>
              <a:t> </a:t>
            </a:r>
            <a:r>
              <a:rPr lang="en-US" b="0" i="0" dirty="0" err="1">
                <a:solidFill>
                  <a:srgbClr val="ECECEC"/>
                </a:solidFill>
                <a:effectLst/>
                <a:latin typeface="Söhne"/>
              </a:rPr>
              <a:t>tehnologija</a:t>
            </a:r>
            <a:r>
              <a:rPr lang="en-US" b="0" i="0" dirty="0">
                <a:solidFill>
                  <a:srgbClr val="ECECEC"/>
                </a:solidFill>
                <a:effectLst/>
                <a:latin typeface="Söhne"/>
              </a:rPr>
              <a:t> </a:t>
            </a:r>
            <a:r>
              <a:rPr lang="en-US" b="0" i="0" dirty="0" err="1">
                <a:solidFill>
                  <a:srgbClr val="ECECEC"/>
                </a:solidFill>
                <a:effectLst/>
                <a:latin typeface="Söhne"/>
              </a:rPr>
              <a:t>omogućava</a:t>
            </a:r>
            <a:r>
              <a:rPr lang="en-US" b="0" i="0" dirty="0">
                <a:solidFill>
                  <a:srgbClr val="ECECEC"/>
                </a:solidFill>
                <a:effectLst/>
                <a:latin typeface="Söhne"/>
              </a:rPr>
              <a:t> </a:t>
            </a:r>
            <a:r>
              <a:rPr lang="en-US" b="0" i="0" dirty="0" err="1">
                <a:solidFill>
                  <a:srgbClr val="ECECEC"/>
                </a:solidFill>
                <a:effectLst/>
                <a:latin typeface="Söhne"/>
              </a:rPr>
              <a:t>veću</a:t>
            </a:r>
            <a:r>
              <a:rPr lang="en-US" b="0" i="0" dirty="0">
                <a:solidFill>
                  <a:srgbClr val="ECECEC"/>
                </a:solidFill>
                <a:effectLst/>
                <a:latin typeface="Söhne"/>
              </a:rPr>
              <a:t> </a:t>
            </a:r>
            <a:r>
              <a:rPr lang="en-US" b="0" i="0" dirty="0" err="1">
                <a:solidFill>
                  <a:srgbClr val="ECECEC"/>
                </a:solidFill>
                <a:effectLst/>
                <a:latin typeface="Söhne"/>
              </a:rPr>
              <a:t>efikasnost</a:t>
            </a:r>
            <a:r>
              <a:rPr lang="en-US" b="0" i="0" dirty="0">
                <a:solidFill>
                  <a:srgbClr val="ECECEC"/>
                </a:solidFill>
                <a:effectLst/>
                <a:latin typeface="Söhne"/>
              </a:rPr>
              <a:t> </a:t>
            </a:r>
            <a:r>
              <a:rPr lang="en-US" b="0" i="0" dirty="0" err="1">
                <a:solidFill>
                  <a:srgbClr val="ECECEC"/>
                </a:solidFill>
                <a:effectLst/>
                <a:latin typeface="Söhne"/>
              </a:rPr>
              <a:t>korištenja</a:t>
            </a:r>
            <a:r>
              <a:rPr lang="en-US" b="0" i="0" dirty="0">
                <a:solidFill>
                  <a:srgbClr val="ECECEC"/>
                </a:solidFill>
                <a:effectLst/>
                <a:latin typeface="Söhne"/>
              </a:rPr>
              <a:t> </a:t>
            </a:r>
            <a:r>
              <a:rPr lang="en-US" b="0" i="0" dirty="0" err="1">
                <a:solidFill>
                  <a:srgbClr val="ECECEC"/>
                </a:solidFill>
                <a:effectLst/>
                <a:latin typeface="Söhne"/>
              </a:rPr>
              <a:t>dostupnih</a:t>
            </a:r>
            <a:r>
              <a:rPr lang="en-US" b="0" i="0" dirty="0">
                <a:solidFill>
                  <a:srgbClr val="ECECEC"/>
                </a:solidFill>
                <a:effectLst/>
                <a:latin typeface="Söhne"/>
              </a:rPr>
              <a:t> </a:t>
            </a:r>
            <a:r>
              <a:rPr lang="en-US" b="0" i="0" dirty="0" err="1">
                <a:solidFill>
                  <a:srgbClr val="ECECEC"/>
                </a:solidFill>
                <a:effectLst/>
                <a:latin typeface="Söhne"/>
              </a:rPr>
              <a:t>resursa</a:t>
            </a:r>
            <a:r>
              <a:rPr lang="en-US" b="0" i="0" dirty="0">
                <a:solidFill>
                  <a:srgbClr val="ECECEC"/>
                </a:solidFill>
                <a:effectLst/>
                <a:latin typeface="Söhne"/>
              </a:rPr>
              <a:t>, </a:t>
            </a:r>
            <a:r>
              <a:rPr lang="en-US" b="0" i="0" dirty="0" err="1">
                <a:solidFill>
                  <a:srgbClr val="ECECEC"/>
                </a:solidFill>
                <a:effectLst/>
                <a:latin typeface="Söhne"/>
              </a:rPr>
              <a:t>smanjuje</a:t>
            </a:r>
            <a:r>
              <a:rPr lang="en-US" b="0" i="0" dirty="0">
                <a:solidFill>
                  <a:srgbClr val="ECECEC"/>
                </a:solidFill>
                <a:effectLst/>
                <a:latin typeface="Söhne"/>
              </a:rPr>
              <a:t> </a:t>
            </a:r>
            <a:r>
              <a:rPr lang="en-US" b="0" i="0" dirty="0" err="1">
                <a:solidFill>
                  <a:srgbClr val="ECECEC"/>
                </a:solidFill>
                <a:effectLst/>
                <a:latin typeface="Söhne"/>
              </a:rPr>
              <a:t>latenciju</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poboljšava</a:t>
            </a:r>
            <a:r>
              <a:rPr lang="en-US" b="0" i="0" dirty="0">
                <a:solidFill>
                  <a:srgbClr val="ECECEC"/>
                </a:solidFill>
                <a:effectLst/>
                <a:latin typeface="Söhne"/>
              </a:rPr>
              <a:t> </a:t>
            </a:r>
            <a:r>
              <a:rPr lang="en-US" b="0" i="0" dirty="0" err="1">
                <a:solidFill>
                  <a:srgbClr val="ECECEC"/>
                </a:solidFill>
                <a:effectLst/>
                <a:latin typeface="Söhne"/>
              </a:rPr>
              <a:t>propusnost</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a:t>
            </a:r>
            <a:endParaRPr lang="bs-Latn-BA" b="0" i="0" dirty="0">
              <a:solidFill>
                <a:srgbClr val="ECECEC"/>
              </a:solidFill>
              <a:effectLst/>
              <a:latin typeface="Söhne"/>
            </a:endParaRPr>
          </a:p>
          <a:p>
            <a:pPr algn="l"/>
            <a:r>
              <a:rPr lang="en-US" b="0" i="0" dirty="0">
                <a:solidFill>
                  <a:srgbClr val="ECECEC"/>
                </a:solidFill>
                <a:effectLst/>
                <a:latin typeface="Söhne"/>
              </a:rPr>
              <a:t>Ovi </a:t>
            </a:r>
            <a:r>
              <a:rPr lang="en-US" b="0" i="0" dirty="0" err="1">
                <a:solidFill>
                  <a:srgbClr val="ECECEC"/>
                </a:solidFill>
                <a:effectLst/>
                <a:latin typeface="Söhne"/>
              </a:rPr>
              <a:t>tehnološki</a:t>
            </a:r>
            <a:r>
              <a:rPr lang="en-US" b="0" i="0" dirty="0">
                <a:solidFill>
                  <a:srgbClr val="ECECEC"/>
                </a:solidFill>
                <a:effectLst/>
                <a:latin typeface="Söhne"/>
              </a:rPr>
              <a:t> </a:t>
            </a:r>
            <a:r>
              <a:rPr lang="en-US" b="0" i="0" dirty="0" err="1">
                <a:solidFill>
                  <a:srgbClr val="ECECEC"/>
                </a:solidFill>
                <a:effectLst/>
                <a:latin typeface="Söhne"/>
              </a:rPr>
              <a:t>napretci</a:t>
            </a:r>
            <a:r>
              <a:rPr lang="en-US" b="0" i="0" dirty="0">
                <a:solidFill>
                  <a:srgbClr val="ECECEC"/>
                </a:solidFill>
                <a:effectLst/>
                <a:latin typeface="Söhne"/>
              </a:rPr>
              <a:t> ne </a:t>
            </a:r>
            <a:r>
              <a:rPr lang="en-US" b="0" i="0" dirty="0" err="1">
                <a:solidFill>
                  <a:srgbClr val="ECECEC"/>
                </a:solidFill>
                <a:effectLst/>
                <a:latin typeface="Söhne"/>
              </a:rPr>
              <a:t>samo</a:t>
            </a:r>
            <a:r>
              <a:rPr lang="en-US" b="0" i="0" dirty="0">
                <a:solidFill>
                  <a:srgbClr val="ECECEC"/>
                </a:solidFill>
                <a:effectLst/>
                <a:latin typeface="Söhne"/>
              </a:rPr>
              <a:t> da </a:t>
            </a:r>
            <a:r>
              <a:rPr lang="en-US" b="0" i="0" dirty="0" err="1">
                <a:solidFill>
                  <a:srgbClr val="ECECEC"/>
                </a:solidFill>
                <a:effectLst/>
                <a:latin typeface="Söhne"/>
              </a:rPr>
              <a:t>omogućavaju</a:t>
            </a:r>
            <a:r>
              <a:rPr lang="en-US" b="0" i="0" dirty="0">
                <a:solidFill>
                  <a:srgbClr val="ECECEC"/>
                </a:solidFill>
                <a:effectLst/>
                <a:latin typeface="Söhne"/>
              </a:rPr>
              <a:t> </a:t>
            </a:r>
            <a:r>
              <a:rPr lang="en-US" b="0" i="0" dirty="0" err="1">
                <a:solidFill>
                  <a:srgbClr val="ECECEC"/>
                </a:solidFill>
                <a:effectLst/>
                <a:latin typeface="Söhne"/>
              </a:rPr>
              <a:t>brzu</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pouzdanu</a:t>
            </a:r>
            <a:r>
              <a:rPr lang="en-US" b="0" i="0" dirty="0">
                <a:solidFill>
                  <a:srgbClr val="ECECEC"/>
                </a:solidFill>
                <a:effectLst/>
                <a:latin typeface="Söhne"/>
              </a:rPr>
              <a:t> </a:t>
            </a:r>
            <a:r>
              <a:rPr lang="en-US" b="0" i="0" dirty="0" err="1">
                <a:solidFill>
                  <a:srgbClr val="ECECEC"/>
                </a:solidFill>
                <a:effectLst/>
                <a:latin typeface="Söhne"/>
              </a:rPr>
              <a:t>komunikaciju</a:t>
            </a:r>
            <a:r>
              <a:rPr lang="en-US" b="0" i="0" dirty="0">
                <a:solidFill>
                  <a:srgbClr val="ECECEC"/>
                </a:solidFill>
                <a:effectLst/>
                <a:latin typeface="Söhne"/>
              </a:rPr>
              <a:t>, </a:t>
            </a:r>
            <a:r>
              <a:rPr lang="en-US" b="0" i="0" dirty="0" err="1">
                <a:solidFill>
                  <a:srgbClr val="ECECEC"/>
                </a:solidFill>
                <a:effectLst/>
                <a:latin typeface="Söhne"/>
              </a:rPr>
              <a:t>već</a:t>
            </a:r>
            <a:r>
              <a:rPr lang="en-US" b="0" i="0" dirty="0">
                <a:solidFill>
                  <a:srgbClr val="ECECEC"/>
                </a:solidFill>
                <a:effectLst/>
                <a:latin typeface="Söhne"/>
              </a:rPr>
              <a:t> </a:t>
            </a:r>
            <a:r>
              <a:rPr lang="en-US" b="0" i="0" dirty="0" err="1">
                <a:solidFill>
                  <a:srgbClr val="ECECEC"/>
                </a:solidFill>
                <a:effectLst/>
                <a:latin typeface="Söhne"/>
              </a:rPr>
              <a:t>podržavaju</a:t>
            </a:r>
            <a:r>
              <a:rPr lang="en-US" b="0" i="0" dirty="0">
                <a:solidFill>
                  <a:srgbClr val="ECECEC"/>
                </a:solidFill>
                <a:effectLst/>
                <a:latin typeface="Söhne"/>
              </a:rPr>
              <a:t> </a:t>
            </a:r>
            <a:r>
              <a:rPr lang="en-US" b="0" i="0" dirty="0" err="1">
                <a:solidFill>
                  <a:srgbClr val="ECECEC"/>
                </a:solidFill>
                <a:effectLst/>
                <a:latin typeface="Söhne"/>
              </a:rPr>
              <a:t>širok</a:t>
            </a:r>
            <a:r>
              <a:rPr lang="en-US" b="0" i="0" dirty="0">
                <a:solidFill>
                  <a:srgbClr val="ECECEC"/>
                </a:solidFill>
                <a:effectLst/>
                <a:latin typeface="Söhne"/>
              </a:rPr>
              <a:t> </a:t>
            </a:r>
            <a:r>
              <a:rPr lang="en-US" b="0" i="0" dirty="0" err="1">
                <a:solidFill>
                  <a:srgbClr val="ECECEC"/>
                </a:solidFill>
                <a:effectLst/>
                <a:latin typeface="Söhne"/>
              </a:rPr>
              <a:t>spektar</a:t>
            </a:r>
            <a:r>
              <a:rPr lang="en-US" b="0" i="0" dirty="0">
                <a:solidFill>
                  <a:srgbClr val="ECECEC"/>
                </a:solidFill>
                <a:effectLst/>
                <a:latin typeface="Söhne"/>
              </a:rPr>
              <a:t> </a:t>
            </a:r>
            <a:r>
              <a:rPr lang="en-US" b="0" i="0" dirty="0" err="1">
                <a:solidFill>
                  <a:srgbClr val="ECECEC"/>
                </a:solidFill>
                <a:effectLst/>
                <a:latin typeface="Söhne"/>
              </a:rPr>
              <a:t>aplikacija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usluga</a:t>
            </a:r>
            <a:r>
              <a:rPr lang="en-US" b="0" i="0" dirty="0">
                <a:solidFill>
                  <a:srgbClr val="ECECEC"/>
                </a:solidFill>
                <a:effectLst/>
                <a:latin typeface="Söhne"/>
              </a:rPr>
              <a:t>, </a:t>
            </a:r>
            <a:r>
              <a:rPr lang="en-US" b="0" i="0" dirty="0" err="1">
                <a:solidFill>
                  <a:srgbClr val="ECECEC"/>
                </a:solidFill>
                <a:effectLst/>
                <a:latin typeface="Söhne"/>
              </a:rPr>
              <a:t>uključujući</a:t>
            </a:r>
            <a:r>
              <a:rPr lang="en-US" b="0" i="0" dirty="0">
                <a:solidFill>
                  <a:srgbClr val="ECECEC"/>
                </a:solidFill>
                <a:effectLst/>
                <a:latin typeface="Söhne"/>
              </a:rPr>
              <a:t> </a:t>
            </a:r>
            <a:r>
              <a:rPr lang="en-US" b="0" i="0" dirty="0" err="1">
                <a:solidFill>
                  <a:srgbClr val="ECECEC"/>
                </a:solidFill>
                <a:effectLst/>
                <a:latin typeface="Söhne"/>
              </a:rPr>
              <a:t>telekomunikacije</a:t>
            </a:r>
            <a:r>
              <a:rPr lang="en-US" b="0" i="0" dirty="0">
                <a:solidFill>
                  <a:srgbClr val="ECECEC"/>
                </a:solidFill>
                <a:effectLst/>
                <a:latin typeface="Söhne"/>
              </a:rPr>
              <a:t>, internet, </a:t>
            </a:r>
            <a:r>
              <a:rPr lang="en-US" b="0" i="0" dirty="0" err="1">
                <a:solidFill>
                  <a:srgbClr val="ECECEC"/>
                </a:solidFill>
                <a:effectLst/>
                <a:latin typeface="Söhne"/>
              </a:rPr>
              <a:t>navigaciju</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praćenje</a:t>
            </a:r>
            <a:r>
              <a:rPr lang="en-US" b="0" i="0" dirty="0">
                <a:solidFill>
                  <a:srgbClr val="ECECEC"/>
                </a:solidFill>
                <a:effectLst/>
                <a:latin typeface="Söhne"/>
              </a:rPr>
              <a:t>. </a:t>
            </a:r>
            <a:r>
              <a:rPr lang="en-US" b="0" i="0" dirty="0" err="1">
                <a:solidFill>
                  <a:srgbClr val="ECECEC"/>
                </a:solidFill>
                <a:effectLst/>
                <a:latin typeface="Söhne"/>
              </a:rPr>
              <a:t>Staln</a:t>
            </a:r>
            <a:r>
              <a:rPr lang="bs-Latn-BA" b="0" i="0" dirty="0">
                <a:solidFill>
                  <a:srgbClr val="ECECEC"/>
                </a:solidFill>
                <a:effectLst/>
                <a:latin typeface="Söhne"/>
              </a:rPr>
              <a:t>a</a:t>
            </a:r>
            <a:r>
              <a:rPr lang="en-US" b="0" i="0" dirty="0">
                <a:solidFill>
                  <a:srgbClr val="ECECEC"/>
                </a:solidFill>
                <a:effectLst/>
                <a:latin typeface="Söhne"/>
              </a:rPr>
              <a:t> </a:t>
            </a:r>
            <a:r>
              <a:rPr lang="en-US" b="0" i="0" dirty="0" err="1">
                <a:solidFill>
                  <a:srgbClr val="ECECEC"/>
                </a:solidFill>
                <a:effectLst/>
                <a:latin typeface="Söhne"/>
              </a:rPr>
              <a:t>razvojna</a:t>
            </a:r>
            <a:r>
              <a:rPr lang="en-US" b="0" i="0" dirty="0">
                <a:solidFill>
                  <a:srgbClr val="ECECEC"/>
                </a:solidFill>
                <a:effectLst/>
                <a:latin typeface="Söhne"/>
              </a:rPr>
              <a:t> </a:t>
            </a:r>
            <a:r>
              <a:rPr lang="en-US" b="0" i="0" dirty="0" err="1">
                <a:solidFill>
                  <a:srgbClr val="ECECEC"/>
                </a:solidFill>
                <a:effectLst/>
                <a:latin typeface="Söhne"/>
              </a:rPr>
              <a:t>tehnologija</a:t>
            </a:r>
            <a:r>
              <a:rPr lang="en-US" b="0" i="0" dirty="0">
                <a:solidFill>
                  <a:srgbClr val="ECECEC"/>
                </a:solidFill>
                <a:effectLst/>
                <a:latin typeface="Söhne"/>
              </a:rPr>
              <a:t> u </a:t>
            </a:r>
            <a:r>
              <a:rPr lang="en-US" b="0" i="0" dirty="0" err="1">
                <a:solidFill>
                  <a:srgbClr val="ECECEC"/>
                </a:solidFill>
                <a:effectLst/>
                <a:latin typeface="Söhne"/>
              </a:rPr>
              <a:t>satelitskim</a:t>
            </a:r>
            <a:r>
              <a:rPr lang="en-US" b="0" i="0" dirty="0">
                <a:solidFill>
                  <a:srgbClr val="ECECEC"/>
                </a:solidFill>
                <a:effectLst/>
                <a:latin typeface="Söhne"/>
              </a:rPr>
              <a:t> </a:t>
            </a:r>
            <a:r>
              <a:rPr lang="en-US" b="0" i="0" dirty="0" err="1">
                <a:solidFill>
                  <a:srgbClr val="ECECEC"/>
                </a:solidFill>
                <a:effectLst/>
                <a:latin typeface="Söhne"/>
              </a:rPr>
              <a:t>mrežama</a:t>
            </a:r>
            <a:r>
              <a:rPr lang="en-US" b="0" i="0" dirty="0">
                <a:solidFill>
                  <a:srgbClr val="ECECEC"/>
                </a:solidFill>
                <a:effectLst/>
                <a:latin typeface="Söhne"/>
              </a:rPr>
              <a:t> </a:t>
            </a:r>
            <a:r>
              <a:rPr lang="en-US" b="0" i="0" dirty="0" err="1">
                <a:solidFill>
                  <a:srgbClr val="ECECEC"/>
                </a:solidFill>
                <a:effectLst/>
                <a:latin typeface="Söhne"/>
              </a:rPr>
              <a:t>ključ</a:t>
            </a:r>
            <a:r>
              <a:rPr lang="bs-Latn-BA" b="0" i="0" dirty="0">
                <a:solidFill>
                  <a:srgbClr val="ECECEC"/>
                </a:solidFill>
                <a:effectLst/>
                <a:latin typeface="Söhne"/>
              </a:rPr>
              <a:t>na</a:t>
            </a:r>
            <a:r>
              <a:rPr lang="en-US" b="0" i="0" dirty="0">
                <a:solidFill>
                  <a:srgbClr val="ECECEC"/>
                </a:solidFill>
                <a:effectLst/>
                <a:latin typeface="Söhne"/>
              </a:rPr>
              <a:t> je za </a:t>
            </a:r>
            <a:r>
              <a:rPr lang="en-US" b="0" i="0" dirty="0" err="1">
                <a:solidFill>
                  <a:srgbClr val="ECECEC"/>
                </a:solidFill>
                <a:effectLst/>
                <a:latin typeface="Söhne"/>
              </a:rPr>
              <a:t>održavanje</a:t>
            </a:r>
            <a:r>
              <a:rPr lang="en-US" b="0" i="0" dirty="0">
                <a:solidFill>
                  <a:srgbClr val="ECECEC"/>
                </a:solidFill>
                <a:effectLst/>
                <a:latin typeface="Söhne"/>
              </a:rPr>
              <a:t> </a:t>
            </a:r>
            <a:r>
              <a:rPr lang="en-US" b="0" i="0" dirty="0" err="1">
                <a:solidFill>
                  <a:srgbClr val="ECECEC"/>
                </a:solidFill>
                <a:effectLst/>
                <a:latin typeface="Söhne"/>
              </a:rPr>
              <a:t>njihove</a:t>
            </a:r>
            <a:r>
              <a:rPr lang="en-US" b="0" i="0" dirty="0">
                <a:solidFill>
                  <a:srgbClr val="ECECEC"/>
                </a:solidFill>
                <a:effectLst/>
                <a:latin typeface="Söhne"/>
              </a:rPr>
              <a:t> </a:t>
            </a:r>
            <a:r>
              <a:rPr lang="en-US" b="0" i="0" dirty="0" err="1">
                <a:solidFill>
                  <a:srgbClr val="ECECEC"/>
                </a:solidFill>
                <a:effectLst/>
                <a:latin typeface="Söhne"/>
              </a:rPr>
              <a:t>konkurentnosti</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sposobnosti</a:t>
            </a:r>
            <a:r>
              <a:rPr lang="en-US" b="0" i="0" dirty="0">
                <a:solidFill>
                  <a:srgbClr val="ECECEC"/>
                </a:solidFill>
                <a:effectLst/>
                <a:latin typeface="Söhne"/>
              </a:rPr>
              <a:t> da </a:t>
            </a:r>
            <a:r>
              <a:rPr lang="en-US" b="0" i="0" dirty="0" err="1">
                <a:solidFill>
                  <a:srgbClr val="ECECEC"/>
                </a:solidFill>
                <a:effectLst/>
                <a:latin typeface="Söhne"/>
              </a:rPr>
              <a:t>zadovolji</a:t>
            </a:r>
            <a:r>
              <a:rPr lang="en-US" b="0" i="0" dirty="0">
                <a:solidFill>
                  <a:srgbClr val="ECECEC"/>
                </a:solidFill>
                <a:effectLst/>
                <a:latin typeface="Söhne"/>
              </a:rPr>
              <a:t> </a:t>
            </a:r>
            <a:r>
              <a:rPr lang="en-US" b="0" i="0" dirty="0" err="1">
                <a:solidFill>
                  <a:srgbClr val="ECECEC"/>
                </a:solidFill>
                <a:effectLst/>
                <a:latin typeface="Söhne"/>
              </a:rPr>
              <a:t>rastuće</a:t>
            </a:r>
            <a:r>
              <a:rPr lang="en-US" b="0" i="0" dirty="0">
                <a:solidFill>
                  <a:srgbClr val="ECECEC"/>
                </a:solidFill>
                <a:effectLst/>
                <a:latin typeface="Söhne"/>
              </a:rPr>
              <a:t> </a:t>
            </a:r>
            <a:r>
              <a:rPr lang="en-US" b="0" i="0" dirty="0" err="1">
                <a:solidFill>
                  <a:srgbClr val="ECECEC"/>
                </a:solidFill>
                <a:effectLst/>
                <a:latin typeface="Söhne"/>
              </a:rPr>
              <a:t>zahtjeve</a:t>
            </a:r>
            <a:r>
              <a:rPr lang="en-US" b="0" i="0" dirty="0">
                <a:solidFill>
                  <a:srgbClr val="ECECEC"/>
                </a:solidFill>
                <a:effectLst/>
                <a:latin typeface="Söhne"/>
              </a:rPr>
              <a:t> </a:t>
            </a:r>
            <a:r>
              <a:rPr lang="en-US" b="0" i="0" dirty="0" err="1">
                <a:solidFill>
                  <a:srgbClr val="ECECEC"/>
                </a:solidFill>
                <a:effectLst/>
                <a:latin typeface="Söhne"/>
              </a:rPr>
              <a:t>moderne</a:t>
            </a:r>
            <a:r>
              <a:rPr lang="en-US" b="0" i="0" dirty="0">
                <a:solidFill>
                  <a:srgbClr val="ECECEC"/>
                </a:solidFill>
                <a:effectLst/>
                <a:latin typeface="Söhne"/>
              </a:rPr>
              <a:t> </a:t>
            </a:r>
            <a:r>
              <a:rPr lang="en-US" b="0" i="0" dirty="0" err="1">
                <a:solidFill>
                  <a:srgbClr val="ECECEC"/>
                </a:solidFill>
                <a:effectLst/>
                <a:latin typeface="Söhne"/>
              </a:rPr>
              <a:t>globalne</a:t>
            </a:r>
            <a:r>
              <a:rPr lang="en-US" b="0" i="0" dirty="0">
                <a:solidFill>
                  <a:srgbClr val="ECECEC"/>
                </a:solidFill>
                <a:effectLst/>
                <a:latin typeface="Söhne"/>
              </a:rPr>
              <a:t> </a:t>
            </a:r>
            <a:r>
              <a:rPr lang="en-US" b="0" i="0" dirty="0" err="1">
                <a:solidFill>
                  <a:srgbClr val="ECECEC"/>
                </a:solidFill>
                <a:effectLst/>
                <a:latin typeface="Söhne"/>
              </a:rPr>
              <a:t>komunikacijske</a:t>
            </a:r>
            <a:r>
              <a:rPr lang="en-US" b="0" i="0" dirty="0">
                <a:solidFill>
                  <a:srgbClr val="ECECEC"/>
                </a:solidFill>
                <a:effectLst/>
                <a:latin typeface="Söhne"/>
              </a:rPr>
              <a:t> </a:t>
            </a:r>
            <a:r>
              <a:rPr lang="en-US" b="0" i="0" dirty="0" err="1">
                <a:solidFill>
                  <a:srgbClr val="ECECEC"/>
                </a:solidFill>
                <a:effectLst/>
                <a:latin typeface="Söhne"/>
              </a:rPr>
              <a:t>infrastrukture</a:t>
            </a:r>
            <a:r>
              <a:rPr lang="en-US" b="0" i="0" dirty="0">
                <a:solidFill>
                  <a:srgbClr val="ECECEC"/>
                </a:solidFill>
                <a:effectLst/>
                <a:latin typeface="Söhne"/>
              </a:rPr>
              <a:t>.</a:t>
            </a:r>
          </a:p>
        </p:txBody>
      </p:sp>
    </p:spTree>
    <p:extLst>
      <p:ext uri="{BB962C8B-B14F-4D97-AF65-F5344CB8AC3E}">
        <p14:creationId xmlns:p14="http://schemas.microsoft.com/office/powerpoint/2010/main" val="18243589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6FEC-7703-F401-2DE4-9D586A53E229}"/>
              </a:ext>
            </a:extLst>
          </p:cNvPr>
          <p:cNvSpPr>
            <a:spLocks noGrp="1"/>
          </p:cNvSpPr>
          <p:nvPr>
            <p:ph type="title"/>
          </p:nvPr>
        </p:nvSpPr>
        <p:spPr/>
        <p:txBody>
          <a:bodyPr>
            <a:normAutofit fontScale="90000"/>
          </a:bodyPr>
          <a:lstStyle/>
          <a:p>
            <a:r>
              <a:rPr lang="en-US" sz="4000" b="1" i="0" dirty="0" err="1">
                <a:solidFill>
                  <a:srgbClr val="ECECEC"/>
                </a:solidFill>
                <a:effectLst/>
                <a:latin typeface="Söhne"/>
              </a:rPr>
              <a:t>Prednosti</a:t>
            </a:r>
            <a:r>
              <a:rPr lang="en-US" sz="4000" b="1" i="0" dirty="0">
                <a:solidFill>
                  <a:srgbClr val="ECECEC"/>
                </a:solidFill>
                <a:effectLst/>
                <a:latin typeface="Söhne"/>
              </a:rPr>
              <a:t> </a:t>
            </a:r>
            <a:r>
              <a:rPr lang="en-US" sz="4000" b="1" i="0" dirty="0" err="1">
                <a:solidFill>
                  <a:srgbClr val="ECECEC"/>
                </a:solidFill>
                <a:effectLst/>
                <a:latin typeface="Söhne"/>
              </a:rPr>
              <a:t>Satelitskih</a:t>
            </a:r>
            <a:r>
              <a:rPr lang="en-US" sz="4000" b="1" i="0" dirty="0">
                <a:solidFill>
                  <a:srgbClr val="ECECEC"/>
                </a:solidFill>
                <a:effectLst/>
                <a:latin typeface="Söhne"/>
              </a:rPr>
              <a:t> </a:t>
            </a:r>
            <a:r>
              <a:rPr lang="en-US" sz="4000" b="1" i="0" dirty="0" err="1">
                <a:solidFill>
                  <a:srgbClr val="ECECEC"/>
                </a:solidFill>
                <a:effectLst/>
                <a:latin typeface="Söhne"/>
              </a:rPr>
              <a:t>Mreža</a:t>
            </a:r>
            <a:br>
              <a:rPr lang="en-US" b="0" i="0" dirty="0">
                <a:solidFill>
                  <a:srgbClr val="ECECEC"/>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67694746-BCCF-163C-94E9-2BD3EDFCD1D1}"/>
              </a:ext>
            </a:extLst>
          </p:cNvPr>
          <p:cNvSpPr>
            <a:spLocks noGrp="1"/>
          </p:cNvSpPr>
          <p:nvPr>
            <p:ph idx="1"/>
          </p:nvPr>
        </p:nvSpPr>
        <p:spPr>
          <a:xfrm>
            <a:off x="685800" y="1198645"/>
            <a:ext cx="10131425" cy="5659355"/>
          </a:xfrm>
        </p:spPr>
        <p:txBody>
          <a:bodyPr>
            <a:normAutofit/>
          </a:bodyPr>
          <a:lstStyle/>
          <a:p>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nude </a:t>
            </a:r>
            <a:r>
              <a:rPr lang="en-US" b="0" i="0" dirty="0" err="1">
                <a:solidFill>
                  <a:srgbClr val="ECECEC"/>
                </a:solidFill>
                <a:effectLst/>
                <a:latin typeface="Söhne"/>
              </a:rPr>
              <a:t>niz</a:t>
            </a:r>
            <a:r>
              <a:rPr lang="en-US" b="0" i="0" dirty="0">
                <a:solidFill>
                  <a:srgbClr val="ECECEC"/>
                </a:solidFill>
                <a:effectLst/>
                <a:latin typeface="Söhne"/>
              </a:rPr>
              <a:t> </a:t>
            </a:r>
            <a:r>
              <a:rPr lang="en-US" b="0" i="0" dirty="0" err="1">
                <a:solidFill>
                  <a:srgbClr val="ECECEC"/>
                </a:solidFill>
                <a:effectLst/>
                <a:latin typeface="Söhne"/>
              </a:rPr>
              <a:t>prednosti</a:t>
            </a:r>
            <a:r>
              <a:rPr lang="en-US" b="0" i="0" dirty="0">
                <a:solidFill>
                  <a:srgbClr val="ECECEC"/>
                </a:solidFill>
                <a:effectLst/>
                <a:latin typeface="Söhne"/>
              </a:rPr>
              <a:t> </a:t>
            </a:r>
            <a:r>
              <a:rPr lang="en-US" b="0" i="0" dirty="0" err="1">
                <a:solidFill>
                  <a:srgbClr val="ECECEC"/>
                </a:solidFill>
                <a:effectLst/>
                <a:latin typeface="Söhne"/>
              </a:rPr>
              <a:t>koje</a:t>
            </a:r>
            <a:r>
              <a:rPr lang="en-US" b="0" i="0" dirty="0">
                <a:solidFill>
                  <a:srgbClr val="ECECEC"/>
                </a:solidFill>
                <a:effectLst/>
                <a:latin typeface="Söhne"/>
              </a:rPr>
              <a:t> </a:t>
            </a:r>
            <a:r>
              <a:rPr lang="en-US" b="0" i="0" dirty="0" err="1">
                <a:solidFill>
                  <a:srgbClr val="ECECEC"/>
                </a:solidFill>
                <a:effectLst/>
                <a:latin typeface="Söhne"/>
              </a:rPr>
              <a:t>ih</a:t>
            </a:r>
            <a:r>
              <a:rPr lang="en-US" b="0" i="0" dirty="0">
                <a:solidFill>
                  <a:srgbClr val="ECECEC"/>
                </a:solidFill>
                <a:effectLst/>
                <a:latin typeface="Söhne"/>
              </a:rPr>
              <a:t> </a:t>
            </a:r>
            <a:r>
              <a:rPr lang="en-US" b="0" i="0" dirty="0" err="1">
                <a:solidFill>
                  <a:srgbClr val="ECECEC"/>
                </a:solidFill>
                <a:effectLst/>
                <a:latin typeface="Söhne"/>
              </a:rPr>
              <a:t>čine</a:t>
            </a:r>
            <a:r>
              <a:rPr lang="en-US" b="0" i="0" dirty="0">
                <a:solidFill>
                  <a:srgbClr val="ECECEC"/>
                </a:solidFill>
                <a:effectLst/>
                <a:latin typeface="Söhne"/>
              </a:rPr>
              <a:t> </a:t>
            </a:r>
            <a:r>
              <a:rPr lang="en-US" b="0" i="0" dirty="0" err="1">
                <a:solidFill>
                  <a:srgbClr val="ECECEC"/>
                </a:solidFill>
                <a:effectLst/>
                <a:latin typeface="Söhne"/>
              </a:rPr>
              <a:t>ključnim</a:t>
            </a:r>
            <a:r>
              <a:rPr lang="en-US" b="0" i="0" dirty="0">
                <a:solidFill>
                  <a:srgbClr val="ECECEC"/>
                </a:solidFill>
                <a:effectLst/>
                <a:latin typeface="Söhne"/>
              </a:rPr>
              <a:t> </a:t>
            </a:r>
            <a:r>
              <a:rPr lang="en-US" b="0" i="0" dirty="0" err="1">
                <a:solidFill>
                  <a:srgbClr val="ECECEC"/>
                </a:solidFill>
                <a:effectLst/>
                <a:latin typeface="Söhne"/>
              </a:rPr>
              <a:t>elementom</a:t>
            </a:r>
            <a:r>
              <a:rPr lang="en-US" b="0" i="0" dirty="0">
                <a:solidFill>
                  <a:srgbClr val="ECECEC"/>
                </a:solidFill>
                <a:effectLst/>
                <a:latin typeface="Söhne"/>
              </a:rPr>
              <a:t> </a:t>
            </a:r>
            <a:r>
              <a:rPr lang="en-US" b="0" i="0" dirty="0" err="1">
                <a:solidFill>
                  <a:srgbClr val="ECECEC"/>
                </a:solidFill>
                <a:effectLst/>
                <a:latin typeface="Söhne"/>
              </a:rPr>
              <a:t>modernih</a:t>
            </a:r>
            <a:r>
              <a:rPr lang="en-US" b="0" i="0" dirty="0">
                <a:solidFill>
                  <a:srgbClr val="ECECEC"/>
                </a:solidFill>
                <a:effectLst/>
                <a:latin typeface="Söhne"/>
              </a:rPr>
              <a:t> </a:t>
            </a:r>
            <a:r>
              <a:rPr lang="en-US" b="0" i="0" dirty="0" err="1">
                <a:solidFill>
                  <a:srgbClr val="ECECEC"/>
                </a:solidFill>
                <a:effectLst/>
                <a:latin typeface="Söhne"/>
              </a:rPr>
              <a:t>komunikacijskih</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tehnoloških</a:t>
            </a:r>
            <a:r>
              <a:rPr lang="en-US" b="0" i="0" dirty="0">
                <a:solidFill>
                  <a:srgbClr val="ECECEC"/>
                </a:solidFill>
                <a:effectLst/>
                <a:latin typeface="Söhne"/>
              </a:rPr>
              <a:t> </a:t>
            </a:r>
            <a:r>
              <a:rPr lang="en-US" b="0" i="0" dirty="0" err="1">
                <a:solidFill>
                  <a:srgbClr val="ECECEC"/>
                </a:solidFill>
                <a:effectLst/>
                <a:latin typeface="Söhne"/>
              </a:rPr>
              <a:t>infrastruktura</a:t>
            </a:r>
            <a:r>
              <a:rPr lang="en-US" b="0" i="0" dirty="0">
                <a:solidFill>
                  <a:srgbClr val="ECECEC"/>
                </a:solidFill>
                <a:effectLst/>
                <a:latin typeface="Söhne"/>
              </a:rPr>
              <a:t>. Evo </a:t>
            </a:r>
            <a:r>
              <a:rPr lang="en-US" b="0" i="0" dirty="0" err="1">
                <a:solidFill>
                  <a:srgbClr val="ECECEC"/>
                </a:solidFill>
                <a:effectLst/>
                <a:latin typeface="Söhne"/>
              </a:rPr>
              <a:t>nekoliko</a:t>
            </a:r>
            <a:r>
              <a:rPr lang="en-US" b="0" i="0" dirty="0">
                <a:solidFill>
                  <a:srgbClr val="ECECEC"/>
                </a:solidFill>
                <a:effectLst/>
                <a:latin typeface="Söhne"/>
              </a:rPr>
              <a:t> </a:t>
            </a:r>
            <a:r>
              <a:rPr lang="en-US" b="0" i="0" dirty="0" err="1">
                <a:solidFill>
                  <a:srgbClr val="ECECEC"/>
                </a:solidFill>
                <a:effectLst/>
                <a:latin typeface="Söhne"/>
              </a:rPr>
              <a:t>ključnih</a:t>
            </a:r>
            <a:r>
              <a:rPr lang="en-US" b="0" i="0" dirty="0">
                <a:solidFill>
                  <a:srgbClr val="ECECEC"/>
                </a:solidFill>
                <a:effectLst/>
                <a:latin typeface="Söhne"/>
              </a:rPr>
              <a:t> </a:t>
            </a:r>
            <a:r>
              <a:rPr lang="en-US" b="0" i="0" dirty="0" err="1">
                <a:solidFill>
                  <a:srgbClr val="ECECEC"/>
                </a:solidFill>
                <a:effectLst/>
                <a:latin typeface="Söhne"/>
              </a:rPr>
              <a:t>prednosti</a:t>
            </a:r>
            <a:r>
              <a:rPr lang="en-US" b="0" i="0" dirty="0">
                <a:solidFill>
                  <a:srgbClr val="ECECEC"/>
                </a:solidFill>
                <a:effectLst/>
                <a:latin typeface="Söhne"/>
              </a:rPr>
              <a:t> </a:t>
            </a:r>
            <a:r>
              <a:rPr lang="en-US" b="0" i="0" dirty="0" err="1">
                <a:solidFill>
                  <a:srgbClr val="ECECEC"/>
                </a:solidFill>
                <a:effectLst/>
                <a:latin typeface="Söhne"/>
              </a:rPr>
              <a:t>satelitskih</a:t>
            </a:r>
            <a:r>
              <a:rPr lang="en-US" b="0" i="0" dirty="0">
                <a:solidFill>
                  <a:srgbClr val="ECECEC"/>
                </a:solidFill>
                <a:effectLst/>
                <a:latin typeface="Söhne"/>
              </a:rPr>
              <a:t> </a:t>
            </a:r>
            <a:r>
              <a:rPr lang="en-US" b="0" i="0" dirty="0" err="1">
                <a:solidFill>
                  <a:srgbClr val="ECECEC"/>
                </a:solidFill>
                <a:effectLst/>
                <a:latin typeface="Söhne"/>
              </a:rPr>
              <a:t>mreža</a:t>
            </a:r>
            <a:r>
              <a:rPr lang="en-US" b="0" i="0" dirty="0">
                <a:solidFill>
                  <a:srgbClr val="ECECEC"/>
                </a:solidFill>
                <a:effectLst/>
                <a:latin typeface="Söhne"/>
              </a:rPr>
              <a:t>:</a:t>
            </a:r>
            <a:endParaRPr lang="bs-Latn-BA" b="0" i="0" dirty="0">
              <a:solidFill>
                <a:srgbClr val="ECECEC"/>
              </a:solidFill>
              <a:effectLst/>
              <a:latin typeface="Söhne"/>
            </a:endParaRPr>
          </a:p>
          <a:p>
            <a:endParaRPr lang="bs-Latn-BA" b="0" i="0" dirty="0">
              <a:solidFill>
                <a:srgbClr val="ECECEC"/>
              </a:solidFill>
              <a:effectLst/>
              <a:latin typeface="Söhne"/>
            </a:endParaRPr>
          </a:p>
          <a:p>
            <a:pPr algn="l"/>
            <a:r>
              <a:rPr lang="en-US" b="1" i="0" dirty="0">
                <a:solidFill>
                  <a:srgbClr val="ECECEC"/>
                </a:solidFill>
                <a:effectLst/>
                <a:latin typeface="Söhne"/>
              </a:rPr>
              <a:t>1. </a:t>
            </a:r>
            <a:r>
              <a:rPr lang="en-US" b="1" i="0" dirty="0" err="1">
                <a:solidFill>
                  <a:srgbClr val="ECECEC"/>
                </a:solidFill>
                <a:effectLst/>
                <a:latin typeface="Söhne"/>
              </a:rPr>
              <a:t>Globalna</a:t>
            </a:r>
            <a:r>
              <a:rPr lang="en-US" b="1" i="0" dirty="0">
                <a:solidFill>
                  <a:srgbClr val="ECECEC"/>
                </a:solidFill>
                <a:effectLst/>
                <a:latin typeface="Söhne"/>
              </a:rPr>
              <a:t> </a:t>
            </a:r>
            <a:r>
              <a:rPr lang="en-US" b="1" i="0" dirty="0" err="1">
                <a:solidFill>
                  <a:srgbClr val="ECECEC"/>
                </a:solidFill>
                <a:effectLst/>
                <a:latin typeface="Söhne"/>
              </a:rPr>
              <a:t>dostupnost</a:t>
            </a:r>
            <a:r>
              <a:rPr lang="en-US" b="1" i="0" dirty="0">
                <a:solidFill>
                  <a:srgbClr val="ECECEC"/>
                </a:solidFill>
                <a:effectLst/>
                <a:latin typeface="Söhne"/>
              </a:rPr>
              <a:t>:</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pružaju</a:t>
            </a:r>
            <a:r>
              <a:rPr lang="en-US" b="0" i="0" dirty="0">
                <a:solidFill>
                  <a:srgbClr val="ECECEC"/>
                </a:solidFill>
                <a:effectLst/>
                <a:latin typeface="Söhne"/>
              </a:rPr>
              <a:t> </a:t>
            </a:r>
            <a:r>
              <a:rPr lang="en-US" b="0" i="0" dirty="0" err="1">
                <a:solidFill>
                  <a:srgbClr val="ECECEC"/>
                </a:solidFill>
                <a:effectLst/>
                <a:latin typeface="Söhne"/>
              </a:rPr>
              <a:t>pokrivenost</a:t>
            </a:r>
            <a:r>
              <a:rPr lang="en-US" b="0" i="0" dirty="0">
                <a:solidFill>
                  <a:srgbClr val="ECECEC"/>
                </a:solidFill>
                <a:effectLst/>
                <a:latin typeface="Söhne"/>
              </a:rPr>
              <a:t> </a:t>
            </a:r>
            <a:r>
              <a:rPr lang="en-US" b="0" i="0" dirty="0" err="1">
                <a:solidFill>
                  <a:srgbClr val="ECECEC"/>
                </a:solidFill>
                <a:effectLst/>
                <a:latin typeface="Söhne"/>
              </a:rPr>
              <a:t>čitavog</a:t>
            </a:r>
            <a:r>
              <a:rPr lang="en-US" b="0" i="0" dirty="0">
                <a:solidFill>
                  <a:srgbClr val="ECECEC"/>
                </a:solidFill>
                <a:effectLst/>
                <a:latin typeface="Söhne"/>
              </a:rPr>
              <a:t> </a:t>
            </a:r>
            <a:r>
              <a:rPr lang="en-US" b="0" i="0" dirty="0" err="1">
                <a:solidFill>
                  <a:srgbClr val="ECECEC"/>
                </a:solidFill>
                <a:effectLst/>
                <a:latin typeface="Söhne"/>
              </a:rPr>
              <a:t>svijeta</a:t>
            </a:r>
            <a:r>
              <a:rPr lang="en-US" b="0" i="0" dirty="0">
                <a:solidFill>
                  <a:srgbClr val="ECECEC"/>
                </a:solidFill>
                <a:effectLst/>
                <a:latin typeface="Söhne"/>
              </a:rPr>
              <a:t>, </a:t>
            </a:r>
            <a:r>
              <a:rPr lang="en-US" b="0" i="0" dirty="0" err="1">
                <a:solidFill>
                  <a:srgbClr val="ECECEC"/>
                </a:solidFill>
                <a:effectLst/>
                <a:latin typeface="Söhne"/>
              </a:rPr>
              <a:t>čak</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u </a:t>
            </a:r>
            <a:r>
              <a:rPr lang="en-US" b="0" i="0" dirty="0" err="1">
                <a:solidFill>
                  <a:srgbClr val="ECECEC"/>
                </a:solidFill>
                <a:effectLst/>
                <a:latin typeface="Söhne"/>
              </a:rPr>
              <a:t>udaljenim</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ruralnim</a:t>
            </a:r>
            <a:r>
              <a:rPr lang="en-US" b="0" i="0" dirty="0">
                <a:solidFill>
                  <a:srgbClr val="ECECEC"/>
                </a:solidFill>
                <a:effectLst/>
                <a:latin typeface="Söhne"/>
              </a:rPr>
              <a:t> </a:t>
            </a:r>
            <a:r>
              <a:rPr lang="en-US" b="0" i="0" dirty="0" err="1">
                <a:solidFill>
                  <a:srgbClr val="ECECEC"/>
                </a:solidFill>
                <a:effectLst/>
                <a:latin typeface="Söhne"/>
              </a:rPr>
              <a:t>područjima</a:t>
            </a:r>
            <a:r>
              <a:rPr lang="en-US" b="0" i="0" dirty="0">
                <a:solidFill>
                  <a:srgbClr val="ECECEC"/>
                </a:solidFill>
                <a:effectLst/>
                <a:latin typeface="Söhne"/>
              </a:rPr>
              <a:t> </a:t>
            </a:r>
            <a:r>
              <a:rPr lang="en-US" b="0" i="0" dirty="0" err="1">
                <a:solidFill>
                  <a:srgbClr val="ECECEC"/>
                </a:solidFill>
                <a:effectLst/>
                <a:latin typeface="Söhne"/>
              </a:rPr>
              <a:t>gdje</a:t>
            </a:r>
            <a:r>
              <a:rPr lang="en-US" b="0" i="0" dirty="0">
                <a:solidFill>
                  <a:srgbClr val="ECECEC"/>
                </a:solidFill>
                <a:effectLst/>
                <a:latin typeface="Söhne"/>
              </a:rPr>
              <a:t> je </a:t>
            </a:r>
            <a:r>
              <a:rPr lang="en-US" b="0" i="0" dirty="0" err="1">
                <a:solidFill>
                  <a:srgbClr val="ECECEC"/>
                </a:solidFill>
                <a:effectLst/>
                <a:latin typeface="Söhne"/>
              </a:rPr>
              <a:t>postavljanje</a:t>
            </a:r>
            <a:r>
              <a:rPr lang="en-US" b="0" i="0" dirty="0">
                <a:solidFill>
                  <a:srgbClr val="ECECEC"/>
                </a:solidFill>
                <a:effectLst/>
                <a:latin typeface="Söhne"/>
              </a:rPr>
              <a:t> </a:t>
            </a:r>
            <a:r>
              <a:rPr lang="en-US" b="0" i="0" dirty="0" err="1">
                <a:solidFill>
                  <a:srgbClr val="ECECEC"/>
                </a:solidFill>
                <a:effectLst/>
                <a:latin typeface="Söhne"/>
              </a:rPr>
              <a:t>tradicionalnih</a:t>
            </a:r>
            <a:r>
              <a:rPr lang="en-US" b="0" i="0" dirty="0">
                <a:solidFill>
                  <a:srgbClr val="ECECEC"/>
                </a:solidFill>
                <a:effectLst/>
                <a:latin typeface="Söhne"/>
              </a:rPr>
              <a:t> </a:t>
            </a:r>
            <a:r>
              <a:rPr lang="en-US" b="0" i="0" dirty="0" err="1">
                <a:solidFill>
                  <a:srgbClr val="ECECEC"/>
                </a:solidFill>
                <a:effectLst/>
                <a:latin typeface="Söhne"/>
              </a:rPr>
              <a:t>zemaljskih</a:t>
            </a:r>
            <a:r>
              <a:rPr lang="en-US" b="0" i="0" dirty="0">
                <a:solidFill>
                  <a:srgbClr val="ECECEC"/>
                </a:solidFill>
                <a:effectLst/>
                <a:latin typeface="Söhne"/>
              </a:rPr>
              <a:t> </a:t>
            </a:r>
            <a:r>
              <a:rPr lang="en-US" b="0" i="0" dirty="0" err="1">
                <a:solidFill>
                  <a:srgbClr val="ECECEC"/>
                </a:solidFill>
                <a:effectLst/>
                <a:latin typeface="Söhne"/>
              </a:rPr>
              <a:t>infrastruktura</a:t>
            </a:r>
            <a:r>
              <a:rPr lang="en-US" b="0" i="0" dirty="0">
                <a:solidFill>
                  <a:srgbClr val="ECECEC"/>
                </a:solidFill>
                <a:effectLst/>
                <a:latin typeface="Söhne"/>
              </a:rPr>
              <a:t> </a:t>
            </a:r>
            <a:r>
              <a:rPr lang="en-US" b="0" i="0" dirty="0" err="1">
                <a:solidFill>
                  <a:srgbClr val="ECECEC"/>
                </a:solidFill>
                <a:effectLst/>
                <a:latin typeface="Söhne"/>
              </a:rPr>
              <a:t>izazovno</a:t>
            </a:r>
            <a:r>
              <a:rPr lang="en-US" b="0" i="0" dirty="0">
                <a:solidFill>
                  <a:srgbClr val="ECECEC"/>
                </a:solidFill>
                <a:effectLst/>
                <a:latin typeface="Söhne"/>
              </a:rPr>
              <a:t> </a:t>
            </a:r>
            <a:r>
              <a:rPr lang="en-US" b="0" i="0" dirty="0" err="1">
                <a:solidFill>
                  <a:srgbClr val="ECECEC"/>
                </a:solidFill>
                <a:effectLst/>
                <a:latin typeface="Söhne"/>
              </a:rPr>
              <a:t>ili</a:t>
            </a:r>
            <a:r>
              <a:rPr lang="en-US" b="0" i="0" dirty="0">
                <a:solidFill>
                  <a:srgbClr val="ECECEC"/>
                </a:solidFill>
                <a:effectLst/>
                <a:latin typeface="Söhne"/>
              </a:rPr>
              <a:t> </a:t>
            </a:r>
            <a:r>
              <a:rPr lang="en-US" b="0" i="0" dirty="0" err="1">
                <a:solidFill>
                  <a:srgbClr val="ECECEC"/>
                </a:solidFill>
                <a:effectLst/>
                <a:latin typeface="Söhne"/>
              </a:rPr>
              <a:t>neisplativo</a:t>
            </a:r>
            <a:r>
              <a:rPr lang="en-US" b="0" i="0" dirty="0">
                <a:solidFill>
                  <a:srgbClr val="ECECEC"/>
                </a:solidFill>
                <a:effectLst/>
                <a:latin typeface="Söhne"/>
              </a:rPr>
              <a:t>. To </a:t>
            </a:r>
            <a:r>
              <a:rPr lang="en-US" b="0" i="0" dirty="0" err="1">
                <a:solidFill>
                  <a:srgbClr val="ECECEC"/>
                </a:solidFill>
                <a:effectLst/>
                <a:latin typeface="Söhne"/>
              </a:rPr>
              <a:t>omogućuje</a:t>
            </a:r>
            <a:r>
              <a:rPr lang="en-US" b="0" i="0" dirty="0">
                <a:solidFill>
                  <a:srgbClr val="ECECEC"/>
                </a:solidFill>
                <a:effectLst/>
                <a:latin typeface="Söhne"/>
              </a:rPr>
              <a:t> </a:t>
            </a:r>
            <a:r>
              <a:rPr lang="en-US" b="0" i="0" dirty="0" err="1">
                <a:solidFill>
                  <a:srgbClr val="ECECEC"/>
                </a:solidFill>
                <a:effectLst/>
                <a:latin typeface="Söhne"/>
              </a:rPr>
              <a:t>pristup</a:t>
            </a:r>
            <a:r>
              <a:rPr lang="en-US" b="0" i="0" dirty="0">
                <a:solidFill>
                  <a:srgbClr val="ECECEC"/>
                </a:solidFill>
                <a:effectLst/>
                <a:latin typeface="Söhne"/>
              </a:rPr>
              <a:t> </a:t>
            </a:r>
            <a:r>
              <a:rPr lang="en-US" b="0" i="0" dirty="0" err="1">
                <a:solidFill>
                  <a:srgbClr val="ECECEC"/>
                </a:solidFill>
                <a:effectLst/>
                <a:latin typeface="Söhne"/>
              </a:rPr>
              <a:t>komunikaciji</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tehnologiji</a:t>
            </a:r>
            <a:r>
              <a:rPr lang="en-US" b="0" i="0" dirty="0">
                <a:solidFill>
                  <a:srgbClr val="ECECEC"/>
                </a:solidFill>
                <a:effectLst/>
                <a:latin typeface="Söhne"/>
              </a:rPr>
              <a:t> </a:t>
            </a:r>
            <a:r>
              <a:rPr lang="en-US" b="0" i="0" dirty="0" err="1">
                <a:solidFill>
                  <a:srgbClr val="ECECEC"/>
                </a:solidFill>
                <a:effectLst/>
                <a:latin typeface="Söhne"/>
              </a:rPr>
              <a:t>čak</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u </a:t>
            </a:r>
            <a:r>
              <a:rPr lang="en-US" b="0" i="0" dirty="0" err="1">
                <a:solidFill>
                  <a:srgbClr val="ECECEC"/>
                </a:solidFill>
                <a:effectLst/>
                <a:latin typeface="Söhne"/>
              </a:rPr>
              <a:t>najudaljenijim</a:t>
            </a:r>
            <a:r>
              <a:rPr lang="en-US" b="0" i="0" dirty="0">
                <a:solidFill>
                  <a:srgbClr val="ECECEC"/>
                </a:solidFill>
                <a:effectLst/>
                <a:latin typeface="Söhne"/>
              </a:rPr>
              <a:t> </a:t>
            </a:r>
            <a:r>
              <a:rPr lang="en-US" b="0" i="0" dirty="0" err="1">
                <a:solidFill>
                  <a:srgbClr val="ECECEC"/>
                </a:solidFill>
                <a:effectLst/>
                <a:latin typeface="Söhne"/>
              </a:rPr>
              <a:t>dijelovima</a:t>
            </a:r>
            <a:r>
              <a:rPr lang="en-US" b="0" i="0" dirty="0">
                <a:solidFill>
                  <a:srgbClr val="ECECEC"/>
                </a:solidFill>
                <a:effectLst/>
                <a:latin typeface="Söhne"/>
              </a:rPr>
              <a:t> </a:t>
            </a:r>
            <a:r>
              <a:rPr lang="en-US" b="0" i="0" dirty="0" err="1">
                <a:solidFill>
                  <a:srgbClr val="ECECEC"/>
                </a:solidFill>
                <a:effectLst/>
                <a:latin typeface="Söhne"/>
              </a:rPr>
              <a:t>planete</a:t>
            </a:r>
            <a:r>
              <a:rPr lang="en-US" b="0" i="0" dirty="0">
                <a:solidFill>
                  <a:srgbClr val="ECECEC"/>
                </a:solidFill>
                <a:effectLst/>
                <a:latin typeface="Söhne"/>
              </a:rPr>
              <a:t>.</a:t>
            </a:r>
          </a:p>
          <a:p>
            <a:pPr algn="l"/>
            <a:r>
              <a:rPr lang="en-US" b="1" i="0" dirty="0">
                <a:solidFill>
                  <a:srgbClr val="ECECEC"/>
                </a:solidFill>
                <a:effectLst/>
                <a:latin typeface="Söhne"/>
              </a:rPr>
              <a:t>2. </a:t>
            </a:r>
            <a:r>
              <a:rPr lang="en-US" b="1" i="0" dirty="0" err="1">
                <a:solidFill>
                  <a:srgbClr val="ECECEC"/>
                </a:solidFill>
                <a:effectLst/>
                <a:latin typeface="Söhne"/>
              </a:rPr>
              <a:t>Brza</a:t>
            </a:r>
            <a:r>
              <a:rPr lang="en-US" b="1" i="0" dirty="0">
                <a:solidFill>
                  <a:srgbClr val="ECECEC"/>
                </a:solidFill>
                <a:effectLst/>
                <a:latin typeface="Söhne"/>
              </a:rPr>
              <a:t> </a:t>
            </a:r>
            <a:r>
              <a:rPr lang="en-US" b="1" i="0" dirty="0" err="1">
                <a:solidFill>
                  <a:srgbClr val="ECECEC"/>
                </a:solidFill>
                <a:effectLst/>
                <a:latin typeface="Söhne"/>
              </a:rPr>
              <a:t>implementacija</a:t>
            </a:r>
            <a:r>
              <a:rPr lang="en-US" b="1" i="0" dirty="0">
                <a:solidFill>
                  <a:srgbClr val="ECECEC"/>
                </a:solidFill>
                <a:effectLst/>
                <a:latin typeface="Söhne"/>
              </a:rPr>
              <a:t>:</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mogu</a:t>
            </a:r>
            <a:r>
              <a:rPr lang="en-US" b="0" i="0" dirty="0">
                <a:solidFill>
                  <a:srgbClr val="ECECEC"/>
                </a:solidFill>
                <a:effectLst/>
                <a:latin typeface="Söhne"/>
              </a:rPr>
              <a:t> se </a:t>
            </a:r>
            <a:r>
              <a:rPr lang="en-US" b="0" i="0" dirty="0" err="1">
                <a:solidFill>
                  <a:srgbClr val="ECECEC"/>
                </a:solidFill>
                <a:effectLst/>
                <a:latin typeface="Söhne"/>
              </a:rPr>
              <a:t>brzo</a:t>
            </a:r>
            <a:r>
              <a:rPr lang="en-US" b="0" i="0" dirty="0">
                <a:solidFill>
                  <a:srgbClr val="ECECEC"/>
                </a:solidFill>
                <a:effectLst/>
                <a:latin typeface="Söhne"/>
              </a:rPr>
              <a:t> </a:t>
            </a:r>
            <a:r>
              <a:rPr lang="en-US" b="0" i="0" dirty="0" err="1">
                <a:solidFill>
                  <a:srgbClr val="ECECEC"/>
                </a:solidFill>
                <a:effectLst/>
                <a:latin typeface="Söhne"/>
              </a:rPr>
              <a:t>implementirati</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staviti</a:t>
            </a:r>
            <a:r>
              <a:rPr lang="en-US" b="0" i="0" dirty="0">
                <a:solidFill>
                  <a:srgbClr val="ECECEC"/>
                </a:solidFill>
                <a:effectLst/>
                <a:latin typeface="Söhne"/>
              </a:rPr>
              <a:t> u </a:t>
            </a:r>
            <a:r>
              <a:rPr lang="en-US" b="0" i="0" dirty="0" err="1">
                <a:solidFill>
                  <a:srgbClr val="ECECEC"/>
                </a:solidFill>
                <a:effectLst/>
                <a:latin typeface="Söhne"/>
              </a:rPr>
              <a:t>operativnu</a:t>
            </a:r>
            <a:r>
              <a:rPr lang="en-US" b="0" i="0" dirty="0">
                <a:solidFill>
                  <a:srgbClr val="ECECEC"/>
                </a:solidFill>
                <a:effectLst/>
                <a:latin typeface="Söhne"/>
              </a:rPr>
              <a:t> </a:t>
            </a:r>
            <a:r>
              <a:rPr lang="en-US" b="0" i="0" dirty="0" err="1">
                <a:solidFill>
                  <a:srgbClr val="ECECEC"/>
                </a:solidFill>
                <a:effectLst/>
                <a:latin typeface="Söhne"/>
              </a:rPr>
              <a:t>upotrebu</a:t>
            </a:r>
            <a:r>
              <a:rPr lang="en-US" b="0" i="0" dirty="0">
                <a:solidFill>
                  <a:srgbClr val="ECECEC"/>
                </a:solidFill>
                <a:effectLst/>
                <a:latin typeface="Söhne"/>
              </a:rPr>
              <a:t>. </a:t>
            </a:r>
            <a:r>
              <a:rPr lang="en-US" b="0" i="0" dirty="0" err="1">
                <a:solidFill>
                  <a:srgbClr val="ECECEC"/>
                </a:solidFill>
                <a:effectLst/>
                <a:latin typeface="Söhne"/>
              </a:rPr>
              <a:t>Uspostavljanje</a:t>
            </a:r>
            <a:r>
              <a:rPr lang="en-US" b="0" i="0" dirty="0">
                <a:solidFill>
                  <a:srgbClr val="ECECEC"/>
                </a:solidFill>
                <a:effectLst/>
                <a:latin typeface="Söhne"/>
              </a:rPr>
              <a:t> </a:t>
            </a:r>
            <a:r>
              <a:rPr lang="en-US" b="0" i="0" dirty="0" err="1">
                <a:solidFill>
                  <a:srgbClr val="ECECEC"/>
                </a:solidFill>
                <a:effectLst/>
                <a:latin typeface="Söhne"/>
              </a:rPr>
              <a:t>zemaljskih</a:t>
            </a:r>
            <a:r>
              <a:rPr lang="en-US" b="0" i="0" dirty="0">
                <a:solidFill>
                  <a:srgbClr val="ECECEC"/>
                </a:solidFill>
                <a:effectLst/>
                <a:latin typeface="Söhne"/>
              </a:rPr>
              <a:t> </a:t>
            </a:r>
            <a:r>
              <a:rPr lang="en-US" b="0" i="0" dirty="0" err="1">
                <a:solidFill>
                  <a:srgbClr val="ECECEC"/>
                </a:solidFill>
                <a:effectLst/>
                <a:latin typeface="Söhne"/>
              </a:rPr>
              <a:t>infrastruktura</a:t>
            </a:r>
            <a:r>
              <a:rPr lang="en-US" b="0" i="0" dirty="0">
                <a:solidFill>
                  <a:srgbClr val="ECECEC"/>
                </a:solidFill>
                <a:effectLst/>
                <a:latin typeface="Söhne"/>
              </a:rPr>
              <a:t> </a:t>
            </a:r>
            <a:r>
              <a:rPr lang="en-US" b="0" i="0" dirty="0" err="1">
                <a:solidFill>
                  <a:srgbClr val="ECECEC"/>
                </a:solidFill>
                <a:effectLst/>
                <a:latin typeface="Söhne"/>
              </a:rPr>
              <a:t>može</a:t>
            </a:r>
            <a:r>
              <a:rPr lang="en-US" b="0" i="0" dirty="0">
                <a:solidFill>
                  <a:srgbClr val="ECECEC"/>
                </a:solidFill>
                <a:effectLst/>
                <a:latin typeface="Söhne"/>
              </a:rPr>
              <a:t> </a:t>
            </a:r>
            <a:r>
              <a:rPr lang="en-US" b="0" i="0" dirty="0" err="1">
                <a:solidFill>
                  <a:srgbClr val="ECECEC"/>
                </a:solidFill>
                <a:effectLst/>
                <a:latin typeface="Söhne"/>
              </a:rPr>
              <a:t>biti</a:t>
            </a:r>
            <a:r>
              <a:rPr lang="en-US" b="0" i="0" dirty="0">
                <a:solidFill>
                  <a:srgbClr val="ECECEC"/>
                </a:solidFill>
                <a:effectLst/>
                <a:latin typeface="Söhne"/>
              </a:rPr>
              <a:t> </a:t>
            </a:r>
            <a:r>
              <a:rPr lang="en-US" b="0" i="0" dirty="0" err="1">
                <a:solidFill>
                  <a:srgbClr val="ECECEC"/>
                </a:solidFill>
                <a:effectLst/>
                <a:latin typeface="Söhne"/>
              </a:rPr>
              <a:t>dugotrajan</a:t>
            </a:r>
            <a:r>
              <a:rPr lang="en-US" b="0" i="0" dirty="0">
                <a:solidFill>
                  <a:srgbClr val="ECECEC"/>
                </a:solidFill>
                <a:effectLst/>
                <a:latin typeface="Söhne"/>
              </a:rPr>
              <a:t> </a:t>
            </a:r>
            <a:r>
              <a:rPr lang="en-US" b="0" i="0" dirty="0" err="1">
                <a:solidFill>
                  <a:srgbClr val="ECECEC"/>
                </a:solidFill>
                <a:effectLst/>
                <a:latin typeface="Söhne"/>
              </a:rPr>
              <a:t>proces</a:t>
            </a:r>
            <a:r>
              <a:rPr lang="en-US" b="0" i="0" dirty="0">
                <a:solidFill>
                  <a:srgbClr val="ECECEC"/>
                </a:solidFill>
                <a:effectLst/>
                <a:latin typeface="Söhne"/>
              </a:rPr>
              <a:t>, </a:t>
            </a:r>
            <a:r>
              <a:rPr lang="en-US" b="0" i="0" dirty="0" err="1">
                <a:solidFill>
                  <a:srgbClr val="ECECEC"/>
                </a:solidFill>
                <a:effectLst/>
                <a:latin typeface="Söhne"/>
              </a:rPr>
              <a:t>dok</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omogućuju</a:t>
            </a:r>
            <a:r>
              <a:rPr lang="en-US" b="0" i="0" dirty="0">
                <a:solidFill>
                  <a:srgbClr val="ECECEC"/>
                </a:solidFill>
                <a:effectLst/>
                <a:latin typeface="Söhne"/>
              </a:rPr>
              <a:t> </a:t>
            </a:r>
            <a:r>
              <a:rPr lang="en-US" b="0" i="0" dirty="0" err="1">
                <a:solidFill>
                  <a:srgbClr val="ECECEC"/>
                </a:solidFill>
                <a:effectLst/>
                <a:latin typeface="Söhne"/>
              </a:rPr>
              <a:t>brzo</a:t>
            </a:r>
            <a:r>
              <a:rPr lang="en-US" b="0" i="0" dirty="0">
                <a:solidFill>
                  <a:srgbClr val="ECECEC"/>
                </a:solidFill>
                <a:effectLst/>
                <a:latin typeface="Söhne"/>
              </a:rPr>
              <a:t> </a:t>
            </a:r>
            <a:r>
              <a:rPr lang="en-US" b="0" i="0" dirty="0" err="1">
                <a:solidFill>
                  <a:srgbClr val="ECECEC"/>
                </a:solidFill>
                <a:effectLst/>
                <a:latin typeface="Söhne"/>
              </a:rPr>
              <a:t>pokretanje</a:t>
            </a:r>
            <a:r>
              <a:rPr lang="en-US" b="0" i="0" dirty="0">
                <a:solidFill>
                  <a:srgbClr val="ECECEC"/>
                </a:solidFill>
                <a:effectLst/>
                <a:latin typeface="Söhne"/>
              </a:rPr>
              <a:t> </a:t>
            </a:r>
            <a:r>
              <a:rPr lang="en-US" b="0" i="0" dirty="0" err="1">
                <a:solidFill>
                  <a:srgbClr val="ECECEC"/>
                </a:solidFill>
                <a:effectLst/>
                <a:latin typeface="Söhne"/>
              </a:rPr>
              <a:t>usluga</a:t>
            </a:r>
            <a:r>
              <a:rPr lang="en-US" b="0" i="0" dirty="0">
                <a:solidFill>
                  <a:srgbClr val="ECECEC"/>
                </a:solidFill>
                <a:effectLst/>
                <a:latin typeface="Söhne"/>
              </a:rPr>
              <a:t> </a:t>
            </a:r>
            <a:r>
              <a:rPr lang="en-US" b="0" i="0" dirty="0" err="1">
                <a:solidFill>
                  <a:srgbClr val="ECECEC"/>
                </a:solidFill>
                <a:effectLst/>
                <a:latin typeface="Söhne"/>
              </a:rPr>
              <a:t>komunikacije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povezanosti</a:t>
            </a:r>
            <a:r>
              <a:rPr lang="en-US" b="0" i="0" dirty="0">
                <a:solidFill>
                  <a:srgbClr val="ECECEC"/>
                </a:solidFill>
                <a:effectLst/>
                <a:latin typeface="Söhne"/>
              </a:rPr>
              <a:t>.</a:t>
            </a:r>
          </a:p>
          <a:p>
            <a:pPr algn="l"/>
            <a:r>
              <a:rPr lang="en-US" b="1" i="0" dirty="0">
                <a:solidFill>
                  <a:srgbClr val="ECECEC"/>
                </a:solidFill>
                <a:effectLst/>
                <a:latin typeface="Söhne"/>
              </a:rPr>
              <a:t>3. </a:t>
            </a:r>
            <a:r>
              <a:rPr lang="en-US" b="1" i="0" dirty="0" err="1">
                <a:solidFill>
                  <a:srgbClr val="ECECEC"/>
                </a:solidFill>
                <a:effectLst/>
                <a:latin typeface="Söhne"/>
              </a:rPr>
              <a:t>Visoka</a:t>
            </a:r>
            <a:r>
              <a:rPr lang="en-US" b="1" i="0" dirty="0">
                <a:solidFill>
                  <a:srgbClr val="ECECEC"/>
                </a:solidFill>
                <a:effectLst/>
                <a:latin typeface="Söhne"/>
              </a:rPr>
              <a:t> </a:t>
            </a:r>
            <a:r>
              <a:rPr lang="en-US" b="1" i="0" dirty="0" err="1">
                <a:solidFill>
                  <a:srgbClr val="ECECEC"/>
                </a:solidFill>
                <a:effectLst/>
                <a:latin typeface="Söhne"/>
              </a:rPr>
              <a:t>propusnost</a:t>
            </a:r>
            <a:r>
              <a:rPr lang="en-US" b="1" i="0" dirty="0">
                <a:solidFill>
                  <a:srgbClr val="ECECEC"/>
                </a:solidFill>
                <a:effectLst/>
                <a:latin typeface="Söhne"/>
              </a:rPr>
              <a:t>:</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imaju</a:t>
            </a:r>
            <a:r>
              <a:rPr lang="en-US" b="0" i="0" dirty="0">
                <a:solidFill>
                  <a:srgbClr val="ECECEC"/>
                </a:solidFill>
                <a:effectLst/>
                <a:latin typeface="Söhne"/>
              </a:rPr>
              <a:t> </a:t>
            </a:r>
            <a:r>
              <a:rPr lang="en-US" b="0" i="0" dirty="0" err="1">
                <a:solidFill>
                  <a:srgbClr val="ECECEC"/>
                </a:solidFill>
                <a:effectLst/>
                <a:latin typeface="Söhne"/>
              </a:rPr>
              <a:t>visok</a:t>
            </a:r>
            <a:r>
              <a:rPr lang="en-US" b="0" i="0" dirty="0">
                <a:solidFill>
                  <a:srgbClr val="ECECEC"/>
                </a:solidFill>
                <a:effectLst/>
                <a:latin typeface="Söhne"/>
              </a:rPr>
              <a:t> </a:t>
            </a:r>
            <a:r>
              <a:rPr lang="en-US" b="0" i="0" dirty="0" err="1">
                <a:solidFill>
                  <a:srgbClr val="ECECEC"/>
                </a:solidFill>
                <a:effectLst/>
                <a:latin typeface="Söhne"/>
              </a:rPr>
              <a:t>kapacitet</a:t>
            </a:r>
            <a:r>
              <a:rPr lang="en-US" b="0" i="0" dirty="0">
                <a:solidFill>
                  <a:srgbClr val="ECECEC"/>
                </a:solidFill>
                <a:effectLst/>
                <a:latin typeface="Söhne"/>
              </a:rPr>
              <a:t> </a:t>
            </a:r>
            <a:r>
              <a:rPr lang="en-US" b="0" i="0" dirty="0" err="1">
                <a:solidFill>
                  <a:srgbClr val="ECECEC"/>
                </a:solidFill>
                <a:effectLst/>
                <a:latin typeface="Söhne"/>
              </a:rPr>
              <a:t>prijenosa</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a:t>
            </a:r>
            <a:r>
              <a:rPr lang="en-US" b="0" i="0" dirty="0" err="1">
                <a:solidFill>
                  <a:srgbClr val="ECECEC"/>
                </a:solidFill>
                <a:effectLst/>
                <a:latin typeface="Söhne"/>
              </a:rPr>
              <a:t>što</a:t>
            </a:r>
            <a:r>
              <a:rPr lang="en-US" b="0" i="0" dirty="0">
                <a:solidFill>
                  <a:srgbClr val="ECECEC"/>
                </a:solidFill>
                <a:effectLst/>
                <a:latin typeface="Söhne"/>
              </a:rPr>
              <a:t> </a:t>
            </a:r>
            <a:r>
              <a:rPr lang="en-US" b="0" i="0" dirty="0" err="1">
                <a:solidFill>
                  <a:srgbClr val="ECECEC"/>
                </a:solidFill>
                <a:effectLst/>
                <a:latin typeface="Söhne"/>
              </a:rPr>
              <a:t>im</a:t>
            </a:r>
            <a:r>
              <a:rPr lang="en-US" b="0" i="0" dirty="0">
                <a:solidFill>
                  <a:srgbClr val="ECECEC"/>
                </a:solidFill>
                <a:effectLst/>
                <a:latin typeface="Söhne"/>
              </a:rPr>
              <a:t> </a:t>
            </a:r>
            <a:r>
              <a:rPr lang="en-US" b="0" i="0" dirty="0" err="1">
                <a:solidFill>
                  <a:srgbClr val="ECECEC"/>
                </a:solidFill>
                <a:effectLst/>
                <a:latin typeface="Söhne"/>
              </a:rPr>
              <a:t>omogućuje</a:t>
            </a:r>
            <a:r>
              <a:rPr lang="en-US" b="0" i="0" dirty="0">
                <a:solidFill>
                  <a:srgbClr val="ECECEC"/>
                </a:solidFill>
                <a:effectLst/>
                <a:latin typeface="Söhne"/>
              </a:rPr>
              <a:t> da </a:t>
            </a:r>
            <a:r>
              <a:rPr lang="en-US" b="0" i="0" dirty="0" err="1">
                <a:solidFill>
                  <a:srgbClr val="ECECEC"/>
                </a:solidFill>
                <a:effectLst/>
                <a:latin typeface="Söhne"/>
              </a:rPr>
              <a:t>istovremeno</a:t>
            </a:r>
            <a:r>
              <a:rPr lang="en-US" b="0" i="0" dirty="0">
                <a:solidFill>
                  <a:srgbClr val="ECECEC"/>
                </a:solidFill>
                <a:effectLst/>
                <a:latin typeface="Söhne"/>
              </a:rPr>
              <a:t> </a:t>
            </a:r>
            <a:r>
              <a:rPr lang="en-US" b="0" i="0" dirty="0" err="1">
                <a:solidFill>
                  <a:srgbClr val="ECECEC"/>
                </a:solidFill>
                <a:effectLst/>
                <a:latin typeface="Söhne"/>
              </a:rPr>
              <a:t>podrže</a:t>
            </a:r>
            <a:r>
              <a:rPr lang="en-US" b="0" i="0" dirty="0">
                <a:solidFill>
                  <a:srgbClr val="ECECEC"/>
                </a:solidFill>
                <a:effectLst/>
                <a:latin typeface="Söhne"/>
              </a:rPr>
              <a:t> </a:t>
            </a:r>
            <a:r>
              <a:rPr lang="en-US" b="0" i="0" dirty="0" err="1">
                <a:solidFill>
                  <a:srgbClr val="ECECEC"/>
                </a:solidFill>
                <a:effectLst/>
                <a:latin typeface="Söhne"/>
              </a:rPr>
              <a:t>veliki</a:t>
            </a:r>
            <a:r>
              <a:rPr lang="en-US" b="0" i="0" dirty="0">
                <a:solidFill>
                  <a:srgbClr val="ECECEC"/>
                </a:solidFill>
                <a:effectLst/>
                <a:latin typeface="Söhne"/>
              </a:rPr>
              <a:t> </a:t>
            </a:r>
            <a:r>
              <a:rPr lang="en-US" b="0" i="0" dirty="0" err="1">
                <a:solidFill>
                  <a:srgbClr val="ECECEC"/>
                </a:solidFill>
                <a:effectLst/>
                <a:latin typeface="Söhne"/>
              </a:rPr>
              <a:t>broj</a:t>
            </a:r>
            <a:r>
              <a:rPr lang="en-US" b="0" i="0" dirty="0">
                <a:solidFill>
                  <a:srgbClr val="ECECEC"/>
                </a:solidFill>
                <a:effectLst/>
                <a:latin typeface="Söhne"/>
              </a:rPr>
              <a:t> </a:t>
            </a:r>
            <a:r>
              <a:rPr lang="en-US" b="0" i="0" dirty="0" err="1">
                <a:solidFill>
                  <a:srgbClr val="ECECEC"/>
                </a:solidFill>
                <a:effectLst/>
                <a:latin typeface="Söhne"/>
              </a:rPr>
              <a:t>korisnika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visokokvalitetne</a:t>
            </a:r>
            <a:r>
              <a:rPr lang="en-US" b="0" i="0" dirty="0">
                <a:solidFill>
                  <a:srgbClr val="ECECEC"/>
                </a:solidFill>
                <a:effectLst/>
                <a:latin typeface="Söhne"/>
              </a:rPr>
              <a:t> </a:t>
            </a:r>
            <a:r>
              <a:rPr lang="en-US" b="0" i="0" dirty="0" err="1">
                <a:solidFill>
                  <a:srgbClr val="ECECEC"/>
                </a:solidFill>
                <a:effectLst/>
                <a:latin typeface="Söhne"/>
              </a:rPr>
              <a:t>komunikacijske</a:t>
            </a:r>
            <a:r>
              <a:rPr lang="en-US" b="0" i="0" dirty="0">
                <a:solidFill>
                  <a:srgbClr val="ECECEC"/>
                </a:solidFill>
                <a:effectLst/>
                <a:latin typeface="Söhne"/>
              </a:rPr>
              <a:t> </a:t>
            </a:r>
            <a:r>
              <a:rPr lang="en-US" b="0" i="0" dirty="0" err="1">
                <a:solidFill>
                  <a:srgbClr val="ECECEC"/>
                </a:solidFill>
                <a:effectLst/>
                <a:latin typeface="Söhne"/>
              </a:rPr>
              <a:t>usluge</a:t>
            </a:r>
            <a:r>
              <a:rPr lang="en-US" b="0" i="0" dirty="0">
                <a:solidFill>
                  <a:srgbClr val="ECECEC"/>
                </a:solidFill>
                <a:effectLst/>
                <a:latin typeface="Söhne"/>
              </a:rPr>
              <a:t>. Ova </a:t>
            </a:r>
            <a:r>
              <a:rPr lang="en-US" b="0" i="0" dirty="0" err="1">
                <a:solidFill>
                  <a:srgbClr val="ECECEC"/>
                </a:solidFill>
                <a:effectLst/>
                <a:latin typeface="Söhne"/>
              </a:rPr>
              <a:t>visoka</a:t>
            </a:r>
            <a:r>
              <a:rPr lang="en-US" b="0" i="0" dirty="0">
                <a:solidFill>
                  <a:srgbClr val="ECECEC"/>
                </a:solidFill>
                <a:effectLst/>
                <a:latin typeface="Söhne"/>
              </a:rPr>
              <a:t> </a:t>
            </a:r>
            <a:r>
              <a:rPr lang="en-US" b="0" i="0" dirty="0" err="1">
                <a:solidFill>
                  <a:srgbClr val="ECECEC"/>
                </a:solidFill>
                <a:effectLst/>
                <a:latin typeface="Söhne"/>
              </a:rPr>
              <a:t>propusnost</a:t>
            </a:r>
            <a:r>
              <a:rPr lang="en-US" b="0" i="0" dirty="0">
                <a:solidFill>
                  <a:srgbClr val="ECECEC"/>
                </a:solidFill>
                <a:effectLst/>
                <a:latin typeface="Söhne"/>
              </a:rPr>
              <a:t> </a:t>
            </a:r>
            <a:r>
              <a:rPr lang="en-US" b="0" i="0" dirty="0" err="1">
                <a:solidFill>
                  <a:srgbClr val="ECECEC"/>
                </a:solidFill>
                <a:effectLst/>
                <a:latin typeface="Söhne"/>
              </a:rPr>
              <a:t>čini</a:t>
            </a:r>
            <a:r>
              <a:rPr lang="en-US" b="0" i="0" dirty="0">
                <a:solidFill>
                  <a:srgbClr val="ECECEC"/>
                </a:solidFill>
                <a:effectLst/>
                <a:latin typeface="Söhne"/>
              </a:rPr>
              <a:t> </a:t>
            </a:r>
            <a:r>
              <a:rPr lang="en-US" b="0" i="0" dirty="0" err="1">
                <a:solidFill>
                  <a:srgbClr val="ECECEC"/>
                </a:solidFill>
                <a:effectLst/>
                <a:latin typeface="Söhne"/>
              </a:rPr>
              <a:t>ih</a:t>
            </a:r>
            <a:r>
              <a:rPr lang="en-US" b="0" i="0" dirty="0">
                <a:solidFill>
                  <a:srgbClr val="ECECEC"/>
                </a:solidFill>
                <a:effectLst/>
                <a:latin typeface="Söhne"/>
              </a:rPr>
              <a:t> </a:t>
            </a:r>
            <a:r>
              <a:rPr lang="en-US" b="0" i="0" dirty="0" err="1">
                <a:solidFill>
                  <a:srgbClr val="ECECEC"/>
                </a:solidFill>
                <a:effectLst/>
                <a:latin typeface="Söhne"/>
              </a:rPr>
              <a:t>idealnim</a:t>
            </a:r>
            <a:r>
              <a:rPr lang="en-US" b="0" i="0" dirty="0">
                <a:solidFill>
                  <a:srgbClr val="ECECEC"/>
                </a:solidFill>
                <a:effectLst/>
                <a:latin typeface="Söhne"/>
              </a:rPr>
              <a:t> za </a:t>
            </a:r>
            <a:r>
              <a:rPr lang="en-US" b="0" i="0" dirty="0" err="1">
                <a:solidFill>
                  <a:srgbClr val="ECECEC"/>
                </a:solidFill>
                <a:effectLst/>
                <a:latin typeface="Söhne"/>
              </a:rPr>
              <a:t>prijenos</a:t>
            </a:r>
            <a:r>
              <a:rPr lang="en-US" b="0" i="0" dirty="0">
                <a:solidFill>
                  <a:srgbClr val="ECECEC"/>
                </a:solidFill>
                <a:effectLst/>
                <a:latin typeface="Söhne"/>
              </a:rPr>
              <a:t> </a:t>
            </a:r>
            <a:r>
              <a:rPr lang="en-US" b="0" i="0" dirty="0" err="1">
                <a:solidFill>
                  <a:srgbClr val="ECECEC"/>
                </a:solidFill>
                <a:effectLst/>
                <a:latin typeface="Söhne"/>
              </a:rPr>
              <a:t>velikih</a:t>
            </a:r>
            <a:r>
              <a:rPr lang="en-US" b="0" i="0" dirty="0">
                <a:solidFill>
                  <a:srgbClr val="ECECEC"/>
                </a:solidFill>
                <a:effectLst/>
                <a:latin typeface="Söhne"/>
              </a:rPr>
              <a:t> </a:t>
            </a:r>
            <a:r>
              <a:rPr lang="en-US" b="0" i="0" dirty="0" err="1">
                <a:solidFill>
                  <a:srgbClr val="ECECEC"/>
                </a:solidFill>
                <a:effectLst/>
                <a:latin typeface="Söhne"/>
              </a:rPr>
              <a:t>količina</a:t>
            </a:r>
            <a:r>
              <a:rPr lang="en-US" b="0" i="0" dirty="0">
                <a:solidFill>
                  <a:srgbClr val="ECECEC"/>
                </a:solidFill>
                <a:effectLst/>
                <a:latin typeface="Söhne"/>
              </a:rPr>
              <a:t> </a:t>
            </a:r>
            <a:r>
              <a:rPr lang="en-US" b="0" i="0" dirty="0" err="1">
                <a:solidFill>
                  <a:srgbClr val="ECECEC"/>
                </a:solidFill>
                <a:effectLst/>
                <a:latin typeface="Söhne"/>
              </a:rPr>
              <a:t>podataka</a:t>
            </a:r>
            <a:r>
              <a:rPr lang="en-US" b="0" i="0" dirty="0">
                <a:solidFill>
                  <a:srgbClr val="ECECEC"/>
                </a:solidFill>
                <a:effectLst/>
                <a:latin typeface="Söhne"/>
              </a:rPr>
              <a:t>, </a:t>
            </a:r>
            <a:r>
              <a:rPr lang="en-US" b="0" i="0" dirty="0" err="1">
                <a:solidFill>
                  <a:srgbClr val="ECECEC"/>
                </a:solidFill>
                <a:effectLst/>
                <a:latin typeface="Söhne"/>
              </a:rPr>
              <a:t>kao</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za streaming </a:t>
            </a:r>
            <a:r>
              <a:rPr lang="en-US" b="0" i="0" dirty="0" err="1">
                <a:solidFill>
                  <a:srgbClr val="ECECEC"/>
                </a:solidFill>
                <a:effectLst/>
                <a:latin typeface="Söhne"/>
              </a:rPr>
              <a:t>videozapisa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drugih</a:t>
            </a:r>
            <a:r>
              <a:rPr lang="en-US" b="0" i="0" dirty="0">
                <a:solidFill>
                  <a:srgbClr val="ECECEC"/>
                </a:solidFill>
                <a:effectLst/>
                <a:latin typeface="Söhne"/>
              </a:rPr>
              <a:t> </a:t>
            </a:r>
            <a:r>
              <a:rPr lang="en-US" b="0" i="0" dirty="0" err="1">
                <a:solidFill>
                  <a:srgbClr val="ECECEC"/>
                </a:solidFill>
                <a:effectLst/>
                <a:latin typeface="Söhne"/>
              </a:rPr>
              <a:t>medijskih</a:t>
            </a:r>
            <a:r>
              <a:rPr lang="en-US" b="0" i="0" dirty="0">
                <a:solidFill>
                  <a:srgbClr val="ECECEC"/>
                </a:solidFill>
                <a:effectLst/>
                <a:latin typeface="Söhne"/>
              </a:rPr>
              <a:t> </a:t>
            </a:r>
            <a:r>
              <a:rPr lang="en-US" b="0" i="0" dirty="0" err="1">
                <a:solidFill>
                  <a:srgbClr val="ECECEC"/>
                </a:solidFill>
                <a:effectLst/>
                <a:latin typeface="Söhne"/>
              </a:rPr>
              <a:t>sadržaja</a:t>
            </a:r>
            <a:r>
              <a:rPr lang="en-US" b="0" i="0" dirty="0">
                <a:solidFill>
                  <a:srgbClr val="ECECEC"/>
                </a:solidFill>
                <a:effectLst/>
                <a:latin typeface="Söhne"/>
              </a:rPr>
              <a:t>.</a:t>
            </a:r>
          </a:p>
          <a:p>
            <a:r>
              <a:rPr lang="en-US" b="1" i="0" dirty="0">
                <a:solidFill>
                  <a:srgbClr val="ECECEC"/>
                </a:solidFill>
                <a:effectLst/>
                <a:latin typeface="Söhne"/>
              </a:rPr>
              <a:t>4. </a:t>
            </a:r>
            <a:r>
              <a:rPr lang="en-US" b="1" i="0" dirty="0" err="1">
                <a:solidFill>
                  <a:srgbClr val="ECECEC"/>
                </a:solidFill>
                <a:effectLst/>
                <a:latin typeface="Söhne"/>
              </a:rPr>
              <a:t>Otpornost</a:t>
            </a:r>
            <a:r>
              <a:rPr lang="en-US" b="1" i="0" dirty="0">
                <a:solidFill>
                  <a:srgbClr val="ECECEC"/>
                </a:solidFill>
                <a:effectLst/>
                <a:latin typeface="Söhne"/>
              </a:rPr>
              <a:t> </a:t>
            </a:r>
            <a:r>
              <a:rPr lang="en-US" b="1" i="0" dirty="0" err="1">
                <a:solidFill>
                  <a:srgbClr val="ECECEC"/>
                </a:solidFill>
                <a:effectLst/>
                <a:latin typeface="Söhne"/>
              </a:rPr>
              <a:t>na</a:t>
            </a:r>
            <a:r>
              <a:rPr lang="en-US" b="1" i="0" dirty="0">
                <a:solidFill>
                  <a:srgbClr val="ECECEC"/>
                </a:solidFill>
                <a:effectLst/>
                <a:latin typeface="Söhne"/>
              </a:rPr>
              <a:t> </a:t>
            </a:r>
            <a:r>
              <a:rPr lang="en-US" b="1" i="0" dirty="0" err="1">
                <a:solidFill>
                  <a:srgbClr val="ECECEC"/>
                </a:solidFill>
                <a:effectLst/>
                <a:latin typeface="Söhne"/>
              </a:rPr>
              <a:t>prirodne</a:t>
            </a:r>
            <a:r>
              <a:rPr lang="en-US" b="1" i="0" dirty="0">
                <a:solidFill>
                  <a:srgbClr val="ECECEC"/>
                </a:solidFill>
                <a:effectLst/>
                <a:latin typeface="Söhne"/>
              </a:rPr>
              <a:t> </a:t>
            </a:r>
            <a:r>
              <a:rPr lang="en-US" b="1" i="0" dirty="0" err="1">
                <a:solidFill>
                  <a:srgbClr val="ECECEC"/>
                </a:solidFill>
                <a:effectLst/>
                <a:latin typeface="Söhne"/>
              </a:rPr>
              <a:t>katastrofe</a:t>
            </a:r>
            <a:r>
              <a:rPr lang="en-US" b="1" i="0" dirty="0">
                <a:solidFill>
                  <a:srgbClr val="ECECEC"/>
                </a:solidFill>
                <a:effectLst/>
                <a:latin typeface="Söhne"/>
              </a:rPr>
              <a:t>:</a:t>
            </a:r>
            <a:r>
              <a:rPr lang="en-US" b="0" i="0" dirty="0">
                <a:solidFill>
                  <a:srgbClr val="ECECEC"/>
                </a:solidFill>
                <a:effectLst/>
                <a:latin typeface="Söhne"/>
              </a:rPr>
              <a:t>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su</a:t>
            </a:r>
            <a:r>
              <a:rPr lang="en-US" b="0" i="0" dirty="0">
                <a:solidFill>
                  <a:srgbClr val="ECECEC"/>
                </a:solidFill>
                <a:effectLst/>
                <a:latin typeface="Söhne"/>
              </a:rPr>
              <a:t> </a:t>
            </a:r>
            <a:r>
              <a:rPr lang="en-US" b="0" i="0" dirty="0" err="1">
                <a:solidFill>
                  <a:srgbClr val="ECECEC"/>
                </a:solidFill>
                <a:effectLst/>
                <a:latin typeface="Söhne"/>
              </a:rPr>
              <a:t>otporne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mnoge</a:t>
            </a:r>
            <a:r>
              <a:rPr lang="en-US" b="0" i="0" dirty="0">
                <a:solidFill>
                  <a:srgbClr val="ECECEC"/>
                </a:solidFill>
                <a:effectLst/>
                <a:latin typeface="Söhne"/>
              </a:rPr>
              <a:t> </a:t>
            </a:r>
            <a:r>
              <a:rPr lang="en-US" b="0" i="0" dirty="0" err="1">
                <a:solidFill>
                  <a:srgbClr val="ECECEC"/>
                </a:solidFill>
                <a:effectLst/>
                <a:latin typeface="Söhne"/>
              </a:rPr>
              <a:t>prirodne</a:t>
            </a:r>
            <a:r>
              <a:rPr lang="en-US" b="0" i="0" dirty="0">
                <a:solidFill>
                  <a:srgbClr val="ECECEC"/>
                </a:solidFill>
                <a:effectLst/>
                <a:latin typeface="Söhne"/>
              </a:rPr>
              <a:t> </a:t>
            </a:r>
            <a:r>
              <a:rPr lang="en-US" b="0" i="0" dirty="0" err="1">
                <a:solidFill>
                  <a:srgbClr val="ECECEC"/>
                </a:solidFill>
                <a:effectLst/>
                <a:latin typeface="Söhne"/>
              </a:rPr>
              <a:t>katastrofe</a:t>
            </a:r>
            <a:r>
              <a:rPr lang="en-US" b="0" i="0" dirty="0">
                <a:solidFill>
                  <a:srgbClr val="ECECEC"/>
                </a:solidFill>
                <a:effectLst/>
                <a:latin typeface="Söhne"/>
              </a:rPr>
              <a:t>, </a:t>
            </a:r>
            <a:r>
              <a:rPr lang="en-US" b="0" i="0" dirty="0" err="1">
                <a:solidFill>
                  <a:srgbClr val="ECECEC"/>
                </a:solidFill>
                <a:effectLst/>
                <a:latin typeface="Söhne"/>
              </a:rPr>
              <a:t>poput</a:t>
            </a:r>
            <a:r>
              <a:rPr lang="en-US" b="0" i="0" dirty="0">
                <a:solidFill>
                  <a:srgbClr val="ECECEC"/>
                </a:solidFill>
                <a:effectLst/>
                <a:latin typeface="Söhne"/>
              </a:rPr>
              <a:t> </a:t>
            </a:r>
            <a:r>
              <a:rPr lang="en-US" b="0" i="0" dirty="0" err="1">
                <a:solidFill>
                  <a:srgbClr val="ECECEC"/>
                </a:solidFill>
                <a:effectLst/>
                <a:latin typeface="Söhne"/>
              </a:rPr>
              <a:t>uragana</a:t>
            </a:r>
            <a:r>
              <a:rPr lang="en-US" b="0" i="0" dirty="0">
                <a:solidFill>
                  <a:srgbClr val="ECECEC"/>
                </a:solidFill>
                <a:effectLst/>
                <a:latin typeface="Söhne"/>
              </a:rPr>
              <a:t>, </a:t>
            </a:r>
            <a:r>
              <a:rPr lang="en-US" b="0" i="0" dirty="0" err="1">
                <a:solidFill>
                  <a:srgbClr val="ECECEC"/>
                </a:solidFill>
                <a:effectLst/>
                <a:latin typeface="Söhne"/>
              </a:rPr>
              <a:t>potresa</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poplava</a:t>
            </a:r>
            <a:r>
              <a:rPr lang="en-US" b="0" i="0" dirty="0">
                <a:solidFill>
                  <a:srgbClr val="ECECEC"/>
                </a:solidFill>
                <a:effectLst/>
                <a:latin typeface="Söhne"/>
              </a:rPr>
              <a:t>, </a:t>
            </a:r>
            <a:r>
              <a:rPr lang="en-US" b="0" i="0" dirty="0" err="1">
                <a:solidFill>
                  <a:srgbClr val="ECECEC"/>
                </a:solidFill>
                <a:effectLst/>
                <a:latin typeface="Söhne"/>
              </a:rPr>
              <a:t>jer</a:t>
            </a:r>
            <a:r>
              <a:rPr lang="en-US" b="0" i="0" dirty="0">
                <a:solidFill>
                  <a:srgbClr val="ECECEC"/>
                </a:solidFill>
                <a:effectLst/>
                <a:latin typeface="Söhne"/>
              </a:rPr>
              <a:t> </a:t>
            </a:r>
            <a:r>
              <a:rPr lang="en-US" b="0" i="0" dirty="0" err="1">
                <a:solidFill>
                  <a:srgbClr val="ECECEC"/>
                </a:solidFill>
                <a:effectLst/>
                <a:latin typeface="Söhne"/>
              </a:rPr>
              <a:t>sateliti</a:t>
            </a:r>
            <a:r>
              <a:rPr lang="en-US" b="0" i="0" dirty="0">
                <a:solidFill>
                  <a:srgbClr val="ECECEC"/>
                </a:solidFill>
                <a:effectLst/>
                <a:latin typeface="Söhne"/>
              </a:rPr>
              <a:t> u </a:t>
            </a:r>
            <a:r>
              <a:rPr lang="en-US" b="0" i="0" dirty="0" err="1">
                <a:solidFill>
                  <a:srgbClr val="ECECEC"/>
                </a:solidFill>
                <a:effectLst/>
                <a:latin typeface="Söhne"/>
              </a:rPr>
              <a:t>orbiti</a:t>
            </a:r>
            <a:r>
              <a:rPr lang="en-US" b="0" i="0" dirty="0">
                <a:solidFill>
                  <a:srgbClr val="ECECEC"/>
                </a:solidFill>
                <a:effectLst/>
                <a:latin typeface="Söhne"/>
              </a:rPr>
              <a:t> </a:t>
            </a:r>
            <a:r>
              <a:rPr lang="en-US" b="0" i="0" dirty="0" err="1">
                <a:solidFill>
                  <a:srgbClr val="ECECEC"/>
                </a:solidFill>
                <a:effectLst/>
                <a:latin typeface="Söhne"/>
              </a:rPr>
              <a:t>oko</a:t>
            </a:r>
            <a:r>
              <a:rPr lang="en-US" b="0" i="0" dirty="0">
                <a:solidFill>
                  <a:srgbClr val="ECECEC"/>
                </a:solidFill>
                <a:effectLst/>
                <a:latin typeface="Söhne"/>
              </a:rPr>
              <a:t> </a:t>
            </a:r>
            <a:r>
              <a:rPr lang="en-US" b="0" i="0" dirty="0" err="1">
                <a:solidFill>
                  <a:srgbClr val="ECECEC"/>
                </a:solidFill>
                <a:effectLst/>
                <a:latin typeface="Söhne"/>
              </a:rPr>
              <a:t>Zemlje</a:t>
            </a:r>
            <a:r>
              <a:rPr lang="en-US" b="0" i="0" dirty="0">
                <a:solidFill>
                  <a:srgbClr val="ECECEC"/>
                </a:solidFill>
                <a:effectLst/>
                <a:latin typeface="Söhne"/>
              </a:rPr>
              <a:t> </a:t>
            </a:r>
            <a:r>
              <a:rPr lang="en-US" b="0" i="0" dirty="0" err="1">
                <a:solidFill>
                  <a:srgbClr val="ECECEC"/>
                </a:solidFill>
                <a:effectLst/>
                <a:latin typeface="Söhne"/>
              </a:rPr>
              <a:t>nisu</a:t>
            </a:r>
            <a:r>
              <a:rPr lang="en-US" b="0" i="0" dirty="0">
                <a:solidFill>
                  <a:srgbClr val="ECECEC"/>
                </a:solidFill>
                <a:effectLst/>
                <a:latin typeface="Söhne"/>
              </a:rPr>
              <a:t> </a:t>
            </a:r>
            <a:r>
              <a:rPr lang="en-US" b="0" i="0" dirty="0" err="1">
                <a:solidFill>
                  <a:srgbClr val="ECECEC"/>
                </a:solidFill>
                <a:effectLst/>
                <a:latin typeface="Söhne"/>
              </a:rPr>
              <a:t>osjetljivi</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ove</a:t>
            </a:r>
            <a:r>
              <a:rPr lang="en-US" b="0" i="0" dirty="0">
                <a:solidFill>
                  <a:srgbClr val="ECECEC"/>
                </a:solidFill>
                <a:effectLst/>
                <a:latin typeface="Söhne"/>
              </a:rPr>
              <a:t> </a:t>
            </a:r>
            <a:r>
              <a:rPr lang="en-US" b="0" i="0" dirty="0" err="1">
                <a:solidFill>
                  <a:srgbClr val="ECECEC"/>
                </a:solidFill>
                <a:effectLst/>
                <a:latin typeface="Söhne"/>
              </a:rPr>
              <a:t>događaje</a:t>
            </a:r>
            <a:r>
              <a:rPr lang="en-US" b="0" i="0" dirty="0">
                <a:solidFill>
                  <a:srgbClr val="ECECEC"/>
                </a:solidFill>
                <a:effectLst/>
                <a:latin typeface="Söhne"/>
              </a:rPr>
              <a:t> </a:t>
            </a:r>
            <a:r>
              <a:rPr lang="en-US" b="0" i="0" dirty="0" err="1">
                <a:solidFill>
                  <a:srgbClr val="ECECEC"/>
                </a:solidFill>
                <a:effectLst/>
                <a:latin typeface="Söhne"/>
              </a:rPr>
              <a:t>na</a:t>
            </a:r>
            <a:r>
              <a:rPr lang="en-US" b="0" i="0" dirty="0">
                <a:solidFill>
                  <a:srgbClr val="ECECEC"/>
                </a:solidFill>
                <a:effectLst/>
                <a:latin typeface="Söhne"/>
              </a:rPr>
              <a:t> </a:t>
            </a:r>
            <a:r>
              <a:rPr lang="en-US" b="0" i="0" dirty="0" err="1">
                <a:solidFill>
                  <a:srgbClr val="ECECEC"/>
                </a:solidFill>
                <a:effectLst/>
                <a:latin typeface="Söhne"/>
              </a:rPr>
              <a:t>Zemlji</a:t>
            </a:r>
            <a:r>
              <a:rPr lang="en-US" b="0" i="0" dirty="0">
                <a:solidFill>
                  <a:srgbClr val="ECECEC"/>
                </a:solidFill>
                <a:effectLst/>
                <a:latin typeface="Söhne"/>
              </a:rPr>
              <a:t>. To </a:t>
            </a:r>
            <a:r>
              <a:rPr lang="en-US" b="0" i="0" dirty="0" err="1">
                <a:solidFill>
                  <a:srgbClr val="ECECEC"/>
                </a:solidFill>
                <a:effectLst/>
                <a:latin typeface="Söhne"/>
              </a:rPr>
              <a:t>znači</a:t>
            </a:r>
            <a:r>
              <a:rPr lang="en-US" b="0" i="0" dirty="0">
                <a:solidFill>
                  <a:srgbClr val="ECECEC"/>
                </a:solidFill>
                <a:effectLst/>
                <a:latin typeface="Söhne"/>
              </a:rPr>
              <a:t> da </a:t>
            </a:r>
            <a:r>
              <a:rPr lang="en-US" b="0" i="0" dirty="0" err="1">
                <a:solidFill>
                  <a:srgbClr val="ECECEC"/>
                </a:solidFill>
                <a:effectLst/>
                <a:latin typeface="Söhne"/>
              </a:rPr>
              <a:t>satelitske</a:t>
            </a:r>
            <a:r>
              <a:rPr lang="en-US" b="0" i="0" dirty="0">
                <a:solidFill>
                  <a:srgbClr val="ECECEC"/>
                </a:solidFill>
                <a:effectLst/>
                <a:latin typeface="Söhne"/>
              </a:rPr>
              <a:t> </a:t>
            </a:r>
            <a:r>
              <a:rPr lang="en-US" b="0" i="0" dirty="0" err="1">
                <a:solidFill>
                  <a:srgbClr val="ECECEC"/>
                </a:solidFill>
                <a:effectLst/>
                <a:latin typeface="Söhne"/>
              </a:rPr>
              <a:t>mreže</a:t>
            </a:r>
            <a:r>
              <a:rPr lang="en-US" b="0" i="0" dirty="0">
                <a:solidFill>
                  <a:srgbClr val="ECECEC"/>
                </a:solidFill>
                <a:effectLst/>
                <a:latin typeface="Söhne"/>
              </a:rPr>
              <a:t> </a:t>
            </a:r>
            <a:r>
              <a:rPr lang="en-US" b="0" i="0" dirty="0" err="1">
                <a:solidFill>
                  <a:srgbClr val="ECECEC"/>
                </a:solidFill>
                <a:effectLst/>
                <a:latin typeface="Söhne"/>
              </a:rPr>
              <a:t>mogu</a:t>
            </a:r>
            <a:r>
              <a:rPr lang="en-US" b="0" i="0" dirty="0">
                <a:solidFill>
                  <a:srgbClr val="ECECEC"/>
                </a:solidFill>
                <a:effectLst/>
                <a:latin typeface="Söhne"/>
              </a:rPr>
              <a:t> </a:t>
            </a:r>
            <a:r>
              <a:rPr lang="en-US" b="0" i="0" dirty="0" err="1">
                <a:solidFill>
                  <a:srgbClr val="ECECEC"/>
                </a:solidFill>
                <a:effectLst/>
                <a:latin typeface="Söhne"/>
              </a:rPr>
              <a:t>pružiti</a:t>
            </a:r>
            <a:r>
              <a:rPr lang="en-US" b="0" i="0" dirty="0">
                <a:solidFill>
                  <a:srgbClr val="ECECEC"/>
                </a:solidFill>
                <a:effectLst/>
                <a:latin typeface="Söhne"/>
              </a:rPr>
              <a:t> </a:t>
            </a:r>
            <a:r>
              <a:rPr lang="en-US" b="0" i="0" dirty="0" err="1">
                <a:solidFill>
                  <a:srgbClr val="ECECEC"/>
                </a:solidFill>
                <a:effectLst/>
                <a:latin typeface="Söhne"/>
              </a:rPr>
              <a:t>kontinuiranu</a:t>
            </a:r>
            <a:r>
              <a:rPr lang="en-US" b="0" i="0" dirty="0">
                <a:solidFill>
                  <a:srgbClr val="ECECEC"/>
                </a:solidFill>
                <a:effectLst/>
                <a:latin typeface="Söhne"/>
              </a:rPr>
              <a:t> </a:t>
            </a:r>
            <a:r>
              <a:rPr lang="en-US" b="0" i="0" dirty="0" err="1">
                <a:solidFill>
                  <a:srgbClr val="ECECEC"/>
                </a:solidFill>
                <a:effectLst/>
                <a:latin typeface="Söhne"/>
              </a:rPr>
              <a:t>komunikaciju</a:t>
            </a:r>
            <a:r>
              <a:rPr lang="en-US" b="0" i="0" dirty="0">
                <a:solidFill>
                  <a:srgbClr val="ECECEC"/>
                </a:solidFill>
                <a:effectLst/>
                <a:latin typeface="Söhne"/>
              </a:rPr>
              <a:t> </a:t>
            </a:r>
            <a:r>
              <a:rPr lang="en-US" b="0" i="0" dirty="0" err="1">
                <a:solidFill>
                  <a:srgbClr val="ECECEC"/>
                </a:solidFill>
                <a:effectLst/>
                <a:latin typeface="Söhne"/>
              </a:rPr>
              <a:t>čak</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u </a:t>
            </a:r>
            <a:r>
              <a:rPr lang="en-US" b="0" i="0" dirty="0" err="1">
                <a:solidFill>
                  <a:srgbClr val="ECECEC"/>
                </a:solidFill>
                <a:effectLst/>
                <a:latin typeface="Söhne"/>
              </a:rPr>
              <a:t>vremenima</a:t>
            </a:r>
            <a:r>
              <a:rPr lang="en-US" b="0" i="0" dirty="0">
                <a:solidFill>
                  <a:srgbClr val="ECECEC"/>
                </a:solidFill>
                <a:effectLst/>
                <a:latin typeface="Söhne"/>
              </a:rPr>
              <a:t> </a:t>
            </a:r>
            <a:r>
              <a:rPr lang="en-US" b="0" i="0" dirty="0" err="1">
                <a:solidFill>
                  <a:srgbClr val="ECECEC"/>
                </a:solidFill>
                <a:effectLst/>
                <a:latin typeface="Söhne"/>
              </a:rPr>
              <a:t>krize</a:t>
            </a:r>
            <a:r>
              <a:rPr lang="en-US" b="0" i="0" dirty="0">
                <a:solidFill>
                  <a:srgbClr val="ECECEC"/>
                </a:solidFill>
                <a:effectLst/>
                <a:latin typeface="Söhne"/>
              </a:rPr>
              <a:t> </a:t>
            </a:r>
            <a:r>
              <a:rPr lang="en-US" b="0" i="0" dirty="0" err="1">
                <a:solidFill>
                  <a:srgbClr val="ECECEC"/>
                </a:solidFill>
                <a:effectLst/>
                <a:latin typeface="Söhne"/>
              </a:rPr>
              <a:t>i</a:t>
            </a:r>
            <a:r>
              <a:rPr lang="en-US" b="0" i="0" dirty="0">
                <a:solidFill>
                  <a:srgbClr val="ECECEC"/>
                </a:solidFill>
                <a:effectLst/>
                <a:latin typeface="Söhne"/>
              </a:rPr>
              <a:t> </a:t>
            </a:r>
            <a:r>
              <a:rPr lang="en-US" b="0" i="0" dirty="0" err="1">
                <a:solidFill>
                  <a:srgbClr val="ECECEC"/>
                </a:solidFill>
                <a:effectLst/>
                <a:latin typeface="Söhne"/>
              </a:rPr>
              <a:t>vanrednih</a:t>
            </a:r>
            <a:r>
              <a:rPr lang="en-US" b="0" i="0" dirty="0">
                <a:solidFill>
                  <a:srgbClr val="ECECEC"/>
                </a:solidFill>
                <a:effectLst/>
                <a:latin typeface="Söhne"/>
              </a:rPr>
              <a:t> </a:t>
            </a:r>
            <a:r>
              <a:rPr lang="en-US" b="0" i="0" dirty="0" err="1">
                <a:solidFill>
                  <a:srgbClr val="ECECEC"/>
                </a:solidFill>
                <a:effectLst/>
                <a:latin typeface="Söhne"/>
              </a:rPr>
              <a:t>situacija</a:t>
            </a:r>
            <a:r>
              <a:rPr lang="en-US" b="0" i="0" dirty="0">
                <a:solidFill>
                  <a:srgbClr val="ECECEC"/>
                </a:solidFill>
                <a:effectLst/>
                <a:latin typeface="Söhne"/>
              </a:rPr>
              <a:t>.</a:t>
            </a:r>
            <a:endParaRPr lang="en-US" dirty="0"/>
          </a:p>
        </p:txBody>
      </p:sp>
    </p:spTree>
    <p:extLst>
      <p:ext uri="{BB962C8B-B14F-4D97-AF65-F5344CB8AC3E}">
        <p14:creationId xmlns:p14="http://schemas.microsoft.com/office/powerpoint/2010/main" val="30304650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CE5B-019C-04F4-B24D-42235FAAEBE9}"/>
              </a:ext>
            </a:extLst>
          </p:cNvPr>
          <p:cNvSpPr>
            <a:spLocks noGrp="1"/>
          </p:cNvSpPr>
          <p:nvPr>
            <p:ph type="title"/>
          </p:nvPr>
        </p:nvSpPr>
        <p:spPr/>
        <p:txBody>
          <a:bodyPr/>
          <a:lstStyle/>
          <a:p>
            <a:r>
              <a:rPr lang="en-US" b="1" i="0" dirty="0" err="1">
                <a:solidFill>
                  <a:srgbClr val="ECECEC"/>
                </a:solidFill>
                <a:effectLst/>
                <a:latin typeface="Söhne"/>
              </a:rPr>
              <a:t>Izazovi</a:t>
            </a:r>
            <a:r>
              <a:rPr lang="en-US" b="1" i="0" dirty="0">
                <a:solidFill>
                  <a:srgbClr val="ECECEC"/>
                </a:solidFill>
                <a:effectLst/>
                <a:latin typeface="Söhne"/>
              </a:rPr>
              <a:t> u </a:t>
            </a:r>
            <a:r>
              <a:rPr lang="en-US" b="1" i="0" dirty="0" err="1">
                <a:solidFill>
                  <a:srgbClr val="ECECEC"/>
                </a:solidFill>
                <a:effectLst/>
                <a:latin typeface="Söhne"/>
              </a:rPr>
              <a:t>Satelitskim</a:t>
            </a:r>
            <a:r>
              <a:rPr lang="en-US" b="1" i="0" dirty="0">
                <a:solidFill>
                  <a:srgbClr val="ECECEC"/>
                </a:solidFill>
                <a:effectLst/>
                <a:latin typeface="Söhne"/>
              </a:rPr>
              <a:t> </a:t>
            </a:r>
            <a:r>
              <a:rPr lang="en-US" b="1" i="0" dirty="0" err="1">
                <a:solidFill>
                  <a:srgbClr val="ECECEC"/>
                </a:solidFill>
                <a:effectLst/>
                <a:latin typeface="Söhne"/>
              </a:rPr>
              <a:t>Mrežama</a:t>
            </a:r>
            <a:br>
              <a:rPr lang="bs-Latn-BA" b="1" i="0" dirty="0">
                <a:solidFill>
                  <a:srgbClr val="ECECEC"/>
                </a:solidFill>
                <a:effectLst/>
                <a:latin typeface="Söhne"/>
              </a:rPr>
            </a:br>
            <a:endParaRPr lang="en-US" dirty="0"/>
          </a:p>
        </p:txBody>
      </p:sp>
      <p:sp>
        <p:nvSpPr>
          <p:cNvPr id="5" name="Content Placeholder 4">
            <a:extLst>
              <a:ext uri="{FF2B5EF4-FFF2-40B4-BE49-F238E27FC236}">
                <a16:creationId xmlns:a16="http://schemas.microsoft.com/office/drawing/2014/main" id="{85F8D991-4E72-92DD-725E-2AE4DE37812C}"/>
              </a:ext>
            </a:extLst>
          </p:cNvPr>
          <p:cNvSpPr>
            <a:spLocks noGrp="1"/>
          </p:cNvSpPr>
          <p:nvPr>
            <p:ph idx="1"/>
          </p:nvPr>
        </p:nvSpPr>
        <p:spPr>
          <a:xfrm>
            <a:off x="685800" y="804233"/>
            <a:ext cx="10131425" cy="6279614"/>
          </a:xfrm>
        </p:spPr>
        <p:txBody>
          <a:bodyPr/>
          <a:lstStyle/>
          <a:p>
            <a:r>
              <a:rPr lang="en-US" dirty="0"/>
              <a:t>Uz </a:t>
            </a:r>
            <a:r>
              <a:rPr lang="en-US" dirty="0" err="1"/>
              <a:t>svoje</a:t>
            </a:r>
            <a:r>
              <a:rPr lang="en-US" dirty="0"/>
              <a:t> </a:t>
            </a:r>
            <a:r>
              <a:rPr lang="en-US" dirty="0" err="1"/>
              <a:t>prednosti</a:t>
            </a:r>
            <a:r>
              <a:rPr lang="en-US" dirty="0"/>
              <a:t>, </a:t>
            </a:r>
            <a:r>
              <a:rPr lang="en-US" dirty="0" err="1"/>
              <a:t>satelitske</a:t>
            </a:r>
            <a:r>
              <a:rPr lang="en-US" dirty="0"/>
              <a:t> </a:t>
            </a:r>
            <a:r>
              <a:rPr lang="en-US" dirty="0" err="1"/>
              <a:t>mreže</a:t>
            </a:r>
            <a:r>
              <a:rPr lang="en-US" dirty="0"/>
              <a:t> se </a:t>
            </a:r>
            <a:r>
              <a:rPr lang="en-US" dirty="0" err="1"/>
              <a:t>suočavaju</a:t>
            </a:r>
            <a:r>
              <a:rPr lang="en-US" dirty="0"/>
              <a:t> s </a:t>
            </a:r>
            <a:r>
              <a:rPr lang="en-US" dirty="0" err="1"/>
              <a:t>nizom</a:t>
            </a:r>
            <a:r>
              <a:rPr lang="en-US" dirty="0"/>
              <a:t> </a:t>
            </a:r>
            <a:r>
              <a:rPr lang="en-US" dirty="0" err="1"/>
              <a:t>izazova</a:t>
            </a:r>
            <a:r>
              <a:rPr lang="en-US" dirty="0"/>
              <a:t> koji </a:t>
            </a:r>
            <a:r>
              <a:rPr lang="en-US" dirty="0" err="1"/>
              <a:t>mogu</a:t>
            </a:r>
            <a:r>
              <a:rPr lang="en-US" dirty="0"/>
              <a:t> </a:t>
            </a:r>
            <a:r>
              <a:rPr lang="en-US" dirty="0" err="1"/>
              <a:t>ut</a:t>
            </a:r>
            <a:r>
              <a:rPr lang="bs-Latn-BA" dirty="0"/>
              <a:t>icati</a:t>
            </a:r>
            <a:r>
              <a:rPr lang="en-US" dirty="0"/>
              <a:t> </a:t>
            </a:r>
            <a:r>
              <a:rPr lang="en-US" dirty="0" err="1"/>
              <a:t>na</a:t>
            </a:r>
            <a:r>
              <a:rPr lang="en-US" dirty="0"/>
              <a:t> </a:t>
            </a:r>
            <a:r>
              <a:rPr lang="en-US" dirty="0" err="1"/>
              <a:t>njihovu</a:t>
            </a:r>
            <a:r>
              <a:rPr lang="en-US" dirty="0"/>
              <a:t> </a:t>
            </a:r>
            <a:r>
              <a:rPr lang="en-US" dirty="0" err="1"/>
              <a:t>učinkovitost</a:t>
            </a:r>
            <a:r>
              <a:rPr lang="en-US" dirty="0"/>
              <a:t> </a:t>
            </a:r>
            <a:r>
              <a:rPr lang="en-US" dirty="0" err="1"/>
              <a:t>i</a:t>
            </a:r>
            <a:r>
              <a:rPr lang="en-US" dirty="0"/>
              <a:t> </a:t>
            </a:r>
            <a:r>
              <a:rPr lang="en-US" dirty="0" err="1"/>
              <a:t>stabilnost</a:t>
            </a:r>
            <a:r>
              <a:rPr lang="en-US" dirty="0"/>
              <a:t>. </a:t>
            </a:r>
            <a:r>
              <a:rPr lang="en-US" dirty="0" err="1"/>
              <a:t>Jedan</a:t>
            </a:r>
            <a:r>
              <a:rPr lang="en-US" dirty="0"/>
              <a:t> od </a:t>
            </a:r>
            <a:r>
              <a:rPr lang="en-US" dirty="0" err="1"/>
              <a:t>najvažnijih</a:t>
            </a:r>
            <a:r>
              <a:rPr lang="en-US" dirty="0"/>
              <a:t> </a:t>
            </a:r>
            <a:r>
              <a:rPr lang="en-US" dirty="0" err="1"/>
              <a:t>izazova</a:t>
            </a:r>
            <a:r>
              <a:rPr lang="en-US" dirty="0"/>
              <a:t> je </a:t>
            </a:r>
            <a:r>
              <a:rPr lang="en-US" dirty="0" err="1"/>
              <a:t>latencija</a:t>
            </a:r>
            <a:r>
              <a:rPr lang="en-US" dirty="0"/>
              <a:t>, </a:t>
            </a:r>
            <a:r>
              <a:rPr lang="en-US" dirty="0" err="1"/>
              <a:t>odnosno</a:t>
            </a:r>
            <a:r>
              <a:rPr lang="en-US" dirty="0"/>
              <a:t> </a:t>
            </a:r>
            <a:r>
              <a:rPr lang="en-US" dirty="0" err="1"/>
              <a:t>kašnjenje</a:t>
            </a:r>
            <a:r>
              <a:rPr lang="en-US" dirty="0"/>
              <a:t> </a:t>
            </a:r>
            <a:r>
              <a:rPr lang="en-US" dirty="0" err="1"/>
              <a:t>signala</a:t>
            </a:r>
            <a:r>
              <a:rPr lang="en-US" dirty="0"/>
              <a:t> koji se </a:t>
            </a:r>
            <a:r>
              <a:rPr lang="en-US" dirty="0" err="1"/>
              <a:t>javlja</a:t>
            </a:r>
            <a:r>
              <a:rPr lang="en-US" dirty="0"/>
              <a:t> </a:t>
            </a:r>
            <a:r>
              <a:rPr lang="en-US" dirty="0" err="1"/>
              <a:t>zbog</a:t>
            </a:r>
            <a:r>
              <a:rPr lang="en-US" dirty="0"/>
              <a:t> </a:t>
            </a:r>
            <a:r>
              <a:rPr lang="en-US" dirty="0" err="1"/>
              <a:t>velike</a:t>
            </a:r>
            <a:r>
              <a:rPr lang="en-US" dirty="0"/>
              <a:t> </a:t>
            </a:r>
            <a:r>
              <a:rPr lang="en-US" dirty="0" err="1"/>
              <a:t>udaljenosti</a:t>
            </a:r>
            <a:r>
              <a:rPr lang="en-US" dirty="0"/>
              <a:t> </a:t>
            </a:r>
            <a:r>
              <a:rPr lang="en-US" dirty="0" err="1"/>
              <a:t>između</a:t>
            </a:r>
            <a:r>
              <a:rPr lang="en-US" dirty="0"/>
              <a:t> </a:t>
            </a:r>
            <a:r>
              <a:rPr lang="en-US" dirty="0" err="1"/>
              <a:t>satelita</a:t>
            </a:r>
            <a:r>
              <a:rPr lang="en-US" dirty="0"/>
              <a:t>, </a:t>
            </a:r>
            <a:r>
              <a:rPr lang="en-US" dirty="0" err="1"/>
              <a:t>zemaljskih</a:t>
            </a:r>
            <a:r>
              <a:rPr lang="en-US" dirty="0"/>
              <a:t> </a:t>
            </a:r>
            <a:r>
              <a:rPr lang="en-US" dirty="0" err="1"/>
              <a:t>stanica</a:t>
            </a:r>
            <a:r>
              <a:rPr lang="en-US" dirty="0"/>
              <a:t> </a:t>
            </a:r>
            <a:r>
              <a:rPr lang="en-US" dirty="0" err="1"/>
              <a:t>i</a:t>
            </a:r>
            <a:r>
              <a:rPr lang="en-US" dirty="0"/>
              <a:t> </a:t>
            </a:r>
            <a:r>
              <a:rPr lang="en-US" dirty="0" err="1"/>
              <a:t>krajnjih</a:t>
            </a:r>
            <a:r>
              <a:rPr lang="en-US" dirty="0"/>
              <a:t> </a:t>
            </a:r>
            <a:r>
              <a:rPr lang="en-US" dirty="0" err="1"/>
              <a:t>korisnika</a:t>
            </a:r>
            <a:r>
              <a:rPr lang="en-US" dirty="0"/>
              <a:t>. Ovi </a:t>
            </a:r>
            <a:r>
              <a:rPr lang="en-US" dirty="0" err="1"/>
              <a:t>signali</a:t>
            </a:r>
            <a:r>
              <a:rPr lang="en-US" dirty="0"/>
              <a:t> </a:t>
            </a:r>
            <a:r>
              <a:rPr lang="en-US" dirty="0" err="1"/>
              <a:t>moraju</a:t>
            </a:r>
            <a:r>
              <a:rPr lang="en-US" dirty="0"/>
              <a:t> </a:t>
            </a:r>
            <a:r>
              <a:rPr lang="en-US" dirty="0" err="1"/>
              <a:t>imati</a:t>
            </a:r>
            <a:r>
              <a:rPr lang="en-US" dirty="0"/>
              <a:t> </a:t>
            </a:r>
            <a:r>
              <a:rPr lang="en-US" dirty="0" err="1"/>
              <a:t>velike</a:t>
            </a:r>
            <a:r>
              <a:rPr lang="en-US" dirty="0"/>
              <a:t> </a:t>
            </a:r>
            <a:r>
              <a:rPr lang="en-US" dirty="0" err="1"/>
              <a:t>udaljenosti</a:t>
            </a:r>
            <a:r>
              <a:rPr lang="en-US" dirty="0"/>
              <a:t> u </a:t>
            </a:r>
            <a:r>
              <a:rPr lang="en-US" dirty="0" err="1"/>
              <a:t>svemiru</a:t>
            </a:r>
            <a:r>
              <a:rPr lang="en-US" dirty="0"/>
              <a:t>, </a:t>
            </a:r>
            <a:r>
              <a:rPr lang="en-US" dirty="0" err="1"/>
              <a:t>što</a:t>
            </a:r>
            <a:r>
              <a:rPr lang="en-US" dirty="0"/>
              <a:t> </a:t>
            </a:r>
            <a:r>
              <a:rPr lang="en-US" dirty="0" err="1"/>
              <a:t>može</a:t>
            </a:r>
            <a:r>
              <a:rPr lang="en-US" dirty="0"/>
              <a:t> </a:t>
            </a:r>
            <a:r>
              <a:rPr lang="en-US" dirty="0" err="1"/>
              <a:t>rezultirati</a:t>
            </a:r>
            <a:r>
              <a:rPr lang="en-US" dirty="0"/>
              <a:t> </a:t>
            </a:r>
            <a:r>
              <a:rPr lang="en-US" dirty="0" err="1"/>
              <a:t>vremenom</a:t>
            </a:r>
            <a:r>
              <a:rPr lang="en-US" dirty="0"/>
              <a:t> </a:t>
            </a:r>
            <a:r>
              <a:rPr lang="en-US" dirty="0" err="1"/>
              <a:t>odziva</a:t>
            </a:r>
            <a:r>
              <a:rPr lang="en-US" dirty="0"/>
              <a:t> koji </a:t>
            </a:r>
            <a:r>
              <a:rPr lang="en-US" dirty="0" err="1"/>
              <a:t>nije</a:t>
            </a:r>
            <a:r>
              <a:rPr lang="en-US" dirty="0"/>
              <a:t> </a:t>
            </a:r>
            <a:r>
              <a:rPr lang="en-US" dirty="0" err="1"/>
              <a:t>uvijek</a:t>
            </a:r>
            <a:r>
              <a:rPr lang="en-US" dirty="0"/>
              <a:t> </a:t>
            </a:r>
            <a:r>
              <a:rPr lang="en-US" dirty="0" err="1"/>
              <a:t>prihvatljiv</a:t>
            </a:r>
            <a:r>
              <a:rPr lang="en-US" dirty="0"/>
              <a:t> za </a:t>
            </a:r>
            <a:r>
              <a:rPr lang="en-US" dirty="0" err="1"/>
              <a:t>aplikacije</a:t>
            </a:r>
            <a:r>
              <a:rPr lang="en-US" dirty="0"/>
              <a:t> </a:t>
            </a:r>
            <a:r>
              <a:rPr lang="en-US" dirty="0" err="1"/>
              <a:t>koje</a:t>
            </a:r>
            <a:r>
              <a:rPr lang="en-US" dirty="0"/>
              <a:t> </a:t>
            </a:r>
            <a:r>
              <a:rPr lang="en-US" dirty="0" err="1"/>
              <a:t>zahtijevaju</a:t>
            </a:r>
            <a:r>
              <a:rPr lang="en-US" dirty="0"/>
              <a:t> </a:t>
            </a:r>
            <a:r>
              <a:rPr lang="en-US" dirty="0" err="1"/>
              <a:t>brz</a:t>
            </a:r>
            <a:r>
              <a:rPr lang="en-US" dirty="0"/>
              <a:t> </a:t>
            </a:r>
            <a:r>
              <a:rPr lang="en-US" dirty="0" err="1"/>
              <a:t>odziv</a:t>
            </a:r>
            <a:r>
              <a:rPr lang="en-US" dirty="0"/>
              <a:t>, </a:t>
            </a:r>
            <a:r>
              <a:rPr lang="en-US" dirty="0" err="1"/>
              <a:t>poput</a:t>
            </a:r>
            <a:r>
              <a:rPr lang="en-US" dirty="0"/>
              <a:t> </a:t>
            </a:r>
            <a:r>
              <a:rPr lang="en-US" dirty="0" err="1"/>
              <a:t>interaktivnih</a:t>
            </a:r>
            <a:r>
              <a:rPr lang="en-US" dirty="0"/>
              <a:t> video </a:t>
            </a:r>
            <a:r>
              <a:rPr lang="en-US" dirty="0" err="1"/>
              <a:t>igara</a:t>
            </a:r>
            <a:r>
              <a:rPr lang="en-US" dirty="0"/>
              <a:t> </a:t>
            </a:r>
            <a:r>
              <a:rPr lang="en-US" dirty="0" err="1"/>
              <a:t>ili</a:t>
            </a:r>
            <a:r>
              <a:rPr lang="en-US" dirty="0"/>
              <a:t> video </a:t>
            </a:r>
            <a:r>
              <a:rPr lang="en-US" dirty="0" err="1"/>
              <a:t>konferencija</a:t>
            </a:r>
            <a:r>
              <a:rPr lang="en-US" dirty="0"/>
              <a:t>.</a:t>
            </a:r>
            <a:endParaRPr lang="bs-Latn-BA" dirty="0"/>
          </a:p>
          <a:p>
            <a:r>
              <a:rPr lang="en-US" dirty="0" err="1"/>
              <a:t>Također</a:t>
            </a:r>
            <a:r>
              <a:rPr lang="en-US" dirty="0"/>
              <a:t>, </a:t>
            </a:r>
            <a:r>
              <a:rPr lang="en-US" dirty="0" err="1"/>
              <a:t>troškovi</a:t>
            </a:r>
            <a:r>
              <a:rPr lang="en-US" dirty="0"/>
              <a:t> </a:t>
            </a:r>
            <a:r>
              <a:rPr lang="en-US" dirty="0" err="1"/>
              <a:t>implementacije</a:t>
            </a:r>
            <a:r>
              <a:rPr lang="en-US" dirty="0"/>
              <a:t> </a:t>
            </a:r>
            <a:r>
              <a:rPr lang="en-US" dirty="0" err="1"/>
              <a:t>i</a:t>
            </a:r>
            <a:r>
              <a:rPr lang="en-US" dirty="0"/>
              <a:t> </a:t>
            </a:r>
            <a:r>
              <a:rPr lang="en-US" dirty="0" err="1"/>
              <a:t>održavanja</a:t>
            </a:r>
            <a:r>
              <a:rPr lang="en-US" dirty="0"/>
              <a:t> </a:t>
            </a:r>
            <a:r>
              <a:rPr lang="en-US" dirty="0" err="1"/>
              <a:t>satelitskih</a:t>
            </a:r>
            <a:r>
              <a:rPr lang="en-US" dirty="0"/>
              <a:t> </a:t>
            </a:r>
            <a:r>
              <a:rPr lang="en-US" dirty="0" err="1"/>
              <a:t>mreža</a:t>
            </a:r>
            <a:r>
              <a:rPr lang="en-US" dirty="0"/>
              <a:t> </a:t>
            </a:r>
            <a:r>
              <a:rPr lang="en-US" dirty="0" err="1"/>
              <a:t>mogu</a:t>
            </a:r>
            <a:r>
              <a:rPr lang="en-US" dirty="0"/>
              <a:t> </a:t>
            </a:r>
            <a:r>
              <a:rPr lang="en-US" dirty="0" err="1"/>
              <a:t>biti</a:t>
            </a:r>
            <a:r>
              <a:rPr lang="en-US" dirty="0"/>
              <a:t> </a:t>
            </a:r>
            <a:r>
              <a:rPr lang="en-US" dirty="0" err="1"/>
              <a:t>izuzetno</a:t>
            </a:r>
            <a:r>
              <a:rPr lang="en-US" dirty="0"/>
              <a:t> </a:t>
            </a:r>
            <a:r>
              <a:rPr lang="en-US" dirty="0" err="1"/>
              <a:t>visoki</a:t>
            </a:r>
            <a:r>
              <a:rPr lang="en-US" dirty="0"/>
              <a:t>. To </a:t>
            </a:r>
            <a:r>
              <a:rPr lang="en-US" dirty="0" err="1"/>
              <a:t>uključuje</a:t>
            </a:r>
            <a:r>
              <a:rPr lang="en-US" dirty="0"/>
              <a:t> </a:t>
            </a:r>
            <a:r>
              <a:rPr lang="en-US" dirty="0" err="1"/>
              <a:t>troškove</a:t>
            </a:r>
            <a:r>
              <a:rPr lang="en-US" dirty="0"/>
              <a:t> </a:t>
            </a:r>
            <a:r>
              <a:rPr lang="en-US" dirty="0" err="1"/>
              <a:t>lansiranja</a:t>
            </a:r>
            <a:r>
              <a:rPr lang="en-US" dirty="0"/>
              <a:t> </a:t>
            </a:r>
            <a:r>
              <a:rPr lang="en-US" dirty="0" err="1"/>
              <a:t>satelita</a:t>
            </a:r>
            <a:r>
              <a:rPr lang="en-US" dirty="0"/>
              <a:t>, </a:t>
            </a:r>
            <a:r>
              <a:rPr lang="en-US" dirty="0" err="1"/>
              <a:t>izgradnje</a:t>
            </a:r>
            <a:r>
              <a:rPr lang="en-US" dirty="0"/>
              <a:t> </a:t>
            </a:r>
            <a:r>
              <a:rPr lang="en-US" dirty="0" err="1"/>
              <a:t>zemaljskih</a:t>
            </a:r>
            <a:r>
              <a:rPr lang="en-US" dirty="0"/>
              <a:t> </a:t>
            </a:r>
            <a:r>
              <a:rPr lang="en-US" dirty="0" err="1"/>
              <a:t>stanica</a:t>
            </a:r>
            <a:r>
              <a:rPr lang="en-US" dirty="0"/>
              <a:t> </a:t>
            </a:r>
            <a:r>
              <a:rPr lang="en-US" dirty="0" err="1"/>
              <a:t>i</a:t>
            </a:r>
            <a:r>
              <a:rPr lang="en-US" dirty="0"/>
              <a:t> </a:t>
            </a:r>
            <a:r>
              <a:rPr lang="en-US" dirty="0" err="1"/>
              <a:t>održavanja</a:t>
            </a:r>
            <a:r>
              <a:rPr lang="en-US" dirty="0"/>
              <a:t> </a:t>
            </a:r>
            <a:r>
              <a:rPr lang="en-US" dirty="0" err="1"/>
              <a:t>infrastrukture</a:t>
            </a:r>
            <a:r>
              <a:rPr lang="en-US" dirty="0"/>
              <a:t>. Ova </a:t>
            </a:r>
            <a:r>
              <a:rPr lang="en-US" dirty="0" err="1"/>
              <a:t>visoka</a:t>
            </a:r>
            <a:r>
              <a:rPr lang="en-US" dirty="0"/>
              <a:t> </a:t>
            </a:r>
            <a:r>
              <a:rPr lang="en-US" dirty="0" err="1"/>
              <a:t>ulaganja</a:t>
            </a:r>
            <a:r>
              <a:rPr lang="en-US" dirty="0"/>
              <a:t> </a:t>
            </a:r>
            <a:r>
              <a:rPr lang="en-US" dirty="0" err="1"/>
              <a:t>mogu</a:t>
            </a:r>
            <a:r>
              <a:rPr lang="en-US" dirty="0"/>
              <a:t> </a:t>
            </a:r>
            <a:r>
              <a:rPr lang="en-US" dirty="0" err="1"/>
              <a:t>ograničiti</a:t>
            </a:r>
            <a:r>
              <a:rPr lang="en-US" dirty="0"/>
              <a:t> </a:t>
            </a:r>
            <a:r>
              <a:rPr lang="en-US" dirty="0" err="1"/>
              <a:t>pristup</a:t>
            </a:r>
            <a:r>
              <a:rPr lang="en-US" dirty="0"/>
              <a:t> </a:t>
            </a:r>
            <a:r>
              <a:rPr lang="en-US" dirty="0" err="1"/>
              <a:t>satelitskim</a:t>
            </a:r>
            <a:r>
              <a:rPr lang="en-US" dirty="0"/>
              <a:t> </a:t>
            </a:r>
            <a:r>
              <a:rPr lang="en-US" dirty="0" err="1"/>
              <a:t>uslugama</a:t>
            </a:r>
            <a:r>
              <a:rPr lang="en-US" dirty="0"/>
              <a:t> za </a:t>
            </a:r>
            <a:r>
              <a:rPr lang="en-US" dirty="0" err="1"/>
              <a:t>manje</a:t>
            </a:r>
            <a:r>
              <a:rPr lang="en-US" dirty="0"/>
              <a:t> </a:t>
            </a:r>
            <a:r>
              <a:rPr lang="en-US" dirty="0" err="1"/>
              <a:t>organizacije</a:t>
            </a:r>
            <a:r>
              <a:rPr lang="en-US" dirty="0"/>
              <a:t> </a:t>
            </a:r>
            <a:r>
              <a:rPr lang="en-US" dirty="0" err="1"/>
              <a:t>ili</a:t>
            </a:r>
            <a:r>
              <a:rPr lang="en-US" dirty="0"/>
              <a:t> </a:t>
            </a:r>
            <a:r>
              <a:rPr lang="en-US" dirty="0" err="1"/>
              <a:t>ekonomske</a:t>
            </a:r>
            <a:r>
              <a:rPr lang="en-US" dirty="0"/>
              <a:t> </a:t>
            </a:r>
            <a:r>
              <a:rPr lang="en-US" dirty="0" err="1"/>
              <a:t>regije</a:t>
            </a:r>
            <a:r>
              <a:rPr lang="en-US" dirty="0"/>
              <a:t>.</a:t>
            </a:r>
            <a:endParaRPr lang="bs-Latn-BA" dirty="0"/>
          </a:p>
          <a:p>
            <a:r>
              <a:rPr lang="bs-Latn-BA" dirty="0"/>
              <a:t>Sigurnost je također velika briga. Satelitske mreže su podložne raznim sigurnosnim prijetnjama, uključujući zlonamjerne napade i prirodne katastrofe koje mogu oštetiti infrastrukturu i dovesti do prekida u komunikaciji.</a:t>
            </a:r>
          </a:p>
          <a:p>
            <a:r>
              <a:rPr lang="bs-Latn-BA" dirty="0"/>
              <a:t>Održavanje starih satelita također može biti izazov. Kako sateliti stare, mogu postati zastarjeli ili neispravni, što može dovesti do smanjenja kapaciteta mreže ili čak potpunog gubitka usluga. Zamjena ili popravak starih satelita može biti složen i skup proces.</a:t>
            </a:r>
          </a:p>
        </p:txBody>
      </p:sp>
    </p:spTree>
    <p:extLst>
      <p:ext uri="{BB962C8B-B14F-4D97-AF65-F5344CB8AC3E}">
        <p14:creationId xmlns:p14="http://schemas.microsoft.com/office/powerpoint/2010/main" val="237726616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2A0A-20A5-9EA4-D83C-C8B8635FEA56}"/>
              </a:ext>
            </a:extLst>
          </p:cNvPr>
          <p:cNvSpPr>
            <a:spLocks noGrp="1"/>
          </p:cNvSpPr>
          <p:nvPr>
            <p:ph type="title"/>
          </p:nvPr>
        </p:nvSpPr>
        <p:spPr/>
        <p:txBody>
          <a:bodyPr/>
          <a:lstStyle/>
          <a:p>
            <a:r>
              <a:rPr lang="en-US" b="1" i="0" dirty="0" err="1">
                <a:solidFill>
                  <a:srgbClr val="ECECEC"/>
                </a:solidFill>
                <a:effectLst/>
                <a:latin typeface="Söhne"/>
              </a:rPr>
              <a:t>Primjena</a:t>
            </a:r>
            <a:r>
              <a:rPr lang="en-US" b="1" i="0" dirty="0">
                <a:solidFill>
                  <a:srgbClr val="ECECEC"/>
                </a:solidFill>
                <a:effectLst/>
                <a:latin typeface="Söhne"/>
              </a:rPr>
              <a:t> </a:t>
            </a:r>
            <a:r>
              <a:rPr lang="en-US" b="1" i="0" dirty="0" err="1">
                <a:solidFill>
                  <a:srgbClr val="ECECEC"/>
                </a:solidFill>
                <a:effectLst/>
                <a:latin typeface="Söhne"/>
              </a:rPr>
              <a:t>Satelitskih</a:t>
            </a:r>
            <a:r>
              <a:rPr lang="en-US" b="1" i="0" dirty="0">
                <a:solidFill>
                  <a:srgbClr val="ECECEC"/>
                </a:solidFill>
                <a:effectLst/>
                <a:latin typeface="Söhne"/>
              </a:rPr>
              <a:t> </a:t>
            </a:r>
            <a:r>
              <a:rPr lang="en-US" b="1" i="0" dirty="0" err="1">
                <a:solidFill>
                  <a:srgbClr val="ECECEC"/>
                </a:solidFill>
                <a:effectLst/>
                <a:latin typeface="Söhne"/>
              </a:rPr>
              <a:t>Mreža</a:t>
            </a:r>
            <a:br>
              <a:rPr lang="bs-Latn-BA" b="1" i="0" dirty="0">
                <a:solidFill>
                  <a:srgbClr val="ECECEC"/>
                </a:solidFill>
                <a:effectLst/>
                <a:latin typeface="Söhne"/>
              </a:rPr>
            </a:br>
            <a:endParaRPr lang="en-US" dirty="0"/>
          </a:p>
        </p:txBody>
      </p:sp>
      <p:sp>
        <p:nvSpPr>
          <p:cNvPr id="3" name="Content Placeholder 2">
            <a:extLst>
              <a:ext uri="{FF2B5EF4-FFF2-40B4-BE49-F238E27FC236}">
                <a16:creationId xmlns:a16="http://schemas.microsoft.com/office/drawing/2014/main" id="{99E6A4DC-8807-22D4-5FCF-CD02C2537388}"/>
              </a:ext>
            </a:extLst>
          </p:cNvPr>
          <p:cNvSpPr>
            <a:spLocks noGrp="1"/>
          </p:cNvSpPr>
          <p:nvPr>
            <p:ph idx="1"/>
          </p:nvPr>
        </p:nvSpPr>
        <p:spPr>
          <a:xfrm>
            <a:off x="685801" y="1449840"/>
            <a:ext cx="10131425" cy="5408160"/>
          </a:xfrm>
        </p:spPr>
        <p:txBody>
          <a:bodyPr>
            <a:normAutofit fontScale="92500" lnSpcReduction="20000"/>
          </a:bodyPr>
          <a:lstStyle/>
          <a:p>
            <a:pPr algn="l"/>
            <a:r>
              <a:rPr lang="en-US" sz="2100" b="0" i="0" dirty="0" err="1">
                <a:solidFill>
                  <a:srgbClr val="ECECEC"/>
                </a:solidFill>
                <a:effectLst/>
                <a:latin typeface="Söhne"/>
              </a:rPr>
              <a:t>Satelitske</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a:t>
            </a:r>
            <a:r>
              <a:rPr lang="en-US" sz="2100" b="0" i="0" dirty="0" err="1">
                <a:solidFill>
                  <a:srgbClr val="ECECEC"/>
                </a:solidFill>
                <a:effectLst/>
                <a:latin typeface="Söhne"/>
              </a:rPr>
              <a:t>imaju</a:t>
            </a:r>
            <a:r>
              <a:rPr lang="en-US" sz="2100" b="0" i="0" dirty="0">
                <a:solidFill>
                  <a:srgbClr val="ECECEC"/>
                </a:solidFill>
                <a:effectLst/>
                <a:latin typeface="Söhne"/>
              </a:rPr>
              <a:t> </a:t>
            </a:r>
            <a:r>
              <a:rPr lang="en-US" sz="2100" b="0" i="0" dirty="0" err="1">
                <a:solidFill>
                  <a:srgbClr val="ECECEC"/>
                </a:solidFill>
                <a:effectLst/>
                <a:latin typeface="Söhne"/>
              </a:rPr>
              <a:t>širok</a:t>
            </a:r>
            <a:r>
              <a:rPr lang="en-US" sz="2100" b="0" i="0" dirty="0">
                <a:solidFill>
                  <a:srgbClr val="ECECEC"/>
                </a:solidFill>
                <a:effectLst/>
                <a:latin typeface="Söhne"/>
              </a:rPr>
              <a:t> </a:t>
            </a:r>
            <a:r>
              <a:rPr lang="en-US" sz="2100" b="0" i="0" dirty="0" err="1">
                <a:solidFill>
                  <a:srgbClr val="ECECEC"/>
                </a:solidFill>
                <a:effectLst/>
                <a:latin typeface="Söhne"/>
              </a:rPr>
              <a:t>spektar</a:t>
            </a:r>
            <a:r>
              <a:rPr lang="en-US" sz="2100" b="0" i="0" dirty="0">
                <a:solidFill>
                  <a:srgbClr val="ECECEC"/>
                </a:solidFill>
                <a:effectLst/>
                <a:latin typeface="Söhne"/>
              </a:rPr>
              <a:t> </a:t>
            </a:r>
            <a:r>
              <a:rPr lang="en-US" sz="2100" b="0" i="0" dirty="0" err="1">
                <a:solidFill>
                  <a:srgbClr val="ECECEC"/>
                </a:solidFill>
                <a:effectLst/>
                <a:latin typeface="Söhne"/>
              </a:rPr>
              <a:t>primjena</a:t>
            </a:r>
            <a:r>
              <a:rPr lang="en-US" sz="2100" b="0" i="0" dirty="0">
                <a:solidFill>
                  <a:srgbClr val="ECECEC"/>
                </a:solidFill>
                <a:effectLst/>
                <a:latin typeface="Söhne"/>
              </a:rPr>
              <a:t> u </a:t>
            </a:r>
            <a:r>
              <a:rPr lang="en-US" sz="2100" b="0" i="0" dirty="0" err="1">
                <a:solidFill>
                  <a:srgbClr val="ECECEC"/>
                </a:solidFill>
                <a:effectLst/>
                <a:latin typeface="Söhne"/>
              </a:rPr>
              <a:t>različitim</a:t>
            </a:r>
            <a:r>
              <a:rPr lang="en-US" sz="2100" b="0" i="0" dirty="0">
                <a:solidFill>
                  <a:srgbClr val="ECECEC"/>
                </a:solidFill>
                <a:effectLst/>
                <a:latin typeface="Söhne"/>
              </a:rPr>
              <a:t> </a:t>
            </a:r>
            <a:r>
              <a:rPr lang="en-US" sz="2100" b="0" i="0" dirty="0" err="1">
                <a:solidFill>
                  <a:srgbClr val="ECECEC"/>
                </a:solidFill>
                <a:effectLst/>
                <a:latin typeface="Söhne"/>
              </a:rPr>
              <a:t>industrijama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područjima</a:t>
            </a:r>
            <a:r>
              <a:rPr lang="en-US" sz="2100" b="0" i="0" dirty="0">
                <a:solidFill>
                  <a:srgbClr val="ECECEC"/>
                </a:solidFill>
                <a:effectLst/>
                <a:latin typeface="Söhne"/>
              </a:rPr>
              <a:t>. </a:t>
            </a:r>
            <a:r>
              <a:rPr lang="en-US" sz="2100" b="0" i="0" dirty="0" err="1">
                <a:solidFill>
                  <a:srgbClr val="ECECEC"/>
                </a:solidFill>
                <a:effectLst/>
                <a:latin typeface="Söhne"/>
              </a:rPr>
              <a:t>Njihova</a:t>
            </a:r>
            <a:r>
              <a:rPr lang="en-US" sz="2100" b="0" i="0" dirty="0">
                <a:solidFill>
                  <a:srgbClr val="ECECEC"/>
                </a:solidFill>
                <a:effectLst/>
                <a:latin typeface="Söhne"/>
              </a:rPr>
              <a:t> </a:t>
            </a:r>
            <a:r>
              <a:rPr lang="en-US" sz="2100" b="0" i="0" dirty="0" err="1">
                <a:solidFill>
                  <a:srgbClr val="ECECEC"/>
                </a:solidFill>
                <a:effectLst/>
                <a:latin typeface="Söhne"/>
              </a:rPr>
              <a:t>sposobnost</a:t>
            </a:r>
            <a:r>
              <a:rPr lang="en-US" sz="2100" b="0" i="0" dirty="0">
                <a:solidFill>
                  <a:srgbClr val="ECECEC"/>
                </a:solidFill>
                <a:effectLst/>
                <a:latin typeface="Söhne"/>
              </a:rPr>
              <a:t> da </a:t>
            </a:r>
            <a:r>
              <a:rPr lang="en-US" sz="2100" b="0" i="0" dirty="0" err="1">
                <a:solidFill>
                  <a:srgbClr val="ECECEC"/>
                </a:solidFill>
                <a:effectLst/>
                <a:latin typeface="Söhne"/>
              </a:rPr>
              <a:t>pružaju</a:t>
            </a:r>
            <a:r>
              <a:rPr lang="en-US" sz="2100" b="0" i="0" dirty="0">
                <a:solidFill>
                  <a:srgbClr val="ECECEC"/>
                </a:solidFill>
                <a:effectLst/>
                <a:latin typeface="Söhne"/>
              </a:rPr>
              <a:t> </a:t>
            </a:r>
            <a:r>
              <a:rPr lang="en-US" sz="2100" b="0" i="0" dirty="0" err="1">
                <a:solidFill>
                  <a:srgbClr val="ECECEC"/>
                </a:solidFill>
                <a:effectLst/>
                <a:latin typeface="Söhne"/>
              </a:rPr>
              <a:t>globalnu</a:t>
            </a:r>
            <a:r>
              <a:rPr lang="en-US" sz="2100" b="0" i="0" dirty="0">
                <a:solidFill>
                  <a:srgbClr val="ECECEC"/>
                </a:solidFill>
                <a:effectLst/>
                <a:latin typeface="Söhne"/>
              </a:rPr>
              <a:t> </a:t>
            </a:r>
            <a:r>
              <a:rPr lang="en-US" sz="2100" b="0" i="0" dirty="0" err="1">
                <a:solidFill>
                  <a:srgbClr val="ECECEC"/>
                </a:solidFill>
                <a:effectLst/>
                <a:latin typeface="Söhne"/>
              </a:rPr>
              <a:t>komunikaciju</a:t>
            </a:r>
            <a:r>
              <a:rPr lang="en-US" sz="2100" b="0" i="0" dirty="0">
                <a:solidFill>
                  <a:srgbClr val="ECECEC"/>
                </a:solidFill>
                <a:effectLst/>
                <a:latin typeface="Söhne"/>
              </a:rPr>
              <a:t>, </a:t>
            </a:r>
            <a:r>
              <a:rPr lang="en-US" sz="2100" b="0" i="0" dirty="0" err="1">
                <a:solidFill>
                  <a:srgbClr val="ECECEC"/>
                </a:solidFill>
                <a:effectLst/>
                <a:latin typeface="Söhne"/>
              </a:rPr>
              <a:t>navigaciju</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praćenje</a:t>
            </a:r>
            <a:r>
              <a:rPr lang="en-US" sz="2100" b="0" i="0" dirty="0">
                <a:solidFill>
                  <a:srgbClr val="ECECEC"/>
                </a:solidFill>
                <a:effectLst/>
                <a:latin typeface="Söhne"/>
              </a:rPr>
              <a:t> </a:t>
            </a:r>
            <a:r>
              <a:rPr lang="en-US" sz="2100" b="0" i="0" dirty="0" err="1">
                <a:solidFill>
                  <a:srgbClr val="ECECEC"/>
                </a:solidFill>
                <a:effectLst/>
                <a:latin typeface="Söhne"/>
              </a:rPr>
              <a:t>čini</a:t>
            </a:r>
            <a:r>
              <a:rPr lang="en-US" sz="2100" b="0" i="0" dirty="0">
                <a:solidFill>
                  <a:srgbClr val="ECECEC"/>
                </a:solidFill>
                <a:effectLst/>
                <a:latin typeface="Söhne"/>
              </a:rPr>
              <a:t> </a:t>
            </a:r>
            <a:r>
              <a:rPr lang="en-US" sz="2100" b="0" i="0" dirty="0" err="1">
                <a:solidFill>
                  <a:srgbClr val="ECECEC"/>
                </a:solidFill>
                <a:effectLst/>
                <a:latin typeface="Söhne"/>
              </a:rPr>
              <a:t>ih</a:t>
            </a:r>
            <a:r>
              <a:rPr lang="en-US" sz="2100" b="0" i="0" dirty="0">
                <a:solidFill>
                  <a:srgbClr val="ECECEC"/>
                </a:solidFill>
                <a:effectLst/>
                <a:latin typeface="Söhne"/>
              </a:rPr>
              <a:t> </a:t>
            </a:r>
            <a:r>
              <a:rPr lang="en-US" sz="2100" b="0" i="0" dirty="0" err="1">
                <a:solidFill>
                  <a:srgbClr val="ECECEC"/>
                </a:solidFill>
                <a:effectLst/>
                <a:latin typeface="Söhne"/>
              </a:rPr>
              <a:t>ključnim</a:t>
            </a:r>
            <a:r>
              <a:rPr lang="en-US" sz="2100" b="0" i="0" dirty="0">
                <a:solidFill>
                  <a:srgbClr val="ECECEC"/>
                </a:solidFill>
                <a:effectLst/>
                <a:latin typeface="Söhne"/>
              </a:rPr>
              <a:t> </a:t>
            </a:r>
            <a:r>
              <a:rPr lang="en-US" sz="2100" b="0" i="0" dirty="0" err="1">
                <a:solidFill>
                  <a:srgbClr val="ECECEC"/>
                </a:solidFill>
                <a:effectLst/>
                <a:latin typeface="Söhne"/>
              </a:rPr>
              <a:t>alatom</a:t>
            </a:r>
            <a:r>
              <a:rPr lang="en-US" sz="2100" b="0" i="0" dirty="0">
                <a:solidFill>
                  <a:srgbClr val="ECECEC"/>
                </a:solidFill>
                <a:effectLst/>
                <a:latin typeface="Söhne"/>
              </a:rPr>
              <a:t> za </a:t>
            </a:r>
            <a:r>
              <a:rPr lang="en-US" sz="2100" b="0" i="0" dirty="0" err="1">
                <a:solidFill>
                  <a:srgbClr val="ECECEC"/>
                </a:solidFill>
                <a:effectLst/>
                <a:latin typeface="Söhne"/>
              </a:rPr>
              <a:t>različite</a:t>
            </a:r>
            <a:r>
              <a:rPr lang="en-US" sz="2100" b="0" i="0" dirty="0">
                <a:solidFill>
                  <a:srgbClr val="ECECEC"/>
                </a:solidFill>
                <a:effectLst/>
                <a:latin typeface="Söhne"/>
              </a:rPr>
              <a:t> </a:t>
            </a:r>
            <a:r>
              <a:rPr lang="en-US" sz="2100" b="0" i="0" dirty="0" err="1">
                <a:solidFill>
                  <a:srgbClr val="ECECEC"/>
                </a:solidFill>
                <a:effectLst/>
                <a:latin typeface="Söhne"/>
              </a:rPr>
              <a:t>svrhe</a:t>
            </a:r>
            <a:r>
              <a:rPr lang="en-US" sz="2100" b="0" i="0" dirty="0">
                <a:solidFill>
                  <a:srgbClr val="ECECEC"/>
                </a:solidFill>
                <a:effectLst/>
                <a:latin typeface="Söhne"/>
              </a:rPr>
              <a:t>. Evo </a:t>
            </a:r>
            <a:r>
              <a:rPr lang="en-US" sz="2100" b="0" i="0" dirty="0" err="1">
                <a:solidFill>
                  <a:srgbClr val="ECECEC"/>
                </a:solidFill>
                <a:effectLst/>
                <a:latin typeface="Söhne"/>
              </a:rPr>
              <a:t>nekoliko</a:t>
            </a:r>
            <a:r>
              <a:rPr lang="en-US" sz="2100" b="0" i="0" dirty="0">
                <a:solidFill>
                  <a:srgbClr val="ECECEC"/>
                </a:solidFill>
                <a:effectLst/>
                <a:latin typeface="Söhne"/>
              </a:rPr>
              <a:t> </a:t>
            </a:r>
            <a:r>
              <a:rPr lang="en-US" sz="2100" b="0" i="0" dirty="0" err="1">
                <a:solidFill>
                  <a:srgbClr val="ECECEC"/>
                </a:solidFill>
                <a:effectLst/>
                <a:latin typeface="Söhne"/>
              </a:rPr>
              <a:t>primjera</a:t>
            </a:r>
            <a:r>
              <a:rPr lang="en-US" sz="2100" b="0" i="0" dirty="0">
                <a:solidFill>
                  <a:srgbClr val="ECECEC"/>
                </a:solidFill>
                <a:effectLst/>
                <a:latin typeface="Söhne"/>
              </a:rPr>
              <a:t> </a:t>
            </a:r>
            <a:r>
              <a:rPr lang="en-US" sz="2100" b="0" i="0" dirty="0" err="1">
                <a:solidFill>
                  <a:srgbClr val="ECECEC"/>
                </a:solidFill>
                <a:effectLst/>
                <a:latin typeface="Söhne"/>
              </a:rPr>
              <a:t>primjene</a:t>
            </a:r>
            <a:r>
              <a:rPr lang="en-US" sz="2100" b="0" i="0" dirty="0">
                <a:solidFill>
                  <a:srgbClr val="ECECEC"/>
                </a:solidFill>
                <a:effectLst/>
                <a:latin typeface="Söhne"/>
              </a:rPr>
              <a:t> </a:t>
            </a:r>
            <a:r>
              <a:rPr lang="en-US" sz="2100" b="0" i="0" dirty="0" err="1">
                <a:solidFill>
                  <a:srgbClr val="ECECEC"/>
                </a:solidFill>
                <a:effectLst/>
                <a:latin typeface="Söhne"/>
              </a:rPr>
              <a:t>satelitskih</a:t>
            </a:r>
            <a:r>
              <a:rPr lang="en-US" sz="2100" b="0" i="0" dirty="0">
                <a:solidFill>
                  <a:srgbClr val="ECECEC"/>
                </a:solidFill>
                <a:effectLst/>
                <a:latin typeface="Söhne"/>
              </a:rPr>
              <a:t> </a:t>
            </a:r>
            <a:r>
              <a:rPr lang="en-US" sz="2100" b="0" i="0" dirty="0" err="1">
                <a:solidFill>
                  <a:srgbClr val="ECECEC"/>
                </a:solidFill>
                <a:effectLst/>
                <a:latin typeface="Söhne"/>
              </a:rPr>
              <a:t>mreža</a:t>
            </a:r>
            <a:r>
              <a:rPr lang="en-US" sz="2100" b="0" i="0" dirty="0">
                <a:solidFill>
                  <a:srgbClr val="ECECEC"/>
                </a:solidFill>
                <a:effectLst/>
                <a:latin typeface="Söhne"/>
              </a:rPr>
              <a:t>:</a:t>
            </a:r>
            <a:endParaRPr lang="bs-Latn-BA" sz="2100" b="0" i="0" dirty="0">
              <a:solidFill>
                <a:srgbClr val="ECECEC"/>
              </a:solidFill>
              <a:effectLst/>
              <a:latin typeface="Söhne"/>
            </a:endParaRPr>
          </a:p>
          <a:p>
            <a:pPr algn="l"/>
            <a:endParaRPr lang="en-US" sz="2100" b="0" i="0" dirty="0">
              <a:solidFill>
                <a:srgbClr val="ECECEC"/>
              </a:solidFill>
              <a:effectLst/>
              <a:latin typeface="Söhne"/>
            </a:endParaRPr>
          </a:p>
          <a:p>
            <a:pPr algn="l">
              <a:buFont typeface="+mj-lt"/>
              <a:buAutoNum type="arabicPeriod"/>
            </a:pPr>
            <a:r>
              <a:rPr lang="en-US" sz="2100" b="1" i="0" dirty="0" err="1">
                <a:solidFill>
                  <a:srgbClr val="ECECEC"/>
                </a:solidFill>
                <a:effectLst/>
                <a:latin typeface="Söhne"/>
              </a:rPr>
              <a:t>Telekomunikacije</a:t>
            </a:r>
            <a:r>
              <a:rPr lang="en-US" sz="2100" b="1" i="0" dirty="0">
                <a:solidFill>
                  <a:srgbClr val="ECECEC"/>
                </a:solidFill>
                <a:effectLst/>
                <a:latin typeface="Söhne"/>
              </a:rPr>
              <a:t>:</a:t>
            </a:r>
            <a:r>
              <a:rPr lang="en-US" sz="2100" b="0" i="0" dirty="0">
                <a:solidFill>
                  <a:srgbClr val="ECECEC"/>
                </a:solidFill>
                <a:effectLst/>
                <a:latin typeface="Söhne"/>
              </a:rPr>
              <a:t> </a:t>
            </a:r>
            <a:r>
              <a:rPr lang="en-US" sz="2100" b="0" i="0" dirty="0" err="1">
                <a:solidFill>
                  <a:srgbClr val="ECECEC"/>
                </a:solidFill>
                <a:effectLst/>
                <a:latin typeface="Söhne"/>
              </a:rPr>
              <a:t>Satelitske</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a:t>
            </a:r>
            <a:r>
              <a:rPr lang="en-US" sz="2100" b="0" i="0" dirty="0" err="1">
                <a:solidFill>
                  <a:srgbClr val="ECECEC"/>
                </a:solidFill>
                <a:effectLst/>
                <a:latin typeface="Söhne"/>
              </a:rPr>
              <a:t>omogućuju</a:t>
            </a:r>
            <a:r>
              <a:rPr lang="en-US" sz="2100" b="0" i="0" dirty="0">
                <a:solidFill>
                  <a:srgbClr val="ECECEC"/>
                </a:solidFill>
                <a:effectLst/>
                <a:latin typeface="Söhne"/>
              </a:rPr>
              <a:t> </a:t>
            </a:r>
            <a:r>
              <a:rPr lang="en-US" sz="2100" b="0" i="0" dirty="0" err="1">
                <a:solidFill>
                  <a:srgbClr val="ECECEC"/>
                </a:solidFill>
                <a:effectLst/>
                <a:latin typeface="Söhne"/>
              </a:rPr>
              <a:t>telefonske</a:t>
            </a:r>
            <a:r>
              <a:rPr lang="en-US" sz="2100" b="0" i="0" dirty="0">
                <a:solidFill>
                  <a:srgbClr val="ECECEC"/>
                </a:solidFill>
                <a:effectLst/>
                <a:latin typeface="Söhne"/>
              </a:rPr>
              <a:t> </a:t>
            </a:r>
            <a:r>
              <a:rPr lang="en-US" sz="2100" b="0" i="0" dirty="0" err="1">
                <a:solidFill>
                  <a:srgbClr val="ECECEC"/>
                </a:solidFill>
                <a:effectLst/>
                <a:latin typeface="Söhne"/>
              </a:rPr>
              <a:t>pozive</a:t>
            </a:r>
            <a:r>
              <a:rPr lang="en-US" sz="2100" b="0" i="0" dirty="0">
                <a:solidFill>
                  <a:srgbClr val="ECECEC"/>
                </a:solidFill>
                <a:effectLst/>
                <a:latin typeface="Söhne"/>
              </a:rPr>
              <a:t>, SMS </a:t>
            </a:r>
            <a:r>
              <a:rPr lang="en-US" sz="2100" b="0" i="0" dirty="0" err="1">
                <a:solidFill>
                  <a:srgbClr val="ECECEC"/>
                </a:solidFill>
                <a:effectLst/>
                <a:latin typeface="Söhne"/>
              </a:rPr>
              <a:t>poruke</a:t>
            </a:r>
            <a:r>
              <a:rPr lang="en-US" sz="2100" b="0" i="0" dirty="0">
                <a:solidFill>
                  <a:srgbClr val="ECECEC"/>
                </a:solidFill>
                <a:effectLst/>
                <a:latin typeface="Söhne"/>
              </a:rPr>
              <a:t>, internet </a:t>
            </a:r>
            <a:r>
              <a:rPr lang="en-US" sz="2100" b="0" i="0" dirty="0" err="1">
                <a:solidFill>
                  <a:srgbClr val="ECECEC"/>
                </a:solidFill>
                <a:effectLst/>
                <a:latin typeface="Söhne"/>
              </a:rPr>
              <a:t>pristup</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druge</a:t>
            </a:r>
            <a:r>
              <a:rPr lang="en-US" sz="2100" b="0" i="0" dirty="0">
                <a:solidFill>
                  <a:srgbClr val="ECECEC"/>
                </a:solidFill>
                <a:effectLst/>
                <a:latin typeface="Söhne"/>
              </a:rPr>
              <a:t> </a:t>
            </a:r>
            <a:r>
              <a:rPr lang="en-US" sz="2100" b="0" i="0" dirty="0" err="1">
                <a:solidFill>
                  <a:srgbClr val="ECECEC"/>
                </a:solidFill>
                <a:effectLst/>
                <a:latin typeface="Söhne"/>
              </a:rPr>
              <a:t>telekomunikacijske</a:t>
            </a:r>
            <a:r>
              <a:rPr lang="en-US" sz="2100" b="0" i="0" dirty="0">
                <a:solidFill>
                  <a:srgbClr val="ECECEC"/>
                </a:solidFill>
                <a:effectLst/>
                <a:latin typeface="Söhne"/>
              </a:rPr>
              <a:t> </a:t>
            </a:r>
            <a:r>
              <a:rPr lang="en-US" sz="2100" b="0" i="0" dirty="0" err="1">
                <a:solidFill>
                  <a:srgbClr val="ECECEC"/>
                </a:solidFill>
                <a:effectLst/>
                <a:latin typeface="Söhne"/>
              </a:rPr>
              <a:t>usluge</a:t>
            </a:r>
            <a:r>
              <a:rPr lang="en-US" sz="2100" b="0" i="0" dirty="0">
                <a:solidFill>
                  <a:srgbClr val="ECECEC"/>
                </a:solidFill>
                <a:effectLst/>
                <a:latin typeface="Söhne"/>
              </a:rPr>
              <a:t> </a:t>
            </a:r>
            <a:r>
              <a:rPr lang="en-US" sz="2100" b="0" i="0" dirty="0" err="1">
                <a:solidFill>
                  <a:srgbClr val="ECECEC"/>
                </a:solidFill>
                <a:effectLst/>
                <a:latin typeface="Söhne"/>
              </a:rPr>
              <a:t>na</a:t>
            </a:r>
            <a:r>
              <a:rPr lang="en-US" sz="2100" b="0" i="0" dirty="0">
                <a:solidFill>
                  <a:srgbClr val="ECECEC"/>
                </a:solidFill>
                <a:effectLst/>
                <a:latin typeface="Söhne"/>
              </a:rPr>
              <a:t> </a:t>
            </a:r>
            <a:r>
              <a:rPr lang="en-US" sz="2100" b="0" i="0" dirty="0" err="1">
                <a:solidFill>
                  <a:srgbClr val="ECECEC"/>
                </a:solidFill>
                <a:effectLst/>
                <a:latin typeface="Söhne"/>
              </a:rPr>
              <a:t>udaljenim</a:t>
            </a:r>
            <a:r>
              <a:rPr lang="en-US" sz="2100" b="0" i="0" dirty="0">
                <a:solidFill>
                  <a:srgbClr val="ECECEC"/>
                </a:solidFill>
                <a:effectLst/>
                <a:latin typeface="Söhne"/>
              </a:rPr>
              <a:t> </a:t>
            </a:r>
            <a:r>
              <a:rPr lang="en-US" sz="2100" b="0" i="0" dirty="0" err="1">
                <a:solidFill>
                  <a:srgbClr val="ECECEC"/>
                </a:solidFill>
                <a:effectLst/>
                <a:latin typeface="Söhne"/>
              </a:rPr>
              <a:t>područjima</a:t>
            </a:r>
            <a:r>
              <a:rPr lang="en-US" sz="2100" b="0" i="0" dirty="0">
                <a:solidFill>
                  <a:srgbClr val="ECECEC"/>
                </a:solidFill>
                <a:effectLst/>
                <a:latin typeface="Söhne"/>
              </a:rPr>
              <a:t> </a:t>
            </a:r>
            <a:r>
              <a:rPr lang="en-US" sz="2100" b="0" i="0" dirty="0" err="1">
                <a:solidFill>
                  <a:srgbClr val="ECECEC"/>
                </a:solidFill>
                <a:effectLst/>
                <a:latin typeface="Söhne"/>
              </a:rPr>
              <a:t>gdje</a:t>
            </a:r>
            <a:r>
              <a:rPr lang="en-US" sz="2100" b="0" i="0" dirty="0">
                <a:solidFill>
                  <a:srgbClr val="ECECEC"/>
                </a:solidFill>
                <a:effectLst/>
                <a:latin typeface="Söhne"/>
              </a:rPr>
              <a:t> je </a:t>
            </a:r>
            <a:r>
              <a:rPr lang="en-US" sz="2100" b="0" i="0" dirty="0" err="1">
                <a:solidFill>
                  <a:srgbClr val="ECECEC"/>
                </a:solidFill>
                <a:effectLst/>
                <a:latin typeface="Söhne"/>
              </a:rPr>
              <a:t>nedostupna</a:t>
            </a:r>
            <a:r>
              <a:rPr lang="en-US" sz="2100" b="0" i="0" dirty="0">
                <a:solidFill>
                  <a:srgbClr val="ECECEC"/>
                </a:solidFill>
                <a:effectLst/>
                <a:latin typeface="Söhne"/>
              </a:rPr>
              <a:t> </a:t>
            </a:r>
            <a:r>
              <a:rPr lang="en-US" sz="2100" b="0" i="0" dirty="0" err="1">
                <a:solidFill>
                  <a:srgbClr val="ECECEC"/>
                </a:solidFill>
                <a:effectLst/>
                <a:latin typeface="Söhne"/>
              </a:rPr>
              <a:t>tradicionalna</a:t>
            </a:r>
            <a:r>
              <a:rPr lang="en-US" sz="2100" b="0" i="0" dirty="0">
                <a:solidFill>
                  <a:srgbClr val="ECECEC"/>
                </a:solidFill>
                <a:effectLst/>
                <a:latin typeface="Söhne"/>
              </a:rPr>
              <a:t> </a:t>
            </a:r>
            <a:r>
              <a:rPr lang="en-US" sz="2100" b="0" i="0" dirty="0" err="1">
                <a:solidFill>
                  <a:srgbClr val="ECECEC"/>
                </a:solidFill>
                <a:effectLst/>
                <a:latin typeface="Söhne"/>
              </a:rPr>
              <a:t>infrastruktura</a:t>
            </a:r>
            <a:r>
              <a:rPr lang="en-US" sz="2100" b="0" i="0" dirty="0">
                <a:solidFill>
                  <a:srgbClr val="ECECEC"/>
                </a:solidFill>
                <a:effectLst/>
                <a:latin typeface="Söhne"/>
              </a:rPr>
              <a:t>. One </a:t>
            </a:r>
            <a:r>
              <a:rPr lang="en-US" sz="2100" b="0" i="0" dirty="0" err="1">
                <a:solidFill>
                  <a:srgbClr val="ECECEC"/>
                </a:solidFill>
                <a:effectLst/>
                <a:latin typeface="Söhne"/>
              </a:rPr>
              <a:t>također</a:t>
            </a:r>
            <a:r>
              <a:rPr lang="en-US" sz="2100" b="0" i="0" dirty="0">
                <a:solidFill>
                  <a:srgbClr val="ECECEC"/>
                </a:solidFill>
                <a:effectLst/>
                <a:latin typeface="Söhne"/>
              </a:rPr>
              <a:t> </a:t>
            </a:r>
            <a:r>
              <a:rPr lang="en-US" sz="2100" b="0" i="0" dirty="0" err="1">
                <a:solidFill>
                  <a:srgbClr val="ECECEC"/>
                </a:solidFill>
                <a:effectLst/>
                <a:latin typeface="Söhne"/>
              </a:rPr>
              <a:t>pružaju</a:t>
            </a:r>
            <a:r>
              <a:rPr lang="en-US" sz="2100" b="0" i="0" dirty="0">
                <a:solidFill>
                  <a:srgbClr val="ECECEC"/>
                </a:solidFill>
                <a:effectLst/>
                <a:latin typeface="Söhne"/>
              </a:rPr>
              <a:t> </a:t>
            </a:r>
            <a:r>
              <a:rPr lang="en-US" sz="2100" b="0" i="0" dirty="0" err="1">
                <a:solidFill>
                  <a:srgbClr val="ECECEC"/>
                </a:solidFill>
                <a:effectLst/>
                <a:latin typeface="Söhne"/>
              </a:rPr>
              <a:t>hitne</a:t>
            </a:r>
            <a:r>
              <a:rPr lang="en-US" sz="2100" b="0" i="0" dirty="0">
                <a:solidFill>
                  <a:srgbClr val="ECECEC"/>
                </a:solidFill>
                <a:effectLst/>
                <a:latin typeface="Söhne"/>
              </a:rPr>
              <a:t> </a:t>
            </a:r>
            <a:r>
              <a:rPr lang="en-US" sz="2100" b="0" i="0" dirty="0" err="1">
                <a:solidFill>
                  <a:srgbClr val="ECECEC"/>
                </a:solidFill>
                <a:effectLst/>
                <a:latin typeface="Söhne"/>
              </a:rPr>
              <a:t>komunikacijske</a:t>
            </a:r>
            <a:r>
              <a:rPr lang="en-US" sz="2100" b="0" i="0" dirty="0">
                <a:solidFill>
                  <a:srgbClr val="ECECEC"/>
                </a:solidFill>
                <a:effectLst/>
                <a:latin typeface="Söhne"/>
              </a:rPr>
              <a:t> </a:t>
            </a:r>
            <a:r>
              <a:rPr lang="en-US" sz="2100" b="0" i="0" dirty="0" err="1">
                <a:solidFill>
                  <a:srgbClr val="ECECEC"/>
                </a:solidFill>
                <a:effectLst/>
                <a:latin typeface="Söhne"/>
              </a:rPr>
              <a:t>kanale</a:t>
            </a:r>
            <a:r>
              <a:rPr lang="en-US" sz="2100" b="0" i="0" dirty="0">
                <a:solidFill>
                  <a:srgbClr val="ECECEC"/>
                </a:solidFill>
                <a:effectLst/>
                <a:latin typeface="Söhne"/>
              </a:rPr>
              <a:t> </a:t>
            </a:r>
            <a:r>
              <a:rPr lang="en-US" sz="2100" b="0" i="0" dirty="0" err="1">
                <a:solidFill>
                  <a:srgbClr val="ECECEC"/>
                </a:solidFill>
                <a:effectLst/>
                <a:latin typeface="Söhne"/>
              </a:rPr>
              <a:t>tijekom</a:t>
            </a:r>
            <a:r>
              <a:rPr lang="en-US" sz="2100" b="0" i="0" dirty="0">
                <a:solidFill>
                  <a:srgbClr val="ECECEC"/>
                </a:solidFill>
                <a:effectLst/>
                <a:latin typeface="Söhne"/>
              </a:rPr>
              <a:t> </a:t>
            </a:r>
            <a:r>
              <a:rPr lang="en-US" sz="2100" b="0" i="0" dirty="0" err="1">
                <a:solidFill>
                  <a:srgbClr val="ECECEC"/>
                </a:solidFill>
                <a:effectLst/>
                <a:latin typeface="Söhne"/>
              </a:rPr>
              <a:t>prirodnih</a:t>
            </a:r>
            <a:r>
              <a:rPr lang="en-US" sz="2100" b="0" i="0" dirty="0">
                <a:solidFill>
                  <a:srgbClr val="ECECEC"/>
                </a:solidFill>
                <a:effectLst/>
                <a:latin typeface="Söhne"/>
              </a:rPr>
              <a:t> </a:t>
            </a:r>
            <a:r>
              <a:rPr lang="en-US" sz="2100" b="0" i="0" dirty="0" err="1">
                <a:solidFill>
                  <a:srgbClr val="ECECEC"/>
                </a:solidFill>
                <a:effectLst/>
                <a:latin typeface="Söhne"/>
              </a:rPr>
              <a:t>katastrofa</a:t>
            </a:r>
            <a:r>
              <a:rPr lang="en-US" sz="2100" b="0" i="0" dirty="0">
                <a:solidFill>
                  <a:srgbClr val="ECECEC"/>
                </a:solidFill>
                <a:effectLst/>
                <a:latin typeface="Söhne"/>
              </a:rPr>
              <a:t> </a:t>
            </a:r>
            <a:r>
              <a:rPr lang="en-US" sz="2100" b="0" i="0" dirty="0" err="1">
                <a:solidFill>
                  <a:srgbClr val="ECECEC"/>
                </a:solidFill>
                <a:effectLst/>
                <a:latin typeface="Söhne"/>
              </a:rPr>
              <a:t>ili</a:t>
            </a:r>
            <a:r>
              <a:rPr lang="en-US" sz="2100" b="0" i="0" dirty="0">
                <a:solidFill>
                  <a:srgbClr val="ECECEC"/>
                </a:solidFill>
                <a:effectLst/>
                <a:latin typeface="Söhne"/>
              </a:rPr>
              <a:t> </a:t>
            </a:r>
            <a:r>
              <a:rPr lang="en-US" sz="2100" b="0" i="0" dirty="0" err="1">
                <a:solidFill>
                  <a:srgbClr val="ECECEC"/>
                </a:solidFill>
                <a:effectLst/>
                <a:latin typeface="Söhne"/>
              </a:rPr>
              <a:t>kriznih</a:t>
            </a:r>
            <a:r>
              <a:rPr lang="en-US" sz="2100" b="0" i="0" dirty="0">
                <a:solidFill>
                  <a:srgbClr val="ECECEC"/>
                </a:solidFill>
                <a:effectLst/>
                <a:latin typeface="Söhne"/>
              </a:rPr>
              <a:t> </a:t>
            </a:r>
            <a:r>
              <a:rPr lang="en-US" sz="2100" b="0" i="0" dirty="0" err="1">
                <a:solidFill>
                  <a:srgbClr val="ECECEC"/>
                </a:solidFill>
                <a:effectLst/>
                <a:latin typeface="Söhne"/>
              </a:rPr>
              <a:t>situacija</a:t>
            </a:r>
            <a:r>
              <a:rPr lang="en-US" sz="2100" b="0" i="0" dirty="0">
                <a:solidFill>
                  <a:srgbClr val="ECECEC"/>
                </a:solidFill>
                <a:effectLst/>
                <a:latin typeface="Söhne"/>
              </a:rPr>
              <a:t>.</a:t>
            </a:r>
          </a:p>
          <a:p>
            <a:pPr algn="l">
              <a:buFont typeface="+mj-lt"/>
              <a:buAutoNum type="arabicPeriod"/>
            </a:pPr>
            <a:r>
              <a:rPr lang="en-US" sz="2100" b="1" i="0" dirty="0" err="1">
                <a:solidFill>
                  <a:srgbClr val="ECECEC"/>
                </a:solidFill>
                <a:effectLst/>
                <a:latin typeface="Söhne"/>
              </a:rPr>
              <a:t>Globalni</a:t>
            </a:r>
            <a:r>
              <a:rPr lang="en-US" sz="2100" b="1" i="0" dirty="0">
                <a:solidFill>
                  <a:srgbClr val="ECECEC"/>
                </a:solidFill>
                <a:effectLst/>
                <a:latin typeface="Söhne"/>
              </a:rPr>
              <a:t> internet </a:t>
            </a:r>
            <a:r>
              <a:rPr lang="en-US" sz="2100" b="1" i="0" dirty="0" err="1">
                <a:solidFill>
                  <a:srgbClr val="ECECEC"/>
                </a:solidFill>
                <a:effectLst/>
                <a:latin typeface="Söhne"/>
              </a:rPr>
              <a:t>pristup</a:t>
            </a:r>
            <a:r>
              <a:rPr lang="en-US" sz="2100" b="1" i="0" dirty="0">
                <a:solidFill>
                  <a:srgbClr val="ECECEC"/>
                </a:solidFill>
                <a:effectLst/>
                <a:latin typeface="Söhne"/>
              </a:rPr>
              <a:t>:</a:t>
            </a:r>
            <a:r>
              <a:rPr lang="en-US" sz="2100" b="0" i="0" dirty="0">
                <a:solidFill>
                  <a:srgbClr val="ECECEC"/>
                </a:solidFill>
                <a:effectLst/>
                <a:latin typeface="Söhne"/>
              </a:rPr>
              <a:t> </a:t>
            </a:r>
            <a:r>
              <a:rPr lang="en-US" sz="2100" b="0" i="0" dirty="0" err="1">
                <a:solidFill>
                  <a:srgbClr val="ECECEC"/>
                </a:solidFill>
                <a:effectLst/>
                <a:latin typeface="Söhne"/>
              </a:rPr>
              <a:t>Satelitske</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a:t>
            </a:r>
            <a:r>
              <a:rPr lang="en-US" sz="2100" b="0" i="0" dirty="0" err="1">
                <a:solidFill>
                  <a:srgbClr val="ECECEC"/>
                </a:solidFill>
                <a:effectLst/>
                <a:latin typeface="Söhne"/>
              </a:rPr>
              <a:t>sve</a:t>
            </a:r>
            <a:r>
              <a:rPr lang="en-US" sz="2100" b="0" i="0" dirty="0">
                <a:solidFill>
                  <a:srgbClr val="ECECEC"/>
                </a:solidFill>
                <a:effectLst/>
                <a:latin typeface="Söhne"/>
              </a:rPr>
              <a:t> </a:t>
            </a:r>
            <a:r>
              <a:rPr lang="en-US" sz="2100" b="0" i="0" dirty="0" err="1">
                <a:solidFill>
                  <a:srgbClr val="ECECEC"/>
                </a:solidFill>
                <a:effectLst/>
                <a:latin typeface="Söhne"/>
              </a:rPr>
              <a:t>više</a:t>
            </a:r>
            <a:r>
              <a:rPr lang="en-US" sz="2100" b="0" i="0" dirty="0">
                <a:solidFill>
                  <a:srgbClr val="ECECEC"/>
                </a:solidFill>
                <a:effectLst/>
                <a:latin typeface="Söhne"/>
              </a:rPr>
              <a:t> </a:t>
            </a:r>
            <a:r>
              <a:rPr lang="en-US" sz="2100" b="0" i="0" dirty="0" err="1">
                <a:solidFill>
                  <a:srgbClr val="ECECEC"/>
                </a:solidFill>
                <a:effectLst/>
                <a:latin typeface="Söhne"/>
              </a:rPr>
              <a:t>postaju</a:t>
            </a:r>
            <a:r>
              <a:rPr lang="en-US" sz="2100" b="0" i="0" dirty="0">
                <a:solidFill>
                  <a:srgbClr val="ECECEC"/>
                </a:solidFill>
                <a:effectLst/>
                <a:latin typeface="Söhne"/>
              </a:rPr>
              <a:t> </a:t>
            </a:r>
            <a:r>
              <a:rPr lang="en-US" sz="2100" b="0" i="0" dirty="0" err="1">
                <a:solidFill>
                  <a:srgbClr val="ECECEC"/>
                </a:solidFill>
                <a:effectLst/>
                <a:latin typeface="Söhne"/>
              </a:rPr>
              <a:t>važan</a:t>
            </a:r>
            <a:r>
              <a:rPr lang="en-US" sz="2100" b="0" i="0" dirty="0">
                <a:solidFill>
                  <a:srgbClr val="ECECEC"/>
                </a:solidFill>
                <a:effectLst/>
                <a:latin typeface="Söhne"/>
              </a:rPr>
              <a:t> </a:t>
            </a:r>
            <a:r>
              <a:rPr lang="en-US" sz="2100" b="0" i="0" dirty="0" err="1">
                <a:solidFill>
                  <a:srgbClr val="ECECEC"/>
                </a:solidFill>
                <a:effectLst/>
                <a:latin typeface="Söhne"/>
              </a:rPr>
              <a:t>izvor</a:t>
            </a:r>
            <a:r>
              <a:rPr lang="en-US" sz="2100" b="0" i="0" dirty="0">
                <a:solidFill>
                  <a:srgbClr val="ECECEC"/>
                </a:solidFill>
                <a:effectLst/>
                <a:latin typeface="Söhne"/>
              </a:rPr>
              <a:t> internet </a:t>
            </a:r>
            <a:r>
              <a:rPr lang="en-US" sz="2100" b="0" i="0" dirty="0" err="1">
                <a:solidFill>
                  <a:srgbClr val="ECECEC"/>
                </a:solidFill>
                <a:effectLst/>
                <a:latin typeface="Söhne"/>
              </a:rPr>
              <a:t>pristupa</a:t>
            </a:r>
            <a:r>
              <a:rPr lang="en-US" sz="2100" b="0" i="0" dirty="0">
                <a:solidFill>
                  <a:srgbClr val="ECECEC"/>
                </a:solidFill>
                <a:effectLst/>
                <a:latin typeface="Söhne"/>
              </a:rPr>
              <a:t> za </a:t>
            </a:r>
            <a:r>
              <a:rPr lang="en-US" sz="2100" b="0" i="0" dirty="0" err="1">
                <a:solidFill>
                  <a:srgbClr val="ECECEC"/>
                </a:solidFill>
                <a:effectLst/>
                <a:latin typeface="Söhne"/>
              </a:rPr>
              <a:t>ruralna</a:t>
            </a:r>
            <a:r>
              <a:rPr lang="en-US" sz="2100" b="0" i="0" dirty="0">
                <a:solidFill>
                  <a:srgbClr val="ECECEC"/>
                </a:solidFill>
                <a:effectLst/>
                <a:latin typeface="Söhne"/>
              </a:rPr>
              <a:t> </a:t>
            </a:r>
            <a:r>
              <a:rPr lang="en-US" sz="2100" b="0" i="0" dirty="0" err="1">
                <a:solidFill>
                  <a:srgbClr val="ECECEC"/>
                </a:solidFill>
                <a:effectLst/>
                <a:latin typeface="Söhne"/>
              </a:rPr>
              <a:t>područja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regije</a:t>
            </a:r>
            <a:r>
              <a:rPr lang="en-US" sz="2100" b="0" i="0" dirty="0">
                <a:solidFill>
                  <a:srgbClr val="ECECEC"/>
                </a:solidFill>
                <a:effectLst/>
                <a:latin typeface="Söhne"/>
              </a:rPr>
              <a:t> s </a:t>
            </a:r>
            <a:r>
              <a:rPr lang="en-US" sz="2100" b="0" i="0" dirty="0" err="1">
                <a:solidFill>
                  <a:srgbClr val="ECECEC"/>
                </a:solidFill>
                <a:effectLst/>
                <a:latin typeface="Söhne"/>
              </a:rPr>
              <a:t>nedostatkom</a:t>
            </a:r>
            <a:r>
              <a:rPr lang="en-US" sz="2100" b="0" i="0" dirty="0">
                <a:solidFill>
                  <a:srgbClr val="ECECEC"/>
                </a:solidFill>
                <a:effectLst/>
                <a:latin typeface="Söhne"/>
              </a:rPr>
              <a:t> </a:t>
            </a:r>
            <a:r>
              <a:rPr lang="en-US" sz="2100" b="0" i="0" dirty="0" err="1">
                <a:solidFill>
                  <a:srgbClr val="ECECEC"/>
                </a:solidFill>
                <a:effectLst/>
                <a:latin typeface="Söhne"/>
              </a:rPr>
              <a:t>infrastrukture</a:t>
            </a:r>
            <a:r>
              <a:rPr lang="en-US" sz="2100" b="0" i="0" dirty="0">
                <a:solidFill>
                  <a:srgbClr val="ECECEC"/>
                </a:solidFill>
                <a:effectLst/>
                <a:latin typeface="Söhne"/>
              </a:rPr>
              <a:t>. </a:t>
            </a:r>
            <a:r>
              <a:rPr lang="en-US" sz="2100" b="0" i="0" dirty="0" err="1">
                <a:solidFill>
                  <a:srgbClr val="ECECEC"/>
                </a:solidFill>
                <a:effectLst/>
                <a:latin typeface="Söhne"/>
              </a:rPr>
              <a:t>Projekti</a:t>
            </a:r>
            <a:r>
              <a:rPr lang="en-US" sz="2100" b="0" i="0" dirty="0">
                <a:solidFill>
                  <a:srgbClr val="ECECEC"/>
                </a:solidFill>
                <a:effectLst/>
                <a:latin typeface="Söhne"/>
              </a:rPr>
              <a:t> </a:t>
            </a:r>
            <a:r>
              <a:rPr lang="en-US" sz="2100" b="0" i="0" dirty="0" err="1">
                <a:solidFill>
                  <a:srgbClr val="ECECEC"/>
                </a:solidFill>
                <a:effectLst/>
                <a:latin typeface="Söhne"/>
              </a:rPr>
              <a:t>poput</a:t>
            </a:r>
            <a:r>
              <a:rPr lang="en-US" sz="2100" b="0" i="0" dirty="0">
                <a:solidFill>
                  <a:srgbClr val="ECECEC"/>
                </a:solidFill>
                <a:effectLst/>
                <a:latin typeface="Söhne"/>
              </a:rPr>
              <a:t> SpaceX-</a:t>
            </a:r>
            <a:r>
              <a:rPr lang="en-US" sz="2100" b="0" i="0" dirty="0" err="1">
                <a:solidFill>
                  <a:srgbClr val="ECECEC"/>
                </a:solidFill>
                <a:effectLst/>
                <a:latin typeface="Söhne"/>
              </a:rPr>
              <a:t>ove</a:t>
            </a:r>
            <a:r>
              <a:rPr lang="en-US" sz="2100" b="0" i="0" dirty="0">
                <a:solidFill>
                  <a:srgbClr val="ECECEC"/>
                </a:solidFill>
                <a:effectLst/>
                <a:latin typeface="Söhne"/>
              </a:rPr>
              <a:t> </a:t>
            </a:r>
            <a:r>
              <a:rPr lang="en-US" sz="2100" b="0" i="0" dirty="0" err="1">
                <a:solidFill>
                  <a:srgbClr val="ECECEC"/>
                </a:solidFill>
                <a:effectLst/>
                <a:latin typeface="Söhne"/>
              </a:rPr>
              <a:t>Starlink</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a:t>
            </a:r>
            <a:r>
              <a:rPr lang="en-US" sz="2100" b="0" i="0" dirty="0" err="1">
                <a:solidFill>
                  <a:srgbClr val="ECECEC"/>
                </a:solidFill>
                <a:effectLst/>
                <a:latin typeface="Söhne"/>
              </a:rPr>
              <a:t>ciljaju</a:t>
            </a:r>
            <a:r>
              <a:rPr lang="en-US" sz="2100" b="0" i="0" dirty="0">
                <a:solidFill>
                  <a:srgbClr val="ECECEC"/>
                </a:solidFill>
                <a:effectLst/>
                <a:latin typeface="Söhne"/>
              </a:rPr>
              <a:t> </a:t>
            </a:r>
            <a:r>
              <a:rPr lang="en-US" sz="2100" b="0" i="0" dirty="0" err="1">
                <a:solidFill>
                  <a:srgbClr val="ECECEC"/>
                </a:solidFill>
                <a:effectLst/>
                <a:latin typeface="Söhne"/>
              </a:rPr>
              <a:t>pružiti</a:t>
            </a:r>
            <a:r>
              <a:rPr lang="en-US" sz="2100" b="0" i="0" dirty="0">
                <a:solidFill>
                  <a:srgbClr val="ECECEC"/>
                </a:solidFill>
                <a:effectLst/>
                <a:latin typeface="Söhne"/>
              </a:rPr>
              <a:t> </a:t>
            </a:r>
            <a:r>
              <a:rPr lang="en-US" sz="2100" b="0" i="0" dirty="0" err="1">
                <a:solidFill>
                  <a:srgbClr val="ECECEC"/>
                </a:solidFill>
                <a:effectLst/>
                <a:latin typeface="Söhne"/>
              </a:rPr>
              <a:t>visokokvalitetan</a:t>
            </a:r>
            <a:r>
              <a:rPr lang="en-US" sz="2100" b="0" i="0" dirty="0">
                <a:solidFill>
                  <a:srgbClr val="ECECEC"/>
                </a:solidFill>
                <a:effectLst/>
                <a:latin typeface="Söhne"/>
              </a:rPr>
              <a:t> internet </a:t>
            </a:r>
            <a:r>
              <a:rPr lang="en-US" sz="2100" b="0" i="0" dirty="0" err="1">
                <a:solidFill>
                  <a:srgbClr val="ECECEC"/>
                </a:solidFill>
                <a:effectLst/>
                <a:latin typeface="Söhne"/>
              </a:rPr>
              <a:t>pristup</a:t>
            </a:r>
            <a:r>
              <a:rPr lang="en-US" sz="2100" b="0" i="0" dirty="0">
                <a:solidFill>
                  <a:srgbClr val="ECECEC"/>
                </a:solidFill>
                <a:effectLst/>
                <a:latin typeface="Söhne"/>
              </a:rPr>
              <a:t> </a:t>
            </a:r>
            <a:r>
              <a:rPr lang="en-US" sz="2100" b="0" i="0" dirty="0" err="1">
                <a:solidFill>
                  <a:srgbClr val="ECECEC"/>
                </a:solidFill>
                <a:effectLst/>
                <a:latin typeface="Söhne"/>
              </a:rPr>
              <a:t>čak</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u </a:t>
            </a:r>
            <a:r>
              <a:rPr lang="en-US" sz="2100" b="0" i="0" dirty="0" err="1">
                <a:solidFill>
                  <a:srgbClr val="ECECEC"/>
                </a:solidFill>
                <a:effectLst/>
                <a:latin typeface="Söhne"/>
              </a:rPr>
              <a:t>udaljenim</a:t>
            </a:r>
            <a:r>
              <a:rPr lang="en-US" sz="2100" b="0" i="0" dirty="0">
                <a:solidFill>
                  <a:srgbClr val="ECECEC"/>
                </a:solidFill>
                <a:effectLst/>
                <a:latin typeface="Söhne"/>
              </a:rPr>
              <a:t> </a:t>
            </a:r>
            <a:r>
              <a:rPr lang="en-US" sz="2100" b="0" i="0" dirty="0" err="1">
                <a:solidFill>
                  <a:srgbClr val="ECECEC"/>
                </a:solidFill>
                <a:effectLst/>
                <a:latin typeface="Söhne"/>
              </a:rPr>
              <a:t>područjima</a:t>
            </a:r>
            <a:r>
              <a:rPr lang="en-US" sz="2100" b="0" i="0" dirty="0">
                <a:solidFill>
                  <a:srgbClr val="ECECEC"/>
                </a:solidFill>
                <a:effectLst/>
                <a:latin typeface="Söhne"/>
              </a:rPr>
              <a:t> </a:t>
            </a:r>
            <a:r>
              <a:rPr lang="en-US" sz="2100" b="0" i="0" dirty="0" err="1">
                <a:solidFill>
                  <a:srgbClr val="ECECEC"/>
                </a:solidFill>
                <a:effectLst/>
                <a:latin typeface="Söhne"/>
              </a:rPr>
              <a:t>putem</a:t>
            </a:r>
            <a:r>
              <a:rPr lang="en-US" sz="2100" b="0" i="0" dirty="0">
                <a:solidFill>
                  <a:srgbClr val="ECECEC"/>
                </a:solidFill>
                <a:effectLst/>
                <a:latin typeface="Söhne"/>
              </a:rPr>
              <a:t> </a:t>
            </a:r>
            <a:r>
              <a:rPr lang="en-US" sz="2100" b="0" i="0" dirty="0" err="1">
                <a:solidFill>
                  <a:srgbClr val="ECECEC"/>
                </a:solidFill>
                <a:effectLst/>
                <a:latin typeface="Söhne"/>
              </a:rPr>
              <a:t>satelitskih</a:t>
            </a:r>
            <a:r>
              <a:rPr lang="en-US" sz="2100" b="0" i="0" dirty="0">
                <a:solidFill>
                  <a:srgbClr val="ECECEC"/>
                </a:solidFill>
                <a:effectLst/>
                <a:latin typeface="Söhne"/>
              </a:rPr>
              <a:t> </a:t>
            </a:r>
            <a:r>
              <a:rPr lang="en-US" sz="2100" b="0" i="0" dirty="0" err="1">
                <a:solidFill>
                  <a:srgbClr val="ECECEC"/>
                </a:solidFill>
                <a:effectLst/>
                <a:latin typeface="Söhne"/>
              </a:rPr>
              <a:t>veza</a:t>
            </a:r>
            <a:r>
              <a:rPr lang="en-US" sz="2100" b="0" i="0" dirty="0">
                <a:solidFill>
                  <a:srgbClr val="ECECEC"/>
                </a:solidFill>
                <a:effectLst/>
                <a:latin typeface="Söhne"/>
              </a:rPr>
              <a:t>.</a:t>
            </a:r>
          </a:p>
          <a:p>
            <a:pPr algn="l">
              <a:buFont typeface="+mj-lt"/>
              <a:buAutoNum type="arabicPeriod"/>
            </a:pPr>
            <a:r>
              <a:rPr lang="en-US" sz="2100" b="1" i="0" dirty="0" err="1">
                <a:solidFill>
                  <a:srgbClr val="ECECEC"/>
                </a:solidFill>
                <a:effectLst/>
                <a:latin typeface="Söhne"/>
              </a:rPr>
              <a:t>Satelitska</a:t>
            </a:r>
            <a:r>
              <a:rPr lang="en-US" sz="2100" b="1" i="0" dirty="0">
                <a:solidFill>
                  <a:srgbClr val="ECECEC"/>
                </a:solidFill>
                <a:effectLst/>
                <a:latin typeface="Söhne"/>
              </a:rPr>
              <a:t> </a:t>
            </a:r>
            <a:r>
              <a:rPr lang="en-US" sz="2100" b="1" i="0" dirty="0" err="1">
                <a:solidFill>
                  <a:srgbClr val="ECECEC"/>
                </a:solidFill>
                <a:effectLst/>
                <a:latin typeface="Söhne"/>
              </a:rPr>
              <a:t>televizija</a:t>
            </a:r>
            <a:r>
              <a:rPr lang="en-US" sz="2100" b="1" i="0" dirty="0">
                <a:solidFill>
                  <a:srgbClr val="ECECEC"/>
                </a:solidFill>
                <a:effectLst/>
                <a:latin typeface="Söhne"/>
              </a:rPr>
              <a:t>:</a:t>
            </a:r>
            <a:r>
              <a:rPr lang="en-US" sz="2100" b="0" i="0" dirty="0">
                <a:solidFill>
                  <a:srgbClr val="ECECEC"/>
                </a:solidFill>
                <a:effectLst/>
                <a:latin typeface="Söhne"/>
              </a:rPr>
              <a:t> </a:t>
            </a:r>
            <a:r>
              <a:rPr lang="en-US" sz="2100" b="0" i="0" dirty="0" err="1">
                <a:solidFill>
                  <a:srgbClr val="ECECEC"/>
                </a:solidFill>
                <a:effectLst/>
                <a:latin typeface="Söhne"/>
              </a:rPr>
              <a:t>Satelitske</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a:t>
            </a:r>
            <a:r>
              <a:rPr lang="en-US" sz="2100" b="0" i="0" dirty="0" err="1">
                <a:solidFill>
                  <a:srgbClr val="ECECEC"/>
                </a:solidFill>
                <a:effectLst/>
                <a:latin typeface="Söhne"/>
              </a:rPr>
              <a:t>omogućuju</a:t>
            </a:r>
            <a:r>
              <a:rPr lang="en-US" sz="2100" b="0" i="0" dirty="0">
                <a:solidFill>
                  <a:srgbClr val="ECECEC"/>
                </a:solidFill>
                <a:effectLst/>
                <a:latin typeface="Söhne"/>
              </a:rPr>
              <a:t> </a:t>
            </a:r>
            <a:r>
              <a:rPr lang="en-US" sz="2100" b="0" i="0" dirty="0" err="1">
                <a:solidFill>
                  <a:srgbClr val="ECECEC"/>
                </a:solidFill>
                <a:effectLst/>
                <a:latin typeface="Söhne"/>
              </a:rPr>
              <a:t>distribuciju</a:t>
            </a:r>
            <a:r>
              <a:rPr lang="en-US" sz="2100" b="0" i="0" dirty="0">
                <a:solidFill>
                  <a:srgbClr val="ECECEC"/>
                </a:solidFill>
                <a:effectLst/>
                <a:latin typeface="Söhne"/>
              </a:rPr>
              <a:t> </a:t>
            </a:r>
            <a:r>
              <a:rPr lang="en-US" sz="2100" b="0" i="0" dirty="0" err="1">
                <a:solidFill>
                  <a:srgbClr val="ECECEC"/>
                </a:solidFill>
                <a:effectLst/>
                <a:latin typeface="Söhne"/>
              </a:rPr>
              <a:t>televizijskih</a:t>
            </a:r>
            <a:r>
              <a:rPr lang="en-US" sz="2100" b="0" i="0" dirty="0">
                <a:solidFill>
                  <a:srgbClr val="ECECEC"/>
                </a:solidFill>
                <a:effectLst/>
                <a:latin typeface="Söhne"/>
              </a:rPr>
              <a:t> </a:t>
            </a:r>
            <a:r>
              <a:rPr lang="en-US" sz="2100" b="0" i="0" dirty="0" err="1">
                <a:solidFill>
                  <a:srgbClr val="ECECEC"/>
                </a:solidFill>
                <a:effectLst/>
                <a:latin typeface="Söhne"/>
              </a:rPr>
              <a:t>programa</a:t>
            </a:r>
            <a:r>
              <a:rPr lang="en-US" sz="2100" b="0" i="0" dirty="0">
                <a:solidFill>
                  <a:srgbClr val="ECECEC"/>
                </a:solidFill>
                <a:effectLst/>
                <a:latin typeface="Söhne"/>
              </a:rPr>
              <a:t> </a:t>
            </a:r>
            <a:r>
              <a:rPr lang="en-US" sz="2100" b="0" i="0" dirty="0" err="1">
                <a:solidFill>
                  <a:srgbClr val="ECECEC"/>
                </a:solidFill>
                <a:effectLst/>
                <a:latin typeface="Söhne"/>
              </a:rPr>
              <a:t>putem</a:t>
            </a:r>
            <a:r>
              <a:rPr lang="en-US" sz="2100" b="0" i="0" dirty="0">
                <a:solidFill>
                  <a:srgbClr val="ECECEC"/>
                </a:solidFill>
                <a:effectLst/>
                <a:latin typeface="Söhne"/>
              </a:rPr>
              <a:t> </a:t>
            </a:r>
            <a:r>
              <a:rPr lang="en-US" sz="2100" b="0" i="0" dirty="0" err="1">
                <a:solidFill>
                  <a:srgbClr val="ECECEC"/>
                </a:solidFill>
                <a:effectLst/>
                <a:latin typeface="Söhne"/>
              </a:rPr>
              <a:t>satelita</a:t>
            </a:r>
            <a:r>
              <a:rPr lang="en-US" sz="2100" b="0" i="0" dirty="0">
                <a:solidFill>
                  <a:srgbClr val="ECECEC"/>
                </a:solidFill>
                <a:effectLst/>
                <a:latin typeface="Söhne"/>
              </a:rPr>
              <a:t>, </a:t>
            </a:r>
            <a:r>
              <a:rPr lang="en-US" sz="2100" b="0" i="0" dirty="0" err="1">
                <a:solidFill>
                  <a:srgbClr val="ECECEC"/>
                </a:solidFill>
                <a:effectLst/>
                <a:latin typeface="Söhne"/>
              </a:rPr>
              <a:t>čime</a:t>
            </a:r>
            <a:r>
              <a:rPr lang="en-US" sz="2100" b="0" i="0" dirty="0">
                <a:solidFill>
                  <a:srgbClr val="ECECEC"/>
                </a:solidFill>
                <a:effectLst/>
                <a:latin typeface="Söhne"/>
              </a:rPr>
              <a:t> se </a:t>
            </a:r>
            <a:r>
              <a:rPr lang="en-US" sz="2100" b="0" i="0" dirty="0" err="1">
                <a:solidFill>
                  <a:srgbClr val="ECECEC"/>
                </a:solidFill>
                <a:effectLst/>
                <a:latin typeface="Söhne"/>
              </a:rPr>
              <a:t>omogućuje</a:t>
            </a:r>
            <a:r>
              <a:rPr lang="en-US" sz="2100" b="0" i="0" dirty="0">
                <a:solidFill>
                  <a:srgbClr val="ECECEC"/>
                </a:solidFill>
                <a:effectLst/>
                <a:latin typeface="Söhne"/>
              </a:rPr>
              <a:t> </a:t>
            </a:r>
            <a:r>
              <a:rPr lang="en-US" sz="2100" b="0" i="0" dirty="0" err="1">
                <a:solidFill>
                  <a:srgbClr val="ECECEC"/>
                </a:solidFill>
                <a:effectLst/>
                <a:latin typeface="Söhne"/>
              </a:rPr>
              <a:t>širok</a:t>
            </a:r>
            <a:r>
              <a:rPr lang="en-US" sz="2100" b="0" i="0" dirty="0">
                <a:solidFill>
                  <a:srgbClr val="ECECEC"/>
                </a:solidFill>
                <a:effectLst/>
                <a:latin typeface="Söhne"/>
              </a:rPr>
              <a:t> </a:t>
            </a:r>
            <a:r>
              <a:rPr lang="en-US" sz="2100" b="0" i="0" dirty="0" err="1">
                <a:solidFill>
                  <a:srgbClr val="ECECEC"/>
                </a:solidFill>
                <a:effectLst/>
                <a:latin typeface="Söhne"/>
              </a:rPr>
              <a:t>izbor</a:t>
            </a:r>
            <a:r>
              <a:rPr lang="en-US" sz="2100" b="0" i="0" dirty="0">
                <a:solidFill>
                  <a:srgbClr val="ECECEC"/>
                </a:solidFill>
                <a:effectLst/>
                <a:latin typeface="Söhne"/>
              </a:rPr>
              <a:t> </a:t>
            </a:r>
            <a:r>
              <a:rPr lang="en-US" sz="2100" b="0" i="0" dirty="0" err="1">
                <a:solidFill>
                  <a:srgbClr val="ECECEC"/>
                </a:solidFill>
                <a:effectLst/>
                <a:latin typeface="Söhne"/>
              </a:rPr>
              <a:t>kanala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visoka</a:t>
            </a:r>
            <a:r>
              <a:rPr lang="en-US" sz="2100" b="0" i="0" dirty="0">
                <a:solidFill>
                  <a:srgbClr val="ECECEC"/>
                </a:solidFill>
                <a:effectLst/>
                <a:latin typeface="Söhne"/>
              </a:rPr>
              <a:t> </a:t>
            </a:r>
            <a:r>
              <a:rPr lang="en-US" sz="2100" b="0" i="0" dirty="0" err="1">
                <a:solidFill>
                  <a:srgbClr val="ECECEC"/>
                </a:solidFill>
                <a:effectLst/>
                <a:latin typeface="Söhne"/>
              </a:rPr>
              <a:t>kvaliteta</a:t>
            </a:r>
            <a:r>
              <a:rPr lang="en-US" sz="2100" b="0" i="0" dirty="0">
                <a:solidFill>
                  <a:srgbClr val="ECECEC"/>
                </a:solidFill>
                <a:effectLst/>
                <a:latin typeface="Söhne"/>
              </a:rPr>
              <a:t> </a:t>
            </a:r>
            <a:r>
              <a:rPr lang="en-US" sz="2100" b="0" i="0" dirty="0" err="1">
                <a:solidFill>
                  <a:srgbClr val="ECECEC"/>
                </a:solidFill>
                <a:effectLst/>
                <a:latin typeface="Söhne"/>
              </a:rPr>
              <a:t>slike</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zvuka</a:t>
            </a:r>
            <a:r>
              <a:rPr lang="en-US" sz="2100" b="0" i="0" dirty="0">
                <a:solidFill>
                  <a:srgbClr val="ECECEC"/>
                </a:solidFill>
                <a:effectLst/>
                <a:latin typeface="Söhne"/>
              </a:rPr>
              <a:t> </a:t>
            </a:r>
            <a:r>
              <a:rPr lang="en-US" sz="2100" b="0" i="0" dirty="0" err="1">
                <a:solidFill>
                  <a:srgbClr val="ECECEC"/>
                </a:solidFill>
                <a:effectLst/>
                <a:latin typeface="Söhne"/>
              </a:rPr>
              <a:t>širom</a:t>
            </a:r>
            <a:r>
              <a:rPr lang="en-US" sz="2100" b="0" i="0" dirty="0">
                <a:solidFill>
                  <a:srgbClr val="ECECEC"/>
                </a:solidFill>
                <a:effectLst/>
                <a:latin typeface="Söhne"/>
              </a:rPr>
              <a:t> </a:t>
            </a:r>
            <a:r>
              <a:rPr lang="en-US" sz="2100" b="0" i="0" dirty="0" err="1">
                <a:solidFill>
                  <a:srgbClr val="ECECEC"/>
                </a:solidFill>
                <a:effectLst/>
                <a:latin typeface="Söhne"/>
              </a:rPr>
              <a:t>svijeta</a:t>
            </a:r>
            <a:r>
              <a:rPr lang="en-US" sz="2100" b="0" i="0" dirty="0">
                <a:solidFill>
                  <a:srgbClr val="ECECEC"/>
                </a:solidFill>
                <a:effectLst/>
                <a:latin typeface="Söhne"/>
              </a:rPr>
              <a:t>.</a:t>
            </a:r>
          </a:p>
          <a:p>
            <a:pPr algn="l">
              <a:buFont typeface="+mj-lt"/>
              <a:buAutoNum type="arabicPeriod"/>
            </a:pPr>
            <a:r>
              <a:rPr lang="en-US" sz="2100" b="1" i="0" dirty="0" err="1">
                <a:solidFill>
                  <a:srgbClr val="ECECEC"/>
                </a:solidFill>
                <a:effectLst/>
                <a:latin typeface="Söhne"/>
              </a:rPr>
              <a:t>Praćenje</a:t>
            </a:r>
            <a:r>
              <a:rPr lang="en-US" sz="2100" b="1" i="0" dirty="0">
                <a:solidFill>
                  <a:srgbClr val="ECECEC"/>
                </a:solidFill>
                <a:effectLst/>
                <a:latin typeface="Söhne"/>
              </a:rPr>
              <a:t> </a:t>
            </a:r>
            <a:r>
              <a:rPr lang="en-US" sz="2100" b="1" i="0" dirty="0" err="1">
                <a:solidFill>
                  <a:srgbClr val="ECECEC"/>
                </a:solidFill>
                <a:effectLst/>
                <a:latin typeface="Söhne"/>
              </a:rPr>
              <a:t>i</a:t>
            </a:r>
            <a:r>
              <a:rPr lang="en-US" sz="2100" b="1" i="0" dirty="0">
                <a:solidFill>
                  <a:srgbClr val="ECECEC"/>
                </a:solidFill>
                <a:effectLst/>
                <a:latin typeface="Söhne"/>
              </a:rPr>
              <a:t> </a:t>
            </a:r>
            <a:r>
              <a:rPr lang="en-US" sz="2100" b="1" i="0" dirty="0" err="1">
                <a:solidFill>
                  <a:srgbClr val="ECECEC"/>
                </a:solidFill>
                <a:effectLst/>
                <a:latin typeface="Söhne"/>
              </a:rPr>
              <a:t>navigacija</a:t>
            </a:r>
            <a:r>
              <a:rPr lang="en-US" sz="2100" b="1" i="0" dirty="0">
                <a:solidFill>
                  <a:srgbClr val="ECECEC"/>
                </a:solidFill>
                <a:effectLst/>
                <a:latin typeface="Söhne"/>
              </a:rPr>
              <a:t> (GPS):</a:t>
            </a:r>
            <a:r>
              <a:rPr lang="en-US" sz="2100" b="0" i="0" dirty="0">
                <a:solidFill>
                  <a:srgbClr val="ECECEC"/>
                </a:solidFill>
                <a:effectLst/>
                <a:latin typeface="Söhne"/>
              </a:rPr>
              <a:t> </a:t>
            </a:r>
            <a:r>
              <a:rPr lang="en-US" sz="2100" b="0" i="0" dirty="0" err="1">
                <a:solidFill>
                  <a:srgbClr val="ECECEC"/>
                </a:solidFill>
                <a:effectLst/>
                <a:latin typeface="Söhne"/>
              </a:rPr>
              <a:t>Globalni</a:t>
            </a:r>
            <a:r>
              <a:rPr lang="en-US" sz="2100" b="0" i="0" dirty="0">
                <a:solidFill>
                  <a:srgbClr val="ECECEC"/>
                </a:solidFill>
                <a:effectLst/>
                <a:latin typeface="Söhne"/>
              </a:rPr>
              <a:t> </a:t>
            </a:r>
            <a:r>
              <a:rPr lang="en-US" sz="2100" b="0" i="0" dirty="0" err="1">
                <a:solidFill>
                  <a:srgbClr val="ECECEC"/>
                </a:solidFill>
                <a:effectLst/>
                <a:latin typeface="Söhne"/>
              </a:rPr>
              <a:t>sistem</a:t>
            </a:r>
            <a:r>
              <a:rPr lang="en-US" sz="2100" b="0" i="0" dirty="0">
                <a:solidFill>
                  <a:srgbClr val="ECECEC"/>
                </a:solidFill>
                <a:effectLst/>
                <a:latin typeface="Söhne"/>
              </a:rPr>
              <a:t> za </a:t>
            </a:r>
            <a:r>
              <a:rPr lang="en-US" sz="2100" b="0" i="0" dirty="0" err="1">
                <a:solidFill>
                  <a:srgbClr val="ECECEC"/>
                </a:solidFill>
                <a:effectLst/>
                <a:latin typeface="Söhne"/>
              </a:rPr>
              <a:t>pozicioniranje</a:t>
            </a:r>
            <a:r>
              <a:rPr lang="en-US" sz="2100" b="0" i="0" dirty="0">
                <a:solidFill>
                  <a:srgbClr val="ECECEC"/>
                </a:solidFill>
                <a:effectLst/>
                <a:latin typeface="Söhne"/>
              </a:rPr>
              <a:t> (GPS) </a:t>
            </a:r>
            <a:r>
              <a:rPr lang="en-US" sz="2100" b="0" i="0" dirty="0" err="1">
                <a:solidFill>
                  <a:srgbClr val="ECECEC"/>
                </a:solidFill>
                <a:effectLst/>
                <a:latin typeface="Söhne"/>
              </a:rPr>
              <a:t>temelji</a:t>
            </a:r>
            <a:r>
              <a:rPr lang="en-US" sz="2100" b="0" i="0" dirty="0">
                <a:solidFill>
                  <a:srgbClr val="ECECEC"/>
                </a:solidFill>
                <a:effectLst/>
                <a:latin typeface="Söhne"/>
              </a:rPr>
              <a:t> se </a:t>
            </a:r>
            <a:r>
              <a:rPr lang="en-US" sz="2100" b="0" i="0" dirty="0" err="1">
                <a:solidFill>
                  <a:srgbClr val="ECECEC"/>
                </a:solidFill>
                <a:effectLst/>
                <a:latin typeface="Söhne"/>
              </a:rPr>
              <a:t>na</a:t>
            </a:r>
            <a:r>
              <a:rPr lang="en-US" sz="2100" b="0" i="0" dirty="0">
                <a:solidFill>
                  <a:srgbClr val="ECECEC"/>
                </a:solidFill>
                <a:effectLst/>
                <a:latin typeface="Söhne"/>
              </a:rPr>
              <a:t> </a:t>
            </a:r>
            <a:r>
              <a:rPr lang="en-US" sz="2100" b="0" i="0" dirty="0" err="1">
                <a:solidFill>
                  <a:srgbClr val="ECECEC"/>
                </a:solidFill>
                <a:effectLst/>
                <a:latin typeface="Söhne"/>
              </a:rPr>
              <a:t>satelitskim</a:t>
            </a:r>
            <a:r>
              <a:rPr lang="en-US" sz="2100" b="0" i="0" dirty="0">
                <a:solidFill>
                  <a:srgbClr val="ECECEC"/>
                </a:solidFill>
                <a:effectLst/>
                <a:latin typeface="Söhne"/>
              </a:rPr>
              <a:t> </a:t>
            </a:r>
            <a:r>
              <a:rPr lang="en-US" sz="2100" b="0" i="0" dirty="0" err="1">
                <a:solidFill>
                  <a:srgbClr val="ECECEC"/>
                </a:solidFill>
                <a:effectLst/>
                <a:latin typeface="Söhne"/>
              </a:rPr>
              <a:t>mrežama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omogućuje</a:t>
            </a:r>
            <a:r>
              <a:rPr lang="en-US" sz="2100" b="0" i="0" dirty="0">
                <a:solidFill>
                  <a:srgbClr val="ECECEC"/>
                </a:solidFill>
                <a:effectLst/>
                <a:latin typeface="Söhne"/>
              </a:rPr>
              <a:t> </a:t>
            </a:r>
            <a:r>
              <a:rPr lang="en-US" sz="2100" b="0" i="0" dirty="0" err="1">
                <a:solidFill>
                  <a:srgbClr val="ECECEC"/>
                </a:solidFill>
                <a:effectLst/>
                <a:latin typeface="Söhne"/>
              </a:rPr>
              <a:t>precizno</a:t>
            </a:r>
            <a:r>
              <a:rPr lang="en-US" sz="2100" b="0" i="0" dirty="0">
                <a:solidFill>
                  <a:srgbClr val="ECECEC"/>
                </a:solidFill>
                <a:effectLst/>
                <a:latin typeface="Söhne"/>
              </a:rPr>
              <a:t> </a:t>
            </a:r>
            <a:r>
              <a:rPr lang="en-US" sz="2100" b="0" i="0" dirty="0" err="1">
                <a:solidFill>
                  <a:srgbClr val="ECECEC"/>
                </a:solidFill>
                <a:effectLst/>
                <a:latin typeface="Söhne"/>
              </a:rPr>
              <a:t>pozicioniranje</a:t>
            </a:r>
            <a:r>
              <a:rPr lang="en-US" sz="2100" b="0" i="0" dirty="0">
                <a:solidFill>
                  <a:srgbClr val="ECECEC"/>
                </a:solidFill>
                <a:effectLst/>
                <a:latin typeface="Söhne"/>
              </a:rPr>
              <a:t>, </a:t>
            </a:r>
            <a:r>
              <a:rPr lang="en-US" sz="2100" b="0" i="0" dirty="0" err="1">
                <a:solidFill>
                  <a:srgbClr val="ECECEC"/>
                </a:solidFill>
                <a:effectLst/>
                <a:latin typeface="Söhne"/>
              </a:rPr>
              <a:t>navigaciju</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praćenje</a:t>
            </a:r>
            <a:r>
              <a:rPr lang="en-US" sz="2100" b="0" i="0" dirty="0">
                <a:solidFill>
                  <a:srgbClr val="ECECEC"/>
                </a:solidFill>
                <a:effectLst/>
                <a:latin typeface="Söhne"/>
              </a:rPr>
              <a:t> </a:t>
            </a:r>
            <a:r>
              <a:rPr lang="en-US" sz="2100" b="0" i="0" dirty="0" err="1">
                <a:solidFill>
                  <a:srgbClr val="ECECEC"/>
                </a:solidFill>
                <a:effectLst/>
                <a:latin typeface="Söhne"/>
              </a:rPr>
              <a:t>vozila</a:t>
            </a:r>
            <a:r>
              <a:rPr lang="en-US" sz="2100" b="0" i="0" dirty="0">
                <a:solidFill>
                  <a:srgbClr val="ECECEC"/>
                </a:solidFill>
                <a:effectLst/>
                <a:latin typeface="Söhne"/>
              </a:rPr>
              <a:t>, </a:t>
            </a:r>
            <a:r>
              <a:rPr lang="en-US" sz="2100" b="0" i="0" dirty="0" err="1">
                <a:solidFill>
                  <a:srgbClr val="ECECEC"/>
                </a:solidFill>
                <a:effectLst/>
                <a:latin typeface="Söhne"/>
              </a:rPr>
              <a:t>brodova</a:t>
            </a:r>
            <a:r>
              <a:rPr lang="en-US" sz="2100" b="0" i="0" dirty="0">
                <a:solidFill>
                  <a:srgbClr val="ECECEC"/>
                </a:solidFill>
                <a:effectLst/>
                <a:latin typeface="Söhne"/>
              </a:rPr>
              <a:t>, let</a:t>
            </a:r>
            <a:r>
              <a:rPr lang="bs-Latn-BA" sz="2100" b="0" i="0" dirty="0">
                <a:solidFill>
                  <a:srgbClr val="ECECEC"/>
                </a:solidFill>
                <a:effectLst/>
                <a:latin typeface="Söhne"/>
              </a:rPr>
              <a:t>i</a:t>
            </a:r>
            <a:r>
              <a:rPr lang="en-US" sz="2100" b="0" i="0" dirty="0" err="1">
                <a:solidFill>
                  <a:srgbClr val="ECECEC"/>
                </a:solidFill>
                <a:effectLst/>
                <a:latin typeface="Söhne"/>
              </a:rPr>
              <a:t>lica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drugih</a:t>
            </a:r>
            <a:r>
              <a:rPr lang="en-US" sz="2100" b="0" i="0" dirty="0">
                <a:solidFill>
                  <a:srgbClr val="ECECEC"/>
                </a:solidFill>
                <a:effectLst/>
                <a:latin typeface="Söhne"/>
              </a:rPr>
              <a:t> </a:t>
            </a:r>
            <a:r>
              <a:rPr lang="en-US" sz="2100" b="0" i="0" dirty="0" err="1">
                <a:solidFill>
                  <a:srgbClr val="ECECEC"/>
                </a:solidFill>
                <a:effectLst/>
                <a:latin typeface="Söhne"/>
              </a:rPr>
              <a:t>objekata</a:t>
            </a:r>
            <a:r>
              <a:rPr lang="en-US" sz="2100" b="0" i="0" dirty="0">
                <a:solidFill>
                  <a:srgbClr val="ECECEC"/>
                </a:solidFill>
                <a:effectLst/>
                <a:latin typeface="Söhne"/>
              </a:rPr>
              <a:t> </a:t>
            </a:r>
            <a:r>
              <a:rPr lang="bs-Latn-BA" sz="2100" b="0" i="0" dirty="0">
                <a:solidFill>
                  <a:srgbClr val="ECECEC"/>
                </a:solidFill>
                <a:effectLst/>
                <a:latin typeface="Söhne"/>
              </a:rPr>
              <a:t>širom</a:t>
            </a:r>
            <a:r>
              <a:rPr lang="en-US" sz="2100" b="0" i="0" dirty="0">
                <a:solidFill>
                  <a:srgbClr val="ECECEC"/>
                </a:solidFill>
                <a:effectLst/>
                <a:latin typeface="Söhne"/>
              </a:rPr>
              <a:t> </a:t>
            </a:r>
            <a:r>
              <a:rPr lang="en-US" sz="2100" b="0" i="0" dirty="0" err="1">
                <a:solidFill>
                  <a:srgbClr val="ECECEC"/>
                </a:solidFill>
                <a:effectLst/>
                <a:latin typeface="Söhne"/>
              </a:rPr>
              <a:t>svijeta</a:t>
            </a:r>
            <a:r>
              <a:rPr lang="en-US" sz="2100" b="0" i="0" dirty="0">
                <a:solidFill>
                  <a:srgbClr val="ECECEC"/>
                </a:solidFill>
                <a:effectLst/>
                <a:latin typeface="Söhne"/>
              </a:rPr>
              <a:t>.</a:t>
            </a:r>
          </a:p>
          <a:p>
            <a:pPr algn="l">
              <a:buFont typeface="+mj-lt"/>
              <a:buAutoNum type="arabicPeriod"/>
            </a:pPr>
            <a:r>
              <a:rPr lang="en-US" sz="2100" b="1" i="0" dirty="0" err="1">
                <a:solidFill>
                  <a:srgbClr val="ECECEC"/>
                </a:solidFill>
                <a:effectLst/>
                <a:latin typeface="Söhne"/>
              </a:rPr>
              <a:t>Klimatska</a:t>
            </a:r>
            <a:r>
              <a:rPr lang="en-US" sz="2100" b="1" i="0" dirty="0">
                <a:solidFill>
                  <a:srgbClr val="ECECEC"/>
                </a:solidFill>
                <a:effectLst/>
                <a:latin typeface="Söhne"/>
              </a:rPr>
              <a:t> </a:t>
            </a:r>
            <a:r>
              <a:rPr lang="en-US" sz="2100" b="1" i="0" dirty="0" err="1">
                <a:solidFill>
                  <a:srgbClr val="ECECEC"/>
                </a:solidFill>
                <a:effectLst/>
                <a:latin typeface="Söhne"/>
              </a:rPr>
              <a:t>i</a:t>
            </a:r>
            <a:r>
              <a:rPr lang="en-US" sz="2100" b="1" i="0" dirty="0">
                <a:solidFill>
                  <a:srgbClr val="ECECEC"/>
                </a:solidFill>
                <a:effectLst/>
                <a:latin typeface="Söhne"/>
              </a:rPr>
              <a:t> </a:t>
            </a:r>
            <a:r>
              <a:rPr lang="en-US" sz="2100" b="1" i="0" dirty="0" err="1">
                <a:solidFill>
                  <a:srgbClr val="ECECEC"/>
                </a:solidFill>
                <a:effectLst/>
                <a:latin typeface="Söhne"/>
              </a:rPr>
              <a:t>meteorološka</a:t>
            </a:r>
            <a:r>
              <a:rPr lang="en-US" sz="2100" b="1" i="0" dirty="0">
                <a:solidFill>
                  <a:srgbClr val="ECECEC"/>
                </a:solidFill>
                <a:effectLst/>
                <a:latin typeface="Söhne"/>
              </a:rPr>
              <a:t> </a:t>
            </a:r>
            <a:r>
              <a:rPr lang="en-US" sz="2100" b="1" i="0" dirty="0" err="1">
                <a:solidFill>
                  <a:srgbClr val="ECECEC"/>
                </a:solidFill>
                <a:effectLst/>
                <a:latin typeface="Söhne"/>
              </a:rPr>
              <a:t>istraživanja</a:t>
            </a:r>
            <a:r>
              <a:rPr lang="en-US" sz="2100" b="1" i="0" dirty="0">
                <a:solidFill>
                  <a:srgbClr val="ECECEC"/>
                </a:solidFill>
                <a:effectLst/>
                <a:latin typeface="Söhne"/>
              </a:rPr>
              <a:t>:</a:t>
            </a:r>
            <a:r>
              <a:rPr lang="en-US" sz="2100" b="0" i="0" dirty="0">
                <a:solidFill>
                  <a:srgbClr val="ECECEC"/>
                </a:solidFill>
                <a:effectLst/>
                <a:latin typeface="Söhne"/>
              </a:rPr>
              <a:t> </a:t>
            </a:r>
            <a:r>
              <a:rPr lang="en-US" sz="2100" b="0" i="0" dirty="0" err="1">
                <a:solidFill>
                  <a:srgbClr val="ECECEC"/>
                </a:solidFill>
                <a:effectLst/>
                <a:latin typeface="Söhne"/>
              </a:rPr>
              <a:t>Satelitske</a:t>
            </a:r>
            <a:r>
              <a:rPr lang="en-US" sz="2100" b="0" i="0" dirty="0">
                <a:solidFill>
                  <a:srgbClr val="ECECEC"/>
                </a:solidFill>
                <a:effectLst/>
                <a:latin typeface="Söhne"/>
              </a:rPr>
              <a:t> </a:t>
            </a:r>
            <a:r>
              <a:rPr lang="en-US" sz="2100" b="0" i="0" dirty="0" err="1">
                <a:solidFill>
                  <a:srgbClr val="ECECEC"/>
                </a:solidFill>
                <a:effectLst/>
                <a:latin typeface="Söhne"/>
              </a:rPr>
              <a:t>mreže</a:t>
            </a:r>
            <a:r>
              <a:rPr lang="en-US" sz="2100" b="0" i="0" dirty="0">
                <a:solidFill>
                  <a:srgbClr val="ECECEC"/>
                </a:solidFill>
                <a:effectLst/>
                <a:latin typeface="Söhne"/>
              </a:rPr>
              <a:t> se </a:t>
            </a:r>
            <a:r>
              <a:rPr lang="en-US" sz="2100" b="0" i="0" dirty="0" err="1">
                <a:solidFill>
                  <a:srgbClr val="ECECEC"/>
                </a:solidFill>
                <a:effectLst/>
                <a:latin typeface="Söhne"/>
              </a:rPr>
              <a:t>koriste</a:t>
            </a:r>
            <a:r>
              <a:rPr lang="en-US" sz="2100" b="0" i="0" dirty="0">
                <a:solidFill>
                  <a:srgbClr val="ECECEC"/>
                </a:solidFill>
                <a:effectLst/>
                <a:latin typeface="Söhne"/>
              </a:rPr>
              <a:t> za </a:t>
            </a:r>
            <a:r>
              <a:rPr lang="en-US" sz="2100" b="0" i="0" dirty="0" err="1">
                <a:solidFill>
                  <a:srgbClr val="ECECEC"/>
                </a:solidFill>
                <a:effectLst/>
                <a:latin typeface="Söhne"/>
              </a:rPr>
              <a:t>prikupljanje</a:t>
            </a:r>
            <a:r>
              <a:rPr lang="en-US" sz="2100" b="0" i="0" dirty="0">
                <a:solidFill>
                  <a:srgbClr val="ECECEC"/>
                </a:solidFill>
                <a:effectLst/>
                <a:latin typeface="Söhne"/>
              </a:rPr>
              <a:t> </a:t>
            </a:r>
            <a:r>
              <a:rPr lang="en-US" sz="2100" b="0" i="0" dirty="0" err="1">
                <a:solidFill>
                  <a:srgbClr val="ECECEC"/>
                </a:solidFill>
                <a:effectLst/>
                <a:latin typeface="Söhne"/>
              </a:rPr>
              <a:t>podataka</a:t>
            </a:r>
            <a:r>
              <a:rPr lang="en-US" sz="2100" b="0" i="0" dirty="0">
                <a:solidFill>
                  <a:srgbClr val="ECECEC"/>
                </a:solidFill>
                <a:effectLst/>
                <a:latin typeface="Söhne"/>
              </a:rPr>
              <a:t> o </a:t>
            </a:r>
            <a:r>
              <a:rPr lang="en-US" sz="2100" b="0" i="0" dirty="0" err="1">
                <a:solidFill>
                  <a:srgbClr val="ECECEC"/>
                </a:solidFill>
                <a:effectLst/>
                <a:latin typeface="Söhne"/>
              </a:rPr>
              <a:t>klimi</a:t>
            </a:r>
            <a:r>
              <a:rPr lang="en-US" sz="2100" b="0" i="0" dirty="0">
                <a:solidFill>
                  <a:srgbClr val="ECECEC"/>
                </a:solidFill>
                <a:effectLst/>
                <a:latin typeface="Söhne"/>
              </a:rPr>
              <a:t>, </a:t>
            </a:r>
            <a:r>
              <a:rPr lang="en-US" sz="2100" b="0" i="0" dirty="0" err="1">
                <a:solidFill>
                  <a:srgbClr val="ECECEC"/>
                </a:solidFill>
                <a:effectLst/>
                <a:latin typeface="Söhne"/>
              </a:rPr>
              <a:t>vremenskim</a:t>
            </a:r>
            <a:r>
              <a:rPr lang="en-US" sz="2100" b="0" i="0" dirty="0">
                <a:solidFill>
                  <a:srgbClr val="ECECEC"/>
                </a:solidFill>
                <a:effectLst/>
                <a:latin typeface="Söhne"/>
              </a:rPr>
              <a:t> </a:t>
            </a:r>
            <a:r>
              <a:rPr lang="en-US" sz="2100" b="0" i="0" dirty="0" err="1">
                <a:solidFill>
                  <a:srgbClr val="ECECEC"/>
                </a:solidFill>
                <a:effectLst/>
                <a:latin typeface="Söhne"/>
              </a:rPr>
              <a:t>uvjetima</a:t>
            </a:r>
            <a:r>
              <a:rPr lang="en-US" sz="2100" b="0" i="0" dirty="0">
                <a:solidFill>
                  <a:srgbClr val="ECECEC"/>
                </a:solidFill>
                <a:effectLst/>
                <a:latin typeface="Söhne"/>
              </a:rPr>
              <a:t>, </a:t>
            </a:r>
            <a:r>
              <a:rPr lang="en-US" sz="2100" b="0" i="0" dirty="0" err="1">
                <a:solidFill>
                  <a:srgbClr val="ECECEC"/>
                </a:solidFill>
                <a:effectLst/>
                <a:latin typeface="Söhne"/>
              </a:rPr>
              <a:t>temperaturi</a:t>
            </a:r>
            <a:r>
              <a:rPr lang="en-US" sz="2100" b="0" i="0" dirty="0">
                <a:solidFill>
                  <a:srgbClr val="ECECEC"/>
                </a:solidFill>
                <a:effectLst/>
                <a:latin typeface="Söhne"/>
              </a:rPr>
              <a:t> mora, </a:t>
            </a:r>
            <a:r>
              <a:rPr lang="en-US" sz="2100" b="0" i="0" dirty="0" err="1">
                <a:solidFill>
                  <a:srgbClr val="ECECEC"/>
                </a:solidFill>
                <a:effectLst/>
                <a:latin typeface="Söhne"/>
              </a:rPr>
              <a:t>razini</a:t>
            </a:r>
            <a:r>
              <a:rPr lang="en-US" sz="2100" b="0" i="0" dirty="0">
                <a:solidFill>
                  <a:srgbClr val="ECECEC"/>
                </a:solidFill>
                <a:effectLst/>
                <a:latin typeface="Söhne"/>
              </a:rPr>
              <a:t> mora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drugim</a:t>
            </a:r>
            <a:r>
              <a:rPr lang="en-US" sz="2100" b="0" i="0" dirty="0">
                <a:solidFill>
                  <a:srgbClr val="ECECEC"/>
                </a:solidFill>
                <a:effectLst/>
                <a:latin typeface="Söhne"/>
              </a:rPr>
              <a:t> </a:t>
            </a:r>
            <a:r>
              <a:rPr lang="en-US" sz="2100" b="0" i="0" dirty="0" err="1">
                <a:solidFill>
                  <a:srgbClr val="ECECEC"/>
                </a:solidFill>
                <a:effectLst/>
                <a:latin typeface="Söhne"/>
              </a:rPr>
              <a:t>parametrima</a:t>
            </a:r>
            <a:r>
              <a:rPr lang="en-US" sz="2100" b="0" i="0" dirty="0">
                <a:solidFill>
                  <a:srgbClr val="ECECEC"/>
                </a:solidFill>
                <a:effectLst/>
                <a:latin typeface="Söhne"/>
              </a:rPr>
              <a:t> koji </a:t>
            </a:r>
            <a:r>
              <a:rPr lang="en-US" sz="2100" b="0" i="0" dirty="0" err="1">
                <a:solidFill>
                  <a:srgbClr val="ECECEC"/>
                </a:solidFill>
                <a:effectLst/>
                <a:latin typeface="Söhne"/>
              </a:rPr>
              <a:t>su</a:t>
            </a:r>
            <a:r>
              <a:rPr lang="en-US" sz="2100" b="0" i="0" dirty="0">
                <a:solidFill>
                  <a:srgbClr val="ECECEC"/>
                </a:solidFill>
                <a:effectLst/>
                <a:latin typeface="Söhne"/>
              </a:rPr>
              <a:t> </a:t>
            </a:r>
            <a:r>
              <a:rPr lang="en-US" sz="2100" b="0" i="0" dirty="0" err="1">
                <a:solidFill>
                  <a:srgbClr val="ECECEC"/>
                </a:solidFill>
                <a:effectLst/>
                <a:latin typeface="Söhne"/>
              </a:rPr>
              <a:t>ključni</a:t>
            </a:r>
            <a:r>
              <a:rPr lang="en-US" sz="2100" b="0" i="0" dirty="0">
                <a:solidFill>
                  <a:srgbClr val="ECECEC"/>
                </a:solidFill>
                <a:effectLst/>
                <a:latin typeface="Söhne"/>
              </a:rPr>
              <a:t> za </a:t>
            </a:r>
            <a:r>
              <a:rPr lang="en-US" sz="2100" b="0" i="0" dirty="0" err="1">
                <a:solidFill>
                  <a:srgbClr val="ECECEC"/>
                </a:solidFill>
                <a:effectLst/>
                <a:latin typeface="Söhne"/>
              </a:rPr>
              <a:t>praćenje</a:t>
            </a:r>
            <a:r>
              <a:rPr lang="en-US" sz="2100" b="0" i="0" dirty="0">
                <a:solidFill>
                  <a:srgbClr val="ECECEC"/>
                </a:solidFill>
                <a:effectLst/>
                <a:latin typeface="Söhne"/>
              </a:rPr>
              <a:t> </a:t>
            </a:r>
            <a:r>
              <a:rPr lang="en-US" sz="2100" b="0" i="0" dirty="0" err="1">
                <a:solidFill>
                  <a:srgbClr val="ECECEC"/>
                </a:solidFill>
                <a:effectLst/>
                <a:latin typeface="Söhne"/>
              </a:rPr>
              <a:t>klimatskih</a:t>
            </a:r>
            <a:r>
              <a:rPr lang="en-US" sz="2100" b="0" i="0" dirty="0">
                <a:solidFill>
                  <a:srgbClr val="ECECEC"/>
                </a:solidFill>
                <a:effectLst/>
                <a:latin typeface="Söhne"/>
              </a:rPr>
              <a:t> </a:t>
            </a:r>
            <a:r>
              <a:rPr lang="en-US" sz="2100" b="0" i="0" dirty="0" err="1">
                <a:solidFill>
                  <a:srgbClr val="ECECEC"/>
                </a:solidFill>
                <a:effectLst/>
                <a:latin typeface="Söhne"/>
              </a:rPr>
              <a:t>promjena</a:t>
            </a:r>
            <a:r>
              <a:rPr lang="en-US" sz="2100" b="0" i="0" dirty="0">
                <a:solidFill>
                  <a:srgbClr val="ECECEC"/>
                </a:solidFill>
                <a:effectLst/>
                <a:latin typeface="Söhne"/>
              </a:rPr>
              <a:t> </a:t>
            </a:r>
            <a:r>
              <a:rPr lang="en-US" sz="2100" b="0" i="0" dirty="0" err="1">
                <a:solidFill>
                  <a:srgbClr val="ECECEC"/>
                </a:solidFill>
                <a:effectLst/>
                <a:latin typeface="Söhne"/>
              </a:rPr>
              <a:t>i</a:t>
            </a:r>
            <a:r>
              <a:rPr lang="en-US" sz="2100" b="0" i="0" dirty="0">
                <a:solidFill>
                  <a:srgbClr val="ECECEC"/>
                </a:solidFill>
                <a:effectLst/>
                <a:latin typeface="Söhne"/>
              </a:rPr>
              <a:t> </a:t>
            </a:r>
            <a:r>
              <a:rPr lang="en-US" sz="2100" b="0" i="0" dirty="0" err="1">
                <a:solidFill>
                  <a:srgbClr val="ECECEC"/>
                </a:solidFill>
                <a:effectLst/>
                <a:latin typeface="Söhne"/>
              </a:rPr>
              <a:t>predviđanje</a:t>
            </a:r>
            <a:r>
              <a:rPr lang="en-US" sz="2100" b="0" i="0" dirty="0">
                <a:solidFill>
                  <a:srgbClr val="ECECEC"/>
                </a:solidFill>
                <a:effectLst/>
                <a:latin typeface="Söhne"/>
              </a:rPr>
              <a:t> </a:t>
            </a:r>
            <a:r>
              <a:rPr lang="en-US" sz="2100" b="0" i="0" dirty="0" err="1">
                <a:solidFill>
                  <a:srgbClr val="ECECEC"/>
                </a:solidFill>
                <a:effectLst/>
                <a:latin typeface="Söhne"/>
              </a:rPr>
              <a:t>vremenskih</a:t>
            </a:r>
            <a:r>
              <a:rPr lang="en-US" sz="2100" b="0" i="0" dirty="0">
                <a:solidFill>
                  <a:srgbClr val="ECECEC"/>
                </a:solidFill>
                <a:effectLst/>
                <a:latin typeface="Söhne"/>
              </a:rPr>
              <a:t> </a:t>
            </a:r>
            <a:r>
              <a:rPr lang="en-US" sz="2100" b="0" i="0" dirty="0" err="1">
                <a:solidFill>
                  <a:srgbClr val="ECECEC"/>
                </a:solidFill>
                <a:effectLst/>
                <a:latin typeface="Söhne"/>
              </a:rPr>
              <a:t>prilika</a:t>
            </a:r>
            <a:r>
              <a:rPr lang="en-US" sz="2100" b="0" i="0" dirty="0">
                <a:solidFill>
                  <a:srgbClr val="ECECEC"/>
                </a:solidFill>
                <a:effectLst/>
                <a:latin typeface="Söhne"/>
              </a:rPr>
              <a:t>.</a:t>
            </a:r>
          </a:p>
        </p:txBody>
      </p:sp>
    </p:spTree>
    <p:extLst>
      <p:ext uri="{BB962C8B-B14F-4D97-AF65-F5344CB8AC3E}">
        <p14:creationId xmlns:p14="http://schemas.microsoft.com/office/powerpoint/2010/main" val="62659517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42</TotalTime>
  <Words>1713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Celestial</vt:lpstr>
      <vt:lpstr>Satelitske mreže</vt:lpstr>
      <vt:lpstr>Uvod u Satelitske Mreže  </vt:lpstr>
      <vt:lpstr>Tipovi Satelitskih Mreža</vt:lpstr>
      <vt:lpstr>Tipovi Satelitskih Mreža</vt:lpstr>
      <vt:lpstr>Arhitektura Satelitskih Mreža  </vt:lpstr>
      <vt:lpstr>Tehnologije u Satelitskim Mrežama  </vt:lpstr>
      <vt:lpstr>Prednosti Satelitskih Mreža  </vt:lpstr>
      <vt:lpstr>Izazovi u Satelitskim Mrežama </vt:lpstr>
      <vt:lpstr>Primjena Satelitskih Mreža </vt:lpstr>
      <vt:lpstr>Budućnost Satelitskih Mreža </vt:lpstr>
      <vt:lpstr>Zaključak </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Darko Jeftić</dc:creator>
  <cp:lastModifiedBy>Stefan Petrovic</cp:lastModifiedBy>
  <cp:revision>3</cp:revision>
  <dcterms:created xsi:type="dcterms:W3CDTF">2024-03-24T17:36:56Z</dcterms:created>
  <dcterms:modified xsi:type="dcterms:W3CDTF">2024-03-24T18:20:38Z</dcterms:modified>
</cp:coreProperties>
</file>