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336" r:id="rId2"/>
    <p:sldId id="258" r:id="rId3"/>
    <p:sldId id="261" r:id="rId4"/>
    <p:sldId id="269" r:id="rId5"/>
    <p:sldId id="263" r:id="rId6"/>
    <p:sldId id="279" r:id="rId7"/>
    <p:sldId id="337" r:id="rId8"/>
    <p:sldId id="291" r:id="rId9"/>
    <p:sldId id="299" r:id="rId10"/>
    <p:sldId id="286" r:id="rId11"/>
    <p:sldId id="309" r:id="rId12"/>
  </p:sldIdLst>
  <p:sldSz cx="9144000" cy="5143500" type="screen16x9"/>
  <p:notesSz cx="6858000" cy="9144000"/>
  <p:embeddedFontLst>
    <p:embeddedFont>
      <p:font typeface="Exo 2" panose="020B0604020202020204" charset="-52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616D6-F24C-40B6-A734-8687EDA4FB45}">
  <a:tblStyle styleId="{47C616D6-F24C-40B6-A734-8687EDA4F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Uzunov" userId="4fb8c24a40a4457a" providerId="LiveId" clId="{6E6A9D9D-796A-4D94-BE46-9F02EDC97EF0}"/>
    <pc:docChg chg="undo custSel modSld">
      <pc:chgData name="Miroslav Uzunov" userId="4fb8c24a40a4457a" providerId="LiveId" clId="{6E6A9D9D-796A-4D94-BE46-9F02EDC97EF0}" dt="2021-11-21T17:02:39.314" v="284" actId="20577"/>
      <pc:docMkLst>
        <pc:docMk/>
      </pc:docMkLst>
      <pc:sldChg chg="modSp">
        <pc:chgData name="Miroslav Uzunov" userId="4fb8c24a40a4457a" providerId="LiveId" clId="{6E6A9D9D-796A-4D94-BE46-9F02EDC97EF0}" dt="2021-11-21T17:02:39.314" v="284" actId="20577"/>
        <pc:sldMkLst>
          <pc:docMk/>
          <pc:sldMk cId="0" sldId="258"/>
        </pc:sldMkLst>
        <pc:spChg chg="mod">
          <ac:chgData name="Miroslav Uzunov" userId="4fb8c24a40a4457a" providerId="LiveId" clId="{6E6A9D9D-796A-4D94-BE46-9F02EDC97EF0}" dt="2021-11-21T17:02:39.314" v="284" actId="20577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8:17.662" v="283" actId="115"/>
          <ac:spMkLst>
            <pc:docMk/>
            <pc:sldMk cId="0" sldId="258"/>
            <ac:spMk id="173" creationId="{00000000-0000-0000-0000-000000000000}"/>
          </ac:spMkLst>
        </pc:spChg>
      </pc:sldChg>
      <pc:sldChg chg="addSp delSp modSp mod">
        <pc:chgData name="Miroslav Uzunov" userId="4fb8c24a40a4457a" providerId="LiveId" clId="{6E6A9D9D-796A-4D94-BE46-9F02EDC97EF0}" dt="2021-11-21T16:46:31.507" v="60" actId="1076"/>
        <pc:sldMkLst>
          <pc:docMk/>
          <pc:sldMk cId="0" sldId="263"/>
        </pc:sldMkLst>
        <pc:picChg chg="add mod">
          <ac:chgData name="Miroslav Uzunov" userId="4fb8c24a40a4457a" providerId="LiveId" clId="{6E6A9D9D-796A-4D94-BE46-9F02EDC97EF0}" dt="2021-11-21T16:46:11.124" v="57" actId="1076"/>
          <ac:picMkLst>
            <pc:docMk/>
            <pc:sldMk cId="0" sldId="263"/>
            <ac:picMk id="4" creationId="{9D84EBBC-945E-42B5-B872-FC2EED89B5BF}"/>
          </ac:picMkLst>
        </pc:picChg>
        <pc:picChg chg="add del mod">
          <ac:chgData name="Miroslav Uzunov" userId="4fb8c24a40a4457a" providerId="LiveId" clId="{6E6A9D9D-796A-4D94-BE46-9F02EDC97EF0}" dt="2021-11-21T16:44:54.443" v="46" actId="21"/>
          <ac:picMkLst>
            <pc:docMk/>
            <pc:sldMk cId="0" sldId="263"/>
            <ac:picMk id="1026" creationId="{0DFC7FB6-F658-4AE2-9384-A707D4EEF18B}"/>
          </ac:picMkLst>
        </pc:picChg>
        <pc:picChg chg="mod">
          <ac:chgData name="Miroslav Uzunov" userId="4fb8c24a40a4457a" providerId="LiveId" clId="{6E6A9D9D-796A-4D94-BE46-9F02EDC97EF0}" dt="2021-11-21T16:46:31.507" v="60" actId="1076"/>
          <ac:picMkLst>
            <pc:docMk/>
            <pc:sldMk cId="0" sldId="263"/>
            <ac:picMk id="1044" creationId="{00000000-0000-0000-0000-000000000000}"/>
          </ac:picMkLst>
        </pc:picChg>
        <pc:picChg chg="mod">
          <ac:chgData name="Miroslav Uzunov" userId="4fb8c24a40a4457a" providerId="LiveId" clId="{6E6A9D9D-796A-4D94-BE46-9F02EDC97EF0}" dt="2021-11-21T16:46:27.360" v="59" actId="1076"/>
          <ac:picMkLst>
            <pc:docMk/>
            <pc:sldMk cId="0" sldId="263"/>
            <ac:picMk id="1052" creationId="{00000000-0000-0000-0000-000000000000}"/>
          </ac:picMkLst>
        </pc:picChg>
      </pc:sldChg>
      <pc:sldChg chg="modSp mod">
        <pc:chgData name="Miroslav Uzunov" userId="4fb8c24a40a4457a" providerId="LiveId" clId="{6E6A9D9D-796A-4D94-BE46-9F02EDC97EF0}" dt="2021-11-21T16:53:41.652" v="270" actId="20577"/>
        <pc:sldMkLst>
          <pc:docMk/>
          <pc:sldMk cId="0" sldId="286"/>
        </pc:sldMkLst>
        <pc:spChg chg="mod">
          <ac:chgData name="Miroslav Uzunov" userId="4fb8c24a40a4457a" providerId="LiveId" clId="{6E6A9D9D-796A-4D94-BE46-9F02EDC97EF0}" dt="2021-11-21T16:51:55.951" v="145" actId="1076"/>
          <ac:spMkLst>
            <pc:docMk/>
            <pc:sldMk cId="0" sldId="286"/>
            <ac:spMk id="14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1:34.288" v="126" actId="1076"/>
          <ac:spMkLst>
            <pc:docMk/>
            <pc:sldMk cId="0" sldId="286"/>
            <ac:spMk id="518" creationId="{00000000-0000-0000-0000-000000000000}"/>
          </ac:spMkLst>
        </pc:spChg>
        <pc:spChg chg="mod">
          <ac:chgData name="Miroslav Uzunov" userId="4fb8c24a40a4457a" providerId="LiveId" clId="{6E6A9D9D-796A-4D94-BE46-9F02EDC97EF0}" dt="2021-11-21T16:53:41.652" v="270" actId="20577"/>
          <ac:spMkLst>
            <pc:docMk/>
            <pc:sldMk cId="0" sldId="286"/>
            <ac:spMk id="520" creationId="{00000000-0000-0000-0000-000000000000}"/>
          </ac:spMkLst>
        </pc:spChg>
      </pc:sldChg>
      <pc:sldChg chg="modSp mod">
        <pc:chgData name="Miroslav Uzunov" userId="4fb8c24a40a4457a" providerId="LiveId" clId="{6E6A9D9D-796A-4D94-BE46-9F02EDC97EF0}" dt="2021-11-21T16:39:02.730" v="43" actId="20577"/>
        <pc:sldMkLst>
          <pc:docMk/>
          <pc:sldMk cId="2639718153" sldId="336"/>
        </pc:sldMkLst>
        <pc:spChg chg="mod">
          <ac:chgData name="Miroslav Uzunov" userId="4fb8c24a40a4457a" providerId="LiveId" clId="{6E6A9D9D-796A-4D94-BE46-9F02EDC97EF0}" dt="2021-11-21T16:39:02.730" v="43" actId="20577"/>
          <ac:spMkLst>
            <pc:docMk/>
            <pc:sldMk cId="2639718153" sldId="336"/>
            <ac:spMk id="1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20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658114" y="1390272"/>
            <a:ext cx="7393607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OMCS</a:t>
            </a:r>
            <a:br>
              <a:rPr lang="en-US" dirty="0"/>
            </a:br>
            <a:r>
              <a:rPr lang="bg-BG" sz="2800" dirty="0"/>
              <a:t>Система за управление на курсове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699621" y="4334221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Стефко Иванов Цоньовски, 1</a:t>
            </a:r>
            <a:r>
              <a:rPr lang="en-US" dirty="0"/>
              <a:t>2</a:t>
            </a:r>
            <a:r>
              <a:rPr lang="bg-BG" dirty="0"/>
              <a:t> клас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Мирослав Бисеров Узунов, 12 клас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97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/>
          <p:nvPr/>
        </p:nvSpPr>
        <p:spPr>
          <a:xfrm rot="-5400000" flipH="1">
            <a:off x="1574473" y="2918261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4" name="Google Shape;514;p63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63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63"/>
          <p:cNvSpPr txBox="1">
            <a:spLocks noGrp="1"/>
          </p:cNvSpPr>
          <p:nvPr>
            <p:ph type="ctrTitle" idx="2"/>
          </p:nvPr>
        </p:nvSpPr>
        <p:spPr>
          <a:xfrm>
            <a:off x="1558889" y="3836182"/>
            <a:ext cx="1507385" cy="42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Изпращане на новини</a:t>
            </a:r>
            <a:endParaRPr dirty="0"/>
          </a:p>
        </p:txBody>
      </p:sp>
      <p:sp>
        <p:nvSpPr>
          <p:cNvPr id="13" name="Google Shape;513;p63"/>
          <p:cNvSpPr/>
          <p:nvPr/>
        </p:nvSpPr>
        <p:spPr>
          <a:xfrm rot="-5400000" flipH="1">
            <a:off x="3833891" y="1442041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8;p63"/>
          <p:cNvSpPr txBox="1">
            <a:spLocks noGrp="1"/>
          </p:cNvSpPr>
          <p:nvPr>
            <p:ph type="ctrTitle" idx="2"/>
          </p:nvPr>
        </p:nvSpPr>
        <p:spPr>
          <a:xfrm>
            <a:off x="3492708" y="2571750"/>
            <a:ext cx="2463835" cy="423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1800" dirty="0">
                <a:solidFill>
                  <a:schemeClr val="lt1"/>
                </a:solidFill>
              </a:rPr>
              <a:t>Възможност за проверка на програмен код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" name="Google Shape;513;p63"/>
          <p:cNvSpPr/>
          <p:nvPr/>
        </p:nvSpPr>
        <p:spPr>
          <a:xfrm rot="-5400000" flipH="1">
            <a:off x="6093310" y="-34179"/>
            <a:ext cx="1476219" cy="2259418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ctrTitle" idx="3"/>
          </p:nvPr>
        </p:nvSpPr>
        <p:spPr>
          <a:xfrm>
            <a:off x="6084798" y="1095530"/>
            <a:ext cx="1493241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chemeClr val="lt1"/>
                </a:solidFill>
              </a:rPr>
              <a:t>Качване на файлове от албуми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Въпроси?</a:t>
            </a:r>
            <a:endParaRPr dirty="0"/>
          </a:p>
        </p:txBody>
      </p:sp>
      <p:sp>
        <p:nvSpPr>
          <p:cNvPr id="808" name="Google Shape;808;p86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810" name="Google Shape;810;p86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1" name="Google Shape;811;p8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812" name="Google Shape;812;p8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8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03</a:t>
            </a:r>
            <a:endParaRPr dirty="0"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60830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Цели и задачи на проекта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 action="ppaction://hlinksldjump"/>
              </a:rPr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02</a:t>
            </a:r>
            <a:endParaRPr dirty="0"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6" action="ppaction://hlinksldjump"/>
              </a:rPr>
              <a:t>04</a:t>
            </a:r>
            <a:endParaRPr dirty="0"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7" action="ppaction://hlinksldjump"/>
              </a:rPr>
              <a:t>05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8" action="ppaction://hlinksldjump" tooltip="Въпроси"/>
              </a:rPr>
              <a:t>06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5535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52469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 на проекта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200644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 на проекта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320180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на проекта</a:t>
            </a: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4032747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Въпроси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ctrTitle"/>
          </p:nvPr>
        </p:nvSpPr>
        <p:spPr>
          <a:xfrm flipH="1">
            <a:off x="940140" y="2788962"/>
            <a:ext cx="562118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 и задачи на проекта</a:t>
            </a:r>
            <a:endParaRPr dirty="0"/>
          </a:p>
        </p:txBody>
      </p:sp>
      <p:sp>
        <p:nvSpPr>
          <p:cNvPr id="204" name="Google Shape;204;p38"/>
          <p:cNvSpPr txBox="1">
            <a:spLocks noGrp="1"/>
          </p:cNvSpPr>
          <p:nvPr>
            <p:ph type="title" idx="2"/>
          </p:nvPr>
        </p:nvSpPr>
        <p:spPr>
          <a:xfrm flipH="1">
            <a:off x="940140" y="18172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7" name="Google Shape;207;p3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08" name="Google Shape;208;p3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ctrTitle"/>
          </p:nvPr>
        </p:nvSpPr>
        <p:spPr>
          <a:xfrm flipH="1">
            <a:off x="2516697" y="2705261"/>
            <a:ext cx="5426782" cy="1402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77" name="Google Shape;277;p46"/>
          <p:cNvSpPr txBox="1">
            <a:spLocks noGrp="1"/>
          </p:cNvSpPr>
          <p:nvPr>
            <p:ph type="title" idx="2"/>
          </p:nvPr>
        </p:nvSpPr>
        <p:spPr>
          <a:xfrm flipH="1">
            <a:off x="4964179" y="195076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8" name="Google Shape;278;p46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4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280" name="Google Shape;280;p4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4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40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40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2" name="Picture 8" descr="Integrate SQL Complete into Visual Studio 2019! - Devar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41" y="1669844"/>
            <a:ext cx="670644" cy="66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Файл:C Sharp logo.svg – У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77" y="2661730"/>
            <a:ext cx="755171" cy="78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E4BAC61A-96B3-4B76-BC26-6D7FFC3F8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t="13557" r="11988" b="8125"/>
          <a:stretch/>
        </p:blipFill>
        <p:spPr bwMode="auto">
          <a:xfrm>
            <a:off x="7207005" y="1883255"/>
            <a:ext cx="1088136" cy="124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.NET Core Logo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73" y="1639338"/>
            <a:ext cx="700585" cy="7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JavaScript PNG, Transparent JS Logo Free Download - Free Transparent PNG  Log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76" y="1669844"/>
            <a:ext cx="1248177" cy="7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ow to design stack-like icons like Apple and Bootstrap do, in Sketch? -  Graphic Design Stack Exchan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37" y="2661730"/>
            <a:ext cx="1556658" cy="8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ML5 Logo transparent PNG - Stick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32" y="2684309"/>
            <a:ext cx="883866" cy="88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298AF3B-F98F-44A0-BA44-C0A0F7172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953" y="3581564"/>
            <a:ext cx="885252" cy="885252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4954FC7-07DE-4F1A-AB4E-9315CF238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4775" y="3477093"/>
            <a:ext cx="1268533" cy="1268533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D84EBBC-945E-42B5-B872-FC2EED89B5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4603" y="3754859"/>
            <a:ext cx="623924" cy="711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</a:t>
            </a:r>
            <a:endParaRPr dirty="0"/>
          </a:p>
        </p:txBody>
      </p:sp>
      <p:sp>
        <p:nvSpPr>
          <p:cNvPr id="418" name="Google Shape;418;p56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19" name="Google Shape;419;p56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0" name="Google Shape;420;p5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21" name="Google Shape;421;p5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5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A1C5844-43B3-4382-B877-48D8D797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97" y="0"/>
            <a:ext cx="35701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5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 на проекта</a:t>
            </a:r>
            <a:endParaRPr dirty="0"/>
          </a:p>
        </p:txBody>
      </p:sp>
      <p:sp>
        <p:nvSpPr>
          <p:cNvPr id="557" name="Google Shape;557;p6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9" name="Google Shape;559;p6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6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561" name="Google Shape;561;p6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ctrTitle"/>
          </p:nvPr>
        </p:nvSpPr>
        <p:spPr>
          <a:xfrm flipH="1">
            <a:off x="2260329" y="241191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</a:t>
            </a:r>
            <a:br>
              <a:rPr lang="bg-BG" dirty="0"/>
            </a:br>
            <a:r>
              <a:rPr lang="bg-BG" dirty="0"/>
              <a:t>на проекта</a:t>
            </a:r>
            <a:endParaRPr dirty="0"/>
          </a:p>
        </p:txBody>
      </p:sp>
      <p:sp>
        <p:nvSpPr>
          <p:cNvPr id="629" name="Google Shape;629;p7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631" name="Google Shape;631;p7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2" name="Google Shape;632;p7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633" name="Google Shape;633;p7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82</Words>
  <Application>Microsoft Office PowerPoint</Application>
  <PresentationFormat>Презентация на цял екран (16:9)</PresentationFormat>
  <Paragraphs>30</Paragraphs>
  <Slides>11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Fira Sans Extra Condensed Medium</vt:lpstr>
      <vt:lpstr>Roboto Condensed Light</vt:lpstr>
      <vt:lpstr>Exo 2</vt:lpstr>
      <vt:lpstr>Tech Newsletter XL by Slidesgo</vt:lpstr>
      <vt:lpstr>OMCS Система за управление на курсове</vt:lpstr>
      <vt:lpstr>03</vt:lpstr>
      <vt:lpstr>Цели и задачи на проекта</vt:lpstr>
      <vt:lpstr>Използвани технологии</vt:lpstr>
      <vt:lpstr>Презентация на PowerPoint</vt:lpstr>
      <vt:lpstr>Архитектура</vt:lpstr>
      <vt:lpstr>Презентация на PowerPoint</vt:lpstr>
      <vt:lpstr>Демо на проекта</vt:lpstr>
      <vt:lpstr>Бъдещо развитие  на проекта</vt:lpstr>
      <vt:lpstr>Изпращане на новини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SSM (Student`s Social Media)</dc:title>
  <dc:creator>User</dc:creator>
  <cp:lastModifiedBy>Стефко Цоньовски</cp:lastModifiedBy>
  <cp:revision>15</cp:revision>
  <dcterms:modified xsi:type="dcterms:W3CDTF">2022-03-09T19:35:25Z</dcterms:modified>
</cp:coreProperties>
</file>