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80" r:id="rId5"/>
    <p:sldId id="260" r:id="rId6"/>
    <p:sldId id="31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1" r:id="rId17"/>
    <p:sldId id="319" r:id="rId18"/>
    <p:sldId id="320" r:id="rId19"/>
    <p:sldId id="302" r:id="rId20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62801364" val="1050" rev64="64" revOS="1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62801364" val="0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6280136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Grid="0">
      <p:cViewPr>
        <p:scale>
          <a:sx n="84" d="100"/>
          <a:sy n="84" d="100"/>
        </p:scale>
        <p:origin x="379" y="39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1. Produkt-daten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2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3. Vertrieb /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4. Bestellungen /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7. Kunden-service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9. International-</a:t>
          </a:r>
          <a:r>
            <a:rPr lang="de-DE" sz="1200" dirty="0" err="1"/>
            <a:t>isierung</a:t>
          </a:r>
          <a:endParaRPr lang="de-DE" sz="1200" dirty="0"/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704C0404-27CA-B243-9AD5-FDC3B303B335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200" dirty="0"/>
            <a:t>10. Rechtliche Aspekte</a:t>
          </a:r>
        </a:p>
      </dgm:t>
    </dgm:pt>
    <dgm:pt modelId="{A958B49A-1D68-CB4B-A336-25997B842E3C}" type="parTrans" cxnId="{D6A8C7E2-2047-E548-A7BC-6EB8351540CA}">
      <dgm:prSet/>
      <dgm:spPr/>
    </dgm:pt>
    <dgm:pt modelId="{0CC1D972-C35F-C543-940F-07695FC8CCC8}" type="sibTrans" cxnId="{D6A8C7E2-2047-E548-A7BC-6EB8351540CA}">
      <dgm:prSet/>
      <dgm:spPr/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D23EBF01-6035-4040-83D8-B884966F7C6E}" type="pres">
      <dgm:prSet presAssocID="{704C0404-27CA-B243-9AD5-FDC3B303B335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0F236150-B827-2747-9C9C-0830E183B18A}" type="presOf" srcId="{704C0404-27CA-B243-9AD5-FDC3B303B335}" destId="{D23EBF01-6035-4040-83D8-B884966F7C6E}" srcOrd="0" destOrd="0" presId="urn:microsoft.com/office/officeart/2005/8/layout/cycle3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D6A8C7E2-2047-E548-A7BC-6EB8351540CA}" srcId="{C43B4E4D-4475-4DCC-A804-09EA6502B475}" destId="{704C0404-27CA-B243-9AD5-FDC3B303B335}" srcOrd="9" destOrd="0" parTransId="{A958B49A-1D68-CB4B-A336-25997B842E3C}" sibTransId="{0CC1D972-C35F-C543-940F-07695FC8CCC8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0073300B-B4C9-EE43-A2DA-65A04FBF0CED}" type="presParOf" srcId="{8C9AEAFC-8179-4A80-93BB-15D5E607E0BC}" destId="{D23EBF01-6035-4040-83D8-B884966F7C6E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63899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63899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63899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1. Produkt-daten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4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3. Vertrieb / 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4. Bestellungen /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7. Kunden-service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9. International-</a:t>
          </a:r>
          <a:r>
            <a:rPr lang="de-DE" sz="1400" dirty="0" err="1"/>
            <a:t>isierung</a:t>
          </a:r>
          <a:endParaRPr lang="de-DE" sz="1400" dirty="0"/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AE5A61F7-DE2E-9046-A77A-84E49FCCD93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400" dirty="0"/>
            <a:t>10. Rechtliche Aspekte</a:t>
          </a:r>
        </a:p>
      </dgm:t>
    </dgm:pt>
    <dgm:pt modelId="{E19E2858-BEA9-684C-8734-4678EAB075E6}" type="parTrans" cxnId="{4C7303C3-6BEE-B842-910B-EF29BC1FA1B7}">
      <dgm:prSet/>
      <dgm:spPr/>
      <dgm:t>
        <a:bodyPr/>
        <a:lstStyle/>
        <a:p>
          <a:endParaRPr lang="de-DE"/>
        </a:p>
      </dgm:t>
    </dgm:pt>
    <dgm:pt modelId="{13C1126C-1816-AA40-89E6-E321418E920C}" type="sibTrans" cxnId="{4C7303C3-6BEE-B842-910B-EF29BC1FA1B7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3A67F45E-4526-3F45-940F-9E68D5DEE9DC}" type="pres">
      <dgm:prSet presAssocID="{AE5A61F7-DE2E-9046-A77A-84E49FCCD9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1AA8E293-21BD-E34F-B03E-B029C727C85D}" type="presOf" srcId="{AE5A61F7-DE2E-9046-A77A-84E49FCCD936}" destId="{3A67F45E-4526-3F45-940F-9E68D5DEE9DC}" srcOrd="0" destOrd="0" presId="urn:microsoft.com/office/officeart/2005/8/layout/cycle3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4C7303C3-6BEE-B842-910B-EF29BC1FA1B7}" srcId="{C43B4E4D-4475-4DCC-A804-09EA6502B475}" destId="{AE5A61F7-DE2E-9046-A77A-84E49FCCD936}" srcOrd="9" destOrd="0" parTransId="{E19E2858-BEA9-684C-8734-4678EAB075E6}" sibTransId="{13C1126C-1816-AA40-89E6-E321418E920C}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04C71BC-44F0-3F47-8210-FA8BE08FB49A}" type="presParOf" srcId="{8C9AEAFC-8179-4A80-93BB-15D5E607E0BC}" destId="{3A67F45E-4526-3F45-940F-9E68D5DEE9DC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638992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638992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de-DE" sz="1100" kern="1200" dirty="0"/>
            <a:t>2. Preise und </a:t>
          </a: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>
        <a:xfrm>
          <a:off x="3317762" y="368824"/>
          <a:ext cx="1027754" cy="513877"/>
        </a:xfrm>
        <a:prstGeom prst="roundRect">
          <a:avLst/>
        </a:prstGeom>
      </dgm:spPr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638992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>
        <a:xfrm>
          <a:off x="4013785" y="1326816"/>
          <a:ext cx="1027754" cy="513877"/>
        </a:xfrm>
        <a:prstGeom prst="roundRect">
          <a:avLst/>
        </a:prstGeom>
      </dgm:spPr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638991"/>
        </a:solidFill>
      </dgm:spPr>
      <dgm:t>
        <a:bodyPr/>
        <a:lstStyle/>
        <a:p>
          <a:r>
            <a:rPr lang="de-DE" sz="1100" kern="1200" dirty="0"/>
            <a:t>4. </a:t>
          </a: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Bestellungen</a:t>
          </a:r>
          <a:r>
            <a:rPr lang="de-DE" sz="1100" kern="1200" dirty="0"/>
            <a:t> und </a:t>
          </a: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63899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63899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3B4E4D-4475-4DCC-A804-09EA6502B47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7304B97-8531-4437-8A06-5C62B60BA3D1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100" dirty="0"/>
            <a:t>1. Produktdaten</a:t>
          </a:r>
        </a:p>
      </dgm:t>
    </dgm:pt>
    <dgm:pt modelId="{A45A215E-348D-445C-8577-53F1CBA50F02}" type="parTrans" cxnId="{01360334-126C-45E7-950B-804D59337A60}">
      <dgm:prSet/>
      <dgm:spPr/>
      <dgm:t>
        <a:bodyPr/>
        <a:lstStyle/>
        <a:p>
          <a:endParaRPr lang="de-DE"/>
        </a:p>
      </dgm:t>
    </dgm:pt>
    <dgm:pt modelId="{844D39E1-7468-4442-ABF5-751484D9AED1}" type="sibTrans" cxnId="{01360334-126C-45E7-950B-804D59337A60}">
      <dgm:prSet/>
      <dgm:spPr/>
      <dgm:t>
        <a:bodyPr/>
        <a:lstStyle/>
        <a:p>
          <a:endParaRPr lang="de-DE" sz="1100"/>
        </a:p>
      </dgm:t>
    </dgm:pt>
    <dgm:pt modelId="{62C1A89D-3000-40F0-B5C2-2B1494D499D4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2. Preise und Bestand</a:t>
          </a:r>
        </a:p>
      </dgm:t>
    </dgm:pt>
    <dgm:pt modelId="{A2366D1A-CC3D-4CD1-8B56-446AC6C379DF}" type="parTrans" cxnId="{FC2632D0-D197-4EC2-9AC0-ED84767A43D0}">
      <dgm:prSet/>
      <dgm:spPr/>
      <dgm:t>
        <a:bodyPr/>
        <a:lstStyle/>
        <a:p>
          <a:endParaRPr lang="de-DE"/>
        </a:p>
      </dgm:t>
    </dgm:pt>
    <dgm:pt modelId="{9AE8EB7B-1D45-422D-AC22-04CFDAB6F0FD}" type="sibTrans" cxnId="{FC2632D0-D197-4EC2-9AC0-ED84767A43D0}">
      <dgm:prSet/>
      <dgm:spPr/>
      <dgm:t>
        <a:bodyPr/>
        <a:lstStyle/>
        <a:p>
          <a:endParaRPr lang="de-DE"/>
        </a:p>
      </dgm:t>
    </dgm:pt>
    <dgm:pt modelId="{931F8159-99C4-4D41-983E-7BE3498F36E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3. Vertrieb und Marketing</a:t>
          </a:r>
        </a:p>
      </dgm:t>
    </dgm:pt>
    <dgm:pt modelId="{DF26531C-6E30-4B83-B998-D54FAED12459}" type="parTrans" cxnId="{77C4B7B7-DBFE-4350-A62D-911F7760DE66}">
      <dgm:prSet/>
      <dgm:spPr/>
      <dgm:t>
        <a:bodyPr/>
        <a:lstStyle/>
        <a:p>
          <a:endParaRPr lang="de-DE"/>
        </a:p>
      </dgm:t>
    </dgm:pt>
    <dgm:pt modelId="{809481C6-AE4A-434A-8DD2-4503E842F8A8}" type="sibTrans" cxnId="{77C4B7B7-DBFE-4350-A62D-911F7760DE66}">
      <dgm:prSet/>
      <dgm:spPr/>
      <dgm:t>
        <a:bodyPr/>
        <a:lstStyle/>
        <a:p>
          <a:endParaRPr lang="de-DE"/>
        </a:p>
      </dgm:t>
    </dgm:pt>
    <dgm:pt modelId="{B96DEF7E-0B08-436C-9AA9-596D52D2D6CD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4. Bestellungen und Angebote</a:t>
          </a:r>
        </a:p>
      </dgm:t>
    </dgm:pt>
    <dgm:pt modelId="{FED586F7-948B-4F67-8BAF-8D096A686D2A}" type="parTrans" cxnId="{6167188F-9B33-4A31-B52D-3BE0E3CD85CE}">
      <dgm:prSet/>
      <dgm:spPr/>
      <dgm:t>
        <a:bodyPr/>
        <a:lstStyle/>
        <a:p>
          <a:endParaRPr lang="de-DE"/>
        </a:p>
      </dgm:t>
    </dgm:pt>
    <dgm:pt modelId="{23E83E97-9F04-4BD7-91D0-3C2E12318A74}" type="sibTrans" cxnId="{6167188F-9B33-4A31-B52D-3BE0E3CD85CE}">
      <dgm:prSet/>
      <dgm:spPr/>
      <dgm:t>
        <a:bodyPr/>
        <a:lstStyle/>
        <a:p>
          <a:endParaRPr lang="de-DE"/>
        </a:p>
      </dgm:t>
    </dgm:pt>
    <dgm:pt modelId="{8127D789-746D-4C02-B544-841DD88F4BF9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6. Kunden</a:t>
          </a:r>
        </a:p>
      </dgm:t>
    </dgm:pt>
    <dgm:pt modelId="{23586351-7162-41A0-A020-1CA67C0D60DB}" type="parTrans" cxnId="{99C68653-DA5D-4FA0-8718-F09428EC5289}">
      <dgm:prSet/>
      <dgm:spPr/>
      <dgm:t>
        <a:bodyPr/>
        <a:lstStyle/>
        <a:p>
          <a:endParaRPr lang="de-DE"/>
        </a:p>
      </dgm:t>
    </dgm:pt>
    <dgm:pt modelId="{9A1FFEE6-3F33-4EDA-84F1-72FF19A83B5E}" type="sibTrans" cxnId="{99C68653-DA5D-4FA0-8718-F09428EC5289}">
      <dgm:prSet/>
      <dgm:spPr/>
      <dgm:t>
        <a:bodyPr/>
        <a:lstStyle/>
        <a:p>
          <a:endParaRPr lang="de-DE"/>
        </a:p>
      </dgm:t>
    </dgm:pt>
    <dgm:pt modelId="{A6F0A0AA-864F-4384-8BCF-EBB5AC92DC0A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5. Suche / Konfigurator</a:t>
          </a:r>
        </a:p>
      </dgm:t>
    </dgm:pt>
    <dgm:pt modelId="{E3C6F3D0-EA6A-424A-8E98-D78011269C02}" type="parTrans" cxnId="{E5C3DB74-89A2-4630-8CF6-808F03108357}">
      <dgm:prSet/>
      <dgm:spPr/>
      <dgm:t>
        <a:bodyPr/>
        <a:lstStyle/>
        <a:p>
          <a:endParaRPr lang="de-DE"/>
        </a:p>
      </dgm:t>
    </dgm:pt>
    <dgm:pt modelId="{09174151-2FA1-4C56-ADA2-50837B081CF5}" type="sibTrans" cxnId="{E5C3DB74-89A2-4630-8CF6-808F03108357}">
      <dgm:prSet/>
      <dgm:spPr/>
      <dgm:t>
        <a:bodyPr/>
        <a:lstStyle/>
        <a:p>
          <a:endParaRPr lang="de-DE"/>
        </a:p>
      </dgm:t>
    </dgm:pt>
    <dgm:pt modelId="{64218810-25FB-42A3-8BBF-CB8311ABE0CB}">
      <dgm:prSet phldrT="[Text]" custT="1"/>
      <dgm:spPr>
        <a:solidFill>
          <a:srgbClr val="638991"/>
        </a:solidFill>
      </dgm:spPr>
      <dgm:t>
        <a:bodyPr/>
        <a:lstStyle/>
        <a:p>
          <a:r>
            <a:rPr lang="de-DE" sz="1100" dirty="0"/>
            <a:t>7. Kundenservice </a:t>
          </a:r>
        </a:p>
      </dgm:t>
    </dgm:pt>
    <dgm:pt modelId="{0EC15A6D-9A0F-47D8-83E2-4103162E997A}" type="parTrans" cxnId="{CD6BF9CB-BACA-456C-AFBC-ADC7E132D451}">
      <dgm:prSet/>
      <dgm:spPr/>
      <dgm:t>
        <a:bodyPr/>
        <a:lstStyle/>
        <a:p>
          <a:endParaRPr lang="de-DE"/>
        </a:p>
      </dgm:t>
    </dgm:pt>
    <dgm:pt modelId="{4BCCD4DC-5A4A-4816-9941-65229E88FEBF}" type="sibTrans" cxnId="{CD6BF9CB-BACA-456C-AFBC-ADC7E132D451}">
      <dgm:prSet/>
      <dgm:spPr/>
      <dgm:t>
        <a:bodyPr/>
        <a:lstStyle/>
        <a:p>
          <a:endParaRPr lang="de-DE"/>
        </a:p>
      </dgm:t>
    </dgm:pt>
    <dgm:pt modelId="{1C24A136-EE8F-44C4-BC9B-19E1FC6AC246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8. CI und Content</a:t>
          </a:r>
        </a:p>
      </dgm:t>
    </dgm:pt>
    <dgm:pt modelId="{916A232F-A531-4D15-AC52-8DAFFAAC446D}" type="parTrans" cxnId="{9553A026-4EC9-4B0C-AA20-573E89D726B8}">
      <dgm:prSet/>
      <dgm:spPr/>
      <dgm:t>
        <a:bodyPr/>
        <a:lstStyle/>
        <a:p>
          <a:endParaRPr lang="de-DE"/>
        </a:p>
      </dgm:t>
    </dgm:pt>
    <dgm:pt modelId="{359D6F0D-352F-459A-8318-B078EE48B685}" type="sibTrans" cxnId="{9553A026-4EC9-4B0C-AA20-573E89D726B8}">
      <dgm:prSet/>
      <dgm:spPr/>
      <dgm:t>
        <a:bodyPr/>
        <a:lstStyle/>
        <a:p>
          <a:endParaRPr lang="de-DE"/>
        </a:p>
      </dgm:t>
    </dgm:pt>
    <dgm:pt modelId="{E58AA509-C5DF-42F7-BE4E-D3553FF91BDE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9.Internationalisierung</a:t>
          </a:r>
        </a:p>
      </dgm:t>
    </dgm:pt>
    <dgm:pt modelId="{CE814DA5-2302-49C8-BADC-F84305F8EDAA}" type="parTrans" cxnId="{5D086565-2335-4C7D-9C67-0FBCA695353A}">
      <dgm:prSet/>
      <dgm:spPr/>
      <dgm:t>
        <a:bodyPr/>
        <a:lstStyle/>
        <a:p>
          <a:endParaRPr lang="de-DE"/>
        </a:p>
      </dgm:t>
    </dgm:pt>
    <dgm:pt modelId="{DD9083BF-D783-45D9-89CE-D7CA91816F2E}" type="sibTrans" cxnId="{5D086565-2335-4C7D-9C67-0FBCA695353A}">
      <dgm:prSet/>
      <dgm:spPr/>
      <dgm:t>
        <a:bodyPr/>
        <a:lstStyle/>
        <a:p>
          <a:endParaRPr lang="de-DE"/>
        </a:p>
      </dgm:t>
    </dgm:pt>
    <dgm:pt modelId="{C3D462B5-4E94-A148-98C7-0C46AA71C310}">
      <dgm:prSet phldrT="[Text]" custT="1"/>
      <dgm:spPr>
        <a:solidFill>
          <a:srgbClr val="00B9F1"/>
        </a:solidFill>
      </dgm:spPr>
      <dgm:t>
        <a:bodyPr/>
        <a:lstStyle/>
        <a:p>
          <a:r>
            <a:rPr lang="de-DE" sz="1100" dirty="0"/>
            <a:t>10. Rechtliche Aspekte</a:t>
          </a:r>
        </a:p>
      </dgm:t>
    </dgm:pt>
    <dgm:pt modelId="{4DF9C913-2E95-0144-86F3-1626C3B80B5F}" type="parTrans" cxnId="{1762F9E6-1BDA-704E-8BE0-BFD4DD49AE8B}">
      <dgm:prSet/>
      <dgm:spPr/>
      <dgm:t>
        <a:bodyPr/>
        <a:lstStyle/>
        <a:p>
          <a:endParaRPr lang="de-DE"/>
        </a:p>
      </dgm:t>
    </dgm:pt>
    <dgm:pt modelId="{E63BA25D-9080-A74A-901E-8CEA6BECD203}" type="sibTrans" cxnId="{1762F9E6-1BDA-704E-8BE0-BFD4DD49AE8B}">
      <dgm:prSet/>
      <dgm:spPr/>
      <dgm:t>
        <a:bodyPr/>
        <a:lstStyle/>
        <a:p>
          <a:endParaRPr lang="de-DE"/>
        </a:p>
      </dgm:t>
    </dgm:pt>
    <dgm:pt modelId="{07F405DE-40A8-48BD-8008-F6C664C6298E}" type="pres">
      <dgm:prSet presAssocID="{C43B4E4D-4475-4DCC-A804-09EA6502B475}" presName="Name0" presStyleCnt="0">
        <dgm:presLayoutVars>
          <dgm:dir/>
          <dgm:resizeHandles val="exact"/>
        </dgm:presLayoutVars>
      </dgm:prSet>
      <dgm:spPr/>
    </dgm:pt>
    <dgm:pt modelId="{8C9AEAFC-8179-4A80-93BB-15D5E607E0BC}" type="pres">
      <dgm:prSet presAssocID="{C43B4E4D-4475-4DCC-A804-09EA6502B475}" presName="cycle" presStyleCnt="0"/>
      <dgm:spPr/>
    </dgm:pt>
    <dgm:pt modelId="{B45B5E23-FA6F-4521-8841-48D5DE249D04}" type="pres">
      <dgm:prSet presAssocID="{E7304B97-8531-4437-8A06-5C62B60BA3D1}" presName="nodeFirstNode" presStyleLbl="node1" presStyleIdx="0" presStyleCnt="10" custScaleX="114149">
        <dgm:presLayoutVars>
          <dgm:bulletEnabled val="1"/>
        </dgm:presLayoutVars>
      </dgm:prSet>
      <dgm:spPr/>
    </dgm:pt>
    <dgm:pt modelId="{93CEACDB-CDF8-468E-AB5C-3BC3958BC976}" type="pres">
      <dgm:prSet presAssocID="{844D39E1-7468-4442-ABF5-751484D9AED1}" presName="sibTransFirstNode" presStyleLbl="bgShp" presStyleIdx="0" presStyleCnt="1"/>
      <dgm:spPr/>
    </dgm:pt>
    <dgm:pt modelId="{399347FE-14C0-44CB-90D2-62C291F5A0EF}" type="pres">
      <dgm:prSet presAssocID="{62C1A89D-3000-40F0-B5C2-2B1494D499D4}" presName="nodeFollowingNodes" presStyleLbl="node1" presStyleIdx="1" presStyleCnt="10">
        <dgm:presLayoutVars>
          <dgm:bulletEnabled val="1"/>
        </dgm:presLayoutVars>
      </dgm:prSet>
      <dgm:spPr/>
    </dgm:pt>
    <dgm:pt modelId="{90DDD37D-EA96-4B1C-904C-98BE2B8C79D6}" type="pres">
      <dgm:prSet presAssocID="{931F8159-99C4-4D41-983E-7BE3498F36EE}" presName="nodeFollowingNodes" presStyleLbl="node1" presStyleIdx="2" presStyleCnt="10">
        <dgm:presLayoutVars>
          <dgm:bulletEnabled val="1"/>
        </dgm:presLayoutVars>
      </dgm:prSet>
      <dgm:spPr/>
    </dgm:pt>
    <dgm:pt modelId="{7999F78E-307B-4D4D-8989-904DE1AFA34E}" type="pres">
      <dgm:prSet presAssocID="{B96DEF7E-0B08-436C-9AA9-596D52D2D6CD}" presName="nodeFollowingNodes" presStyleLbl="node1" presStyleIdx="3" presStyleCnt="10">
        <dgm:presLayoutVars>
          <dgm:bulletEnabled val="1"/>
        </dgm:presLayoutVars>
      </dgm:prSet>
      <dgm:spPr/>
    </dgm:pt>
    <dgm:pt modelId="{DE027C51-F8AC-4E2F-8E8E-2BDB3392D9BA}" type="pres">
      <dgm:prSet presAssocID="{A6F0A0AA-864F-4384-8BCF-EBB5AC92DC0A}" presName="nodeFollowingNodes" presStyleLbl="node1" presStyleIdx="4" presStyleCnt="10">
        <dgm:presLayoutVars>
          <dgm:bulletEnabled val="1"/>
        </dgm:presLayoutVars>
      </dgm:prSet>
      <dgm:spPr/>
    </dgm:pt>
    <dgm:pt modelId="{7A9D7153-D8E8-41FA-B354-5EDBF6989BF7}" type="pres">
      <dgm:prSet presAssocID="{8127D789-746D-4C02-B544-841DD88F4BF9}" presName="nodeFollowingNodes" presStyleLbl="node1" presStyleIdx="5" presStyleCnt="10">
        <dgm:presLayoutVars>
          <dgm:bulletEnabled val="1"/>
        </dgm:presLayoutVars>
      </dgm:prSet>
      <dgm:spPr/>
    </dgm:pt>
    <dgm:pt modelId="{62EAA31B-9A18-4EE4-8E3A-BD944C1BEF36}" type="pres">
      <dgm:prSet presAssocID="{64218810-25FB-42A3-8BBF-CB8311ABE0CB}" presName="nodeFollowingNodes" presStyleLbl="node1" presStyleIdx="6" presStyleCnt="10">
        <dgm:presLayoutVars>
          <dgm:bulletEnabled val="1"/>
        </dgm:presLayoutVars>
      </dgm:prSet>
      <dgm:spPr/>
    </dgm:pt>
    <dgm:pt modelId="{36ADA0DF-0689-4288-A1A5-A302D456079E}" type="pres">
      <dgm:prSet presAssocID="{1C24A136-EE8F-44C4-BC9B-19E1FC6AC246}" presName="nodeFollowingNodes" presStyleLbl="node1" presStyleIdx="7" presStyleCnt="10">
        <dgm:presLayoutVars>
          <dgm:bulletEnabled val="1"/>
        </dgm:presLayoutVars>
      </dgm:prSet>
      <dgm:spPr/>
    </dgm:pt>
    <dgm:pt modelId="{5EFAF705-3C22-49CB-8BEF-33BCF9A2B7CB}" type="pres">
      <dgm:prSet presAssocID="{E58AA509-C5DF-42F7-BE4E-D3553FF91BDE}" presName="nodeFollowingNodes" presStyleLbl="node1" presStyleIdx="8" presStyleCnt="10">
        <dgm:presLayoutVars>
          <dgm:bulletEnabled val="1"/>
        </dgm:presLayoutVars>
      </dgm:prSet>
      <dgm:spPr/>
    </dgm:pt>
    <dgm:pt modelId="{9567E844-3F94-A14E-9ACF-99FEFC1097A0}" type="pres">
      <dgm:prSet presAssocID="{C3D462B5-4E94-A148-98C7-0C46AA71C310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CA36AE1A-7E86-4D08-A24C-E7E74AF34924}" type="presOf" srcId="{8127D789-746D-4C02-B544-841DD88F4BF9}" destId="{7A9D7153-D8E8-41FA-B354-5EDBF6989BF7}" srcOrd="0" destOrd="0" presId="urn:microsoft.com/office/officeart/2005/8/layout/cycle3"/>
    <dgm:cxn modelId="{88FAA71F-F6E7-406D-A2C5-22DFEC5C4394}" type="presOf" srcId="{B96DEF7E-0B08-436C-9AA9-596D52D2D6CD}" destId="{7999F78E-307B-4D4D-8989-904DE1AFA34E}" srcOrd="0" destOrd="0" presId="urn:microsoft.com/office/officeart/2005/8/layout/cycle3"/>
    <dgm:cxn modelId="{9553A026-4EC9-4B0C-AA20-573E89D726B8}" srcId="{C43B4E4D-4475-4DCC-A804-09EA6502B475}" destId="{1C24A136-EE8F-44C4-BC9B-19E1FC6AC246}" srcOrd="7" destOrd="0" parTransId="{916A232F-A531-4D15-AC52-8DAFFAAC446D}" sibTransId="{359D6F0D-352F-459A-8318-B078EE48B685}"/>
    <dgm:cxn modelId="{8145A72C-A151-46EA-A2AB-C1753D43B60D}" type="presOf" srcId="{1C24A136-EE8F-44C4-BC9B-19E1FC6AC246}" destId="{36ADA0DF-0689-4288-A1A5-A302D456079E}" srcOrd="0" destOrd="0" presId="urn:microsoft.com/office/officeart/2005/8/layout/cycle3"/>
    <dgm:cxn modelId="{01360334-126C-45E7-950B-804D59337A60}" srcId="{C43B4E4D-4475-4DCC-A804-09EA6502B475}" destId="{E7304B97-8531-4437-8A06-5C62B60BA3D1}" srcOrd="0" destOrd="0" parTransId="{A45A215E-348D-445C-8577-53F1CBA50F02}" sibTransId="{844D39E1-7468-4442-ABF5-751484D9AED1}"/>
    <dgm:cxn modelId="{99C68653-DA5D-4FA0-8718-F09428EC5289}" srcId="{C43B4E4D-4475-4DCC-A804-09EA6502B475}" destId="{8127D789-746D-4C02-B544-841DD88F4BF9}" srcOrd="5" destOrd="0" parTransId="{23586351-7162-41A0-A020-1CA67C0D60DB}" sibTransId="{9A1FFEE6-3F33-4EDA-84F1-72FF19A83B5E}"/>
    <dgm:cxn modelId="{7D10DB57-5DE3-418A-A22C-5391C4D1E8EF}" type="presOf" srcId="{844D39E1-7468-4442-ABF5-751484D9AED1}" destId="{93CEACDB-CDF8-468E-AB5C-3BC3958BC976}" srcOrd="0" destOrd="0" presId="urn:microsoft.com/office/officeart/2005/8/layout/cycle3"/>
    <dgm:cxn modelId="{1DC2BA5B-2283-4263-94CF-F85004ABC80F}" type="presOf" srcId="{931F8159-99C4-4D41-983E-7BE3498F36EE}" destId="{90DDD37D-EA96-4B1C-904C-98BE2B8C79D6}" srcOrd="0" destOrd="0" presId="urn:microsoft.com/office/officeart/2005/8/layout/cycle3"/>
    <dgm:cxn modelId="{63D69860-6E99-45C0-9C08-D8008BC52630}" type="presOf" srcId="{62C1A89D-3000-40F0-B5C2-2B1494D499D4}" destId="{399347FE-14C0-44CB-90D2-62C291F5A0EF}" srcOrd="0" destOrd="0" presId="urn:microsoft.com/office/officeart/2005/8/layout/cycle3"/>
    <dgm:cxn modelId="{5D086565-2335-4C7D-9C67-0FBCA695353A}" srcId="{C43B4E4D-4475-4DCC-A804-09EA6502B475}" destId="{E58AA509-C5DF-42F7-BE4E-D3553FF91BDE}" srcOrd="8" destOrd="0" parTransId="{CE814DA5-2302-49C8-BADC-F84305F8EDAA}" sibTransId="{DD9083BF-D783-45D9-89CE-D7CA91816F2E}"/>
    <dgm:cxn modelId="{C633336C-8855-6142-A00E-033B8AE4C0C6}" type="presOf" srcId="{C3D462B5-4E94-A148-98C7-0C46AA71C310}" destId="{9567E844-3F94-A14E-9ACF-99FEFC1097A0}" srcOrd="0" destOrd="0" presId="urn:microsoft.com/office/officeart/2005/8/layout/cycle3"/>
    <dgm:cxn modelId="{E5C3DB74-89A2-4630-8CF6-808F03108357}" srcId="{C43B4E4D-4475-4DCC-A804-09EA6502B475}" destId="{A6F0A0AA-864F-4384-8BCF-EBB5AC92DC0A}" srcOrd="4" destOrd="0" parTransId="{E3C6F3D0-EA6A-424A-8E98-D78011269C02}" sibTransId="{09174151-2FA1-4C56-ADA2-50837B081CF5}"/>
    <dgm:cxn modelId="{6167188F-9B33-4A31-B52D-3BE0E3CD85CE}" srcId="{C43B4E4D-4475-4DCC-A804-09EA6502B475}" destId="{B96DEF7E-0B08-436C-9AA9-596D52D2D6CD}" srcOrd="3" destOrd="0" parTransId="{FED586F7-948B-4F67-8BAF-8D096A686D2A}" sibTransId="{23E83E97-9F04-4BD7-91D0-3C2E12318A74}"/>
    <dgm:cxn modelId="{3E42CD99-ABF0-4E4C-A8C4-BEFCD32D8671}" type="presOf" srcId="{E58AA509-C5DF-42F7-BE4E-D3553FF91BDE}" destId="{5EFAF705-3C22-49CB-8BEF-33BCF9A2B7CB}" srcOrd="0" destOrd="0" presId="urn:microsoft.com/office/officeart/2005/8/layout/cycle3"/>
    <dgm:cxn modelId="{77C4B7B7-DBFE-4350-A62D-911F7760DE66}" srcId="{C43B4E4D-4475-4DCC-A804-09EA6502B475}" destId="{931F8159-99C4-4D41-983E-7BE3498F36EE}" srcOrd="2" destOrd="0" parTransId="{DF26531C-6E30-4B83-B998-D54FAED12459}" sibTransId="{809481C6-AE4A-434A-8DD2-4503E842F8A8}"/>
    <dgm:cxn modelId="{267339BC-D25C-42CE-8143-D954BE722527}" type="presOf" srcId="{C43B4E4D-4475-4DCC-A804-09EA6502B475}" destId="{07F405DE-40A8-48BD-8008-F6C664C6298E}" srcOrd="0" destOrd="0" presId="urn:microsoft.com/office/officeart/2005/8/layout/cycle3"/>
    <dgm:cxn modelId="{3AAFEFC1-138E-4BBF-83E8-BB55A4D89865}" type="presOf" srcId="{E7304B97-8531-4437-8A06-5C62B60BA3D1}" destId="{B45B5E23-FA6F-4521-8841-48D5DE249D04}" srcOrd="0" destOrd="0" presId="urn:microsoft.com/office/officeart/2005/8/layout/cycle3"/>
    <dgm:cxn modelId="{1AF5C5CB-88D9-494E-B12E-DABB70BF1BED}" type="presOf" srcId="{A6F0A0AA-864F-4384-8BCF-EBB5AC92DC0A}" destId="{DE027C51-F8AC-4E2F-8E8E-2BDB3392D9BA}" srcOrd="0" destOrd="0" presId="urn:microsoft.com/office/officeart/2005/8/layout/cycle3"/>
    <dgm:cxn modelId="{CD6BF9CB-BACA-456C-AFBC-ADC7E132D451}" srcId="{C43B4E4D-4475-4DCC-A804-09EA6502B475}" destId="{64218810-25FB-42A3-8BBF-CB8311ABE0CB}" srcOrd="6" destOrd="0" parTransId="{0EC15A6D-9A0F-47D8-83E2-4103162E997A}" sibTransId="{4BCCD4DC-5A4A-4816-9941-65229E88FEBF}"/>
    <dgm:cxn modelId="{FC2632D0-D197-4EC2-9AC0-ED84767A43D0}" srcId="{C43B4E4D-4475-4DCC-A804-09EA6502B475}" destId="{62C1A89D-3000-40F0-B5C2-2B1494D499D4}" srcOrd="1" destOrd="0" parTransId="{A2366D1A-CC3D-4CD1-8B56-446AC6C379DF}" sibTransId="{9AE8EB7B-1D45-422D-AC22-04CFDAB6F0FD}"/>
    <dgm:cxn modelId="{1762F9E6-1BDA-704E-8BE0-BFD4DD49AE8B}" srcId="{C43B4E4D-4475-4DCC-A804-09EA6502B475}" destId="{C3D462B5-4E94-A148-98C7-0C46AA71C310}" srcOrd="9" destOrd="0" parTransId="{4DF9C913-2E95-0144-86F3-1626C3B80B5F}" sibTransId="{E63BA25D-9080-A74A-901E-8CEA6BECD203}"/>
    <dgm:cxn modelId="{CAE1AAF2-126F-45AD-B5F5-3010C89329BB}" type="presOf" srcId="{64218810-25FB-42A3-8BBF-CB8311ABE0CB}" destId="{62EAA31B-9A18-4EE4-8E3A-BD944C1BEF36}" srcOrd="0" destOrd="0" presId="urn:microsoft.com/office/officeart/2005/8/layout/cycle3"/>
    <dgm:cxn modelId="{0132D09C-DDD9-4BD1-A8B1-FD9F56988F96}" type="presParOf" srcId="{07F405DE-40A8-48BD-8008-F6C664C6298E}" destId="{8C9AEAFC-8179-4A80-93BB-15D5E607E0BC}" srcOrd="0" destOrd="0" presId="urn:microsoft.com/office/officeart/2005/8/layout/cycle3"/>
    <dgm:cxn modelId="{7177D40A-460C-4261-A079-F479E6256BFA}" type="presParOf" srcId="{8C9AEAFC-8179-4A80-93BB-15D5E607E0BC}" destId="{B45B5E23-FA6F-4521-8841-48D5DE249D04}" srcOrd="0" destOrd="0" presId="urn:microsoft.com/office/officeart/2005/8/layout/cycle3"/>
    <dgm:cxn modelId="{9B4ACC42-E1CA-4270-8340-259254D24119}" type="presParOf" srcId="{8C9AEAFC-8179-4A80-93BB-15D5E607E0BC}" destId="{93CEACDB-CDF8-468E-AB5C-3BC3958BC976}" srcOrd="1" destOrd="0" presId="urn:microsoft.com/office/officeart/2005/8/layout/cycle3"/>
    <dgm:cxn modelId="{22E29622-B966-4B1E-BECF-C1F3519F25B2}" type="presParOf" srcId="{8C9AEAFC-8179-4A80-93BB-15D5E607E0BC}" destId="{399347FE-14C0-44CB-90D2-62C291F5A0EF}" srcOrd="2" destOrd="0" presId="urn:microsoft.com/office/officeart/2005/8/layout/cycle3"/>
    <dgm:cxn modelId="{8A71A181-512D-4704-8C56-602CA72FF721}" type="presParOf" srcId="{8C9AEAFC-8179-4A80-93BB-15D5E607E0BC}" destId="{90DDD37D-EA96-4B1C-904C-98BE2B8C79D6}" srcOrd="3" destOrd="0" presId="urn:microsoft.com/office/officeart/2005/8/layout/cycle3"/>
    <dgm:cxn modelId="{B9CF1C9E-1CE8-47DC-B979-B552F18890E2}" type="presParOf" srcId="{8C9AEAFC-8179-4A80-93BB-15D5E607E0BC}" destId="{7999F78E-307B-4D4D-8989-904DE1AFA34E}" srcOrd="4" destOrd="0" presId="urn:microsoft.com/office/officeart/2005/8/layout/cycle3"/>
    <dgm:cxn modelId="{91103CF3-78E7-4B17-B7CE-37534EC81B8F}" type="presParOf" srcId="{8C9AEAFC-8179-4A80-93BB-15D5E607E0BC}" destId="{DE027C51-F8AC-4E2F-8E8E-2BDB3392D9BA}" srcOrd="5" destOrd="0" presId="urn:microsoft.com/office/officeart/2005/8/layout/cycle3"/>
    <dgm:cxn modelId="{7591D351-DBE6-439B-A502-3B753DD893A0}" type="presParOf" srcId="{8C9AEAFC-8179-4A80-93BB-15D5E607E0BC}" destId="{7A9D7153-D8E8-41FA-B354-5EDBF6989BF7}" srcOrd="6" destOrd="0" presId="urn:microsoft.com/office/officeart/2005/8/layout/cycle3"/>
    <dgm:cxn modelId="{191CE59E-A80B-45CE-948C-AEDC23AF464B}" type="presParOf" srcId="{8C9AEAFC-8179-4A80-93BB-15D5E607E0BC}" destId="{62EAA31B-9A18-4EE4-8E3A-BD944C1BEF36}" srcOrd="7" destOrd="0" presId="urn:microsoft.com/office/officeart/2005/8/layout/cycle3"/>
    <dgm:cxn modelId="{A0E31775-6293-46C8-897A-DA256A168159}" type="presParOf" srcId="{8C9AEAFC-8179-4A80-93BB-15D5E607E0BC}" destId="{36ADA0DF-0689-4288-A1A5-A302D456079E}" srcOrd="8" destOrd="0" presId="urn:microsoft.com/office/officeart/2005/8/layout/cycle3"/>
    <dgm:cxn modelId="{19F45B28-A501-42F4-B654-20632BA115C3}" type="presParOf" srcId="{8C9AEAFC-8179-4A80-93BB-15D5E607E0BC}" destId="{5EFAF705-3C22-49CB-8BEF-33BCF9A2B7CB}" srcOrd="9" destOrd="0" presId="urn:microsoft.com/office/officeart/2005/8/layout/cycle3"/>
    <dgm:cxn modelId="{12499220-E5D7-0B41-A983-3F571546C3CC}" type="presParOf" srcId="{8C9AEAFC-8179-4A80-93BB-15D5E607E0BC}" destId="{9567E844-3F94-A14E-9ACF-99FEFC1097A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662304" y="-62397"/>
          <a:ext cx="4493260" cy="4493260"/>
        </a:xfrm>
        <a:prstGeom prst="circularArrow">
          <a:avLst>
            <a:gd name="adj1" fmla="val 5544"/>
            <a:gd name="adj2" fmla="val 330680"/>
            <a:gd name="adj3" fmla="val 14877883"/>
            <a:gd name="adj4" fmla="val 1674547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391917" y="1216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1. Produkt-daten</a:t>
          </a:r>
        </a:p>
      </dsp:txBody>
      <dsp:txXfrm>
        <a:off x="2417156" y="26455"/>
        <a:ext cx="983557" cy="466539"/>
      </dsp:txXfrm>
    </dsp:sp>
    <dsp:sp modelId="{399347FE-14C0-44CB-90D2-62C291F5A0EF}">
      <dsp:nvSpPr>
        <dsp:cNvPr id="0" name=""/>
        <dsp:cNvSpPr/>
      </dsp:nvSpPr>
      <dsp:spPr>
        <a:xfrm>
          <a:off x="3518174" y="367159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2. Preise und Bestand</a:t>
          </a:r>
        </a:p>
      </dsp:txBody>
      <dsp:txXfrm>
        <a:off x="3543413" y="392398"/>
        <a:ext cx="983557" cy="466539"/>
      </dsp:txXfrm>
    </dsp:sp>
    <dsp:sp modelId="{90DDD37D-EA96-4B1C-904C-98BE2B8C79D6}">
      <dsp:nvSpPr>
        <dsp:cNvPr id="0" name=""/>
        <dsp:cNvSpPr/>
      </dsp:nvSpPr>
      <dsp:spPr>
        <a:xfrm>
          <a:off x="4214239" y="1325210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3. Vertrieb / Marketing</a:t>
          </a:r>
        </a:p>
      </dsp:txBody>
      <dsp:txXfrm>
        <a:off x="4239478" y="1350449"/>
        <a:ext cx="983557" cy="466539"/>
      </dsp:txXfrm>
    </dsp:sp>
    <dsp:sp modelId="{7999F78E-307B-4D4D-8989-904DE1AFA34E}">
      <dsp:nvSpPr>
        <dsp:cNvPr id="0" name=""/>
        <dsp:cNvSpPr/>
      </dsp:nvSpPr>
      <dsp:spPr>
        <a:xfrm>
          <a:off x="4214239" y="2509426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4. Bestellungen / Angebote</a:t>
          </a:r>
        </a:p>
      </dsp:txBody>
      <dsp:txXfrm>
        <a:off x="4239478" y="2534665"/>
        <a:ext cx="983557" cy="466539"/>
      </dsp:txXfrm>
    </dsp:sp>
    <dsp:sp modelId="{DE027C51-F8AC-4E2F-8E8E-2BDB3392D9BA}">
      <dsp:nvSpPr>
        <dsp:cNvPr id="0" name=""/>
        <dsp:cNvSpPr/>
      </dsp:nvSpPr>
      <dsp:spPr>
        <a:xfrm>
          <a:off x="3518174" y="3467478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5. Suche / Konfigurator</a:t>
          </a:r>
        </a:p>
      </dsp:txBody>
      <dsp:txXfrm>
        <a:off x="3543413" y="3492717"/>
        <a:ext cx="983557" cy="466539"/>
      </dsp:txXfrm>
    </dsp:sp>
    <dsp:sp modelId="{7A9D7153-D8E8-41FA-B354-5EDBF6989BF7}">
      <dsp:nvSpPr>
        <dsp:cNvPr id="0" name=""/>
        <dsp:cNvSpPr/>
      </dsp:nvSpPr>
      <dsp:spPr>
        <a:xfrm>
          <a:off x="2391917" y="3833421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6. Kunden</a:t>
          </a:r>
        </a:p>
      </dsp:txBody>
      <dsp:txXfrm>
        <a:off x="2417156" y="3858660"/>
        <a:ext cx="983557" cy="466539"/>
      </dsp:txXfrm>
    </dsp:sp>
    <dsp:sp modelId="{62EAA31B-9A18-4EE4-8E3A-BD944C1BEF36}">
      <dsp:nvSpPr>
        <dsp:cNvPr id="0" name=""/>
        <dsp:cNvSpPr/>
      </dsp:nvSpPr>
      <dsp:spPr>
        <a:xfrm>
          <a:off x="1265660" y="3467478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7. Kunden-service </a:t>
          </a:r>
        </a:p>
      </dsp:txBody>
      <dsp:txXfrm>
        <a:off x="1290899" y="3492717"/>
        <a:ext cx="983557" cy="466539"/>
      </dsp:txXfrm>
    </dsp:sp>
    <dsp:sp modelId="{36ADA0DF-0689-4288-A1A5-A302D456079E}">
      <dsp:nvSpPr>
        <dsp:cNvPr id="0" name=""/>
        <dsp:cNvSpPr/>
      </dsp:nvSpPr>
      <dsp:spPr>
        <a:xfrm>
          <a:off x="569595" y="2509426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8. CI und Content</a:t>
          </a:r>
        </a:p>
      </dsp:txBody>
      <dsp:txXfrm>
        <a:off x="594834" y="2534665"/>
        <a:ext cx="983557" cy="466539"/>
      </dsp:txXfrm>
    </dsp:sp>
    <dsp:sp modelId="{5EFAF705-3C22-49CB-8BEF-33BCF9A2B7CB}">
      <dsp:nvSpPr>
        <dsp:cNvPr id="0" name=""/>
        <dsp:cNvSpPr/>
      </dsp:nvSpPr>
      <dsp:spPr>
        <a:xfrm>
          <a:off x="569595" y="1325210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9. International-</a:t>
          </a:r>
          <a:r>
            <a:rPr lang="de-DE" sz="1200" kern="1200" dirty="0" err="1"/>
            <a:t>isierung</a:t>
          </a:r>
          <a:endParaRPr lang="de-DE" sz="1200" kern="1200" dirty="0"/>
        </a:p>
      </dsp:txBody>
      <dsp:txXfrm>
        <a:off x="594834" y="1350449"/>
        <a:ext cx="983557" cy="466539"/>
      </dsp:txXfrm>
    </dsp:sp>
    <dsp:sp modelId="{D23EBF01-6035-4040-83D8-B884966F7C6E}">
      <dsp:nvSpPr>
        <dsp:cNvPr id="0" name=""/>
        <dsp:cNvSpPr/>
      </dsp:nvSpPr>
      <dsp:spPr>
        <a:xfrm>
          <a:off x="1265660" y="367159"/>
          <a:ext cx="1034035" cy="517017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10. Rechtliche Aspekte</a:t>
          </a:r>
        </a:p>
      </dsp:txBody>
      <dsp:txXfrm>
        <a:off x="1290899" y="392398"/>
        <a:ext cx="983557" cy="466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6389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6389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6389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2723263" y="-62466"/>
          <a:ext cx="4808723" cy="4808723"/>
        </a:xfrm>
        <a:prstGeom prst="circularArrow">
          <a:avLst>
            <a:gd name="adj1" fmla="val 5544"/>
            <a:gd name="adj2" fmla="val 330680"/>
            <a:gd name="adj3" fmla="val 14841166"/>
            <a:gd name="adj4" fmla="val 1676604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4554272" y="1082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1. Produkt-daten</a:t>
          </a:r>
        </a:p>
      </dsp:txBody>
      <dsp:txXfrm>
        <a:off x="4582261" y="29071"/>
        <a:ext cx="1090727" cy="517374"/>
      </dsp:txXfrm>
    </dsp:sp>
    <dsp:sp modelId="{399347FE-14C0-44CB-90D2-62C291F5A0EF}">
      <dsp:nvSpPr>
        <dsp:cNvPr id="0" name=""/>
        <dsp:cNvSpPr/>
      </dsp:nvSpPr>
      <dsp:spPr>
        <a:xfrm>
          <a:off x="5759601" y="392717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2. Preise und Bestand</a:t>
          </a:r>
        </a:p>
      </dsp:txBody>
      <dsp:txXfrm>
        <a:off x="5787590" y="420706"/>
        <a:ext cx="1090727" cy="517374"/>
      </dsp:txXfrm>
    </dsp:sp>
    <dsp:sp modelId="{90DDD37D-EA96-4B1C-904C-98BE2B8C79D6}">
      <dsp:nvSpPr>
        <dsp:cNvPr id="0" name=""/>
        <dsp:cNvSpPr/>
      </dsp:nvSpPr>
      <dsp:spPr>
        <a:xfrm>
          <a:off x="6504536" y="1418032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3. Vertrieb /  Marketing</a:t>
          </a:r>
        </a:p>
      </dsp:txBody>
      <dsp:txXfrm>
        <a:off x="6532525" y="1446021"/>
        <a:ext cx="1090727" cy="517374"/>
      </dsp:txXfrm>
    </dsp:sp>
    <dsp:sp modelId="{7999F78E-307B-4D4D-8989-904DE1AFA34E}">
      <dsp:nvSpPr>
        <dsp:cNvPr id="0" name=""/>
        <dsp:cNvSpPr/>
      </dsp:nvSpPr>
      <dsp:spPr>
        <a:xfrm>
          <a:off x="6504536" y="2685390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4. Bestellungen / Angebote</a:t>
          </a:r>
        </a:p>
      </dsp:txBody>
      <dsp:txXfrm>
        <a:off x="6532525" y="2713379"/>
        <a:ext cx="1090727" cy="517374"/>
      </dsp:txXfrm>
    </dsp:sp>
    <dsp:sp modelId="{DE027C51-F8AC-4E2F-8E8E-2BDB3392D9BA}">
      <dsp:nvSpPr>
        <dsp:cNvPr id="0" name=""/>
        <dsp:cNvSpPr/>
      </dsp:nvSpPr>
      <dsp:spPr>
        <a:xfrm>
          <a:off x="5759601" y="3710704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5. Suche / Konfigurator</a:t>
          </a:r>
        </a:p>
      </dsp:txBody>
      <dsp:txXfrm>
        <a:off x="5787590" y="3738693"/>
        <a:ext cx="1090727" cy="517374"/>
      </dsp:txXfrm>
    </dsp:sp>
    <dsp:sp modelId="{7A9D7153-D8E8-41FA-B354-5EDBF6989BF7}">
      <dsp:nvSpPr>
        <dsp:cNvPr id="0" name=""/>
        <dsp:cNvSpPr/>
      </dsp:nvSpPr>
      <dsp:spPr>
        <a:xfrm>
          <a:off x="4554272" y="4102339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6. Kunden</a:t>
          </a:r>
        </a:p>
      </dsp:txBody>
      <dsp:txXfrm>
        <a:off x="4582261" y="4130328"/>
        <a:ext cx="1090727" cy="517374"/>
      </dsp:txXfrm>
    </dsp:sp>
    <dsp:sp modelId="{62EAA31B-9A18-4EE4-8E3A-BD944C1BEF36}">
      <dsp:nvSpPr>
        <dsp:cNvPr id="0" name=""/>
        <dsp:cNvSpPr/>
      </dsp:nvSpPr>
      <dsp:spPr>
        <a:xfrm>
          <a:off x="3348943" y="3710704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7. Kunden-service </a:t>
          </a:r>
        </a:p>
      </dsp:txBody>
      <dsp:txXfrm>
        <a:off x="3376932" y="3738693"/>
        <a:ext cx="1090727" cy="517374"/>
      </dsp:txXfrm>
    </dsp:sp>
    <dsp:sp modelId="{36ADA0DF-0689-4288-A1A5-A302D456079E}">
      <dsp:nvSpPr>
        <dsp:cNvPr id="0" name=""/>
        <dsp:cNvSpPr/>
      </dsp:nvSpPr>
      <dsp:spPr>
        <a:xfrm>
          <a:off x="2604008" y="2685390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8. CI und Content</a:t>
          </a:r>
        </a:p>
      </dsp:txBody>
      <dsp:txXfrm>
        <a:off x="2631997" y="2713379"/>
        <a:ext cx="1090727" cy="517374"/>
      </dsp:txXfrm>
    </dsp:sp>
    <dsp:sp modelId="{5EFAF705-3C22-49CB-8BEF-33BCF9A2B7CB}">
      <dsp:nvSpPr>
        <dsp:cNvPr id="0" name=""/>
        <dsp:cNvSpPr/>
      </dsp:nvSpPr>
      <dsp:spPr>
        <a:xfrm>
          <a:off x="2604008" y="1418032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9. International-</a:t>
          </a:r>
          <a:r>
            <a:rPr lang="de-DE" sz="1400" kern="1200" dirty="0" err="1"/>
            <a:t>isierung</a:t>
          </a:r>
          <a:endParaRPr lang="de-DE" sz="1400" kern="1200" dirty="0"/>
        </a:p>
      </dsp:txBody>
      <dsp:txXfrm>
        <a:off x="2631997" y="1446021"/>
        <a:ext cx="1090727" cy="517374"/>
      </dsp:txXfrm>
    </dsp:sp>
    <dsp:sp modelId="{3A67F45E-4526-3F45-940F-9E68D5DEE9DC}">
      <dsp:nvSpPr>
        <dsp:cNvPr id="0" name=""/>
        <dsp:cNvSpPr/>
      </dsp:nvSpPr>
      <dsp:spPr>
        <a:xfrm>
          <a:off x="3348943" y="392717"/>
          <a:ext cx="1146705" cy="573352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10. Rechtliche Aspekte</a:t>
          </a:r>
        </a:p>
      </dsp:txBody>
      <dsp:txXfrm>
        <a:off x="3376932" y="420706"/>
        <a:ext cx="1090727" cy="51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63899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638992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</a:t>
          </a: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638992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6389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</a:t>
          </a: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Bestellungen</a:t>
          </a:r>
          <a:r>
            <a:rPr lang="de-DE" sz="1100" kern="1200" dirty="0"/>
            <a:t> und </a:t>
          </a:r>
          <a:r>
            <a:rPr lang="de-DE" sz="1100" kern="1200" dirty="0">
              <a:solidFill>
                <a:srgbClr val="FFFFFF"/>
              </a:solidFill>
              <a:latin typeface="Calibri"/>
              <a:ea typeface="Calibri"/>
              <a:cs typeface="Calibri"/>
            </a:rPr>
            <a:t>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6389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6389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ACDB-CDF8-468E-AB5C-3BC3958BC976}">
      <dsp:nvSpPr>
        <dsp:cNvPr id="0" name=""/>
        <dsp:cNvSpPr/>
      </dsp:nvSpPr>
      <dsp:spPr>
        <a:xfrm>
          <a:off x="458924" y="-82318"/>
          <a:ext cx="4492985" cy="4492985"/>
        </a:xfrm>
        <a:prstGeom prst="circularArrow">
          <a:avLst>
            <a:gd name="adj1" fmla="val 5544"/>
            <a:gd name="adj2" fmla="val 330680"/>
            <a:gd name="adj3" fmla="val 14740918"/>
            <a:gd name="adj4" fmla="val 1682240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5E23-FA6F-4521-8841-48D5DE249D04}">
      <dsp:nvSpPr>
        <dsp:cNvPr id="0" name=""/>
        <dsp:cNvSpPr/>
      </dsp:nvSpPr>
      <dsp:spPr>
        <a:xfrm>
          <a:off x="2118839" y="2906"/>
          <a:ext cx="1173156" cy="51387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1. Produktdaten</a:t>
          </a:r>
        </a:p>
      </dsp:txBody>
      <dsp:txXfrm>
        <a:off x="2143924" y="27991"/>
        <a:ext cx="1122986" cy="463700"/>
      </dsp:txXfrm>
    </dsp:sp>
    <dsp:sp modelId="{399347FE-14C0-44CB-90D2-62C291F5A0EF}">
      <dsp:nvSpPr>
        <dsp:cNvPr id="0" name=""/>
        <dsp:cNvSpPr/>
      </dsp:nvSpPr>
      <dsp:spPr>
        <a:xfrm>
          <a:off x="3317734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2. Preise und Bestand</a:t>
          </a:r>
        </a:p>
      </dsp:txBody>
      <dsp:txXfrm>
        <a:off x="3342819" y="393912"/>
        <a:ext cx="977571" cy="463700"/>
      </dsp:txXfrm>
    </dsp:sp>
    <dsp:sp modelId="{90DDD37D-EA96-4B1C-904C-98BE2B8C79D6}">
      <dsp:nvSpPr>
        <dsp:cNvPr id="0" name=""/>
        <dsp:cNvSpPr/>
      </dsp:nvSpPr>
      <dsp:spPr>
        <a:xfrm>
          <a:off x="401375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3. Vertrieb und Marketing</a:t>
          </a:r>
        </a:p>
      </dsp:txBody>
      <dsp:txXfrm>
        <a:off x="4038841" y="1351905"/>
        <a:ext cx="977571" cy="463700"/>
      </dsp:txXfrm>
    </dsp:sp>
    <dsp:sp modelId="{7999F78E-307B-4D4D-8989-904DE1AFA34E}">
      <dsp:nvSpPr>
        <dsp:cNvPr id="0" name=""/>
        <dsp:cNvSpPr/>
      </dsp:nvSpPr>
      <dsp:spPr>
        <a:xfrm>
          <a:off x="401375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4. Bestellungen und Angebote</a:t>
          </a:r>
        </a:p>
      </dsp:txBody>
      <dsp:txXfrm>
        <a:off x="4038841" y="2536049"/>
        <a:ext cx="977571" cy="463700"/>
      </dsp:txXfrm>
    </dsp:sp>
    <dsp:sp modelId="{DE027C51-F8AC-4E2F-8E8E-2BDB3392D9BA}">
      <dsp:nvSpPr>
        <dsp:cNvPr id="0" name=""/>
        <dsp:cNvSpPr/>
      </dsp:nvSpPr>
      <dsp:spPr>
        <a:xfrm>
          <a:off x="3317734" y="3468956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5. Suche / Konfigurator</a:t>
          </a:r>
        </a:p>
      </dsp:txBody>
      <dsp:txXfrm>
        <a:off x="3342819" y="3494041"/>
        <a:ext cx="977571" cy="463700"/>
      </dsp:txXfrm>
    </dsp:sp>
    <dsp:sp modelId="{7A9D7153-D8E8-41FA-B354-5EDBF6989BF7}">
      <dsp:nvSpPr>
        <dsp:cNvPr id="0" name=""/>
        <dsp:cNvSpPr/>
      </dsp:nvSpPr>
      <dsp:spPr>
        <a:xfrm>
          <a:off x="2191546" y="383487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6. Kunden</a:t>
          </a:r>
        </a:p>
      </dsp:txBody>
      <dsp:txXfrm>
        <a:off x="2216631" y="3859962"/>
        <a:ext cx="977571" cy="463700"/>
      </dsp:txXfrm>
    </dsp:sp>
    <dsp:sp modelId="{62EAA31B-9A18-4EE4-8E3A-BD944C1BEF36}">
      <dsp:nvSpPr>
        <dsp:cNvPr id="0" name=""/>
        <dsp:cNvSpPr/>
      </dsp:nvSpPr>
      <dsp:spPr>
        <a:xfrm>
          <a:off x="1065358" y="3468956"/>
          <a:ext cx="1027741" cy="513870"/>
        </a:xfrm>
        <a:prstGeom prst="roundRect">
          <a:avLst/>
        </a:prstGeom>
        <a:solidFill>
          <a:srgbClr val="6389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7. Kundenservice </a:t>
          </a:r>
        </a:p>
      </dsp:txBody>
      <dsp:txXfrm>
        <a:off x="1090443" y="3494041"/>
        <a:ext cx="977571" cy="463700"/>
      </dsp:txXfrm>
    </dsp:sp>
    <dsp:sp modelId="{36ADA0DF-0689-4288-A1A5-A302D456079E}">
      <dsp:nvSpPr>
        <dsp:cNvPr id="0" name=""/>
        <dsp:cNvSpPr/>
      </dsp:nvSpPr>
      <dsp:spPr>
        <a:xfrm>
          <a:off x="369336" y="2510964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8. CI und Content</a:t>
          </a:r>
        </a:p>
      </dsp:txBody>
      <dsp:txXfrm>
        <a:off x="394421" y="2536049"/>
        <a:ext cx="977571" cy="463700"/>
      </dsp:txXfrm>
    </dsp:sp>
    <dsp:sp modelId="{5EFAF705-3C22-49CB-8BEF-33BCF9A2B7CB}">
      <dsp:nvSpPr>
        <dsp:cNvPr id="0" name=""/>
        <dsp:cNvSpPr/>
      </dsp:nvSpPr>
      <dsp:spPr>
        <a:xfrm>
          <a:off x="369336" y="1326820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9.Internationalisierung</a:t>
          </a:r>
        </a:p>
      </dsp:txBody>
      <dsp:txXfrm>
        <a:off x="394421" y="1351905"/>
        <a:ext cx="977571" cy="463700"/>
      </dsp:txXfrm>
    </dsp:sp>
    <dsp:sp modelId="{9567E844-3F94-A14E-9ACF-99FEFC1097A0}">
      <dsp:nvSpPr>
        <dsp:cNvPr id="0" name=""/>
        <dsp:cNvSpPr/>
      </dsp:nvSpPr>
      <dsp:spPr>
        <a:xfrm>
          <a:off x="1065358" y="368827"/>
          <a:ext cx="1027741" cy="513870"/>
        </a:xfrm>
        <a:prstGeom prst="roundRect">
          <a:avLst/>
        </a:prstGeom>
        <a:solidFill>
          <a:srgbClr val="00B9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 Rechtliche Aspekte</a:t>
          </a:r>
        </a:p>
      </dsp:txBody>
      <dsp:txXfrm>
        <a:off x="1090443" y="393912"/>
        <a:ext cx="977571" cy="463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c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L2Q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6000" cap="none"/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Untertite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de-de" sz="2400" cap="none"/>
            </a:lvl1pPr>
            <a:lvl2pPr marL="457200" indent="0" algn="ctr">
              <a:buNone/>
              <a:defRPr lang="de-de" sz="2000" cap="none"/>
            </a:lvl2pPr>
            <a:lvl3pPr marL="914400" indent="0" algn="ctr">
              <a:buNone/>
              <a:defRPr lang="de-de" sz="1800" cap="none"/>
            </a:lvl3pPr>
            <a:lvl4pPr marL="1371600" indent="0" algn="ctr">
              <a:buNone/>
              <a:defRPr lang="de-de" sz="1600" cap="none"/>
            </a:lvl4pPr>
            <a:lvl5pPr marL="1828800" indent="0" algn="ctr">
              <a:buNone/>
              <a:defRPr lang="de-de" sz="1600" cap="none"/>
            </a:lvl5pPr>
            <a:lvl6pPr marL="2286000" indent="0" algn="ctr">
              <a:buNone/>
              <a:defRPr lang="de-de" sz="1600" cap="none"/>
            </a:lvl6pPr>
            <a:lvl7pPr marL="2743200" indent="0" algn="ctr">
              <a:buNone/>
              <a:defRPr lang="de-de" sz="1600" cap="none"/>
            </a:lvl7pPr>
            <a:lvl8pPr marL="3200400" indent="0" algn="ctr">
              <a:buNone/>
              <a:defRPr lang="de-de" sz="1600" cap="none"/>
            </a:lvl8pPr>
            <a:lvl9pPr marL="3657600" indent="0" algn="ctr">
              <a:buNone/>
              <a:defRPr lang="de-de" sz="1600" cap="none"/>
            </a:lvl9pPr>
          </a:lstStyle>
          <a:p>
            <a:pPr>
              <a:defRPr lang="de-de"/>
            </a:pPr>
            <a:r>
              <a:t>Master-Untertitelformat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1B50778-36FC-E0F1-B20D-C0A449434495}" type="datetime1">
              <a:t>14.12.22</a:t>
            </a:fld>
            <a:endParaRPr/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0267EA22-6CEF-321C-A1DF-9A49A49157CF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D4Q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5CF5F0AC-E2B1-A006-FF4D-1453BE030941}" type="datetime1">
              <a:t>14.12.22</a:t>
            </a:fld>
            <a:endParaRPr/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BA64199-D7C6-F3B7-881E-21E20F507E74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D8Q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D8Q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46D14684-CAAB-84B0-E569-3CE508271369}" type="datetime1">
              <a:t>14.12.22</a:t>
            </a:fld>
            <a:endParaRPr/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41B9C443-0DAC-EC32-E201-FB678A4F14AE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6DAF0CC2-8C80-FAFA-CE17-7AAF4259382F}" type="datetime1">
              <a:t>14.12.22</a:t>
            </a:fld>
            <a:endParaRPr/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3310DC07-49DE-452A-90A8-BF7F92E666EA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L2Q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6000" cap="none"/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de-de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de-de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6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64DF69B1-FF89-8A9F-C767-09CA2729315C}" type="datetime1">
              <a:t>14.12.22</a:t>
            </a:fld>
            <a:endParaRPr/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6501CA37-7988-543C-C6B9-8F6984F730DA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5E23ED11-5FB3-761B-FD9B-A94EA3D50BFC}" type="datetime1">
              <a:t>14.12.22</a:t>
            </a:fld>
            <a:endParaRPr/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0EC1C49C-D2E3-9432-AD79-24678A375B71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L2Q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 cap="none"/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5" name="Text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L2Q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 cap="none"/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6" name="Inhalts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7" name="Datumsplatzhalt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32D03E23-6DDF-85C8-9168-9B9D702667CE}" type="datetime1">
              <a:t>14.12.22</a:t>
            </a:fld>
            <a:endParaRPr/>
          </a:p>
        </p:txBody>
      </p:sp>
      <p:sp>
        <p:nvSpPr>
          <p:cNvPr id="8" name="Fußzeilenplatzhalt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9" name="Foliennummernplatzhalt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0D1DC8CB-85E0-483E-AEA5-736B86EB5826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62B1D68A-C48F-E420-C109-327598473767}" type="datetime1">
              <a:t>14.12.22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5" name="Foliennummern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BCF4D08-46C6-9ABB-8877-B0EE03397EE5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497E9448-06A4-2B62-EAC6-F037DA881CA5}" type="datetime1">
              <a:t>14.12.22</a:t>
            </a:fld>
            <a:endParaRPr/>
          </a:p>
        </p:txBody>
      </p:sp>
      <p:sp>
        <p:nvSpPr>
          <p:cNvPr id="3" name="Fußzeilen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4" name="Foliennummern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75B4390E-4098-E1CF-D60C-B69A774220E3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L2Q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 cap="none"/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de-de" sz="3200" cap="none"/>
            </a:lvl1pPr>
            <a:lvl2pPr>
              <a:defRPr lang="de-de" sz="2800" cap="none"/>
            </a:lvl2pPr>
            <a:lvl3pPr>
              <a:defRPr lang="de-de" sz="2400" cap="none"/>
            </a:lvl3pPr>
            <a:lvl4pPr>
              <a:defRPr lang="de-de" sz="2000" cap="none"/>
            </a:lvl4pPr>
            <a:lvl5pPr>
              <a:defRPr lang="de-de" sz="2000" cap="none"/>
            </a:lvl5pPr>
            <a:lvl6pPr>
              <a:defRPr lang="de-de" sz="2000" cap="none"/>
            </a:lvl6pPr>
            <a:lvl7pPr>
              <a:defRPr lang="de-de" sz="2000" cap="none"/>
            </a:lvl7pPr>
            <a:lvl8pPr>
              <a:defRPr lang="de-de" sz="2000" cap="none"/>
            </a:lvl8pPr>
            <a:lvl9pPr>
              <a:defRPr lang="de-de" sz="2000" cap="none"/>
            </a:lvl9pPr>
          </a:lstStyle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 cap="none"/>
            </a:lvl1pPr>
            <a:lvl2pPr marL="457200" indent="0">
              <a:buNone/>
              <a:defRPr lang="de-de" sz="1400" cap="none"/>
            </a:lvl2pPr>
            <a:lvl3pPr marL="914400" indent="0">
              <a:buNone/>
              <a:defRPr lang="de-de" sz="1200" cap="none"/>
            </a:lvl3pPr>
            <a:lvl4pPr marL="1371600" indent="0">
              <a:buNone/>
              <a:defRPr lang="de-de" sz="1000" cap="none"/>
            </a:lvl4pPr>
            <a:lvl5pPr marL="1828800" indent="0">
              <a:buNone/>
              <a:defRPr lang="de-de" sz="1000" cap="none"/>
            </a:lvl5pPr>
            <a:lvl6pPr marL="2286000" indent="0">
              <a:buNone/>
              <a:defRPr lang="de-de" sz="1000" cap="none"/>
            </a:lvl6pPr>
            <a:lvl7pPr marL="2743200" indent="0">
              <a:buNone/>
              <a:defRPr lang="de-de" sz="1000" cap="none"/>
            </a:lvl7pPr>
            <a:lvl8pPr marL="3200400" indent="0">
              <a:buNone/>
              <a:defRPr lang="de-de" sz="1000" cap="none"/>
            </a:lvl8pPr>
            <a:lvl9pPr marL="3657600" indent="0">
              <a:buNone/>
              <a:defRPr lang="de-de" sz="1000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05AE9661-2FE8-FB60-A616-D935D858508C}" type="datetime1">
              <a:t>14.12.22</a:t>
            </a:fld>
            <a:endParaRPr/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7649D1F3-BD9B-1C27-D5F1-4B729FBF231E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BSHF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L2Q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 cap="none"/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Bild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de-de" sz="3200" cap="none"/>
            </a:lvl1pPr>
            <a:lvl2pPr marL="457200" indent="0">
              <a:buNone/>
              <a:defRPr lang="de-de" sz="2800" cap="none"/>
            </a:lvl2pPr>
            <a:lvl3pPr marL="914400" indent="0">
              <a:buNone/>
              <a:defRPr lang="de-de" sz="2400" cap="none"/>
            </a:lvl3pPr>
            <a:lvl4pPr marL="1371600" indent="0">
              <a:buNone/>
              <a:defRPr lang="de-de" sz="2000" cap="none"/>
            </a:lvl4pPr>
            <a:lvl5pPr marL="1828800" indent="0">
              <a:buNone/>
              <a:defRPr lang="de-de" sz="2000" cap="none"/>
            </a:lvl5pPr>
            <a:lvl6pPr marL="2286000" indent="0">
              <a:buNone/>
              <a:defRPr lang="de-de" sz="2000" cap="none"/>
            </a:lvl6pPr>
            <a:lvl7pPr marL="2743200" indent="0">
              <a:buNone/>
              <a:defRPr lang="de-de" sz="2000" cap="none"/>
            </a:lvl7pPr>
            <a:lvl8pPr marL="3200400" indent="0">
              <a:buNone/>
              <a:defRPr lang="de-de" sz="2000" cap="none"/>
            </a:lvl8pPr>
            <a:lvl9pPr marL="3657600" indent="0">
              <a:buNone/>
              <a:defRPr lang="de-de" sz="2000" cap="non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 cap="none"/>
            </a:lvl1pPr>
            <a:lvl2pPr marL="457200" indent="0">
              <a:buNone/>
              <a:defRPr lang="de-de" sz="1400" cap="none"/>
            </a:lvl2pPr>
            <a:lvl3pPr marL="914400" indent="0">
              <a:buNone/>
              <a:defRPr lang="de-de" sz="1200" cap="none"/>
            </a:lvl3pPr>
            <a:lvl4pPr marL="1371600" indent="0">
              <a:buNone/>
              <a:defRPr lang="de-de" sz="1000" cap="none"/>
            </a:lvl4pPr>
            <a:lvl5pPr marL="1828800" indent="0">
              <a:buNone/>
              <a:defRPr lang="de-de" sz="1000" cap="none"/>
            </a:lvl5pPr>
            <a:lvl6pPr marL="2286000" indent="0">
              <a:buNone/>
              <a:defRPr lang="de-de" sz="1000" cap="none"/>
            </a:lvl6pPr>
            <a:lvl7pPr marL="2743200" indent="0">
              <a:buNone/>
              <a:defRPr lang="de-de" sz="1000" cap="none"/>
            </a:lvl7pPr>
            <a:lvl8pPr marL="3200400" indent="0">
              <a:buNone/>
              <a:defRPr lang="de-de" sz="1000" cap="none"/>
            </a:lvl8pPr>
            <a:lvl9pPr marL="3657600" indent="0">
              <a:buNone/>
              <a:defRPr lang="de-de" sz="1000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6505BAB1-FF88-504C-C6BD-0919F4F3305C}" type="datetime1">
              <a:t>14.12.22</a:t>
            </a:fld>
            <a:endParaRPr/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/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6CEB8F94-DA81-BE79-CF53-2C2CC11D3979}" type="slidenum">
              <a:t>‹Nr.›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f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L8f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f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de-de" sz="1200" cap="none">
                <a:solidFill>
                  <a:srgbClr val="8C8C8C"/>
                </a:solidFill>
              </a:defRPr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/>
            </a:pPr>
            <a:fld id="{7017FBC3-8D9D-420D-D3AF-7B58B5E1252E}" type="datetime1">
              <a:t>14.12.22</a:t>
            </a:fld>
            <a:endParaRPr/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f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de-de" sz="1200" cap="none">
                <a:solidFill>
                  <a:srgbClr val="8C8C8C"/>
                </a:solidFill>
              </a:defRPr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f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 cap="none">
                <a:solidFill>
                  <a:srgbClr val="8C8C8C"/>
                </a:solidFill>
              </a:defRPr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/>
            </a:pPr>
            <a:fld id="{71005DD3-9D9C-55AB-D2B8-6BFE13F6243E}" type="slidenum">
              <a:t>‹Nr.›</a:t>
            </a:fld>
            <a:endParaRPr/>
          </a:p>
        </p:txBody>
      </p:sp>
      <p:pic>
        <p:nvPicPr>
          <p:cNvPr id="7" name="Grafik 6" descr="Ein Bild, das Text, ClipArt enthält.&#10;&#10;Automatisch generierte Beschreibung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1FUcY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xAAAAMAQAAAkoAABIEAAAQAAAAJgAAAAgAAAD//////////zAAAAAUAAAAAAAAAAAA//8AAAEAAAD//wAAAQA="/>
              </a:ext>
            </a:extLst>
          </p:cNvPicPr>
          <p:nvPr/>
        </p:nvPicPr>
        <p:blipFill>
          <a:blip r:embed="rId13"/>
          <a:stretch>
            <a:fillRect/>
          </a:stretch>
        </p:blipFill>
        <p:spPr>
          <a:xfrm>
            <a:off x="10543540" y="170180"/>
            <a:ext cx="1487170" cy="4914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" cap="none" spc="0" baseline="0">
          <a:solidFill>
            <a:srgbClr val="00B9F1"/>
          </a:solidFill>
          <a:effectLst/>
          <a:latin typeface="Calibri Light" charset="0"/>
          <a:ea typeface="Calibri Light" charset="0"/>
          <a:cs typeface="Calibri Light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800" b="0" i="0" u="none" strike="noStrike" kern="1" cap="none" spc="0" baseline="0">
          <a:solidFill>
            <a:srgbClr val="63899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400" b="0" i="0" u="none" strike="noStrike" kern="1" cap="none" spc="0" baseline="0">
          <a:solidFill>
            <a:srgbClr val="63899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000" b="0" i="0" u="none" strike="noStrike" kern="1" cap="none" spc="0" baseline="0">
          <a:solidFill>
            <a:srgbClr val="63899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800" b="0" i="0" u="none" strike="noStrike" kern="1" cap="none" spc="0" baseline="0">
          <a:solidFill>
            <a:srgbClr val="63899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800" b="0" i="0" u="none" strike="noStrike" kern="1" cap="none" spc="0" baseline="0">
          <a:solidFill>
            <a:srgbClr val="63899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AAAAEAAAAAAAAAAAAAAAAAAAAAAAAAAAAAAAAAAAAAAAAAAP///wJ/f38ARFRqA8zMzADAwP8Af39/AAAAAAAAAAAAAAAAAAAAAAAAAAAAIQAAABgAAAAUAAAA6y0AAPkKAAAQRwAAvxwAABAAAAAmAAAACAAAAD0QAAAAAAAAMAAAABQAAAAAAAAAAAD//wAAAQAAAP//AAABAA=="/>
              </a:ext>
            </a:extLst>
          </p:cNvSpPr>
          <p:nvPr>
            <p:ph type="ctrTitle"/>
          </p:nvPr>
        </p:nvSpPr>
        <p:spPr>
          <a:xfrm>
            <a:off x="7464425" y="1783715"/>
            <a:ext cx="4087495" cy="28892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l">
              <a:defRPr lang="de-de" sz="3000" b="1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dirty="0"/>
              <a:t>Anforderungsworkshop</a:t>
            </a:r>
            <a:br>
              <a:rPr lang="de-DE" dirty="0"/>
            </a:br>
            <a:r>
              <a:rPr lang="de-DE" dirty="0"/>
              <a:t>B2B eCommerce</a:t>
            </a:r>
            <a:endParaRPr dirty="0"/>
          </a:p>
        </p:txBody>
      </p:sp>
      <p:sp>
        <p:nvSpPr>
          <p:cNvPr id="3" name="Untertite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AAAAEAAAAAAAAAAAAAAAAAAAAAAAAAAAAAAAAAAAAAAAAAAP///wJ/f38ARFRqA8zMzADAwP8Af39/AAAAAAAAAAAAAAAAAAAAAAAAAAAAIQAAABgAAAAUAAAA6y0AADodAAAQRwAASSQAABAAAAAmAAAACAAAAD0Q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7464425" y="4751070"/>
            <a:ext cx="4087495" cy="11474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defRPr lang="de-de"/>
            </a:pPr>
            <a:r>
              <a:rPr lang="de-de" sz="2000" b="1" cap="none" dirty="0">
                <a:solidFill>
                  <a:srgbClr val="00B9F1"/>
                </a:solidFill>
              </a:rPr>
              <a:t>Datum: </a:t>
            </a:r>
            <a:fld id="{35AAAB8D-C3D8-FF5D-9612-3508E55C6060}" type="datetime1">
              <a:rPr lang="de-de" sz="2000" b="1" cap="none">
                <a:solidFill>
                  <a:srgbClr val="00B9F1"/>
                </a:solidFill>
              </a:rPr>
              <a:t>14.12.22</a:t>
            </a:fld>
            <a:endParaRPr lang="de-de" sz="2000" b="1" cap="none" dirty="0">
              <a:solidFill>
                <a:srgbClr val="00B9F1"/>
              </a:solidFill>
            </a:endParaRPr>
          </a:p>
        </p:txBody>
      </p:sp>
      <p:sp>
        <p:nvSpPr>
          <p:cNvPr id="4" name="Freeform: Shape 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CwAAAA0AAAAAkAAAAEgAAACQAAAASAAAAAAAAAABAAAAAAAAAAEAAABQAAAAAAAAAAAA4D8AAAAAAADgPwAAAAAAAOA/AAAAAAAA4D8AAAAAAADgPwAAAAAAAOA/AAAAAAAA4D8AAAAAAADgPwAAAAAAAOA/AAAAAAAA4D8CAAAAjAAAAAEAAAAAAAAAAAAACf///wgW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gAAAAEAAAAAAAAAAAAAAAAAAAAAAAAAAAAAAAAAAAAAAAAAAP///wJ/f38ARFRqA8zMzADAwP8Af39/AAAAAAAAAAAAAAAAAAAAAAAAAAAAIQAAABgAAAAUAAAAAAAAAAAAAAA4LAAAMCoAABAAAAAmAAAACAAAAP//////////MAAAABQAAAAAAAAAAAD//wAAAQAAAP//AAABAA=="/>
              </a:ext>
            </a:extLst>
          </p:cNvSpPr>
          <p:nvPr/>
        </p:nvSpPr>
        <p:spPr>
          <a:xfrm flipH="1" flipV="1">
            <a:off x="0" y="0"/>
            <a:ext cx="7188200" cy="6858000"/>
          </a:xfrm>
          <a:custGeom>
            <a:avLst/>
            <a:gdLst/>
            <a:ahLst/>
            <a:cxnLst/>
            <a:rect l="0" t="0" r="7188200" b="6858000"/>
            <a:pathLst>
              <a:path w="7188200" h="6858000">
                <a:moveTo>
                  <a:pt x="7188200" y="6858000"/>
                </a:moveTo>
                <a:lnTo>
                  <a:pt x="108696" y="6858000"/>
                </a:lnTo>
                <a:lnTo>
                  <a:pt x="79129" y="6681235"/>
                </a:lnTo>
                <a:cubicBezTo>
                  <a:pt x="26982" y="6316967"/>
                  <a:pt x="0" y="5944579"/>
                  <a:pt x="0" y="5565888"/>
                </a:cubicBezTo>
                <a:cubicBezTo>
                  <a:pt x="0" y="3459953"/>
                  <a:pt x="834445" y="1548908"/>
                  <a:pt x="2190741" y="145339"/>
                </a:cubicBezTo>
                <a:lnTo>
                  <a:pt x="2339479" y="0"/>
                </a:lnTo>
                <a:lnTo>
                  <a:pt x="7188200" y="0"/>
                </a:lnTo>
                <a:close/>
              </a:path>
            </a:pathLst>
          </a:custGeom>
          <a:solidFill>
            <a:schemeClr val="tx1">
              <a:alpha val="78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</a:defRPr>
            </a:pPr>
            <a:endParaRPr lang="en-us" cap="none"/>
          </a:p>
        </p:txBody>
      </p:sp>
      <p:pic>
        <p:nvPicPr>
          <p:cNvPr id="5" name="Picture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1FUcY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FgUAAAAAAABbBwAAAAAAAAAAAABkAAAAZAAAAAAAAAAjAAAABAAAAAsAAAAXAAAAFAAAAAAAAAAAAAAA/38AAP9/AAAAAAAACQAAAAQAAABwpyA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UAAAABAAAAAAAAAAAAAAAAAAAAAAAAAAAAAAAAAAAAAAAAAAD///8Cf39/AERUagPMzMwAwMD/AH9/fwAAAAAAAAAAAAAAAAD///8AAAAAACEAAAAYAAAAFAAAAAAAAAAAAAAAPCsAADAq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0" r="18850"/>
          <a:stretch/>
        </p:blipFill>
        <p:spPr>
          <a:xfrm>
            <a:off x="0" y="0"/>
            <a:ext cx="7028180" cy="6858000"/>
          </a:xfrm>
          <a:custGeom>
            <a:avLst/>
            <a:gdLst/>
            <a:ahLst/>
            <a:cxnLst/>
            <a:rect l="0" t="0" r="7028180" b="6858000"/>
            <a:pathLst>
              <a:path w="7028180" h="6858000">
                <a:moveTo>
                  <a:pt x="0" y="0"/>
                </a:moveTo>
                <a:lnTo>
                  <a:pt x="6915358" y="0"/>
                </a:lnTo>
                <a:lnTo>
                  <a:pt x="6952099" y="219663"/>
                </a:lnTo>
                <a:cubicBezTo>
                  <a:pt x="7002237" y="569921"/>
                  <a:pt x="7028180" y="927986"/>
                  <a:pt x="7028180" y="1292112"/>
                </a:cubicBezTo>
                <a:cubicBezTo>
                  <a:pt x="7028180" y="3343346"/>
                  <a:pt x="6204908" y="5202289"/>
                  <a:pt x="4870776" y="6556512"/>
                </a:cubicBezTo>
                <a:lnTo>
                  <a:pt x="4555981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1FUcYwIAAAAFAAAAAAAAAAEAAAAKAAAAAAAAAAAAAAAAAAAAAAAAAAgAAAD/////AQAAAAoAAAAAAAAAAAAAAAAAAAAAAAAA"/>
      </p:ext>
    </p:ext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8Rw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86358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4.4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Bestellprozess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Zusatzkosten, Transport, Verpackung und Zuschläge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Versandprozess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Zahlarten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Punchout / OCI</a:t>
            </a:r>
          </a:p>
          <a:p>
            <a:pPr>
              <a:defRPr lang="de-de"/>
            </a:pPr>
            <a:endParaRPr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gRw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76452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4.5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Volltextsuche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Facettensuche, Attribute und Metadaten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Regeln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Konfiguratoren</a:t>
            </a:r>
          </a:p>
          <a:p>
            <a:pPr>
              <a:defRPr lang="de-de"/>
            </a:pPr>
            <a:endParaRPr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y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0Rw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77722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4.6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Struktur ihrer Kunden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Adressdaten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Login und Passwort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Berechtigung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Kundengruppen</a:t>
            </a:r>
          </a:p>
          <a:p>
            <a:pPr>
              <a:defRPr lang="de-de"/>
            </a:pPr>
            <a:endParaRPr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pRw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851515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4.7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icAADsPAABqRQAA9SUAABAAAAAmAAAACAAAAD0QAAAAAAAAMAAAABQAAAAAAAAAAAD//wAAAQAAAP//AAABAA=="/>
              </a:ext>
            </a:extLst>
          </p:cNvSpPr>
          <p:nvPr>
            <p:ph type="body" idx="2"/>
          </p:nvPr>
        </p:nvSpPr>
        <p:spPr>
          <a:xfrm>
            <a:off x="6346190" y="2475865"/>
            <a:ext cx="4937760" cy="36944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514350" indent="-514350">
              <a:lnSpc>
                <a:spcPct val="80000"/>
              </a:lnSpc>
              <a:spcBef>
                <a:spcPts val="920"/>
              </a:spcBef>
              <a:buFontTx/>
              <a:buAutoNum type="arabicPeriod"/>
              <a:defRPr lang="de-de" sz="2575" cap="none"/>
            </a:pPr>
            <a:r>
              <a:t>Dokumente, Lieferscheine, Rechnungen, Zertifikate </a:t>
            </a:r>
          </a:p>
          <a:p>
            <a:pPr marL="514350" indent="-514350">
              <a:lnSpc>
                <a:spcPct val="80000"/>
              </a:lnSpc>
              <a:spcBef>
                <a:spcPts val="920"/>
              </a:spcBef>
              <a:buFontTx/>
              <a:buAutoNum type="arabicPeriod"/>
              <a:defRPr lang="de-de" sz="2575" cap="none"/>
            </a:pPr>
            <a:r>
              <a:t>Serviceprozesse (z.B. RMA)</a:t>
            </a:r>
          </a:p>
          <a:p>
            <a:pPr marL="514350" indent="-514350">
              <a:lnSpc>
                <a:spcPct val="80000"/>
              </a:lnSpc>
              <a:spcBef>
                <a:spcPts val="920"/>
              </a:spcBef>
              <a:buFontTx/>
              <a:buAutoNum type="arabicPeriod"/>
              <a:defRPr lang="de-de" sz="2575" cap="none"/>
            </a:pPr>
            <a:r>
              <a:t>Bestellhistorie</a:t>
            </a:r>
          </a:p>
          <a:p>
            <a:pPr marL="514350" indent="-514350">
              <a:lnSpc>
                <a:spcPct val="80000"/>
              </a:lnSpc>
              <a:spcBef>
                <a:spcPts val="920"/>
              </a:spcBef>
              <a:buFontTx/>
              <a:buAutoNum type="arabicPeriod"/>
              <a:defRPr lang="de-de" sz="2575" cap="none"/>
            </a:pPr>
            <a:r>
              <a:t>Bestellwiederholung</a:t>
            </a:r>
          </a:p>
          <a:p>
            <a:pPr marL="514350" indent="-514350">
              <a:lnSpc>
                <a:spcPct val="80000"/>
              </a:lnSpc>
              <a:spcBef>
                <a:spcPts val="920"/>
              </a:spcBef>
              <a:buFontTx/>
              <a:buAutoNum type="arabicPeriod"/>
              <a:defRPr lang="de-de" sz="2575" cap="none"/>
            </a:pPr>
            <a:r>
              <a:t>Schnellbesteller</a:t>
            </a:r>
          </a:p>
          <a:p>
            <a:pPr marL="514350" indent="-514350">
              <a:lnSpc>
                <a:spcPct val="80000"/>
              </a:lnSpc>
              <a:spcBef>
                <a:spcPts val="920"/>
              </a:spcBef>
              <a:buFontTx/>
              <a:buAutoNum type="arabicPeriod"/>
              <a:defRPr lang="de-de" sz="2575" cap="none"/>
            </a:pPr>
            <a:r>
              <a:t>Genehmigungsstrukturen </a:t>
            </a:r>
          </a:p>
          <a:p>
            <a:pPr marL="514350" indent="-514350">
              <a:lnSpc>
                <a:spcPct val="80000"/>
              </a:lnSpc>
              <a:spcBef>
                <a:spcPts val="920"/>
              </a:spcBef>
              <a:buFontTx/>
              <a:buAutoNum type="arabicPeriod"/>
              <a:defRPr lang="de-de" sz="2575" cap="none"/>
            </a:pPr>
            <a:r>
              <a:t>Benutzerselbstverwaltung</a:t>
            </a:r>
          </a:p>
          <a:p>
            <a:pPr>
              <a:lnSpc>
                <a:spcPct val="80000"/>
              </a:lnSpc>
              <a:spcBef>
                <a:spcPts val="920"/>
              </a:spcBef>
              <a:defRPr lang="de-de" sz="2575" cap="none"/>
            </a:pPr>
            <a:endParaRPr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0RwAAZwoAAA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77722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4.8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Art und Umfang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CI Vorgaben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Gestaltungsbedarf</a:t>
            </a:r>
          </a:p>
          <a:p>
            <a:pPr>
              <a:defRPr lang="de-de"/>
            </a:pPr>
            <a:endParaRPr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AQSA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87628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4.9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Länder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Sprachen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Währungen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Steuern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Bestände 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Lieferzeiten</a:t>
            </a:r>
          </a:p>
          <a:p>
            <a:pPr>
              <a:defRPr lang="de-de"/>
            </a:pPr>
            <a:endParaRPr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HSQ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1073765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4.10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Datenschutz (DSGVO)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Anti-Terror-Screening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Cookie Consent</a:t>
            </a:r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Agenda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514350" indent="-514350">
              <a:buFontTx/>
              <a:buAutoNum type="arabicPeriod"/>
              <a:defRPr lang="de-de"/>
            </a:pPr>
            <a:r>
              <a:rPr dirty="0"/>
              <a:t>Teilnehmerkreis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Vorgehensmodell zum Workshop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Vorstellung Unternehmen - Projektvision und Ziele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Business-Anforderungen an das eCommerce Projekt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Retrospektive</a:t>
            </a:r>
          </a:p>
        </p:txBody>
      </p:sp>
      <p:pic>
        <p:nvPicPr>
          <p:cNvPr id="4" name="Grafik 3" descr="Ein Bild, das Text, ClipArt enthält.&#10;&#10;Automatisch generierte Beschreibung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1FUcY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xAAAAMAQAAAkoAABIE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40" y="170180"/>
            <a:ext cx="1487170" cy="4914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/>
          <p:cNvPicPr>
            <a:picLocks noGrp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1FUcY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BgDAAAAAAAAGAM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IIAAAMCQAADkIAACwpAAAQAAAAJgAAAAgAAAABgQAAAAAAADAAAAAUAAAAAAAAAAAA//8AAAEAAAD//wAAAQA="/>
              </a:ext>
            </a:extLst>
          </p:cNvPicPr>
          <p:nvPr>
            <p:ph type="pic" idx="1"/>
          </p:nvPr>
        </p:nvPicPr>
        <p:blipFill>
          <a:blip r:embed="rId2"/>
          <a:srcRect t="7920" b="7920"/>
          <a:stretch>
            <a:fillRect/>
          </a:stretch>
        </p:blipFill>
        <p:spPr>
          <a:xfrm>
            <a:off x="1454150" y="1470660"/>
            <a:ext cx="9283700" cy="5222240"/>
          </a:xfrm>
          <a:prstGeom prst="rect">
            <a:avLst/>
          </a:prstGeom>
        </p:spPr>
      </p:pic>
      <p:sp>
        <p:nvSpPr>
          <p:cNvPr id="3" name="Titel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P//////////MAAAABQAAAAAAAAAAAD//wAAAQAAAP//AAABAA=="/>
              </a:ext>
            </a:extLst>
          </p:cNvSpPr>
          <p:nvPr/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tabLst/>
              <a:defRPr lang="de-de" sz="4400" kern="1" cap="none">
                <a:solidFill>
                  <a:srgbClr val="00B9F1"/>
                </a:solidFill>
                <a:latin typeface="Calibri Light" charset="0"/>
                <a:ea typeface="Calibri" pitchFamily="2" charset="0"/>
                <a:cs typeface="Calibri" pitchFamily="2" charset="0"/>
              </a:defRPr>
            </a:lvl1pPr>
            <a:lvl2pPr>
              <a:defRPr lang="de-de" cap="none"/>
            </a:lvl2pPr>
            <a:lvl3pPr>
              <a:defRPr lang="de-de" cap="none"/>
            </a:lvl3pPr>
            <a:lvl4pPr>
              <a:defRPr lang="de-de" cap="none"/>
            </a:lvl4pPr>
            <a:lvl5pPr>
              <a:defRPr lang="de-de" cap="none"/>
            </a:lvl5pPr>
            <a:lvl6pPr>
              <a:defRPr lang="de-de" cap="none"/>
            </a:lvl6pPr>
            <a:lvl7pPr>
              <a:defRPr lang="de-de" cap="none"/>
            </a:lvl7pPr>
            <a:lvl8pPr>
              <a:defRPr lang="de-de" cap="none"/>
            </a:lvl8pPr>
            <a:lvl9pPr>
              <a:defRPr lang="de-de" cap="none"/>
            </a:lvl9pPr>
          </a:lstStyle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de-DE" dirty="0"/>
              <a:t>5</a:t>
            </a:r>
            <a:r>
              <a:rPr dirty="0"/>
              <a:t>. Retrospektive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Weiteres Vorgehen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1" charset="0"/>
              <a:buChar char="•"/>
              <a:defRPr lang="de-de"/>
            </a:pPr>
            <a:r>
              <a:t>Klärung der offenen Fragen</a:t>
            </a:r>
          </a:p>
          <a:p>
            <a:pPr marL="285750" indent="-285750">
              <a:buFont typeface="Arial" pitchFamily="1" charset="0"/>
              <a:buChar char="•"/>
              <a:defRPr lang="de-de"/>
            </a:pPr>
            <a:r>
              <a:t>Sichtung der Unterlagen</a:t>
            </a:r>
          </a:p>
          <a:p>
            <a:pPr marL="285750" indent="-285750">
              <a:buFont typeface="Arial" pitchFamily="1" charset="0"/>
              <a:buChar char="•"/>
              <a:defRPr lang="de-de"/>
            </a:pPr>
            <a:r>
              <a:t>Klärung der Details</a:t>
            </a:r>
          </a:p>
        </p:txBody>
      </p:sp>
      <p:pic>
        <p:nvPicPr>
          <p:cNvPr id="4" name="Grafik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1FUcY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YpAAA7CwAAykgAAFMg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89090" y="1825625"/>
            <a:ext cx="5143500" cy="342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Agenda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514350" indent="-514350">
              <a:buFontTx/>
              <a:buAutoNum type="arabicPeriod"/>
              <a:defRPr lang="de-de"/>
            </a:pPr>
            <a:r>
              <a:rPr dirty="0"/>
              <a:t>Teilnehmerkreis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Vorgehensmodell zum Workshop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Vorstellung Unternehmen - Projektvision und Ziele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Business-Anforderungen an das eCommerce Projekt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Retrospektive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Führung durch Ihr Unternehmen</a:t>
            </a:r>
          </a:p>
        </p:txBody>
      </p:sp>
      <p:pic>
        <p:nvPicPr>
          <p:cNvPr id="4" name="Grafik 3" descr="Ein Bild, das Text, ClipArt enthält.&#10;&#10;Automatisch generierte Beschreibung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1FUcY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xAAAAMAQAAAkoAABIE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40" y="170180"/>
            <a:ext cx="1487170" cy="4914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1. Teilnehmerkreis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dirty="0"/>
              <a:t>Teilnehmerkreis bei Ihnen</a:t>
            </a:r>
          </a:p>
          <a:p>
            <a:pPr lvl="1">
              <a:defRPr lang="de-de"/>
            </a:pPr>
            <a:endParaRPr dirty="0"/>
          </a:p>
          <a:p>
            <a:pPr marL="0" indent="0">
              <a:buNone/>
              <a:defRPr lang="de-de"/>
            </a:pPr>
            <a:endParaRPr dirty="0"/>
          </a:p>
          <a:p>
            <a:pPr>
              <a:defRPr lang="de-de"/>
            </a:pPr>
            <a:r>
              <a:rPr dirty="0"/>
              <a:t>Teilnehmerkreis bei </a:t>
            </a:r>
            <a:r>
              <a:rPr lang="de-DE" dirty="0"/>
              <a:t>uns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2. Vorgehensmodell für den Workshop</a:t>
            </a:r>
          </a:p>
        </p:txBody>
      </p:sp>
      <p:sp>
        <p:nvSpPr>
          <p:cNvPr id="3" name="Inhaltsplatzhalt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AIJQAAACY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Workshop – 1 Teil  - Gemeinsame Ermittlung der Business Anforderungen</a:t>
            </a:r>
          </a:p>
          <a:p>
            <a:pPr>
              <a:defRPr lang="de-de"/>
            </a:pPr>
            <a:endParaRPr/>
          </a:p>
          <a:p>
            <a:pPr>
              <a:defRPr lang="de-de"/>
            </a:pPr>
            <a:r>
              <a:t>Workshop – 2 Teil (a/b) – Gemeinsame Ermittlung und Definition der technischen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type="body" idx="2"/>
            <p:extLst>
              <p:ext uri="{D42A27DB-BD31-4B8C-83A1-F6EECF244321}">
                <p14:modId xmlns:p14="http://schemas.microsoft.com/office/powerpoint/2010/main" val="1196862888"/>
              </p:ext>
            </p:extLst>
          </p:nvPr>
        </p:nvGraphicFramePr>
        <p:xfrm>
          <a:off x="6344920" y="1820545"/>
          <a:ext cx="5817870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3. Unternehmensvorstellung + </a:t>
            </a:r>
            <a:br/>
            <a:r>
              <a:t>    Projektvision und Ziele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de-de"/>
            </a:pPr>
            <a:r>
              <a:t>Was ist ihre Motivation für das Projekt?</a:t>
            </a:r>
          </a:p>
          <a:p>
            <a:pPr>
              <a:defRPr lang="de-de"/>
            </a:pPr>
            <a:endParaRPr/>
          </a:p>
          <a:p>
            <a:pPr>
              <a:defRPr lang="de-de"/>
            </a:pPr>
            <a:r>
              <a:t>Welche Ziele möchten Sie mit dem Projekt langfristig erreichen?</a:t>
            </a:r>
          </a:p>
          <a:p>
            <a:pPr>
              <a:defRPr lang="de-de"/>
            </a:pPr>
            <a:endParaRPr/>
          </a:p>
          <a:p>
            <a:pPr>
              <a:defRPr lang="de-de"/>
            </a:pPr>
            <a:r>
              <a:t>Welche KPIs haben Sie zum Messen der Ziele definiert?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AAAAAAMAAAABQAAAAAAAAAAAD//wAAAQAAAP//AAABAA=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 Anforderungen an das eCommerce Projekt</a:t>
            </a:r>
          </a:p>
        </p:txBody>
      </p:sp>
      <p:graphicFrame>
        <p:nvGraphicFramePr>
          <p:cNvPr id="3" name="Inhaltsplatzhalter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795010035"/>
              </p:ext>
            </p:extLst>
          </p:nvPr>
        </p:nvGraphicFramePr>
        <p:xfrm>
          <a:off x="968375" y="1816100"/>
          <a:ext cx="10255250" cy="467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AjSA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888345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4.1 Anforderungen an das eCommerce Projekt</a:t>
            </a:r>
          </a:p>
        </p:txBody>
      </p:sp>
      <p:graphicFrame>
        <p:nvGraphicFramePr>
          <p:cNvPr id="3" name="Inhaltsplatzhalter 3"/>
          <p:cNvGraphicFramePr>
            <a:graphicFrameLocks noGrp="1"/>
          </p:cNvGraphicFramePr>
          <p:nvPr>
            <p:ph type="body" idx="1"/>
          </p:nvPr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Produkte, Attribute und Medien 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Kategorien, Texte und Medien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Relationen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Stücklisten</a:t>
            </a:r>
          </a:p>
          <a:p>
            <a:pPr>
              <a:defRPr lang="de-de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pRw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851515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4.2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t>Preisgruppen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Kundenindividuelle Preise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Bestand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t>Lieferzeiten</a:t>
            </a:r>
          </a:p>
          <a:p>
            <a:pPr>
              <a:defRPr lang="de-de"/>
            </a:pPr>
            <a:endParaRPr/>
          </a:p>
          <a:p>
            <a:pPr>
              <a:defRPr lang="de-de"/>
            </a:pPr>
            <a:endParaRPr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dSAAAZwoAABAAAAAmAAAACAAAAD0Q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925175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4.3 Anforderungen an das eCommerce Projekt</a:t>
            </a:r>
          </a:p>
        </p:txBody>
      </p:sp>
      <p:sp>
        <p:nvSpPr>
          <p:cNvPr id="3" name="Inhaltsplatzhalt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1FUc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CUAADsLAADYRQAAACY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 lang="de-de"/>
            </a:pPr>
            <a:r>
              <a:rPr dirty="0"/>
              <a:t>Vertriebsaktionen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Controlling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Personalisierung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dirty="0"/>
              <a:t>SEO</a:t>
            </a:r>
          </a:p>
          <a:p>
            <a:pPr marL="514350" indent="-514350">
              <a:buFontTx/>
              <a:buAutoNum type="arabicPeriod"/>
              <a:defRPr lang="de-de"/>
            </a:pPr>
            <a:r>
              <a:rPr lang="de-DE" dirty="0"/>
              <a:t>Tools</a:t>
            </a:r>
            <a:br>
              <a:rPr lang="de-DE" dirty="0"/>
            </a:br>
            <a:r>
              <a:rPr lang="de-DE" sz="2000" dirty="0"/>
              <a:t>(</a:t>
            </a:r>
            <a:r>
              <a:rPr sz="2000" dirty="0" err="1"/>
              <a:t>Recommendation</a:t>
            </a:r>
            <a:r>
              <a:rPr lang="de-DE" sz="2000" dirty="0"/>
              <a:t> /KI Tools)</a:t>
            </a:r>
            <a:endParaRPr sz="2000" dirty="0"/>
          </a:p>
          <a:p>
            <a:pPr>
              <a:defRPr lang="de-de"/>
            </a:pPr>
            <a:endParaRPr dirty="0"/>
          </a:p>
        </p:txBody>
      </p:sp>
      <p:graphicFrame>
        <p:nvGraphicFramePr>
          <p:cNvPr id="4" name="Inhaltsplatzhalter 3"/>
          <p:cNvGraphicFramePr/>
          <p:nvPr/>
        </p:nvGraphicFramePr>
        <p:xfrm>
          <a:off x="642620" y="1820545"/>
          <a:ext cx="541083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Macintosh PowerPoint</Application>
  <PresentationFormat>Breitbild</PresentationFormat>
  <Paragraphs>212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Presentation</vt:lpstr>
      <vt:lpstr>Anforderungsworkshop B2B eCommerce</vt:lpstr>
      <vt:lpstr>Agenda</vt:lpstr>
      <vt:lpstr>1. Teilnehmerkreis</vt:lpstr>
      <vt:lpstr>2. Vorgehensmodell für den Workshop</vt:lpstr>
      <vt:lpstr>3. Unternehmensvorstellung +      Projektvision und Ziele</vt:lpstr>
      <vt:lpstr>4. Anforderungen an das eCommerce Projekt</vt:lpstr>
      <vt:lpstr>4.1 Anforderungen an das eCommerce Projekt</vt:lpstr>
      <vt:lpstr>4.2 Anforderungen an das eCommerce Projekt</vt:lpstr>
      <vt:lpstr>4.3 Anforderungen an das eCommerce Projekt</vt:lpstr>
      <vt:lpstr>4.4 Anforderungen an das eCommerce Projekt</vt:lpstr>
      <vt:lpstr>4.5 Anforderungen an das eCommerce Projekt</vt:lpstr>
      <vt:lpstr>4.6 Anforderungen an das eCommerce Projekt</vt:lpstr>
      <vt:lpstr>4.7 Anforderungen an das eCommerce Projekt</vt:lpstr>
      <vt:lpstr>4.8 Anforderungen an das eCommerce Projekt</vt:lpstr>
      <vt:lpstr>4.9 Anforderungen an das eCommerce Projekt</vt:lpstr>
      <vt:lpstr>4.10 Anforderungen an das eCommerce Projekt</vt:lpstr>
      <vt:lpstr>Agenda</vt:lpstr>
      <vt:lpstr>PowerPoint-Präsentation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Anforderungsworkshop</dc:title>
  <dc:subject/>
  <dc:creator>Alexander Mages</dc:creator>
  <cp:keywords/>
  <dc:description/>
  <cp:lastModifiedBy>Microsoft Office User</cp:lastModifiedBy>
  <cp:revision>6</cp:revision>
  <dcterms:created xsi:type="dcterms:W3CDTF">2021-11-08T11:11:18Z</dcterms:created>
  <dcterms:modified xsi:type="dcterms:W3CDTF">2022-12-14T12:46:07Z</dcterms:modified>
</cp:coreProperties>
</file>