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efa\Google%20Drive\00-Universit&#224;\00-TerzoAnno\00-RetiDiCalcolatoriT\Esercitazione7\GraficoPrestazioniEsercitazione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Grafico prestazioni</a:t>
            </a:r>
          </a:p>
        </c:rich>
      </c:tx>
      <c:layout>
        <c:manualLayout>
          <c:xMode val="edge"/>
          <c:yMode val="edge"/>
          <c:x val="0.319782678171939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730106723236777"/>
          <c:y val="0.17837969897709885"/>
          <c:w val="0.83468285214348203"/>
          <c:h val="0.61706802274715655"/>
        </c:manualLayout>
      </c:layout>
      <c:scatterChart>
        <c:scatterStyle val="lineMarker"/>
        <c:varyColors val="0"/>
        <c:ser>
          <c:idx val="0"/>
          <c:order val="0"/>
          <c:tx>
            <c:v>StessoServer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Foglio1!$A$1:$A$8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15</c:v>
                </c:pt>
              </c:numCache>
            </c:numRef>
          </c:xVal>
          <c:yVal>
            <c:numRef>
              <c:f>Foglio1!$B$1:$B$8</c:f>
              <c:numCache>
                <c:formatCode>General</c:formatCode>
                <c:ptCount val="8"/>
                <c:pt idx="0">
                  <c:v>9</c:v>
                </c:pt>
                <c:pt idx="1">
                  <c:v>14</c:v>
                </c:pt>
                <c:pt idx="2">
                  <c:v>17</c:v>
                </c:pt>
                <c:pt idx="3">
                  <c:v>22.5</c:v>
                </c:pt>
                <c:pt idx="4">
                  <c:v>37</c:v>
                </c:pt>
                <c:pt idx="5">
                  <c:v>54.6</c:v>
                </c:pt>
                <c:pt idx="6">
                  <c:v>63.25</c:v>
                </c:pt>
                <c:pt idx="7">
                  <c:v>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ECC-4F72-B4F6-B86758CDD5E7}"/>
            </c:ext>
          </c:extLst>
        </c:ser>
        <c:ser>
          <c:idx val="1"/>
          <c:order val="1"/>
          <c:tx>
            <c:v>ServerMenoOccupato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Foglio1!$A$1:$A$8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15</c:v>
                </c:pt>
              </c:numCache>
            </c:numRef>
          </c:xVal>
          <c:yVal>
            <c:numRef>
              <c:f>Foglio1!$C$1:$C$8</c:f>
              <c:numCache>
                <c:formatCode>General</c:formatCode>
                <c:ptCount val="8"/>
                <c:pt idx="1">
                  <c:v>16.5</c:v>
                </c:pt>
                <c:pt idx="2">
                  <c:v>19</c:v>
                </c:pt>
                <c:pt idx="3">
                  <c:v>25.83</c:v>
                </c:pt>
                <c:pt idx="4">
                  <c:v>31</c:v>
                </c:pt>
                <c:pt idx="5">
                  <c:v>35.9</c:v>
                </c:pt>
                <c:pt idx="6">
                  <c:v>45</c:v>
                </c:pt>
                <c:pt idx="7">
                  <c:v>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ECC-4F72-B4F6-B86758CDD5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1908736"/>
        <c:axId val="812904720"/>
      </c:scatterChart>
      <c:valAx>
        <c:axId val="811908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12904720"/>
        <c:crosses val="autoZero"/>
        <c:crossBetween val="midCat"/>
      </c:valAx>
      <c:valAx>
        <c:axId val="81290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11908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859030205116975"/>
          <c:y val="0.52844978813050203"/>
          <c:w val="0.17347100749214167"/>
          <c:h val="0.11444637579000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F565-79BD-4226-80B7-BDD64DEC5C51}" type="datetimeFigureOut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5E7C-98F7-4E3B-B4A5-6E2C4B966A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F565-79BD-4226-80B7-BDD64DEC5C51}" type="datetimeFigureOut">
              <a:rPr lang="it-IT" smtClean="0"/>
              <a:t>28/11/2019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5E7C-98F7-4E3B-B4A5-6E2C4B966A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997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F565-79BD-4226-80B7-BDD64DEC5C51}" type="datetimeFigureOut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5E7C-98F7-4E3B-B4A5-6E2C4B966A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495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F565-79BD-4226-80B7-BDD64DEC5C51}" type="datetimeFigureOut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5E7C-98F7-4E3B-B4A5-6E2C4B966ABA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96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F565-79BD-4226-80B7-BDD64DEC5C51}" type="datetimeFigureOut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5E7C-98F7-4E3B-B4A5-6E2C4B966A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0440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F565-79BD-4226-80B7-BDD64DEC5C51}" type="datetimeFigureOut">
              <a:rPr lang="it-IT" smtClean="0"/>
              <a:t>28/11/2019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5E7C-98F7-4E3B-B4A5-6E2C4B966A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961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F565-79BD-4226-80B7-BDD64DEC5C51}" type="datetimeFigureOut">
              <a:rPr lang="it-IT" smtClean="0"/>
              <a:t>28/11/2019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5E7C-98F7-4E3B-B4A5-6E2C4B966A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568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F565-79BD-4226-80B7-BDD64DEC5C51}" type="datetimeFigureOut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5E7C-98F7-4E3B-B4A5-6E2C4B966A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62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F565-79BD-4226-80B7-BDD64DEC5C51}" type="datetimeFigureOut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5E7C-98F7-4E3B-B4A5-6E2C4B966A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775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F565-79BD-4226-80B7-BDD64DEC5C51}" type="datetimeFigureOut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5E7C-98F7-4E3B-B4A5-6E2C4B966A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74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F565-79BD-4226-80B7-BDD64DEC5C51}" type="datetimeFigureOut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5E7C-98F7-4E3B-B4A5-6E2C4B966A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644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F565-79BD-4226-80B7-BDD64DEC5C51}" type="datetimeFigureOut">
              <a:rPr lang="it-IT" smtClean="0"/>
              <a:t>28/11/2019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5E7C-98F7-4E3B-B4A5-6E2C4B966A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75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F565-79BD-4226-80B7-BDD64DEC5C51}" type="datetimeFigureOut">
              <a:rPr lang="it-IT" smtClean="0"/>
              <a:t>28/11/2019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5E7C-98F7-4E3B-B4A5-6E2C4B966A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7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F565-79BD-4226-80B7-BDD64DEC5C51}" type="datetimeFigureOut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5E7C-98F7-4E3B-B4A5-6E2C4B966A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41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F565-79BD-4226-80B7-BDD64DEC5C51}" type="datetimeFigureOut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5E7C-98F7-4E3B-B4A5-6E2C4B966A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098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F565-79BD-4226-80B7-BDD64DEC5C51}" type="datetimeFigureOut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5E7C-98F7-4E3B-B4A5-6E2C4B966A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01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F565-79BD-4226-80B7-BDD64DEC5C51}" type="datetimeFigureOut">
              <a:rPr lang="it-IT" smtClean="0"/>
              <a:t>28/11/2019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5E7C-98F7-4E3B-B4A5-6E2C4B966A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00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07F565-79BD-4226-80B7-BDD64DEC5C51}" type="datetimeFigureOut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75E7C-98F7-4E3B-B4A5-6E2C4B966A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9560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C0DCC3-A24C-48DA-8EC7-0CE7AB3AB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455" y="228601"/>
            <a:ext cx="8825658" cy="1657350"/>
          </a:xfrm>
        </p:spPr>
        <p:txBody>
          <a:bodyPr/>
          <a:lstStyle/>
          <a:p>
            <a:r>
              <a:rPr lang="it-IT"/>
              <a:t>ESERCITAZIONE 7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DCC96C-6B01-4883-A082-AE5C46917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066925"/>
            <a:ext cx="8825658" cy="3571875"/>
          </a:xfrm>
        </p:spPr>
        <p:txBody>
          <a:bodyPr/>
          <a:lstStyle/>
          <a:p>
            <a:pPr algn="ctr"/>
            <a:r>
              <a:rPr lang="it-IT" dirty="0"/>
              <a:t>Gruppo 5:</a:t>
            </a:r>
          </a:p>
          <a:p>
            <a:pPr algn="ctr"/>
            <a:r>
              <a:rPr lang="it-IT" dirty="0"/>
              <a:t>Stefano Lentini</a:t>
            </a:r>
          </a:p>
          <a:p>
            <a:pPr algn="ctr"/>
            <a:r>
              <a:rPr lang="it-IT" dirty="0"/>
              <a:t>Davide </a:t>
            </a:r>
            <a:r>
              <a:rPr lang="it-IT" dirty="0" err="1"/>
              <a:t>Perinti</a:t>
            </a:r>
            <a:endParaRPr lang="it-IT" dirty="0"/>
          </a:p>
          <a:p>
            <a:pPr algn="ctr"/>
            <a:r>
              <a:rPr lang="it-IT" dirty="0"/>
              <a:t>Leone Ruggiero</a:t>
            </a:r>
          </a:p>
          <a:p>
            <a:pPr algn="ctr"/>
            <a:r>
              <a:rPr lang="it-IT" dirty="0"/>
              <a:t>Marco </a:t>
            </a:r>
            <a:r>
              <a:rPr lang="it-IT" dirty="0" err="1"/>
              <a:t>Turzi</a:t>
            </a:r>
            <a:endParaRPr lang="it-IT" dirty="0"/>
          </a:p>
          <a:p>
            <a:pPr algn="ctr"/>
            <a:r>
              <a:rPr lang="it-IT" dirty="0"/>
              <a:t>Andrea zanni</a:t>
            </a:r>
          </a:p>
        </p:txBody>
      </p:sp>
    </p:spTree>
    <p:extLst>
      <p:ext uri="{BB962C8B-B14F-4D97-AF65-F5344CB8AC3E}">
        <p14:creationId xmlns:p14="http://schemas.microsoft.com/office/powerpoint/2010/main" val="251820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655A56-CD06-4E0F-880A-D8BB3DD0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Uso del TAG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B8526-6FEF-4D94-832B-66849F02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97500"/>
            <a:ext cx="9825735" cy="4195481"/>
          </a:xfrm>
        </p:spPr>
        <p:txBody>
          <a:bodyPr>
            <a:normAutofit lnSpcReduction="10000"/>
          </a:bodyPr>
          <a:lstStyle/>
          <a:p>
            <a:r>
              <a:rPr lang="it-IT" sz="3000" dirty="0"/>
              <a:t>SCALABILITA’</a:t>
            </a:r>
          </a:p>
          <a:p>
            <a:pPr marL="0" indent="0">
              <a:buNone/>
            </a:pPr>
            <a:r>
              <a:rPr lang="it-IT" dirty="0"/>
              <a:t>	L’uso del tag permette ai Client di utilizzare un Servizio di cui conosco 	l’interfaccia senza dover conoscere il </a:t>
            </a:r>
            <a:r>
              <a:rPr lang="it-IT" dirty="0" err="1"/>
              <a:t>nomeLogico</a:t>
            </a:r>
            <a:r>
              <a:rPr lang="it-IT" dirty="0"/>
              <a:t> di un server in 	particolare.</a:t>
            </a:r>
          </a:p>
          <a:p>
            <a:r>
              <a:rPr lang="it-IT" sz="3000" dirty="0"/>
              <a:t>EFFICIENZA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	L’uso del TAG permette di ottenere una lista di possibili servitori 	potenzialmente localizzati in posti diversi o con minor congestione.</a:t>
            </a:r>
            <a:endParaRPr lang="it-IT" sz="3000" dirty="0"/>
          </a:p>
          <a:p>
            <a:r>
              <a:rPr lang="it-IT" sz="3000" dirty="0"/>
              <a:t>IDENTIFICATIVO INTERFACCIA</a:t>
            </a:r>
          </a:p>
          <a:p>
            <a:pPr marL="0" indent="0">
              <a:buNone/>
            </a:pPr>
            <a:r>
              <a:rPr lang="it-IT" sz="3000" dirty="0"/>
              <a:t>	</a:t>
            </a:r>
            <a:r>
              <a:rPr lang="it-IT" dirty="0"/>
              <a:t>Ogni server può avere un solo tag che però non influisce 	sull’implementazione del server.</a:t>
            </a: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424375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5DFB0-0EA7-45C8-80EA-3C089CF5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Possibili implementazioni pensate per rendere EFFICIENTE il servizio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A7E2D8-F417-4751-A3BE-3E40DEBC7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Server più veloce (o più vicino): </a:t>
            </a:r>
          </a:p>
          <a:p>
            <a:pPr marL="0" indent="0">
              <a:buNone/>
            </a:pPr>
            <a:r>
              <a:rPr lang="it-IT" dirty="0"/>
              <a:t>	Calcolando i tempi di connessione tra il Client e i vari Server 	restituiti dal </a:t>
            </a:r>
            <a:r>
              <a:rPr lang="it-IT" dirty="0" err="1"/>
              <a:t>RegistryRemoto</a:t>
            </a:r>
            <a:r>
              <a:rPr lang="it-IT" dirty="0"/>
              <a:t>, scegliendo il più efficiente.</a:t>
            </a:r>
            <a:br>
              <a:rPr lang="it-IT" dirty="0"/>
            </a:br>
            <a:endParaRPr lang="it-IT" dirty="0"/>
          </a:p>
          <a:p>
            <a:r>
              <a:rPr lang="it-IT" sz="2800" dirty="0"/>
              <a:t>Server meno impegnato:</a:t>
            </a:r>
          </a:p>
          <a:p>
            <a:pPr marL="0" indent="0">
              <a:buNone/>
            </a:pPr>
            <a:r>
              <a:rPr lang="it-IT" dirty="0"/>
              <a:t>	Il </a:t>
            </a:r>
            <a:r>
              <a:rPr lang="it-IT" dirty="0" err="1"/>
              <a:t>RegistryRemoto</a:t>
            </a:r>
            <a:r>
              <a:rPr lang="it-IT" dirty="0"/>
              <a:t> utilizza dei contatori per inviare una lista ordinata 	di </a:t>
            </a:r>
            <a:r>
              <a:rPr lang="it-IT" dirty="0" err="1"/>
              <a:t>nomiLogici</a:t>
            </a:r>
            <a:r>
              <a:rPr lang="it-IT" dirty="0"/>
              <a:t> ordinata dal Server meno occupato al più occupato.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827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E4AC1C-DE43-4040-8227-4E626718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1155"/>
            <a:ext cx="9404723" cy="1400530"/>
          </a:xfrm>
        </p:spPr>
        <p:txBody>
          <a:bodyPr/>
          <a:lstStyle/>
          <a:p>
            <a:r>
              <a:rPr lang="it-IT" dirty="0"/>
              <a:t>Implementazione basata sulla scelta del Server meno impegnato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B8788226-2FFB-4FAB-8AC6-1CC538296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24" y="2026635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it-IT" sz="2800" b="1" dirty="0"/>
              <a:t>I METODI</a:t>
            </a:r>
          </a:p>
          <a:p>
            <a:r>
              <a:rPr lang="it-IT" b="1" dirty="0" err="1"/>
              <a:t>cercaTag</a:t>
            </a:r>
            <a:r>
              <a:rPr lang="it-IT" b="1" dirty="0"/>
              <a:t>():</a:t>
            </a:r>
          </a:p>
          <a:p>
            <a:pPr marL="0" indent="0">
              <a:buNone/>
            </a:pPr>
            <a:r>
              <a:rPr lang="it-IT" dirty="0"/>
              <a:t>	Restituisce un Array ordinato di Stringhe dal Server meno 	impegnato al server più impegnato. </a:t>
            </a:r>
          </a:p>
          <a:p>
            <a:r>
              <a:rPr lang="it-IT" b="1" dirty="0"/>
              <a:t>decrementa():</a:t>
            </a:r>
          </a:p>
          <a:p>
            <a:pPr marL="0" indent="0">
              <a:buNone/>
            </a:pPr>
            <a:r>
              <a:rPr lang="it-IT" dirty="0"/>
              <a:t>	Quando il Client finisce di utilizzare il </a:t>
            </a:r>
            <a:r>
              <a:rPr lang="it-IT" dirty="0" err="1"/>
              <a:t>serverRMI</a:t>
            </a:r>
            <a:r>
              <a:rPr lang="it-IT" dirty="0"/>
              <a:t>, decrementa il 	contatore associato nel </a:t>
            </a:r>
            <a:r>
              <a:rPr lang="it-IT" dirty="0" err="1"/>
              <a:t>RegistryRemoto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67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96108D46-8F29-47C0-82A2-C8BA15BC2A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909079"/>
              </p:ext>
            </p:extLst>
          </p:nvPr>
        </p:nvGraphicFramePr>
        <p:xfrm>
          <a:off x="331694" y="528918"/>
          <a:ext cx="10264588" cy="5683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3780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216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Ione</vt:lpstr>
      <vt:lpstr>ESERCITAZIONE 7</vt:lpstr>
      <vt:lpstr>Uso del TAG</vt:lpstr>
      <vt:lpstr>Possibili implementazioni pensate per rendere EFFICIENTE il servizio </vt:lpstr>
      <vt:lpstr>Implementazione basata sulla scelta del Server meno impegnato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7</dc:title>
  <dc:creator>Stefano Lentini</dc:creator>
  <cp:lastModifiedBy>Stefano Lentini</cp:lastModifiedBy>
  <cp:revision>8</cp:revision>
  <dcterms:created xsi:type="dcterms:W3CDTF">2019-11-27T19:54:55Z</dcterms:created>
  <dcterms:modified xsi:type="dcterms:W3CDTF">2019-11-28T12:57:34Z</dcterms:modified>
</cp:coreProperties>
</file>