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9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3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8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079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2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1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0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840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6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0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4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4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84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B4788-C7A7-42B9-93FD-D32B4F93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6380"/>
            <a:ext cx="8825658" cy="1083365"/>
          </a:xfrm>
        </p:spPr>
        <p:txBody>
          <a:bodyPr/>
          <a:lstStyle/>
          <a:p>
            <a:pPr algn="ctr"/>
            <a:r>
              <a:rPr lang="it-IT" dirty="0"/>
              <a:t>ESERCITAZIONE 8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E82093-A1AC-405B-84BB-740D3329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186581"/>
            <a:ext cx="8825658" cy="2835994"/>
          </a:xfrm>
        </p:spPr>
        <p:txBody>
          <a:bodyPr>
            <a:normAutofit fontScale="92500" lnSpcReduction="10000"/>
          </a:bodyPr>
          <a:lstStyle/>
          <a:p>
            <a:pPr algn="ctr"/>
            <a:endParaRPr lang="it-IT" dirty="0"/>
          </a:p>
          <a:p>
            <a:pPr algn="ctr"/>
            <a:r>
              <a:rPr lang="it-IT" sz="2800" dirty="0"/>
              <a:t>STEFANO LENTINI</a:t>
            </a:r>
          </a:p>
          <a:p>
            <a:pPr algn="ctr"/>
            <a:r>
              <a:rPr lang="it-IT" sz="2800" dirty="0"/>
              <a:t>MARCO TURZI</a:t>
            </a:r>
          </a:p>
          <a:p>
            <a:pPr algn="ctr"/>
            <a:r>
              <a:rPr lang="it-IT" sz="2800" dirty="0"/>
              <a:t>ANDREA ZANNI</a:t>
            </a:r>
          </a:p>
          <a:p>
            <a:pPr algn="ctr"/>
            <a:r>
              <a:rPr lang="it-IT" sz="2800" dirty="0"/>
              <a:t>LEONE RUGGIERO</a:t>
            </a:r>
          </a:p>
          <a:p>
            <a:pPr algn="ctr"/>
            <a:r>
              <a:rPr lang="it-IT" sz="2800" dirty="0"/>
              <a:t>DAVIDE PERINTI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67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FFD49-3284-4DA1-862E-A112BC72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69347-4C08-4526-9270-12198D7A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APPLICAZIONE CLIENT SERVER CON USO DI RPC.</a:t>
            </a:r>
          </a:p>
          <a:p>
            <a:pPr marL="0" indent="0">
              <a:buNone/>
            </a:pPr>
            <a:endParaRPr lang="it-IT" sz="2800" dirty="0"/>
          </a:p>
          <a:p>
            <a:r>
              <a:rPr lang="it-IT" sz="2800" dirty="0"/>
              <a:t>REALIZZAZIONE DI DUE METODI REMOTI:</a:t>
            </a:r>
          </a:p>
          <a:p>
            <a:pPr marL="0" indent="0">
              <a:buNone/>
            </a:pPr>
            <a:r>
              <a:rPr lang="it-IT" sz="2800" i="1" dirty="0"/>
              <a:t>	</a:t>
            </a:r>
            <a:r>
              <a:rPr lang="it-IT" sz="1600" i="1" dirty="0" err="1"/>
              <a:t>ResultFileScan</a:t>
            </a:r>
            <a:r>
              <a:rPr lang="it-IT" sz="1600" i="1" dirty="0"/>
              <a:t>* file_scan_1_svc(</a:t>
            </a:r>
            <a:r>
              <a:rPr lang="en-US" sz="1600" i="1" dirty="0"/>
              <a:t>char **</a:t>
            </a:r>
            <a:r>
              <a:rPr lang="en-US" sz="1600" i="1" dirty="0" err="1"/>
              <a:t>nomefile</a:t>
            </a:r>
            <a:r>
              <a:rPr lang="en-US" sz="1600" i="1" dirty="0"/>
              <a:t>, struct </a:t>
            </a:r>
            <a:r>
              <a:rPr lang="en-US" sz="1600" i="1" dirty="0" err="1"/>
              <a:t>svc_req</a:t>
            </a:r>
            <a:r>
              <a:rPr lang="en-US" sz="1600" i="1" dirty="0"/>
              <a:t> *</a:t>
            </a:r>
            <a:r>
              <a:rPr lang="en-US" sz="1600" i="1" dirty="0" err="1"/>
              <a:t>rp</a:t>
            </a:r>
            <a:r>
              <a:rPr lang="it-IT" sz="1600" i="1" dirty="0"/>
              <a:t> ) </a:t>
            </a:r>
          </a:p>
          <a:p>
            <a:pPr marL="0" indent="0">
              <a:buNone/>
            </a:pPr>
            <a:r>
              <a:rPr lang="it-IT" sz="1600" i="1" dirty="0"/>
              <a:t>	 </a:t>
            </a:r>
            <a:r>
              <a:rPr lang="it-IT" sz="1600" i="1" dirty="0" err="1"/>
              <a:t>int</a:t>
            </a:r>
            <a:r>
              <a:rPr lang="it-IT" sz="1600" i="1" dirty="0"/>
              <a:t>* dir_scan_1_svc(</a:t>
            </a:r>
            <a:r>
              <a:rPr lang="en-US" sz="1600" i="1" dirty="0" err="1"/>
              <a:t>argDir</a:t>
            </a:r>
            <a:r>
              <a:rPr lang="en-US" sz="1600" i="1" dirty="0"/>
              <a:t> *</a:t>
            </a:r>
            <a:r>
              <a:rPr lang="en-US" sz="1600" i="1" dirty="0" err="1"/>
              <a:t>argdir</a:t>
            </a:r>
            <a:r>
              <a:rPr lang="en-US" sz="1600" i="1" dirty="0"/>
              <a:t>, struct </a:t>
            </a:r>
            <a:r>
              <a:rPr lang="en-US" sz="1600" i="1" dirty="0" err="1"/>
              <a:t>svc_req</a:t>
            </a:r>
            <a:r>
              <a:rPr lang="en-US" sz="1600" i="1" dirty="0"/>
              <a:t> *</a:t>
            </a:r>
            <a:r>
              <a:rPr lang="en-US" sz="1600" i="1" dirty="0" err="1"/>
              <a:t>rp</a:t>
            </a:r>
            <a:r>
              <a:rPr lang="it-IT" sz="1600" i="1" dirty="0"/>
              <a:t>).</a:t>
            </a:r>
          </a:p>
          <a:p>
            <a:pPr marL="0" indent="0">
              <a:buNone/>
            </a:pPr>
            <a:r>
              <a:rPr lang="it-IT" sz="2800" dirty="0"/>
              <a:t>			</a:t>
            </a:r>
          </a:p>
          <a:p>
            <a:pPr marL="0" indent="0">
              <a:buNone/>
            </a:pPr>
            <a:r>
              <a:rPr lang="it-IT" sz="2800" dirty="0"/>
              <a:t>	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00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6ED77-EE78-4619-A800-21DC85D1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SCELTE SULLA CONNESIONE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DE6008-6478-44CA-8F85-0F0C7A98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it-IT" dirty="0"/>
              <a:t>ABBIAMO DECISO DI UTILIZZARE UNA CONNESSIONE DI TIPO UDP DATO CHE LE STRUTTURE UTILIZZATE NON HANNO DIMENSIONI MOLTO GRANDI E POSSONO ESSERE TRANQUILLAMENTE INVIATE CON UN SINGOLO DATAGRAM (</a:t>
            </a:r>
            <a:r>
              <a:rPr lang="it-IT" dirty="0" err="1"/>
              <a:t>maxDim</a:t>
            </a:r>
            <a:r>
              <a:rPr lang="it-IT" dirty="0"/>
              <a:t>=64Kbyte).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614D19-D19B-4B8E-8707-105649853923}"/>
              </a:ext>
            </a:extLst>
          </p:cNvPr>
          <p:cNvSpPr txBox="1"/>
          <p:nvPr/>
        </p:nvSpPr>
        <p:spPr>
          <a:xfrm>
            <a:off x="1771086" y="3504327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 </a:t>
            </a:r>
            <a:r>
              <a:rPr lang="it-IT" i="1" dirty="0"/>
              <a:t>file_scan_1_svc()</a:t>
            </a:r>
          </a:p>
          <a:p>
            <a:endParaRPr lang="it-IT" dirty="0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BDE21ED5-78E8-4FDB-B5DC-A1AECEAA4561}"/>
              </a:ext>
            </a:extLst>
          </p:cNvPr>
          <p:cNvSpPr/>
          <p:nvPr/>
        </p:nvSpPr>
        <p:spPr>
          <a:xfrm>
            <a:off x="2592721" y="3899754"/>
            <a:ext cx="901148" cy="901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5A9183-4BD6-4DA0-B5A5-AE4E7DCCCC12}"/>
              </a:ext>
            </a:extLst>
          </p:cNvPr>
          <p:cNvSpPr txBox="1"/>
          <p:nvPr/>
        </p:nvSpPr>
        <p:spPr>
          <a:xfrm>
            <a:off x="1545798" y="4800902"/>
            <a:ext cx="3012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err="1"/>
              <a:t>struct</a:t>
            </a:r>
            <a:r>
              <a:rPr lang="it-IT" u="sng" dirty="0"/>
              <a:t> </a:t>
            </a:r>
            <a:r>
              <a:rPr lang="it-IT" u="sng" dirty="0" err="1"/>
              <a:t>ResultFileScan</a:t>
            </a:r>
            <a:r>
              <a:rPr lang="it-IT" u="sng" dirty="0"/>
              <a:t>{</a:t>
            </a:r>
          </a:p>
          <a:p>
            <a:r>
              <a:rPr lang="it-IT" u="sng" dirty="0"/>
              <a:t>    </a:t>
            </a:r>
            <a:r>
              <a:rPr lang="it-IT" u="sng" dirty="0" err="1"/>
              <a:t>int</a:t>
            </a:r>
            <a:r>
              <a:rPr lang="it-IT" u="sng" dirty="0"/>
              <a:t> </a:t>
            </a:r>
            <a:r>
              <a:rPr lang="it-IT" u="sng" dirty="0" err="1"/>
              <a:t>numchar</a:t>
            </a:r>
            <a:r>
              <a:rPr lang="it-IT" u="sng" dirty="0"/>
              <a:t>;</a:t>
            </a:r>
          </a:p>
          <a:p>
            <a:r>
              <a:rPr lang="it-IT" u="sng" dirty="0"/>
              <a:t>    </a:t>
            </a:r>
            <a:r>
              <a:rPr lang="it-IT" u="sng" dirty="0" err="1"/>
              <a:t>int</a:t>
            </a:r>
            <a:r>
              <a:rPr lang="it-IT" u="sng" dirty="0"/>
              <a:t> </a:t>
            </a:r>
            <a:r>
              <a:rPr lang="it-IT" u="sng" dirty="0" err="1"/>
              <a:t>numword</a:t>
            </a:r>
            <a:r>
              <a:rPr lang="it-IT" u="sng" dirty="0"/>
              <a:t>;</a:t>
            </a:r>
          </a:p>
          <a:p>
            <a:r>
              <a:rPr lang="it-IT" u="sng" dirty="0"/>
              <a:t>    </a:t>
            </a:r>
            <a:r>
              <a:rPr lang="it-IT" u="sng" dirty="0" err="1"/>
              <a:t>int</a:t>
            </a:r>
            <a:r>
              <a:rPr lang="it-IT" u="sng" dirty="0"/>
              <a:t> </a:t>
            </a:r>
            <a:r>
              <a:rPr lang="it-IT" u="sng" dirty="0" err="1"/>
              <a:t>numline</a:t>
            </a:r>
            <a:r>
              <a:rPr lang="it-IT" u="sng" dirty="0"/>
              <a:t>;</a:t>
            </a:r>
          </a:p>
          <a:p>
            <a:r>
              <a:rPr lang="it-IT" u="sng" dirty="0"/>
              <a:t>};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D44CE7-94C7-4152-A86C-B782A30349F1}"/>
              </a:ext>
            </a:extLst>
          </p:cNvPr>
          <p:cNvSpPr txBox="1"/>
          <p:nvPr/>
        </p:nvSpPr>
        <p:spPr>
          <a:xfrm>
            <a:off x="5875419" y="3530422"/>
            <a:ext cx="458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 </a:t>
            </a:r>
            <a:r>
              <a:rPr lang="it-IT" i="1" dirty="0"/>
              <a:t>dir_scan_1_svc()</a:t>
            </a:r>
            <a:endParaRPr lang="it-IT" dirty="0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4E6C1FF5-F8FA-489C-A08C-402C6F67BBAF}"/>
              </a:ext>
            </a:extLst>
          </p:cNvPr>
          <p:cNvSpPr/>
          <p:nvPr/>
        </p:nvSpPr>
        <p:spPr>
          <a:xfrm>
            <a:off x="7717471" y="3902482"/>
            <a:ext cx="901148" cy="901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768121-489C-4BC0-ACCA-6813233EDAB4}"/>
              </a:ext>
            </a:extLst>
          </p:cNvPr>
          <p:cNvSpPr txBox="1"/>
          <p:nvPr/>
        </p:nvSpPr>
        <p:spPr>
          <a:xfrm>
            <a:off x="6895836" y="4800902"/>
            <a:ext cx="3012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err="1"/>
              <a:t>argDir</a:t>
            </a:r>
            <a:r>
              <a:rPr lang="it-IT" dirty="0"/>
              <a:t>{</a:t>
            </a:r>
          </a:p>
          <a:p>
            <a:r>
              <a:rPr lang="it-IT" dirty="0"/>
              <a:t>	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nomedir</a:t>
            </a:r>
            <a:r>
              <a:rPr lang="it-IT" dirty="0"/>
              <a:t> &lt;256&gt;;</a:t>
            </a:r>
          </a:p>
          <a:p>
            <a:r>
              <a:rPr lang="it-IT" dirty="0"/>
              <a:t>	</a:t>
            </a:r>
            <a:r>
              <a:rPr lang="it-IT" dirty="0" err="1"/>
              <a:t>int</a:t>
            </a:r>
            <a:r>
              <a:rPr lang="it-IT" dirty="0"/>
              <a:t> soglia;</a:t>
            </a:r>
          </a:p>
          <a:p>
            <a:r>
              <a:rPr lang="it-IT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9910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81DE1-6377-4C11-BF5A-3243BC57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MODELLAZIONE METODO </a:t>
            </a:r>
            <a:r>
              <a:rPr lang="it-IT" i="1" dirty="0"/>
              <a:t>FILE_SCAN()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945480-7F74-450F-8B30-89B9A259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DATO CHE </a:t>
            </a:r>
            <a:r>
              <a:rPr lang="it-IT" i="1" dirty="0" err="1"/>
              <a:t>filescan</a:t>
            </a:r>
            <a:r>
              <a:rPr lang="it-IT" i="1" dirty="0"/>
              <a:t>() </a:t>
            </a:r>
            <a:r>
              <a:rPr lang="it-IT" dirty="0"/>
              <a:t>RESTITUISCE UNA STRUTTURA MA DOBBIAMO COMUNQUE DICHIARARE IN CASO DI ERRORE COSA è ANDATO STORTO, ABBIAMO DECISO DI ASSEGNARE -1/-2 AI PARAMETRI DELLA STRUTTURA A SECONDA DELL’ERRORE COMMESSO.</a:t>
            </a:r>
          </a:p>
        </p:txBody>
      </p:sp>
    </p:spTree>
    <p:extLst>
      <p:ext uri="{BB962C8B-B14F-4D97-AF65-F5344CB8AC3E}">
        <p14:creationId xmlns:p14="http://schemas.microsoft.com/office/powerpoint/2010/main" val="27347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4645DB-CD15-4A20-814C-D33C7F8E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MODELLAZIONE METODO </a:t>
            </a:r>
            <a:r>
              <a:rPr lang="it-IT" i="1" dirty="0"/>
              <a:t>DIR_SCAN()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C1D73D-54F9-4DE4-90EE-68B83055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QUANTO RIGUARDA </a:t>
            </a:r>
            <a:r>
              <a:rPr lang="it-IT" i="1" dirty="0" err="1"/>
              <a:t>dir_scan</a:t>
            </a:r>
            <a:r>
              <a:rPr lang="it-IT" i="1" dirty="0"/>
              <a:t>() </a:t>
            </a:r>
            <a:r>
              <a:rPr lang="it-IT" dirty="0"/>
              <a:t>ABBIAMO DECISO DI CONTROLLARE LA DIMENSIONE DEL FILE ATTRAVERSO LA STRUTTURA </a:t>
            </a:r>
            <a:r>
              <a:rPr lang="it-IT" u="sng" dirty="0" err="1"/>
              <a:t>stat</a:t>
            </a:r>
            <a:r>
              <a:rPr lang="it-IT" u="sng" dirty="0"/>
              <a:t>  </a:t>
            </a:r>
            <a:r>
              <a:rPr lang="it-IT" dirty="0"/>
              <a:t>IN MODO CHE LA FUNZIONE POSSA CONFRONTARE IL VALORE DI SOGLIA DELLA DIMENSIONE FORNITOGLI PER QUALSIASI TIPO DI FILE. </a:t>
            </a:r>
          </a:p>
          <a:p>
            <a:endParaRPr lang="it-IT" i="1" dirty="0"/>
          </a:p>
          <a:p>
            <a:endParaRPr lang="it-IT" i="1" dirty="0"/>
          </a:p>
          <a:p>
            <a:r>
              <a:rPr lang="it-IT" dirty="0"/>
              <a:t>PER QUANTO RIGUARDA LA CREAZIONE DELLA STRUTTURA </a:t>
            </a:r>
            <a:r>
              <a:rPr lang="it-IT" u="sng" dirty="0" err="1"/>
              <a:t>stat</a:t>
            </a:r>
            <a:r>
              <a:rPr lang="it-IT" u="sng" dirty="0"/>
              <a:t> </a:t>
            </a:r>
            <a:r>
              <a:rPr lang="it-IT" dirty="0"/>
              <a:t>ABBIAMO DECISO INVECE CHE CONCATENARE LE STRINGHE DI FARE: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FFF4D3-8C36-409D-A0F5-028CA0ECBCBD}"/>
              </a:ext>
            </a:extLst>
          </p:cNvPr>
          <p:cNvSpPr txBox="1"/>
          <p:nvPr/>
        </p:nvSpPr>
        <p:spPr>
          <a:xfrm>
            <a:off x="646111" y="3688993"/>
            <a:ext cx="988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 struct * stat </a:t>
            </a:r>
            <a:r>
              <a:rPr lang="en-US" u="sng" dirty="0" err="1"/>
              <a:t>stato</a:t>
            </a:r>
            <a:r>
              <a:rPr lang="en-US" u="sng" dirty="0"/>
              <a:t>=(struct stat*)malloc(</a:t>
            </a:r>
            <a:r>
              <a:rPr lang="en-US" u="sng" dirty="0" err="1"/>
              <a:t>sizeof</a:t>
            </a:r>
            <a:r>
              <a:rPr lang="en-US" u="sng" dirty="0"/>
              <a:t>(struct stat));</a:t>
            </a:r>
          </a:p>
          <a:p>
            <a:pPr algn="ctr"/>
            <a:r>
              <a:rPr lang="en-US" u="sng" dirty="0"/>
              <a:t>…</a:t>
            </a:r>
          </a:p>
          <a:p>
            <a:pPr algn="ctr"/>
            <a:r>
              <a:rPr lang="en-US" u="sng" dirty="0"/>
              <a:t>if((long)</a:t>
            </a:r>
            <a:r>
              <a:rPr lang="en-US" u="sng" dirty="0" err="1"/>
              <a:t>stato</a:t>
            </a:r>
            <a:r>
              <a:rPr lang="en-US" u="sng" dirty="0"/>
              <a:t>-&gt;</a:t>
            </a:r>
            <a:r>
              <a:rPr lang="en-US" u="sng" dirty="0" err="1"/>
              <a:t>st_size</a:t>
            </a:r>
            <a:r>
              <a:rPr lang="en-US" u="sng" dirty="0"/>
              <a:t> &gt; </a:t>
            </a:r>
            <a:r>
              <a:rPr lang="en-US" u="sng" dirty="0" err="1"/>
              <a:t>argdir</a:t>
            </a:r>
            <a:r>
              <a:rPr lang="en-US" u="sng" dirty="0"/>
              <a:t>-&gt;</a:t>
            </a:r>
            <a:r>
              <a:rPr lang="en-US" u="sng" dirty="0" err="1"/>
              <a:t>soglia</a:t>
            </a:r>
            <a:r>
              <a:rPr lang="en-US" u="sng" dirty="0"/>
              <a:t>)	temp++;</a:t>
            </a:r>
            <a:endParaRPr lang="it-IT" u="sng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F23C78-7E5F-4B77-8020-2695C1D0790B}"/>
              </a:ext>
            </a:extLst>
          </p:cNvPr>
          <p:cNvSpPr txBox="1"/>
          <p:nvPr/>
        </p:nvSpPr>
        <p:spPr>
          <a:xfrm>
            <a:off x="1298713" y="5473148"/>
            <a:ext cx="4625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u="sng" dirty="0"/>
              <a:t>1)</a:t>
            </a:r>
            <a:r>
              <a:rPr lang="it-IT" sz="1600" u="sng" dirty="0" err="1"/>
              <a:t>chdir</a:t>
            </a:r>
            <a:r>
              <a:rPr lang="it-IT" sz="1600" u="sng" dirty="0"/>
              <a:t>(</a:t>
            </a:r>
            <a:r>
              <a:rPr lang="it-IT" sz="1600" u="sng" dirty="0" err="1"/>
              <a:t>argdir</a:t>
            </a:r>
            <a:r>
              <a:rPr lang="it-IT" sz="1600" u="sng" dirty="0"/>
              <a:t>-&gt;</a:t>
            </a:r>
            <a:r>
              <a:rPr lang="it-IT" sz="1600" u="sng" dirty="0" err="1"/>
              <a:t>nomedir</a:t>
            </a:r>
            <a:r>
              <a:rPr lang="it-IT" sz="1600" u="sng" dirty="0"/>
              <a:t>);</a:t>
            </a:r>
          </a:p>
          <a:p>
            <a:endParaRPr lang="it-IT" sz="1600" u="sng" dirty="0"/>
          </a:p>
          <a:p>
            <a:r>
              <a:rPr lang="it-IT" sz="1600" u="sng" dirty="0"/>
              <a:t>2)</a:t>
            </a:r>
            <a:r>
              <a:rPr lang="it-IT" sz="1600" u="sng" dirty="0" err="1"/>
              <a:t>chdir</a:t>
            </a:r>
            <a:r>
              <a:rPr lang="it-IT" sz="1600" u="sng" dirty="0"/>
              <a:t>(</a:t>
            </a:r>
            <a:r>
              <a:rPr lang="it-IT" sz="1600" u="sng" dirty="0" err="1"/>
              <a:t>pathassoluto</a:t>
            </a:r>
            <a:r>
              <a:rPr lang="it-IT" sz="1600" u="sng" dirty="0"/>
              <a:t>);</a:t>
            </a:r>
            <a:r>
              <a:rPr lang="it-IT" sz="1600" dirty="0"/>
              <a:t>					</a:t>
            </a:r>
          </a:p>
          <a:p>
            <a:r>
              <a:rPr lang="it-IT" sz="1600" dirty="0"/>
              <a:t>il </a:t>
            </a:r>
            <a:r>
              <a:rPr lang="it-IT" sz="1600" dirty="0" err="1"/>
              <a:t>pathassoluto</a:t>
            </a:r>
            <a:r>
              <a:rPr lang="it-IT" sz="1600" dirty="0"/>
              <a:t> lo ottengo precedentemente</a:t>
            </a:r>
          </a:p>
          <a:p>
            <a:r>
              <a:rPr lang="it-IT" sz="1600" dirty="0"/>
              <a:t>con la funzione </a:t>
            </a:r>
            <a:r>
              <a:rPr lang="it-IT" altLang="it-IT" sz="1600" dirty="0" err="1">
                <a:latin typeface="Arial Unicode MS"/>
              </a:rPr>
              <a:t>getcwd</a:t>
            </a:r>
            <a:r>
              <a:rPr lang="it-IT" altLang="it-IT" sz="1600" dirty="0">
                <a:latin typeface="Arial Unicode MS"/>
              </a:rPr>
              <a:t>(</a:t>
            </a:r>
            <a:r>
              <a:rPr lang="it-IT" altLang="it-IT" sz="1600" dirty="0" err="1">
                <a:latin typeface="Arial Unicode MS"/>
              </a:rPr>
              <a:t>char</a:t>
            </a:r>
            <a:r>
              <a:rPr lang="it-IT" altLang="it-IT" sz="1600" dirty="0">
                <a:latin typeface="Arial Unicode MS"/>
              </a:rPr>
              <a:t> *</a:t>
            </a:r>
            <a:r>
              <a:rPr lang="it-IT" altLang="it-IT" sz="1600" dirty="0" err="1">
                <a:latin typeface="Arial Unicode MS"/>
              </a:rPr>
              <a:t>buf</a:t>
            </a:r>
            <a:r>
              <a:rPr lang="it-IT" altLang="it-IT" sz="1600" dirty="0">
                <a:latin typeface="Arial Unicode MS"/>
              </a:rPr>
              <a:t>, </a:t>
            </a:r>
            <a:r>
              <a:rPr lang="it-IT" altLang="it-IT" sz="1600" dirty="0" err="1">
                <a:latin typeface="Arial Unicode MS"/>
              </a:rPr>
              <a:t>size_t</a:t>
            </a:r>
            <a:r>
              <a:rPr lang="it-IT" altLang="it-IT" sz="1600" dirty="0">
                <a:latin typeface="Arial Unicode MS"/>
              </a:rPr>
              <a:t> size)</a:t>
            </a:r>
            <a:endParaRPr lang="it-IT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DCB163-E8C9-4A4C-9223-8AD9F85E6B47}"/>
              </a:ext>
            </a:extLst>
          </p:cNvPr>
          <p:cNvSpPr txBox="1"/>
          <p:nvPr/>
        </p:nvSpPr>
        <p:spPr>
          <a:xfrm>
            <a:off x="6096000" y="5353878"/>
            <a:ext cx="5950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1)QUANDO ENTRIAMO DENTRO IL CICLO DI LETTURA DELLA CARTELLA</a:t>
            </a:r>
          </a:p>
          <a:p>
            <a:r>
              <a:rPr lang="it-IT" sz="1600" dirty="0"/>
              <a:t>2)QUANDOUSCIAMO DAL CICLO IN MODO  CHE ALLA PROSSIMA CHIAMATA CI TROVIAMO NUOVAMENTE NELLA CARTELLA DOVE è IL FILE SORGENTE DEL SERVER </a:t>
            </a:r>
          </a:p>
        </p:txBody>
      </p:sp>
    </p:spTree>
    <p:extLst>
      <p:ext uri="{BB962C8B-B14F-4D97-AF65-F5344CB8AC3E}">
        <p14:creationId xmlns:p14="http://schemas.microsoft.com/office/powerpoint/2010/main" val="23768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1DE598-9005-45F8-872D-3D50D365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BBF9D3-F86C-4C0F-B4B2-3DE4DC0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LA NOSTRA SCELTA DEL TIPO DI CONNESIONE ABBIAMO RESO IL SERVIZIO Più AFFIDABILE EVITANDO DI FARE UNA </a:t>
            </a:r>
            <a:r>
              <a:rPr lang="it-IT" i="1" dirty="0"/>
              <a:t>exit()</a:t>
            </a:r>
            <a:r>
              <a:rPr lang="it-IT" dirty="0"/>
              <a:t> QUANDO LA FUNZIONE REMOTA MI RESTITUISCE UN PUNTATORE NULL MA RIPETENDO LA CHIAMATA PER UN NUMERO MASSIMO DI 5 VOLTE.</a:t>
            </a:r>
          </a:p>
          <a:p>
            <a:r>
              <a:rPr lang="it-IT" dirty="0"/>
              <a:t>ABBIAMO INOLTRE PERMESSO ALL’UTENTE DI RILEVARE QUALSIASI TIPO DI ERRORE NEL CASO DELLA </a:t>
            </a:r>
            <a:r>
              <a:rPr lang="it-IT" i="1" dirty="0" err="1"/>
              <a:t>file_scan</a:t>
            </a:r>
            <a:r>
              <a:rPr lang="it-IT" i="1" dirty="0"/>
              <a:t>() </a:t>
            </a:r>
            <a:r>
              <a:rPr lang="it-IT" dirty="0"/>
              <a:t>NONOSTANTE LA FUNZIONE AVVENGA IN REMOTO.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25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61F49-2AE0-4FD0-9361-D5825362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245704"/>
            <a:ext cx="9404723" cy="3695299"/>
          </a:xfrm>
        </p:spPr>
        <p:txBody>
          <a:bodyPr/>
          <a:lstStyle/>
          <a:p>
            <a:pPr algn="ctr"/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6333B6-8197-4832-B223-2BBE55B8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124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445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Century Gothic</vt:lpstr>
      <vt:lpstr>Wingdings 3</vt:lpstr>
      <vt:lpstr>Ione</vt:lpstr>
      <vt:lpstr>ESERCITAZIONE 8</vt:lpstr>
      <vt:lpstr>INTRODUZIONE</vt:lpstr>
      <vt:lpstr>SCELTE SULLA CONNESIONE</vt:lpstr>
      <vt:lpstr>MODELLAZIONE METODO FILE_SCAN()</vt:lpstr>
      <vt:lpstr>MODELLAZIONE METODO DIR_SCAN()</vt:lpstr>
      <vt:lpstr>CONCLUSIONE</vt:lpstr>
      <vt:lpstr>   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8</dc:title>
  <dc:creator>david</dc:creator>
  <cp:lastModifiedBy> </cp:lastModifiedBy>
  <cp:revision>11</cp:revision>
  <dcterms:created xsi:type="dcterms:W3CDTF">2019-12-04T23:37:14Z</dcterms:created>
  <dcterms:modified xsi:type="dcterms:W3CDTF">2019-12-05T14:05:07Z</dcterms:modified>
</cp:coreProperties>
</file>