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9144000"/>
  <p:notesSz cx="6858000" cy="9144000"/>
  <p:embeddedFontLs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Merriweather-bold.fntdata"/><Relationship Id="rId10" Type="http://schemas.openxmlformats.org/officeDocument/2006/relationships/slide" Target="slides/slide6.xml"/><Relationship Id="rId32" Type="http://schemas.openxmlformats.org/officeDocument/2006/relationships/font" Target="fonts/Merriweather-regular.fntdata"/><Relationship Id="rId13" Type="http://schemas.openxmlformats.org/officeDocument/2006/relationships/slide" Target="slides/slide9.xml"/><Relationship Id="rId35" Type="http://schemas.openxmlformats.org/officeDocument/2006/relationships/font" Target="fonts/Merriweather-boldItalic.fntdata"/><Relationship Id="rId12" Type="http://schemas.openxmlformats.org/officeDocument/2006/relationships/slide" Target="slides/slide8.xml"/><Relationship Id="rId34" Type="http://schemas.openxmlformats.org/officeDocument/2006/relationships/font" Target="fonts/Merriweather-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Char char="●"/>
              <a:defRPr/>
            </a:lvl4pPr>
            <a:lvl5pPr indent="-317500" lvl="4" marL="2286000" marR="0" rtl="0" algn="l">
              <a:spcBef>
                <a:spcPts val="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t-I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5" name="Google Shape;115;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t-I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titolo" type="title">
  <p:cSld name="TITLE">
    <p:spTree>
      <p:nvGrpSpPr>
        <p:cNvPr id="15" name="Shape 15"/>
        <p:cNvGrpSpPr/>
        <p:nvPr/>
      </p:nvGrpSpPr>
      <p:grpSpPr>
        <a:xfrm>
          <a:off x="0" y="0"/>
          <a:ext cx="0" cy="0"/>
          <a:chOff x="0" y="0"/>
          <a:chExt cx="0" cy="0"/>
        </a:xfrm>
      </p:grpSpPr>
      <p:sp>
        <p:nvSpPr>
          <p:cNvPr id="16" name="Google Shape;16;p2"/>
          <p:cNvSpPr txBox="1"/>
          <p:nvPr>
            <p:ph idx="1" type="subTitle"/>
          </p:nvPr>
        </p:nvSpPr>
        <p:spPr>
          <a:xfrm>
            <a:off x="457200" y="3699804"/>
            <a:ext cx="8305800" cy="1143000"/>
          </a:xfrm>
          <a:prstGeom prst="rect">
            <a:avLst/>
          </a:prstGeom>
          <a:noFill/>
          <a:ln>
            <a:noFill/>
          </a:ln>
        </p:spPr>
        <p:txBody>
          <a:bodyPr anchorCtr="0" anchor="t" bIns="91425" lIns="91425" spcFirstLastPara="1" rIns="91425" wrap="square" tIns="91425">
            <a:noAutofit/>
          </a:bodyPr>
          <a:lstStyle>
            <a:lvl1pPr indent="0" lvl="0" marL="0" marR="0" rtl="0" algn="ctr">
              <a:spcBef>
                <a:spcPts val="600"/>
              </a:spcBef>
              <a:spcAft>
                <a:spcPts val="0"/>
              </a:spcAft>
              <a:buClr>
                <a:schemeClr val="accent2"/>
              </a:buClr>
              <a:buSzPts val="1400"/>
              <a:buFont typeface="Noto Symbol"/>
              <a:buNone/>
              <a:defRPr/>
            </a:lvl1pPr>
            <a:lvl2pPr indent="0" lvl="1" marL="457200" marR="0" rtl="0" algn="ctr">
              <a:spcBef>
                <a:spcPts val="300"/>
              </a:spcBef>
              <a:spcAft>
                <a:spcPts val="0"/>
              </a:spcAft>
              <a:buClr>
                <a:srgbClr val="D6903E"/>
              </a:buClr>
              <a:buSzPts val="1400"/>
              <a:buFont typeface="Noto Symbol"/>
              <a:buNone/>
              <a:defRPr/>
            </a:lvl2pPr>
            <a:lvl3pPr indent="0" lvl="2" marL="914400" marR="0" rtl="0" algn="ctr">
              <a:spcBef>
                <a:spcPts val="300"/>
              </a:spcBef>
              <a:spcAft>
                <a:spcPts val="0"/>
              </a:spcAft>
              <a:buClr>
                <a:srgbClr val="B27834"/>
              </a:buClr>
              <a:buSzPts val="1400"/>
              <a:buFont typeface="Noto Symbol"/>
              <a:buNone/>
              <a:defRPr/>
            </a:lvl3pPr>
            <a:lvl4pPr indent="0" lvl="3" marL="1371600" marR="0" rtl="0" algn="ctr">
              <a:spcBef>
                <a:spcPts val="300"/>
              </a:spcBef>
              <a:spcAft>
                <a:spcPts val="0"/>
              </a:spcAft>
              <a:buClr>
                <a:srgbClr val="D6903E"/>
              </a:buClr>
              <a:buSzPts val="1400"/>
              <a:buFont typeface="Noto Symbol"/>
              <a:buNone/>
              <a:defRPr/>
            </a:lvl4pPr>
            <a:lvl5pPr indent="0" lvl="4" marL="1828800" marR="0" rtl="0" algn="ctr">
              <a:spcBef>
                <a:spcPts val="340"/>
              </a:spcBef>
              <a:spcAft>
                <a:spcPts val="0"/>
              </a:spcAft>
              <a:buClr>
                <a:srgbClr val="D6903E"/>
              </a:buClr>
              <a:buSzPts val="1400"/>
              <a:buFont typeface="Noto Symbol"/>
              <a:buNone/>
              <a:defRPr/>
            </a:lvl5pPr>
            <a:lvl6pPr indent="0" lvl="5" marL="2286000" marR="0" rtl="0" algn="ctr">
              <a:spcBef>
                <a:spcPts val="340"/>
              </a:spcBef>
              <a:spcAft>
                <a:spcPts val="0"/>
              </a:spcAft>
              <a:buClr>
                <a:srgbClr val="D6903E"/>
              </a:buClr>
              <a:buSzPts val="1400"/>
              <a:buFont typeface="Noto Symbol"/>
              <a:buNone/>
              <a:defRPr/>
            </a:lvl6pPr>
            <a:lvl7pPr indent="0" lvl="6" marL="2743200" marR="0" rtl="0" algn="ctr">
              <a:spcBef>
                <a:spcPts val="340"/>
              </a:spcBef>
              <a:spcAft>
                <a:spcPts val="0"/>
              </a:spcAft>
              <a:buClr>
                <a:srgbClr val="D6903E"/>
              </a:buClr>
              <a:buSzPts val="1400"/>
              <a:buFont typeface="Noto Symbol"/>
              <a:buNone/>
              <a:defRPr/>
            </a:lvl7pPr>
            <a:lvl8pPr indent="0" lvl="7" marL="3200400" marR="0" rtl="0" algn="ctr">
              <a:spcBef>
                <a:spcPts val="340"/>
              </a:spcBef>
              <a:spcAft>
                <a:spcPts val="0"/>
              </a:spcAft>
              <a:buClr>
                <a:srgbClr val="D6903E"/>
              </a:buClr>
              <a:buSzPts val="1400"/>
              <a:buFont typeface="Noto Symbol"/>
              <a:buNone/>
              <a:defRPr/>
            </a:lvl8pPr>
            <a:lvl9pPr indent="0" lvl="8" marL="3657600" marR="0" rtl="0" algn="ctr">
              <a:spcBef>
                <a:spcPts val="340"/>
              </a:spcBef>
              <a:spcAft>
                <a:spcPts val="0"/>
              </a:spcAft>
              <a:buClr>
                <a:srgbClr val="D6903E"/>
              </a:buClr>
              <a:buSzPts val="1400"/>
              <a:buFont typeface="Noto Symbol"/>
              <a:buNone/>
              <a:defRPr/>
            </a:lvl9pPr>
          </a:lstStyle>
          <a:p/>
        </p:txBody>
      </p:sp>
      <p:sp>
        <p:nvSpPr>
          <p:cNvPr id="17" name="Google Shape;17;p2"/>
          <p:cNvSpPr txBox="1"/>
          <p:nvPr>
            <p:ph type="ctrTitle"/>
          </p:nvPr>
        </p:nvSpPr>
        <p:spPr>
          <a:xfrm>
            <a:off x="457200" y="1433732"/>
            <a:ext cx="8305800" cy="1981200"/>
          </a:xfrm>
          <a:prstGeom prst="rect">
            <a:avLst/>
          </a:prstGeom>
          <a:noFill/>
          <a:ln>
            <a:noFill/>
          </a:ln>
        </p:spPr>
        <p:txBody>
          <a:bodyPr anchorCtr="0" anchor="b" bIns="91425" lIns="91425" spcFirstLastPara="1" rIns="91425" wrap="square" tIns="91425">
            <a:noAutofit/>
          </a:bodyPr>
          <a:lstStyle>
            <a:lvl1pPr indent="0" lvl="0" marL="0" marR="0" rtl="0" algn="ctr">
              <a:spcBef>
                <a:spcPts val="0"/>
              </a:spcBef>
              <a:spcAft>
                <a:spcPts val="0"/>
              </a:spcAft>
              <a:buClr>
                <a:srgbClr val="F9F9F9"/>
              </a:buClr>
              <a:buSzPts val="1400"/>
              <a:buFont typeface="Merriweather"/>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cxnSp>
        <p:nvCxnSpPr>
          <p:cNvPr id="18" name="Google Shape;18;p2"/>
          <p:cNvCxnSpPr/>
          <p:nvPr/>
        </p:nvCxnSpPr>
        <p:spPr>
          <a:xfrm>
            <a:off x="1463626" y="3550126"/>
            <a:ext cx="2971800" cy="1588"/>
          </a:xfrm>
          <a:prstGeom prst="straightConnector1">
            <a:avLst/>
          </a:prstGeom>
          <a:noFill/>
          <a:ln cap="flat" cmpd="sng" w="9525">
            <a:solidFill>
              <a:srgbClr val="EEEEEB"/>
            </a:solidFill>
            <a:prstDash val="solid"/>
            <a:round/>
            <a:headEnd len="sm" w="sm" type="none"/>
            <a:tailEnd len="sm" w="sm" type="none"/>
          </a:ln>
        </p:spPr>
      </p:cxnSp>
      <p:cxnSp>
        <p:nvCxnSpPr>
          <p:cNvPr id="19" name="Google Shape;19;p2"/>
          <p:cNvCxnSpPr/>
          <p:nvPr/>
        </p:nvCxnSpPr>
        <p:spPr>
          <a:xfrm>
            <a:off x="4708574" y="3550126"/>
            <a:ext cx="2971800" cy="1588"/>
          </a:xfrm>
          <a:prstGeom prst="straightConnector1">
            <a:avLst/>
          </a:prstGeom>
          <a:noFill/>
          <a:ln cap="flat" cmpd="sng" w="9525">
            <a:solidFill>
              <a:srgbClr val="EEEEEB"/>
            </a:solidFill>
            <a:prstDash val="solid"/>
            <a:round/>
            <a:headEnd len="sm" w="sm" type="none"/>
            <a:tailEnd len="sm" w="sm" type="none"/>
          </a:ln>
        </p:spPr>
      </p:cxnSp>
      <p:sp>
        <p:nvSpPr>
          <p:cNvPr id="20" name="Google Shape;20;p2"/>
          <p:cNvSpPr/>
          <p:nvPr/>
        </p:nvSpPr>
        <p:spPr>
          <a:xfrm>
            <a:off x="4540348" y="3526302"/>
            <a:ext cx="45720" cy="45720"/>
          </a:xfrm>
          <a:prstGeom prst="ellipse">
            <a:avLst/>
          </a:prstGeom>
          <a:solidFill>
            <a:schemeClr val="accent2"/>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erriweather"/>
              <a:ea typeface="Merriweather"/>
              <a:cs typeface="Merriweather"/>
              <a:sym typeface="Merriweather"/>
            </a:endParaRPr>
          </a:p>
        </p:txBody>
      </p:sp>
      <p:sp>
        <p:nvSpPr>
          <p:cNvPr id="21" name="Google Shape;21;p2"/>
          <p:cNvSpPr txBox="1"/>
          <p:nvPr>
            <p:ph idx="10" type="dt"/>
          </p:nvPr>
        </p:nvSpPr>
        <p:spPr>
          <a:xfrm>
            <a:off x="5791200" y="6203667"/>
            <a:ext cx="2590800" cy="38404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2" name="Google Shape;22;p2"/>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0" i="0" sz="1600" u="none" cap="none" strike="noStrike">
                <a:solidFill>
                  <a:schemeClr val="lt2"/>
                </a:solidFill>
                <a:latin typeface="Merriweather"/>
                <a:ea typeface="Merriweather"/>
                <a:cs typeface="Merriweather"/>
                <a:sym typeface="Merriweather"/>
              </a:defRPr>
            </a:lvl1pPr>
            <a:lvl2pPr indent="0" lvl="1" marL="0" marR="0" rtl="0" algn="ctr">
              <a:spcBef>
                <a:spcPts val="0"/>
              </a:spcBef>
              <a:buNone/>
              <a:defRPr b="0" i="0" sz="1600" u="none" cap="none" strike="noStrike">
                <a:solidFill>
                  <a:schemeClr val="lt2"/>
                </a:solidFill>
                <a:latin typeface="Merriweather"/>
                <a:ea typeface="Merriweather"/>
                <a:cs typeface="Merriweather"/>
                <a:sym typeface="Merriweather"/>
              </a:defRPr>
            </a:lvl2pPr>
            <a:lvl3pPr indent="0" lvl="2" marL="0" marR="0" rtl="0" algn="ctr">
              <a:spcBef>
                <a:spcPts val="0"/>
              </a:spcBef>
              <a:buNone/>
              <a:defRPr b="0" i="0" sz="1600" u="none" cap="none" strike="noStrike">
                <a:solidFill>
                  <a:schemeClr val="lt2"/>
                </a:solidFill>
                <a:latin typeface="Merriweather"/>
                <a:ea typeface="Merriweather"/>
                <a:cs typeface="Merriweather"/>
                <a:sym typeface="Merriweather"/>
              </a:defRPr>
            </a:lvl3pPr>
            <a:lvl4pPr indent="0" lvl="3" marL="0" marR="0" rtl="0" algn="ctr">
              <a:spcBef>
                <a:spcPts val="0"/>
              </a:spcBef>
              <a:buNone/>
              <a:defRPr b="0" i="0" sz="1600" u="none" cap="none" strike="noStrike">
                <a:solidFill>
                  <a:schemeClr val="lt2"/>
                </a:solidFill>
                <a:latin typeface="Merriweather"/>
                <a:ea typeface="Merriweather"/>
                <a:cs typeface="Merriweather"/>
                <a:sym typeface="Merriweather"/>
              </a:defRPr>
            </a:lvl4pPr>
            <a:lvl5pPr indent="0" lvl="4" marL="0" marR="0" rtl="0" algn="ctr">
              <a:spcBef>
                <a:spcPts val="0"/>
              </a:spcBef>
              <a:buNone/>
              <a:defRPr b="0" i="0" sz="1600" u="none" cap="none" strike="noStrike">
                <a:solidFill>
                  <a:schemeClr val="lt2"/>
                </a:solidFill>
                <a:latin typeface="Merriweather"/>
                <a:ea typeface="Merriweather"/>
                <a:cs typeface="Merriweather"/>
                <a:sym typeface="Merriweather"/>
              </a:defRPr>
            </a:lvl5pPr>
            <a:lvl6pPr indent="0" lvl="5" marL="0" marR="0" rtl="0" algn="ctr">
              <a:spcBef>
                <a:spcPts val="0"/>
              </a:spcBef>
              <a:buNone/>
              <a:defRPr b="0" i="0" sz="1600" u="none" cap="none" strike="noStrike">
                <a:solidFill>
                  <a:schemeClr val="lt2"/>
                </a:solidFill>
                <a:latin typeface="Merriweather"/>
                <a:ea typeface="Merriweather"/>
                <a:cs typeface="Merriweather"/>
                <a:sym typeface="Merriweather"/>
              </a:defRPr>
            </a:lvl6pPr>
            <a:lvl7pPr indent="0" lvl="6" marL="0" marR="0" rtl="0" algn="ctr">
              <a:spcBef>
                <a:spcPts val="0"/>
              </a:spcBef>
              <a:buNone/>
              <a:defRPr b="0" i="0" sz="1600" u="none" cap="none" strike="noStrike">
                <a:solidFill>
                  <a:schemeClr val="lt2"/>
                </a:solidFill>
                <a:latin typeface="Merriweather"/>
                <a:ea typeface="Merriweather"/>
                <a:cs typeface="Merriweather"/>
                <a:sym typeface="Merriweather"/>
              </a:defRPr>
            </a:lvl7pPr>
            <a:lvl8pPr indent="0" lvl="7" marL="0" marR="0" rtl="0" algn="ctr">
              <a:spcBef>
                <a:spcPts val="0"/>
              </a:spcBef>
              <a:buNone/>
              <a:defRPr b="0" i="0" sz="1600" u="none" cap="none" strike="noStrike">
                <a:solidFill>
                  <a:schemeClr val="lt2"/>
                </a:solidFill>
                <a:latin typeface="Merriweather"/>
                <a:ea typeface="Merriweather"/>
                <a:cs typeface="Merriweather"/>
                <a:sym typeface="Merriweather"/>
              </a:defRPr>
            </a:lvl8pPr>
            <a:lvl9pPr indent="0" lvl="8" marL="0" marR="0" rtl="0" algn="ctr">
              <a:spcBef>
                <a:spcPts val="0"/>
              </a:spcBef>
              <a:buNone/>
              <a:defRPr b="0" i="0" sz="1600" u="none" cap="none" strike="noStrike">
                <a:solidFill>
                  <a:schemeClr val="lt2"/>
                </a:solidFill>
                <a:latin typeface="Merriweather"/>
                <a:ea typeface="Merriweather"/>
                <a:cs typeface="Merriweather"/>
                <a:sym typeface="Merriweather"/>
              </a:defRPr>
            </a:lvl9pPr>
          </a:lstStyle>
          <a:p>
            <a:pPr indent="0" lvl="0" marL="0" rtl="0" algn="ctr">
              <a:spcBef>
                <a:spcPts val="0"/>
              </a:spcBef>
              <a:spcAft>
                <a:spcPts val="0"/>
              </a:spcAft>
              <a:buNone/>
            </a:pPr>
            <a:fld id="{00000000-1234-1234-1234-123412341234}" type="slidenum">
              <a:rPr lang="it-IT"/>
              <a:t>‹#›</a:t>
            </a:fld>
            <a:endParaRPr/>
          </a:p>
        </p:txBody>
      </p:sp>
      <p:sp>
        <p:nvSpPr>
          <p:cNvPr id="23" name="Google Shape;23;p2"/>
          <p:cNvSpPr txBox="1"/>
          <p:nvPr>
            <p:ph idx="11" type="ftr"/>
          </p:nvPr>
        </p:nvSpPr>
        <p:spPr>
          <a:xfrm>
            <a:off x="2133600" y="6203667"/>
            <a:ext cx="3581400" cy="384048"/>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olo e testo verticale"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457200" y="152400"/>
            <a:ext cx="8229600" cy="12192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F9F9F9"/>
              </a:buClr>
              <a:buSzPts val="1400"/>
              <a:buFont typeface="Merriweather"/>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0" name="Google Shape;80;p11"/>
          <p:cNvSpPr txBox="1"/>
          <p:nvPr>
            <p:ph idx="1" type="body"/>
          </p:nvPr>
        </p:nvSpPr>
        <p:spPr>
          <a:xfrm rot="5400000">
            <a:off x="2232818" y="-327819"/>
            <a:ext cx="4678363"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600"/>
              </a:spcBef>
              <a:spcAft>
                <a:spcPts val="0"/>
              </a:spcAft>
              <a:buClr>
                <a:schemeClr val="accent2"/>
              </a:buClr>
              <a:buSzPts val="1400"/>
              <a:buFont typeface="Noto Symbol"/>
              <a:buChar char="●"/>
              <a:defRPr/>
            </a:lvl1pPr>
            <a:lvl2pPr indent="-317500" lvl="1" marL="914400" rtl="0" algn="l">
              <a:spcBef>
                <a:spcPts val="300"/>
              </a:spcBef>
              <a:spcAft>
                <a:spcPts val="0"/>
              </a:spcAft>
              <a:buClr>
                <a:srgbClr val="D6903E"/>
              </a:buClr>
              <a:buSzPts val="1400"/>
              <a:buFont typeface="Noto Symbol"/>
              <a:buChar char="●"/>
              <a:defRPr/>
            </a:lvl2pPr>
            <a:lvl3pPr indent="-317500" lvl="2" marL="1371600" rtl="0" algn="l">
              <a:spcBef>
                <a:spcPts val="300"/>
              </a:spcBef>
              <a:spcAft>
                <a:spcPts val="0"/>
              </a:spcAft>
              <a:buClr>
                <a:srgbClr val="B27834"/>
              </a:buClr>
              <a:buSzPts val="1400"/>
              <a:buFont typeface="Noto Symbol"/>
              <a:buChar char="●"/>
              <a:defRPr/>
            </a:lvl3pPr>
            <a:lvl4pPr indent="-317500" lvl="3" marL="1828800" rtl="0" algn="l">
              <a:spcBef>
                <a:spcPts val="300"/>
              </a:spcBef>
              <a:spcAft>
                <a:spcPts val="0"/>
              </a:spcAft>
              <a:buClr>
                <a:srgbClr val="D6903E"/>
              </a:buClr>
              <a:buSzPts val="1400"/>
              <a:buFont typeface="Noto Symbol"/>
              <a:buChar char="●"/>
              <a:defRPr/>
            </a:lvl4pPr>
            <a:lvl5pPr indent="-317500" lvl="4" marL="2286000" rtl="0" algn="l">
              <a:spcBef>
                <a:spcPts val="340"/>
              </a:spcBef>
              <a:spcAft>
                <a:spcPts val="0"/>
              </a:spcAft>
              <a:buClr>
                <a:srgbClr val="D6903E"/>
              </a:buClr>
              <a:buSzPts val="1400"/>
              <a:buFont typeface="Noto Symbol"/>
              <a:buChar char="●"/>
              <a:defRPr/>
            </a:lvl5pPr>
            <a:lvl6pPr indent="-317500" lvl="5" marL="2743200" rtl="0" algn="l">
              <a:spcBef>
                <a:spcPts val="340"/>
              </a:spcBef>
              <a:spcAft>
                <a:spcPts val="0"/>
              </a:spcAft>
              <a:buClr>
                <a:srgbClr val="D6903E"/>
              </a:buClr>
              <a:buSzPts val="1400"/>
              <a:buFont typeface="Noto Symbol"/>
              <a:buChar char="☞"/>
              <a:defRPr/>
            </a:lvl6pPr>
            <a:lvl7pPr indent="-317500" lvl="6" marL="3200400" rtl="0" algn="l">
              <a:spcBef>
                <a:spcPts val="340"/>
              </a:spcBef>
              <a:spcAft>
                <a:spcPts val="0"/>
              </a:spcAft>
              <a:buClr>
                <a:srgbClr val="D6903E"/>
              </a:buClr>
              <a:buSzPts val="1400"/>
              <a:buFont typeface="Noto Symbol"/>
              <a:buChar char="☞"/>
              <a:defRPr/>
            </a:lvl7pPr>
            <a:lvl8pPr indent="-317500" lvl="7" marL="3657600" rtl="0" algn="l">
              <a:spcBef>
                <a:spcPts val="340"/>
              </a:spcBef>
              <a:spcAft>
                <a:spcPts val="0"/>
              </a:spcAft>
              <a:buClr>
                <a:srgbClr val="D6903E"/>
              </a:buClr>
              <a:buSzPts val="1400"/>
              <a:buFont typeface="Noto Symbol"/>
              <a:buChar char="☞"/>
              <a:defRPr/>
            </a:lvl8pPr>
            <a:lvl9pPr indent="-317500" lvl="8" marL="4114800" rtl="0" algn="l">
              <a:spcBef>
                <a:spcPts val="340"/>
              </a:spcBef>
              <a:spcAft>
                <a:spcPts val="0"/>
              </a:spcAft>
              <a:buClr>
                <a:srgbClr val="D6903E"/>
              </a:buClr>
              <a:buSzPts val="1400"/>
              <a:buFont typeface="Noto Symbol"/>
              <a:buChar char="☞"/>
              <a:defRPr/>
            </a:lvl9pPr>
          </a:lstStyle>
          <a:p/>
        </p:txBody>
      </p:sp>
      <p:sp>
        <p:nvSpPr>
          <p:cNvPr id="81" name="Google Shape;81;p11"/>
          <p:cNvSpPr txBox="1"/>
          <p:nvPr>
            <p:ph idx="10" type="dt"/>
          </p:nvPr>
        </p:nvSpPr>
        <p:spPr>
          <a:xfrm>
            <a:off x="5791200" y="6203667"/>
            <a:ext cx="2590800" cy="38404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2" name="Google Shape;82;p11"/>
          <p:cNvSpPr txBox="1"/>
          <p:nvPr>
            <p:ph idx="11" type="ftr"/>
          </p:nvPr>
        </p:nvSpPr>
        <p:spPr>
          <a:xfrm>
            <a:off x="2133600" y="6203667"/>
            <a:ext cx="3581400" cy="384048"/>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3" name="Google Shape;83;p11"/>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0" i="0" sz="1600" u="none" cap="none" strike="noStrike">
                <a:solidFill>
                  <a:schemeClr val="lt2"/>
                </a:solidFill>
                <a:latin typeface="Merriweather"/>
                <a:ea typeface="Merriweather"/>
                <a:cs typeface="Merriweather"/>
                <a:sym typeface="Merriweather"/>
              </a:defRPr>
            </a:lvl1pPr>
            <a:lvl2pPr indent="0" lvl="1" marL="0" marR="0" rtl="0" algn="ctr">
              <a:spcBef>
                <a:spcPts val="0"/>
              </a:spcBef>
              <a:buNone/>
              <a:defRPr b="0" i="0" sz="1600" u="none" cap="none" strike="noStrike">
                <a:solidFill>
                  <a:schemeClr val="lt2"/>
                </a:solidFill>
                <a:latin typeface="Merriweather"/>
                <a:ea typeface="Merriweather"/>
                <a:cs typeface="Merriweather"/>
                <a:sym typeface="Merriweather"/>
              </a:defRPr>
            </a:lvl2pPr>
            <a:lvl3pPr indent="0" lvl="2" marL="0" marR="0" rtl="0" algn="ctr">
              <a:spcBef>
                <a:spcPts val="0"/>
              </a:spcBef>
              <a:buNone/>
              <a:defRPr b="0" i="0" sz="1600" u="none" cap="none" strike="noStrike">
                <a:solidFill>
                  <a:schemeClr val="lt2"/>
                </a:solidFill>
                <a:latin typeface="Merriweather"/>
                <a:ea typeface="Merriweather"/>
                <a:cs typeface="Merriweather"/>
                <a:sym typeface="Merriweather"/>
              </a:defRPr>
            </a:lvl3pPr>
            <a:lvl4pPr indent="0" lvl="3" marL="0" marR="0" rtl="0" algn="ctr">
              <a:spcBef>
                <a:spcPts val="0"/>
              </a:spcBef>
              <a:buNone/>
              <a:defRPr b="0" i="0" sz="1600" u="none" cap="none" strike="noStrike">
                <a:solidFill>
                  <a:schemeClr val="lt2"/>
                </a:solidFill>
                <a:latin typeface="Merriweather"/>
                <a:ea typeface="Merriweather"/>
                <a:cs typeface="Merriweather"/>
                <a:sym typeface="Merriweather"/>
              </a:defRPr>
            </a:lvl4pPr>
            <a:lvl5pPr indent="0" lvl="4" marL="0" marR="0" rtl="0" algn="ctr">
              <a:spcBef>
                <a:spcPts val="0"/>
              </a:spcBef>
              <a:buNone/>
              <a:defRPr b="0" i="0" sz="1600" u="none" cap="none" strike="noStrike">
                <a:solidFill>
                  <a:schemeClr val="lt2"/>
                </a:solidFill>
                <a:latin typeface="Merriweather"/>
                <a:ea typeface="Merriweather"/>
                <a:cs typeface="Merriweather"/>
                <a:sym typeface="Merriweather"/>
              </a:defRPr>
            </a:lvl5pPr>
            <a:lvl6pPr indent="0" lvl="5" marL="0" marR="0" rtl="0" algn="ctr">
              <a:spcBef>
                <a:spcPts val="0"/>
              </a:spcBef>
              <a:buNone/>
              <a:defRPr b="0" i="0" sz="1600" u="none" cap="none" strike="noStrike">
                <a:solidFill>
                  <a:schemeClr val="lt2"/>
                </a:solidFill>
                <a:latin typeface="Merriweather"/>
                <a:ea typeface="Merriweather"/>
                <a:cs typeface="Merriweather"/>
                <a:sym typeface="Merriweather"/>
              </a:defRPr>
            </a:lvl6pPr>
            <a:lvl7pPr indent="0" lvl="6" marL="0" marR="0" rtl="0" algn="ctr">
              <a:spcBef>
                <a:spcPts val="0"/>
              </a:spcBef>
              <a:buNone/>
              <a:defRPr b="0" i="0" sz="1600" u="none" cap="none" strike="noStrike">
                <a:solidFill>
                  <a:schemeClr val="lt2"/>
                </a:solidFill>
                <a:latin typeface="Merriweather"/>
                <a:ea typeface="Merriweather"/>
                <a:cs typeface="Merriweather"/>
                <a:sym typeface="Merriweather"/>
              </a:defRPr>
            </a:lvl7pPr>
            <a:lvl8pPr indent="0" lvl="7" marL="0" marR="0" rtl="0" algn="ctr">
              <a:spcBef>
                <a:spcPts val="0"/>
              </a:spcBef>
              <a:buNone/>
              <a:defRPr b="0" i="0" sz="1600" u="none" cap="none" strike="noStrike">
                <a:solidFill>
                  <a:schemeClr val="lt2"/>
                </a:solidFill>
                <a:latin typeface="Merriweather"/>
                <a:ea typeface="Merriweather"/>
                <a:cs typeface="Merriweather"/>
                <a:sym typeface="Merriweather"/>
              </a:defRPr>
            </a:lvl8pPr>
            <a:lvl9pPr indent="0" lvl="8" marL="0" marR="0" rtl="0" algn="ctr">
              <a:spcBef>
                <a:spcPts val="0"/>
              </a:spcBef>
              <a:buNone/>
              <a:defRPr b="0" i="0" sz="1600" u="none" cap="none" strike="noStrike">
                <a:solidFill>
                  <a:schemeClr val="lt2"/>
                </a:solidFill>
                <a:latin typeface="Merriweather"/>
                <a:ea typeface="Merriweather"/>
                <a:cs typeface="Merriweather"/>
                <a:sym typeface="Merriweather"/>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olo e testo verticale" type="vertTitleAndTx">
  <p:cSld name="VERTICAL_TITLE_AND_VERTICAL_TEXT">
    <p:spTree>
      <p:nvGrpSpPr>
        <p:cNvPr id="84" name="Shape 84"/>
        <p:cNvGrpSpPr/>
        <p:nvPr/>
      </p:nvGrpSpPr>
      <p:grpSpPr>
        <a:xfrm>
          <a:off x="0" y="0"/>
          <a:ext cx="0" cy="0"/>
          <a:chOff x="0" y="0"/>
          <a:chExt cx="0" cy="0"/>
        </a:xfrm>
      </p:grpSpPr>
      <p:sp>
        <p:nvSpPr>
          <p:cNvPr id="85" name="Google Shape;85;p12"/>
          <p:cNvSpPr txBox="1"/>
          <p:nvPr>
            <p:ph type="title"/>
          </p:nvPr>
        </p:nvSpPr>
        <p:spPr>
          <a:xfrm rot="5400000">
            <a:off x="4732337" y="2171700"/>
            <a:ext cx="5851525" cy="20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F9F9F9"/>
              </a:buClr>
              <a:buSzPts val="1400"/>
              <a:buFont typeface="Merriweather"/>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6" name="Google Shape;86;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17500" lvl="0" marL="457200" rtl="0" algn="l">
              <a:spcBef>
                <a:spcPts val="600"/>
              </a:spcBef>
              <a:spcAft>
                <a:spcPts val="0"/>
              </a:spcAft>
              <a:buClr>
                <a:schemeClr val="accent2"/>
              </a:buClr>
              <a:buSzPts val="1400"/>
              <a:buFont typeface="Noto Symbol"/>
              <a:buChar char="●"/>
              <a:defRPr/>
            </a:lvl1pPr>
            <a:lvl2pPr indent="-317500" lvl="1" marL="914400" rtl="0" algn="l">
              <a:spcBef>
                <a:spcPts val="300"/>
              </a:spcBef>
              <a:spcAft>
                <a:spcPts val="0"/>
              </a:spcAft>
              <a:buClr>
                <a:srgbClr val="D6903E"/>
              </a:buClr>
              <a:buSzPts val="1400"/>
              <a:buFont typeface="Noto Symbol"/>
              <a:buChar char="●"/>
              <a:defRPr/>
            </a:lvl2pPr>
            <a:lvl3pPr indent="-317500" lvl="2" marL="1371600" rtl="0" algn="l">
              <a:spcBef>
                <a:spcPts val="300"/>
              </a:spcBef>
              <a:spcAft>
                <a:spcPts val="0"/>
              </a:spcAft>
              <a:buClr>
                <a:srgbClr val="B27834"/>
              </a:buClr>
              <a:buSzPts val="1400"/>
              <a:buFont typeface="Noto Symbol"/>
              <a:buChar char="●"/>
              <a:defRPr/>
            </a:lvl3pPr>
            <a:lvl4pPr indent="-317500" lvl="3" marL="1828800" rtl="0" algn="l">
              <a:spcBef>
                <a:spcPts val="300"/>
              </a:spcBef>
              <a:spcAft>
                <a:spcPts val="0"/>
              </a:spcAft>
              <a:buClr>
                <a:srgbClr val="D6903E"/>
              </a:buClr>
              <a:buSzPts val="1400"/>
              <a:buFont typeface="Noto Symbol"/>
              <a:buChar char="●"/>
              <a:defRPr/>
            </a:lvl4pPr>
            <a:lvl5pPr indent="-317500" lvl="4" marL="2286000" rtl="0" algn="l">
              <a:spcBef>
                <a:spcPts val="340"/>
              </a:spcBef>
              <a:spcAft>
                <a:spcPts val="0"/>
              </a:spcAft>
              <a:buClr>
                <a:srgbClr val="D6903E"/>
              </a:buClr>
              <a:buSzPts val="1400"/>
              <a:buFont typeface="Noto Symbol"/>
              <a:buChar char="●"/>
              <a:defRPr/>
            </a:lvl5pPr>
            <a:lvl6pPr indent="-317500" lvl="5" marL="2743200" rtl="0" algn="l">
              <a:spcBef>
                <a:spcPts val="340"/>
              </a:spcBef>
              <a:spcAft>
                <a:spcPts val="0"/>
              </a:spcAft>
              <a:buClr>
                <a:srgbClr val="D6903E"/>
              </a:buClr>
              <a:buSzPts val="1400"/>
              <a:buFont typeface="Noto Symbol"/>
              <a:buChar char="☞"/>
              <a:defRPr/>
            </a:lvl6pPr>
            <a:lvl7pPr indent="-317500" lvl="6" marL="3200400" rtl="0" algn="l">
              <a:spcBef>
                <a:spcPts val="340"/>
              </a:spcBef>
              <a:spcAft>
                <a:spcPts val="0"/>
              </a:spcAft>
              <a:buClr>
                <a:srgbClr val="D6903E"/>
              </a:buClr>
              <a:buSzPts val="1400"/>
              <a:buFont typeface="Noto Symbol"/>
              <a:buChar char="☞"/>
              <a:defRPr/>
            </a:lvl7pPr>
            <a:lvl8pPr indent="-317500" lvl="7" marL="3657600" rtl="0" algn="l">
              <a:spcBef>
                <a:spcPts val="340"/>
              </a:spcBef>
              <a:spcAft>
                <a:spcPts val="0"/>
              </a:spcAft>
              <a:buClr>
                <a:srgbClr val="D6903E"/>
              </a:buClr>
              <a:buSzPts val="1400"/>
              <a:buFont typeface="Noto Symbol"/>
              <a:buChar char="☞"/>
              <a:defRPr/>
            </a:lvl8pPr>
            <a:lvl9pPr indent="-317500" lvl="8" marL="4114800" rtl="0" algn="l">
              <a:spcBef>
                <a:spcPts val="340"/>
              </a:spcBef>
              <a:spcAft>
                <a:spcPts val="0"/>
              </a:spcAft>
              <a:buClr>
                <a:srgbClr val="D6903E"/>
              </a:buClr>
              <a:buSzPts val="1400"/>
              <a:buFont typeface="Noto Symbol"/>
              <a:buChar char="☞"/>
              <a:defRPr/>
            </a:lvl9pPr>
          </a:lstStyle>
          <a:p/>
        </p:txBody>
      </p:sp>
      <p:sp>
        <p:nvSpPr>
          <p:cNvPr id="87" name="Google Shape;87;p12"/>
          <p:cNvSpPr txBox="1"/>
          <p:nvPr>
            <p:ph idx="10" type="dt"/>
          </p:nvPr>
        </p:nvSpPr>
        <p:spPr>
          <a:xfrm>
            <a:off x="5791200" y="6203667"/>
            <a:ext cx="2590800" cy="38404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8" name="Google Shape;88;p12"/>
          <p:cNvSpPr txBox="1"/>
          <p:nvPr>
            <p:ph idx="11" type="ftr"/>
          </p:nvPr>
        </p:nvSpPr>
        <p:spPr>
          <a:xfrm>
            <a:off x="2133600" y="6203667"/>
            <a:ext cx="3581400" cy="384048"/>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9" name="Google Shape;89;p12"/>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0" i="0" sz="1600" u="none" cap="none" strike="noStrike">
                <a:solidFill>
                  <a:schemeClr val="lt2"/>
                </a:solidFill>
                <a:latin typeface="Merriweather"/>
                <a:ea typeface="Merriweather"/>
                <a:cs typeface="Merriweather"/>
                <a:sym typeface="Merriweather"/>
              </a:defRPr>
            </a:lvl1pPr>
            <a:lvl2pPr indent="0" lvl="1" marL="0" marR="0" rtl="0" algn="ctr">
              <a:spcBef>
                <a:spcPts val="0"/>
              </a:spcBef>
              <a:buNone/>
              <a:defRPr b="0" i="0" sz="1600" u="none" cap="none" strike="noStrike">
                <a:solidFill>
                  <a:schemeClr val="lt2"/>
                </a:solidFill>
                <a:latin typeface="Merriweather"/>
                <a:ea typeface="Merriweather"/>
                <a:cs typeface="Merriweather"/>
                <a:sym typeface="Merriweather"/>
              </a:defRPr>
            </a:lvl2pPr>
            <a:lvl3pPr indent="0" lvl="2" marL="0" marR="0" rtl="0" algn="ctr">
              <a:spcBef>
                <a:spcPts val="0"/>
              </a:spcBef>
              <a:buNone/>
              <a:defRPr b="0" i="0" sz="1600" u="none" cap="none" strike="noStrike">
                <a:solidFill>
                  <a:schemeClr val="lt2"/>
                </a:solidFill>
                <a:latin typeface="Merriweather"/>
                <a:ea typeface="Merriweather"/>
                <a:cs typeface="Merriweather"/>
                <a:sym typeface="Merriweather"/>
              </a:defRPr>
            </a:lvl3pPr>
            <a:lvl4pPr indent="0" lvl="3" marL="0" marR="0" rtl="0" algn="ctr">
              <a:spcBef>
                <a:spcPts val="0"/>
              </a:spcBef>
              <a:buNone/>
              <a:defRPr b="0" i="0" sz="1600" u="none" cap="none" strike="noStrike">
                <a:solidFill>
                  <a:schemeClr val="lt2"/>
                </a:solidFill>
                <a:latin typeface="Merriweather"/>
                <a:ea typeface="Merriweather"/>
                <a:cs typeface="Merriweather"/>
                <a:sym typeface="Merriweather"/>
              </a:defRPr>
            </a:lvl4pPr>
            <a:lvl5pPr indent="0" lvl="4" marL="0" marR="0" rtl="0" algn="ctr">
              <a:spcBef>
                <a:spcPts val="0"/>
              </a:spcBef>
              <a:buNone/>
              <a:defRPr b="0" i="0" sz="1600" u="none" cap="none" strike="noStrike">
                <a:solidFill>
                  <a:schemeClr val="lt2"/>
                </a:solidFill>
                <a:latin typeface="Merriweather"/>
                <a:ea typeface="Merriweather"/>
                <a:cs typeface="Merriweather"/>
                <a:sym typeface="Merriweather"/>
              </a:defRPr>
            </a:lvl5pPr>
            <a:lvl6pPr indent="0" lvl="5" marL="0" marR="0" rtl="0" algn="ctr">
              <a:spcBef>
                <a:spcPts val="0"/>
              </a:spcBef>
              <a:buNone/>
              <a:defRPr b="0" i="0" sz="1600" u="none" cap="none" strike="noStrike">
                <a:solidFill>
                  <a:schemeClr val="lt2"/>
                </a:solidFill>
                <a:latin typeface="Merriweather"/>
                <a:ea typeface="Merriweather"/>
                <a:cs typeface="Merriweather"/>
                <a:sym typeface="Merriweather"/>
              </a:defRPr>
            </a:lvl6pPr>
            <a:lvl7pPr indent="0" lvl="6" marL="0" marR="0" rtl="0" algn="ctr">
              <a:spcBef>
                <a:spcPts val="0"/>
              </a:spcBef>
              <a:buNone/>
              <a:defRPr b="0" i="0" sz="1600" u="none" cap="none" strike="noStrike">
                <a:solidFill>
                  <a:schemeClr val="lt2"/>
                </a:solidFill>
                <a:latin typeface="Merriweather"/>
                <a:ea typeface="Merriweather"/>
                <a:cs typeface="Merriweather"/>
                <a:sym typeface="Merriweather"/>
              </a:defRPr>
            </a:lvl7pPr>
            <a:lvl8pPr indent="0" lvl="7" marL="0" marR="0" rtl="0" algn="ctr">
              <a:spcBef>
                <a:spcPts val="0"/>
              </a:spcBef>
              <a:buNone/>
              <a:defRPr b="0" i="0" sz="1600" u="none" cap="none" strike="noStrike">
                <a:solidFill>
                  <a:schemeClr val="lt2"/>
                </a:solidFill>
                <a:latin typeface="Merriweather"/>
                <a:ea typeface="Merriweather"/>
                <a:cs typeface="Merriweather"/>
                <a:sym typeface="Merriweather"/>
              </a:defRPr>
            </a:lvl8pPr>
            <a:lvl9pPr indent="0" lvl="8" marL="0" marR="0" rtl="0" algn="ctr">
              <a:spcBef>
                <a:spcPts val="0"/>
              </a:spcBef>
              <a:buNone/>
              <a:defRPr b="0" i="0" sz="1600" u="none" cap="none" strike="noStrike">
                <a:solidFill>
                  <a:schemeClr val="lt2"/>
                </a:solidFill>
                <a:latin typeface="Merriweather"/>
                <a:ea typeface="Merriweather"/>
                <a:cs typeface="Merriweather"/>
                <a:sym typeface="Merriweather"/>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olo e contenuto" type="obj">
  <p:cSld name="OBJECT">
    <p:spTree>
      <p:nvGrpSpPr>
        <p:cNvPr id="24" name="Shape 24"/>
        <p:cNvGrpSpPr/>
        <p:nvPr/>
      </p:nvGrpSpPr>
      <p:grpSpPr>
        <a:xfrm>
          <a:off x="0" y="0"/>
          <a:ext cx="0" cy="0"/>
          <a:chOff x="0" y="0"/>
          <a:chExt cx="0" cy="0"/>
        </a:xfrm>
      </p:grpSpPr>
      <p:sp>
        <p:nvSpPr>
          <p:cNvPr id="25" name="Google Shape;25;p3"/>
          <p:cNvSpPr txBox="1"/>
          <p:nvPr>
            <p:ph idx="1" type="body"/>
          </p:nvPr>
        </p:nvSpPr>
        <p:spPr>
          <a:xfrm>
            <a:off x="457200" y="1524000"/>
            <a:ext cx="8229600" cy="4572000"/>
          </a:xfrm>
          <a:prstGeom prst="rect">
            <a:avLst/>
          </a:prstGeom>
          <a:noFill/>
          <a:ln>
            <a:noFill/>
          </a:ln>
        </p:spPr>
        <p:txBody>
          <a:bodyPr anchorCtr="0" anchor="t" bIns="91425" lIns="91425" spcFirstLastPara="1" rIns="91425" wrap="square" tIns="91425">
            <a:noAutofit/>
          </a:bodyPr>
          <a:lstStyle>
            <a:lvl1pPr indent="-317500" lvl="0" marL="457200" rtl="0" algn="l">
              <a:spcBef>
                <a:spcPts val="600"/>
              </a:spcBef>
              <a:spcAft>
                <a:spcPts val="0"/>
              </a:spcAft>
              <a:buClr>
                <a:schemeClr val="accent2"/>
              </a:buClr>
              <a:buSzPts val="1400"/>
              <a:buFont typeface="Noto Symbol"/>
              <a:buChar char="●"/>
              <a:defRPr/>
            </a:lvl1pPr>
            <a:lvl2pPr indent="-317500" lvl="1" marL="914400" rtl="0" algn="l">
              <a:spcBef>
                <a:spcPts val="300"/>
              </a:spcBef>
              <a:spcAft>
                <a:spcPts val="0"/>
              </a:spcAft>
              <a:buClr>
                <a:srgbClr val="D6903E"/>
              </a:buClr>
              <a:buSzPts val="1400"/>
              <a:buFont typeface="Noto Symbol"/>
              <a:buChar char="●"/>
              <a:defRPr/>
            </a:lvl2pPr>
            <a:lvl3pPr indent="-317500" lvl="2" marL="1371600" rtl="0" algn="l">
              <a:spcBef>
                <a:spcPts val="300"/>
              </a:spcBef>
              <a:spcAft>
                <a:spcPts val="0"/>
              </a:spcAft>
              <a:buClr>
                <a:srgbClr val="B27834"/>
              </a:buClr>
              <a:buSzPts val="1400"/>
              <a:buFont typeface="Noto Symbol"/>
              <a:buChar char="●"/>
              <a:defRPr/>
            </a:lvl3pPr>
            <a:lvl4pPr indent="-317500" lvl="3" marL="1828800" rtl="0" algn="l">
              <a:spcBef>
                <a:spcPts val="300"/>
              </a:spcBef>
              <a:spcAft>
                <a:spcPts val="0"/>
              </a:spcAft>
              <a:buClr>
                <a:srgbClr val="D6903E"/>
              </a:buClr>
              <a:buSzPts val="1400"/>
              <a:buFont typeface="Noto Symbol"/>
              <a:buChar char="●"/>
              <a:defRPr/>
            </a:lvl4pPr>
            <a:lvl5pPr indent="-317500" lvl="4" marL="2286000" rtl="0" algn="l">
              <a:spcBef>
                <a:spcPts val="340"/>
              </a:spcBef>
              <a:spcAft>
                <a:spcPts val="0"/>
              </a:spcAft>
              <a:buClr>
                <a:srgbClr val="D6903E"/>
              </a:buClr>
              <a:buSzPts val="1400"/>
              <a:buFont typeface="Noto Symbol"/>
              <a:buChar char="●"/>
              <a:defRPr/>
            </a:lvl5pPr>
            <a:lvl6pPr indent="-317500" lvl="5" marL="2743200" rtl="0" algn="l">
              <a:spcBef>
                <a:spcPts val="340"/>
              </a:spcBef>
              <a:spcAft>
                <a:spcPts val="0"/>
              </a:spcAft>
              <a:buClr>
                <a:srgbClr val="D6903E"/>
              </a:buClr>
              <a:buSzPts val="1400"/>
              <a:buFont typeface="Noto Symbol"/>
              <a:buChar char="☞"/>
              <a:defRPr/>
            </a:lvl6pPr>
            <a:lvl7pPr indent="-317500" lvl="6" marL="3200400" rtl="0" algn="l">
              <a:spcBef>
                <a:spcPts val="340"/>
              </a:spcBef>
              <a:spcAft>
                <a:spcPts val="0"/>
              </a:spcAft>
              <a:buClr>
                <a:srgbClr val="D6903E"/>
              </a:buClr>
              <a:buSzPts val="1400"/>
              <a:buFont typeface="Noto Symbol"/>
              <a:buChar char="☞"/>
              <a:defRPr/>
            </a:lvl7pPr>
            <a:lvl8pPr indent="-317500" lvl="7" marL="3657600" rtl="0" algn="l">
              <a:spcBef>
                <a:spcPts val="340"/>
              </a:spcBef>
              <a:spcAft>
                <a:spcPts val="0"/>
              </a:spcAft>
              <a:buClr>
                <a:srgbClr val="D6903E"/>
              </a:buClr>
              <a:buSzPts val="1400"/>
              <a:buFont typeface="Noto Symbol"/>
              <a:buChar char="☞"/>
              <a:defRPr/>
            </a:lvl8pPr>
            <a:lvl9pPr indent="-317500" lvl="8" marL="4114800" rtl="0" algn="l">
              <a:spcBef>
                <a:spcPts val="340"/>
              </a:spcBef>
              <a:spcAft>
                <a:spcPts val="0"/>
              </a:spcAft>
              <a:buClr>
                <a:srgbClr val="D6903E"/>
              </a:buClr>
              <a:buSzPts val="1400"/>
              <a:buFont typeface="Noto Symbol"/>
              <a:buChar char="☞"/>
              <a:defRPr/>
            </a:lvl9pPr>
          </a:lstStyle>
          <a:p/>
        </p:txBody>
      </p:sp>
      <p:sp>
        <p:nvSpPr>
          <p:cNvPr id="26" name="Google Shape;26;p3"/>
          <p:cNvSpPr txBox="1"/>
          <p:nvPr>
            <p:ph idx="10" type="dt"/>
          </p:nvPr>
        </p:nvSpPr>
        <p:spPr>
          <a:xfrm>
            <a:off x="5791200" y="6203667"/>
            <a:ext cx="2590800" cy="38404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7" name="Google Shape;27;p3"/>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0" i="0" sz="1600" u="none" cap="none" strike="noStrike">
                <a:solidFill>
                  <a:schemeClr val="lt2"/>
                </a:solidFill>
                <a:latin typeface="Merriweather"/>
                <a:ea typeface="Merriweather"/>
                <a:cs typeface="Merriweather"/>
                <a:sym typeface="Merriweather"/>
              </a:defRPr>
            </a:lvl1pPr>
            <a:lvl2pPr indent="0" lvl="1" marL="0" marR="0" rtl="0" algn="ctr">
              <a:spcBef>
                <a:spcPts val="0"/>
              </a:spcBef>
              <a:buNone/>
              <a:defRPr b="0" i="0" sz="1600" u="none" cap="none" strike="noStrike">
                <a:solidFill>
                  <a:schemeClr val="lt2"/>
                </a:solidFill>
                <a:latin typeface="Merriweather"/>
                <a:ea typeface="Merriweather"/>
                <a:cs typeface="Merriweather"/>
                <a:sym typeface="Merriweather"/>
              </a:defRPr>
            </a:lvl2pPr>
            <a:lvl3pPr indent="0" lvl="2" marL="0" marR="0" rtl="0" algn="ctr">
              <a:spcBef>
                <a:spcPts val="0"/>
              </a:spcBef>
              <a:buNone/>
              <a:defRPr b="0" i="0" sz="1600" u="none" cap="none" strike="noStrike">
                <a:solidFill>
                  <a:schemeClr val="lt2"/>
                </a:solidFill>
                <a:latin typeface="Merriweather"/>
                <a:ea typeface="Merriweather"/>
                <a:cs typeface="Merriweather"/>
                <a:sym typeface="Merriweather"/>
              </a:defRPr>
            </a:lvl3pPr>
            <a:lvl4pPr indent="0" lvl="3" marL="0" marR="0" rtl="0" algn="ctr">
              <a:spcBef>
                <a:spcPts val="0"/>
              </a:spcBef>
              <a:buNone/>
              <a:defRPr b="0" i="0" sz="1600" u="none" cap="none" strike="noStrike">
                <a:solidFill>
                  <a:schemeClr val="lt2"/>
                </a:solidFill>
                <a:latin typeface="Merriweather"/>
                <a:ea typeface="Merriweather"/>
                <a:cs typeface="Merriweather"/>
                <a:sym typeface="Merriweather"/>
              </a:defRPr>
            </a:lvl4pPr>
            <a:lvl5pPr indent="0" lvl="4" marL="0" marR="0" rtl="0" algn="ctr">
              <a:spcBef>
                <a:spcPts val="0"/>
              </a:spcBef>
              <a:buNone/>
              <a:defRPr b="0" i="0" sz="1600" u="none" cap="none" strike="noStrike">
                <a:solidFill>
                  <a:schemeClr val="lt2"/>
                </a:solidFill>
                <a:latin typeface="Merriweather"/>
                <a:ea typeface="Merriweather"/>
                <a:cs typeface="Merriweather"/>
                <a:sym typeface="Merriweather"/>
              </a:defRPr>
            </a:lvl5pPr>
            <a:lvl6pPr indent="0" lvl="5" marL="0" marR="0" rtl="0" algn="ctr">
              <a:spcBef>
                <a:spcPts val="0"/>
              </a:spcBef>
              <a:buNone/>
              <a:defRPr b="0" i="0" sz="1600" u="none" cap="none" strike="noStrike">
                <a:solidFill>
                  <a:schemeClr val="lt2"/>
                </a:solidFill>
                <a:latin typeface="Merriweather"/>
                <a:ea typeface="Merriweather"/>
                <a:cs typeface="Merriweather"/>
                <a:sym typeface="Merriweather"/>
              </a:defRPr>
            </a:lvl6pPr>
            <a:lvl7pPr indent="0" lvl="6" marL="0" marR="0" rtl="0" algn="ctr">
              <a:spcBef>
                <a:spcPts val="0"/>
              </a:spcBef>
              <a:buNone/>
              <a:defRPr b="0" i="0" sz="1600" u="none" cap="none" strike="noStrike">
                <a:solidFill>
                  <a:schemeClr val="lt2"/>
                </a:solidFill>
                <a:latin typeface="Merriweather"/>
                <a:ea typeface="Merriweather"/>
                <a:cs typeface="Merriweather"/>
                <a:sym typeface="Merriweather"/>
              </a:defRPr>
            </a:lvl7pPr>
            <a:lvl8pPr indent="0" lvl="7" marL="0" marR="0" rtl="0" algn="ctr">
              <a:spcBef>
                <a:spcPts val="0"/>
              </a:spcBef>
              <a:buNone/>
              <a:defRPr b="0" i="0" sz="1600" u="none" cap="none" strike="noStrike">
                <a:solidFill>
                  <a:schemeClr val="lt2"/>
                </a:solidFill>
                <a:latin typeface="Merriweather"/>
                <a:ea typeface="Merriweather"/>
                <a:cs typeface="Merriweather"/>
                <a:sym typeface="Merriweather"/>
              </a:defRPr>
            </a:lvl8pPr>
            <a:lvl9pPr indent="0" lvl="8" marL="0" marR="0" rtl="0" algn="ctr">
              <a:spcBef>
                <a:spcPts val="0"/>
              </a:spcBef>
              <a:buNone/>
              <a:defRPr b="0" i="0" sz="1600" u="none" cap="none" strike="noStrike">
                <a:solidFill>
                  <a:schemeClr val="lt2"/>
                </a:solidFill>
                <a:latin typeface="Merriweather"/>
                <a:ea typeface="Merriweather"/>
                <a:cs typeface="Merriweather"/>
                <a:sym typeface="Merriweather"/>
              </a:defRPr>
            </a:lvl9pPr>
          </a:lstStyle>
          <a:p>
            <a:pPr indent="0" lvl="0" marL="0" rtl="0" algn="ctr">
              <a:spcBef>
                <a:spcPts val="0"/>
              </a:spcBef>
              <a:spcAft>
                <a:spcPts val="0"/>
              </a:spcAft>
              <a:buNone/>
            </a:pPr>
            <a:fld id="{00000000-1234-1234-1234-123412341234}" type="slidenum">
              <a:rPr lang="it-IT"/>
              <a:t>‹#›</a:t>
            </a:fld>
            <a:endParaRPr/>
          </a:p>
        </p:txBody>
      </p:sp>
      <p:sp>
        <p:nvSpPr>
          <p:cNvPr id="28" name="Google Shape;28;p3"/>
          <p:cNvSpPr txBox="1"/>
          <p:nvPr>
            <p:ph idx="11" type="ftr"/>
          </p:nvPr>
        </p:nvSpPr>
        <p:spPr>
          <a:xfrm>
            <a:off x="2133600" y="6203667"/>
            <a:ext cx="3581400" cy="384048"/>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9" name="Google Shape;29;p3"/>
          <p:cNvSpPr txBox="1"/>
          <p:nvPr>
            <p:ph type="title"/>
          </p:nvPr>
        </p:nvSpPr>
        <p:spPr>
          <a:xfrm>
            <a:off x="457200" y="152400"/>
            <a:ext cx="8229600" cy="12192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F9F9F9"/>
              </a:buClr>
              <a:buSzPts val="1400"/>
              <a:buFont typeface="Merriweather"/>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stazione sezione" type="secHead">
  <p:cSld name="SECTION_HEADER">
    <p:spTree>
      <p:nvGrpSpPr>
        <p:cNvPr id="30" name="Shape 30"/>
        <p:cNvGrpSpPr/>
        <p:nvPr/>
      </p:nvGrpSpPr>
      <p:grpSpPr>
        <a:xfrm>
          <a:off x="0" y="0"/>
          <a:ext cx="0" cy="0"/>
          <a:chOff x="0" y="0"/>
          <a:chExt cx="0" cy="0"/>
        </a:xfrm>
      </p:grpSpPr>
      <p:sp>
        <p:nvSpPr>
          <p:cNvPr id="31" name="Google Shape;31;p4"/>
          <p:cNvSpPr txBox="1"/>
          <p:nvPr>
            <p:ph idx="10" type="dt"/>
          </p:nvPr>
        </p:nvSpPr>
        <p:spPr>
          <a:xfrm>
            <a:off x="5791200" y="6203667"/>
            <a:ext cx="2590800" cy="38404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2" name="Google Shape;32;p4"/>
          <p:cNvSpPr txBox="1"/>
          <p:nvPr>
            <p:ph idx="11" type="ftr"/>
          </p:nvPr>
        </p:nvSpPr>
        <p:spPr>
          <a:xfrm>
            <a:off x="2133600" y="6203667"/>
            <a:ext cx="3581400" cy="384048"/>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3" name="Google Shape;33;p4"/>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0" i="0" sz="1600" u="none" cap="none" strike="noStrike">
                <a:solidFill>
                  <a:schemeClr val="lt2"/>
                </a:solidFill>
                <a:latin typeface="Merriweather"/>
                <a:ea typeface="Merriweather"/>
                <a:cs typeface="Merriweather"/>
                <a:sym typeface="Merriweather"/>
              </a:defRPr>
            </a:lvl1pPr>
            <a:lvl2pPr indent="0" lvl="1" marL="0" marR="0" rtl="0" algn="ctr">
              <a:spcBef>
                <a:spcPts val="0"/>
              </a:spcBef>
              <a:buNone/>
              <a:defRPr b="0" i="0" sz="1600" u="none" cap="none" strike="noStrike">
                <a:solidFill>
                  <a:schemeClr val="lt2"/>
                </a:solidFill>
                <a:latin typeface="Merriweather"/>
                <a:ea typeface="Merriweather"/>
                <a:cs typeface="Merriweather"/>
                <a:sym typeface="Merriweather"/>
              </a:defRPr>
            </a:lvl2pPr>
            <a:lvl3pPr indent="0" lvl="2" marL="0" marR="0" rtl="0" algn="ctr">
              <a:spcBef>
                <a:spcPts val="0"/>
              </a:spcBef>
              <a:buNone/>
              <a:defRPr b="0" i="0" sz="1600" u="none" cap="none" strike="noStrike">
                <a:solidFill>
                  <a:schemeClr val="lt2"/>
                </a:solidFill>
                <a:latin typeface="Merriweather"/>
                <a:ea typeface="Merriweather"/>
                <a:cs typeface="Merriweather"/>
                <a:sym typeface="Merriweather"/>
              </a:defRPr>
            </a:lvl3pPr>
            <a:lvl4pPr indent="0" lvl="3" marL="0" marR="0" rtl="0" algn="ctr">
              <a:spcBef>
                <a:spcPts val="0"/>
              </a:spcBef>
              <a:buNone/>
              <a:defRPr b="0" i="0" sz="1600" u="none" cap="none" strike="noStrike">
                <a:solidFill>
                  <a:schemeClr val="lt2"/>
                </a:solidFill>
                <a:latin typeface="Merriweather"/>
                <a:ea typeface="Merriweather"/>
                <a:cs typeface="Merriweather"/>
                <a:sym typeface="Merriweather"/>
              </a:defRPr>
            </a:lvl4pPr>
            <a:lvl5pPr indent="0" lvl="4" marL="0" marR="0" rtl="0" algn="ctr">
              <a:spcBef>
                <a:spcPts val="0"/>
              </a:spcBef>
              <a:buNone/>
              <a:defRPr b="0" i="0" sz="1600" u="none" cap="none" strike="noStrike">
                <a:solidFill>
                  <a:schemeClr val="lt2"/>
                </a:solidFill>
                <a:latin typeface="Merriweather"/>
                <a:ea typeface="Merriweather"/>
                <a:cs typeface="Merriweather"/>
                <a:sym typeface="Merriweather"/>
              </a:defRPr>
            </a:lvl5pPr>
            <a:lvl6pPr indent="0" lvl="5" marL="0" marR="0" rtl="0" algn="ctr">
              <a:spcBef>
                <a:spcPts val="0"/>
              </a:spcBef>
              <a:buNone/>
              <a:defRPr b="0" i="0" sz="1600" u="none" cap="none" strike="noStrike">
                <a:solidFill>
                  <a:schemeClr val="lt2"/>
                </a:solidFill>
                <a:latin typeface="Merriweather"/>
                <a:ea typeface="Merriweather"/>
                <a:cs typeface="Merriweather"/>
                <a:sym typeface="Merriweather"/>
              </a:defRPr>
            </a:lvl6pPr>
            <a:lvl7pPr indent="0" lvl="6" marL="0" marR="0" rtl="0" algn="ctr">
              <a:spcBef>
                <a:spcPts val="0"/>
              </a:spcBef>
              <a:buNone/>
              <a:defRPr b="0" i="0" sz="1600" u="none" cap="none" strike="noStrike">
                <a:solidFill>
                  <a:schemeClr val="lt2"/>
                </a:solidFill>
                <a:latin typeface="Merriweather"/>
                <a:ea typeface="Merriweather"/>
                <a:cs typeface="Merriweather"/>
                <a:sym typeface="Merriweather"/>
              </a:defRPr>
            </a:lvl7pPr>
            <a:lvl8pPr indent="0" lvl="7" marL="0" marR="0" rtl="0" algn="ctr">
              <a:spcBef>
                <a:spcPts val="0"/>
              </a:spcBef>
              <a:buNone/>
              <a:defRPr b="0" i="0" sz="1600" u="none" cap="none" strike="noStrike">
                <a:solidFill>
                  <a:schemeClr val="lt2"/>
                </a:solidFill>
                <a:latin typeface="Merriweather"/>
                <a:ea typeface="Merriweather"/>
                <a:cs typeface="Merriweather"/>
                <a:sym typeface="Merriweather"/>
              </a:defRPr>
            </a:lvl8pPr>
            <a:lvl9pPr indent="0" lvl="8" marL="0" marR="0" rtl="0" algn="ctr">
              <a:spcBef>
                <a:spcPts val="0"/>
              </a:spcBef>
              <a:buNone/>
              <a:defRPr b="0" i="0" sz="1600" u="none" cap="none" strike="noStrike">
                <a:solidFill>
                  <a:schemeClr val="lt2"/>
                </a:solidFill>
                <a:latin typeface="Merriweather"/>
                <a:ea typeface="Merriweather"/>
                <a:cs typeface="Merriweather"/>
                <a:sym typeface="Merriweather"/>
              </a:defRPr>
            </a:lvl9pPr>
          </a:lstStyle>
          <a:p>
            <a:pPr indent="0" lvl="0" marL="0" rtl="0" algn="ctr">
              <a:spcBef>
                <a:spcPts val="0"/>
              </a:spcBef>
              <a:spcAft>
                <a:spcPts val="0"/>
              </a:spcAft>
              <a:buNone/>
            </a:pPr>
            <a:fld id="{00000000-1234-1234-1234-123412341234}" type="slidenum">
              <a:rPr lang="it-IT"/>
              <a:t>‹#›</a:t>
            </a:fld>
            <a:endParaRPr/>
          </a:p>
        </p:txBody>
      </p:sp>
      <p:sp>
        <p:nvSpPr>
          <p:cNvPr id="34" name="Google Shape;34;p4"/>
          <p:cNvSpPr txBox="1"/>
          <p:nvPr>
            <p:ph type="title"/>
          </p:nvPr>
        </p:nvSpPr>
        <p:spPr>
          <a:xfrm>
            <a:off x="685800" y="3505200"/>
            <a:ext cx="7924800" cy="13716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F9F9F9"/>
              </a:buClr>
              <a:buSzPts val="1400"/>
              <a:buFont typeface="Merriweather"/>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5" name="Google Shape;35;p4"/>
          <p:cNvSpPr txBox="1"/>
          <p:nvPr>
            <p:ph idx="1" type="body"/>
          </p:nvPr>
        </p:nvSpPr>
        <p:spPr>
          <a:xfrm>
            <a:off x="685800" y="4958864"/>
            <a:ext cx="7924800" cy="984736"/>
          </a:xfrm>
          <a:prstGeom prst="rect">
            <a:avLst/>
          </a:prstGeom>
          <a:noFill/>
          <a:ln>
            <a:noFill/>
          </a:ln>
        </p:spPr>
        <p:txBody>
          <a:bodyPr anchorCtr="0" anchor="t" bIns="91425" lIns="91425" spcFirstLastPara="1" rIns="91425" wrap="square" tIns="91425">
            <a:noAutofit/>
          </a:bodyPr>
          <a:lstStyle>
            <a:lvl1pPr indent="-228600" lvl="0" marL="457200" rtl="0">
              <a:spcBef>
                <a:spcPts val="600"/>
              </a:spcBef>
              <a:spcAft>
                <a:spcPts val="0"/>
              </a:spcAft>
              <a:buClr>
                <a:schemeClr val="lt2"/>
              </a:buClr>
              <a:buSzPts val="1400"/>
              <a:buFont typeface="Merriweather"/>
              <a:buNone/>
              <a:defRPr/>
            </a:lvl1pPr>
            <a:lvl2pPr indent="-228600" lvl="1" marL="914400" rtl="0">
              <a:spcBef>
                <a:spcPts val="300"/>
              </a:spcBef>
              <a:spcAft>
                <a:spcPts val="0"/>
              </a:spcAft>
              <a:buClr>
                <a:schemeClr val="lt1"/>
              </a:buClr>
              <a:buSzPts val="1400"/>
              <a:buFont typeface="Merriweather"/>
              <a:buNone/>
              <a:defRPr/>
            </a:lvl2pPr>
            <a:lvl3pPr indent="-228600" lvl="2" marL="1371600" rtl="0">
              <a:spcBef>
                <a:spcPts val="300"/>
              </a:spcBef>
              <a:spcAft>
                <a:spcPts val="0"/>
              </a:spcAft>
              <a:buClr>
                <a:schemeClr val="lt1"/>
              </a:buClr>
              <a:buSzPts val="1400"/>
              <a:buFont typeface="Merriweather"/>
              <a:buNone/>
              <a:defRPr/>
            </a:lvl3pPr>
            <a:lvl4pPr indent="-228600" lvl="3" marL="1828800" rtl="0">
              <a:spcBef>
                <a:spcPts val="300"/>
              </a:spcBef>
              <a:spcAft>
                <a:spcPts val="0"/>
              </a:spcAft>
              <a:buClr>
                <a:schemeClr val="lt1"/>
              </a:buClr>
              <a:buSzPts val="1400"/>
              <a:buFont typeface="Merriweather"/>
              <a:buNone/>
              <a:defRPr/>
            </a:lvl4pPr>
            <a:lvl5pPr indent="-228600" lvl="4" marL="2286000" rtl="0">
              <a:spcBef>
                <a:spcPts val="340"/>
              </a:spcBef>
              <a:spcAft>
                <a:spcPts val="0"/>
              </a:spcAft>
              <a:buClr>
                <a:schemeClr val="lt1"/>
              </a:buClr>
              <a:buSzPts val="1400"/>
              <a:buFont typeface="Merriweather"/>
              <a:buNone/>
              <a:defRPr/>
            </a:lvl5pPr>
            <a:lvl6pPr indent="-317500" lvl="5" marL="2743200" rtl="0">
              <a:spcBef>
                <a:spcPts val="340"/>
              </a:spcBef>
              <a:spcAft>
                <a:spcPts val="0"/>
              </a:spcAft>
              <a:buSzPts val="1400"/>
              <a:buChar char="☞"/>
              <a:defRPr/>
            </a:lvl6pPr>
            <a:lvl7pPr indent="-317500" lvl="6" marL="3200400" rtl="0">
              <a:spcBef>
                <a:spcPts val="340"/>
              </a:spcBef>
              <a:spcAft>
                <a:spcPts val="0"/>
              </a:spcAft>
              <a:buSzPts val="1400"/>
              <a:buChar char="☞"/>
              <a:defRPr/>
            </a:lvl7pPr>
            <a:lvl8pPr indent="-317500" lvl="7" marL="3657600" rtl="0">
              <a:spcBef>
                <a:spcPts val="340"/>
              </a:spcBef>
              <a:spcAft>
                <a:spcPts val="0"/>
              </a:spcAft>
              <a:buSzPts val="1400"/>
              <a:buChar char="☞"/>
              <a:defRPr/>
            </a:lvl8pPr>
            <a:lvl9pPr indent="-317500" lvl="8" marL="4114800" rtl="0">
              <a:spcBef>
                <a:spcPts val="340"/>
              </a:spcBef>
              <a:spcAft>
                <a:spcPts val="0"/>
              </a:spcAft>
              <a:buSzPts val="1400"/>
              <a:buChar char="☞"/>
              <a:defRPr/>
            </a:lvl9pPr>
          </a:lstStyle>
          <a:p/>
        </p:txBody>
      </p:sp>
      <p:cxnSp>
        <p:nvCxnSpPr>
          <p:cNvPr id="36" name="Google Shape;36;p4"/>
          <p:cNvCxnSpPr/>
          <p:nvPr/>
        </p:nvCxnSpPr>
        <p:spPr>
          <a:xfrm>
            <a:off x="685800" y="4916992"/>
            <a:ext cx="7924800" cy="4301"/>
          </a:xfrm>
          <a:prstGeom prst="straightConnector1">
            <a:avLst/>
          </a:prstGeom>
          <a:noFill/>
          <a:ln cap="flat" cmpd="sng" w="9525">
            <a:solidFill>
              <a:srgbClr val="E9E9E8"/>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ue contenuti" type="twoObj">
  <p:cSld name="TWO_OBJECTS">
    <p:spTree>
      <p:nvGrpSpPr>
        <p:cNvPr id="37" name="Shape 37"/>
        <p:cNvGrpSpPr/>
        <p:nvPr/>
      </p:nvGrpSpPr>
      <p:grpSpPr>
        <a:xfrm>
          <a:off x="0" y="0"/>
          <a:ext cx="0" cy="0"/>
          <a:chOff x="0" y="0"/>
          <a:chExt cx="0" cy="0"/>
        </a:xfrm>
      </p:grpSpPr>
      <p:sp>
        <p:nvSpPr>
          <p:cNvPr id="38" name="Google Shape;38;p5"/>
          <p:cNvSpPr txBox="1"/>
          <p:nvPr>
            <p:ph idx="10" type="dt"/>
          </p:nvPr>
        </p:nvSpPr>
        <p:spPr>
          <a:xfrm>
            <a:off x="5791200" y="6203667"/>
            <a:ext cx="2590800" cy="38404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9" name="Google Shape;39;p5"/>
          <p:cNvSpPr txBox="1"/>
          <p:nvPr>
            <p:ph idx="11" type="ftr"/>
          </p:nvPr>
        </p:nvSpPr>
        <p:spPr>
          <a:xfrm>
            <a:off x="2133600" y="6203667"/>
            <a:ext cx="3581400" cy="384048"/>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0" name="Google Shape;40;p5"/>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0" i="0" sz="1600" u="none" cap="none" strike="noStrike">
                <a:solidFill>
                  <a:schemeClr val="lt2"/>
                </a:solidFill>
                <a:latin typeface="Merriweather"/>
                <a:ea typeface="Merriweather"/>
                <a:cs typeface="Merriweather"/>
                <a:sym typeface="Merriweather"/>
              </a:defRPr>
            </a:lvl1pPr>
            <a:lvl2pPr indent="0" lvl="1" marL="0" marR="0" rtl="0" algn="ctr">
              <a:spcBef>
                <a:spcPts val="0"/>
              </a:spcBef>
              <a:buNone/>
              <a:defRPr b="0" i="0" sz="1600" u="none" cap="none" strike="noStrike">
                <a:solidFill>
                  <a:schemeClr val="lt2"/>
                </a:solidFill>
                <a:latin typeface="Merriweather"/>
                <a:ea typeface="Merriweather"/>
                <a:cs typeface="Merriweather"/>
                <a:sym typeface="Merriweather"/>
              </a:defRPr>
            </a:lvl2pPr>
            <a:lvl3pPr indent="0" lvl="2" marL="0" marR="0" rtl="0" algn="ctr">
              <a:spcBef>
                <a:spcPts val="0"/>
              </a:spcBef>
              <a:buNone/>
              <a:defRPr b="0" i="0" sz="1600" u="none" cap="none" strike="noStrike">
                <a:solidFill>
                  <a:schemeClr val="lt2"/>
                </a:solidFill>
                <a:latin typeface="Merriweather"/>
                <a:ea typeface="Merriweather"/>
                <a:cs typeface="Merriweather"/>
                <a:sym typeface="Merriweather"/>
              </a:defRPr>
            </a:lvl3pPr>
            <a:lvl4pPr indent="0" lvl="3" marL="0" marR="0" rtl="0" algn="ctr">
              <a:spcBef>
                <a:spcPts val="0"/>
              </a:spcBef>
              <a:buNone/>
              <a:defRPr b="0" i="0" sz="1600" u="none" cap="none" strike="noStrike">
                <a:solidFill>
                  <a:schemeClr val="lt2"/>
                </a:solidFill>
                <a:latin typeface="Merriweather"/>
                <a:ea typeface="Merriweather"/>
                <a:cs typeface="Merriweather"/>
                <a:sym typeface="Merriweather"/>
              </a:defRPr>
            </a:lvl4pPr>
            <a:lvl5pPr indent="0" lvl="4" marL="0" marR="0" rtl="0" algn="ctr">
              <a:spcBef>
                <a:spcPts val="0"/>
              </a:spcBef>
              <a:buNone/>
              <a:defRPr b="0" i="0" sz="1600" u="none" cap="none" strike="noStrike">
                <a:solidFill>
                  <a:schemeClr val="lt2"/>
                </a:solidFill>
                <a:latin typeface="Merriweather"/>
                <a:ea typeface="Merriweather"/>
                <a:cs typeface="Merriweather"/>
                <a:sym typeface="Merriweather"/>
              </a:defRPr>
            </a:lvl5pPr>
            <a:lvl6pPr indent="0" lvl="5" marL="0" marR="0" rtl="0" algn="ctr">
              <a:spcBef>
                <a:spcPts val="0"/>
              </a:spcBef>
              <a:buNone/>
              <a:defRPr b="0" i="0" sz="1600" u="none" cap="none" strike="noStrike">
                <a:solidFill>
                  <a:schemeClr val="lt2"/>
                </a:solidFill>
                <a:latin typeface="Merriweather"/>
                <a:ea typeface="Merriweather"/>
                <a:cs typeface="Merriweather"/>
                <a:sym typeface="Merriweather"/>
              </a:defRPr>
            </a:lvl6pPr>
            <a:lvl7pPr indent="0" lvl="6" marL="0" marR="0" rtl="0" algn="ctr">
              <a:spcBef>
                <a:spcPts val="0"/>
              </a:spcBef>
              <a:buNone/>
              <a:defRPr b="0" i="0" sz="1600" u="none" cap="none" strike="noStrike">
                <a:solidFill>
                  <a:schemeClr val="lt2"/>
                </a:solidFill>
                <a:latin typeface="Merriweather"/>
                <a:ea typeface="Merriweather"/>
                <a:cs typeface="Merriweather"/>
                <a:sym typeface="Merriweather"/>
              </a:defRPr>
            </a:lvl7pPr>
            <a:lvl8pPr indent="0" lvl="7" marL="0" marR="0" rtl="0" algn="ctr">
              <a:spcBef>
                <a:spcPts val="0"/>
              </a:spcBef>
              <a:buNone/>
              <a:defRPr b="0" i="0" sz="1600" u="none" cap="none" strike="noStrike">
                <a:solidFill>
                  <a:schemeClr val="lt2"/>
                </a:solidFill>
                <a:latin typeface="Merriweather"/>
                <a:ea typeface="Merriweather"/>
                <a:cs typeface="Merriweather"/>
                <a:sym typeface="Merriweather"/>
              </a:defRPr>
            </a:lvl8pPr>
            <a:lvl9pPr indent="0" lvl="8" marL="0" marR="0" rtl="0" algn="ctr">
              <a:spcBef>
                <a:spcPts val="0"/>
              </a:spcBef>
              <a:buNone/>
              <a:defRPr b="0" i="0" sz="1600" u="none" cap="none" strike="noStrike">
                <a:solidFill>
                  <a:schemeClr val="lt2"/>
                </a:solidFill>
                <a:latin typeface="Merriweather"/>
                <a:ea typeface="Merriweather"/>
                <a:cs typeface="Merriweather"/>
                <a:sym typeface="Merriweather"/>
              </a:defRPr>
            </a:lvl9pPr>
          </a:lstStyle>
          <a:p>
            <a:pPr indent="0" lvl="0" marL="0" rtl="0" algn="ctr">
              <a:spcBef>
                <a:spcPts val="0"/>
              </a:spcBef>
              <a:spcAft>
                <a:spcPts val="0"/>
              </a:spcAft>
              <a:buNone/>
            </a:pPr>
            <a:fld id="{00000000-1234-1234-1234-123412341234}" type="slidenum">
              <a:rPr lang="it-IT"/>
              <a:t>‹#›</a:t>
            </a:fld>
            <a:endParaRPr/>
          </a:p>
        </p:txBody>
      </p:sp>
      <p:sp>
        <p:nvSpPr>
          <p:cNvPr id="41" name="Google Shape;41;p5"/>
          <p:cNvSpPr txBox="1"/>
          <p:nvPr>
            <p:ph type="title"/>
          </p:nvPr>
        </p:nvSpPr>
        <p:spPr>
          <a:xfrm>
            <a:off x="457200" y="152400"/>
            <a:ext cx="8229600" cy="12192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F9F9F9"/>
              </a:buClr>
              <a:buSzPts val="1400"/>
              <a:buFont typeface="Merriweather"/>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2" name="Google Shape;42;p5"/>
          <p:cNvSpPr txBox="1"/>
          <p:nvPr>
            <p:ph idx="1" type="body"/>
          </p:nvPr>
        </p:nvSpPr>
        <p:spPr>
          <a:xfrm>
            <a:off x="457200" y="1524000"/>
            <a:ext cx="4059936" cy="4572000"/>
          </a:xfrm>
          <a:prstGeom prst="rect">
            <a:avLst/>
          </a:prstGeom>
          <a:noFill/>
          <a:ln>
            <a:noFill/>
          </a:ln>
        </p:spPr>
        <p:txBody>
          <a:bodyPr anchorCtr="0" anchor="t" bIns="91425" lIns="91425" spcFirstLastPara="1" rIns="91425" wrap="square" tIns="91425">
            <a:noAutofit/>
          </a:bodyPr>
          <a:lstStyle>
            <a:lvl1pPr indent="-317500" lvl="0" marL="457200" rtl="0" algn="l">
              <a:spcBef>
                <a:spcPts val="600"/>
              </a:spcBef>
              <a:spcAft>
                <a:spcPts val="0"/>
              </a:spcAft>
              <a:buClr>
                <a:schemeClr val="accent2"/>
              </a:buClr>
              <a:buSzPts val="1400"/>
              <a:buFont typeface="Noto Symbol"/>
              <a:buChar char="●"/>
              <a:defRPr/>
            </a:lvl1pPr>
            <a:lvl2pPr indent="-317500" lvl="1" marL="914400" rtl="0" algn="l">
              <a:spcBef>
                <a:spcPts val="300"/>
              </a:spcBef>
              <a:spcAft>
                <a:spcPts val="0"/>
              </a:spcAft>
              <a:buClr>
                <a:srgbClr val="D6903E"/>
              </a:buClr>
              <a:buSzPts val="1400"/>
              <a:buFont typeface="Noto Symbol"/>
              <a:buChar char="●"/>
              <a:defRPr/>
            </a:lvl2pPr>
            <a:lvl3pPr indent="-317500" lvl="2" marL="1371600" rtl="0" algn="l">
              <a:spcBef>
                <a:spcPts val="300"/>
              </a:spcBef>
              <a:spcAft>
                <a:spcPts val="0"/>
              </a:spcAft>
              <a:buClr>
                <a:srgbClr val="B27834"/>
              </a:buClr>
              <a:buSzPts val="1400"/>
              <a:buFont typeface="Noto Symbol"/>
              <a:buChar char="●"/>
              <a:defRPr/>
            </a:lvl3pPr>
            <a:lvl4pPr indent="-317500" lvl="3" marL="1828800" rtl="0" algn="l">
              <a:spcBef>
                <a:spcPts val="300"/>
              </a:spcBef>
              <a:spcAft>
                <a:spcPts val="0"/>
              </a:spcAft>
              <a:buClr>
                <a:srgbClr val="D6903E"/>
              </a:buClr>
              <a:buSzPts val="1400"/>
              <a:buFont typeface="Noto Symbol"/>
              <a:buChar char="●"/>
              <a:defRPr/>
            </a:lvl4pPr>
            <a:lvl5pPr indent="-317500" lvl="4" marL="2286000" rtl="0" algn="l">
              <a:spcBef>
                <a:spcPts val="340"/>
              </a:spcBef>
              <a:spcAft>
                <a:spcPts val="0"/>
              </a:spcAft>
              <a:buClr>
                <a:srgbClr val="D6903E"/>
              </a:buClr>
              <a:buSzPts val="1400"/>
              <a:buFont typeface="Noto Symbol"/>
              <a:buChar char="●"/>
              <a:defRPr/>
            </a:lvl5pPr>
            <a:lvl6pPr indent="-317500" lvl="5" marL="2743200" rtl="0" algn="l">
              <a:spcBef>
                <a:spcPts val="340"/>
              </a:spcBef>
              <a:spcAft>
                <a:spcPts val="0"/>
              </a:spcAft>
              <a:buClr>
                <a:srgbClr val="D6903E"/>
              </a:buClr>
              <a:buSzPts val="1400"/>
              <a:buFont typeface="Noto Symbol"/>
              <a:buChar char="☞"/>
              <a:defRPr/>
            </a:lvl6pPr>
            <a:lvl7pPr indent="-317500" lvl="6" marL="3200400" rtl="0" algn="l">
              <a:spcBef>
                <a:spcPts val="340"/>
              </a:spcBef>
              <a:spcAft>
                <a:spcPts val="0"/>
              </a:spcAft>
              <a:buClr>
                <a:srgbClr val="D6903E"/>
              </a:buClr>
              <a:buSzPts val="1400"/>
              <a:buFont typeface="Noto Symbol"/>
              <a:buChar char="☞"/>
              <a:defRPr/>
            </a:lvl7pPr>
            <a:lvl8pPr indent="-317500" lvl="7" marL="3657600" rtl="0" algn="l">
              <a:spcBef>
                <a:spcPts val="340"/>
              </a:spcBef>
              <a:spcAft>
                <a:spcPts val="0"/>
              </a:spcAft>
              <a:buClr>
                <a:srgbClr val="D6903E"/>
              </a:buClr>
              <a:buSzPts val="1400"/>
              <a:buFont typeface="Noto Symbol"/>
              <a:buChar char="☞"/>
              <a:defRPr/>
            </a:lvl8pPr>
            <a:lvl9pPr indent="-317500" lvl="8" marL="4114800" rtl="0" algn="l">
              <a:spcBef>
                <a:spcPts val="340"/>
              </a:spcBef>
              <a:spcAft>
                <a:spcPts val="0"/>
              </a:spcAft>
              <a:buClr>
                <a:srgbClr val="D6903E"/>
              </a:buClr>
              <a:buSzPts val="1400"/>
              <a:buFont typeface="Noto Symbol"/>
              <a:buChar char="☞"/>
              <a:defRPr/>
            </a:lvl9pPr>
          </a:lstStyle>
          <a:p/>
        </p:txBody>
      </p:sp>
      <p:sp>
        <p:nvSpPr>
          <p:cNvPr id="43" name="Google Shape;43;p5"/>
          <p:cNvSpPr txBox="1"/>
          <p:nvPr>
            <p:ph idx="2" type="body"/>
          </p:nvPr>
        </p:nvSpPr>
        <p:spPr>
          <a:xfrm>
            <a:off x="4648200" y="1524000"/>
            <a:ext cx="4059936" cy="4572000"/>
          </a:xfrm>
          <a:prstGeom prst="rect">
            <a:avLst/>
          </a:prstGeom>
          <a:noFill/>
          <a:ln>
            <a:noFill/>
          </a:ln>
        </p:spPr>
        <p:txBody>
          <a:bodyPr anchorCtr="0" anchor="t" bIns="91425" lIns="91425" spcFirstLastPara="1" rIns="91425" wrap="square" tIns="91425">
            <a:noAutofit/>
          </a:bodyPr>
          <a:lstStyle>
            <a:lvl1pPr indent="-317500" lvl="0" marL="457200" rtl="0" algn="l">
              <a:spcBef>
                <a:spcPts val="600"/>
              </a:spcBef>
              <a:spcAft>
                <a:spcPts val="0"/>
              </a:spcAft>
              <a:buClr>
                <a:schemeClr val="accent2"/>
              </a:buClr>
              <a:buSzPts val="1400"/>
              <a:buFont typeface="Noto Symbol"/>
              <a:buChar char="●"/>
              <a:defRPr/>
            </a:lvl1pPr>
            <a:lvl2pPr indent="-317500" lvl="1" marL="914400" rtl="0" algn="l">
              <a:spcBef>
                <a:spcPts val="300"/>
              </a:spcBef>
              <a:spcAft>
                <a:spcPts val="0"/>
              </a:spcAft>
              <a:buClr>
                <a:srgbClr val="D6903E"/>
              </a:buClr>
              <a:buSzPts val="1400"/>
              <a:buFont typeface="Noto Symbol"/>
              <a:buChar char="●"/>
              <a:defRPr/>
            </a:lvl2pPr>
            <a:lvl3pPr indent="-317500" lvl="2" marL="1371600" rtl="0" algn="l">
              <a:spcBef>
                <a:spcPts val="300"/>
              </a:spcBef>
              <a:spcAft>
                <a:spcPts val="0"/>
              </a:spcAft>
              <a:buClr>
                <a:srgbClr val="B27834"/>
              </a:buClr>
              <a:buSzPts val="1400"/>
              <a:buFont typeface="Noto Symbol"/>
              <a:buChar char="●"/>
              <a:defRPr/>
            </a:lvl3pPr>
            <a:lvl4pPr indent="-317500" lvl="3" marL="1828800" rtl="0" algn="l">
              <a:spcBef>
                <a:spcPts val="300"/>
              </a:spcBef>
              <a:spcAft>
                <a:spcPts val="0"/>
              </a:spcAft>
              <a:buClr>
                <a:srgbClr val="D6903E"/>
              </a:buClr>
              <a:buSzPts val="1400"/>
              <a:buFont typeface="Noto Symbol"/>
              <a:buChar char="●"/>
              <a:defRPr/>
            </a:lvl4pPr>
            <a:lvl5pPr indent="-317500" lvl="4" marL="2286000" rtl="0" algn="l">
              <a:spcBef>
                <a:spcPts val="340"/>
              </a:spcBef>
              <a:spcAft>
                <a:spcPts val="0"/>
              </a:spcAft>
              <a:buClr>
                <a:srgbClr val="D6903E"/>
              </a:buClr>
              <a:buSzPts val="1400"/>
              <a:buFont typeface="Noto Symbol"/>
              <a:buChar char="●"/>
              <a:defRPr/>
            </a:lvl5pPr>
            <a:lvl6pPr indent="-317500" lvl="5" marL="2743200" rtl="0" algn="l">
              <a:spcBef>
                <a:spcPts val="340"/>
              </a:spcBef>
              <a:spcAft>
                <a:spcPts val="0"/>
              </a:spcAft>
              <a:buClr>
                <a:srgbClr val="D6903E"/>
              </a:buClr>
              <a:buSzPts val="1400"/>
              <a:buFont typeface="Noto Symbol"/>
              <a:buChar char="☞"/>
              <a:defRPr/>
            </a:lvl6pPr>
            <a:lvl7pPr indent="-317500" lvl="6" marL="3200400" rtl="0" algn="l">
              <a:spcBef>
                <a:spcPts val="340"/>
              </a:spcBef>
              <a:spcAft>
                <a:spcPts val="0"/>
              </a:spcAft>
              <a:buClr>
                <a:srgbClr val="D6903E"/>
              </a:buClr>
              <a:buSzPts val="1400"/>
              <a:buFont typeface="Noto Symbol"/>
              <a:buChar char="☞"/>
              <a:defRPr/>
            </a:lvl7pPr>
            <a:lvl8pPr indent="-317500" lvl="7" marL="3657600" rtl="0" algn="l">
              <a:spcBef>
                <a:spcPts val="340"/>
              </a:spcBef>
              <a:spcAft>
                <a:spcPts val="0"/>
              </a:spcAft>
              <a:buClr>
                <a:srgbClr val="D6903E"/>
              </a:buClr>
              <a:buSzPts val="1400"/>
              <a:buFont typeface="Noto Symbol"/>
              <a:buChar char="☞"/>
              <a:defRPr/>
            </a:lvl8pPr>
            <a:lvl9pPr indent="-317500" lvl="8" marL="4114800" rtl="0" algn="l">
              <a:spcBef>
                <a:spcPts val="340"/>
              </a:spcBef>
              <a:spcAft>
                <a:spcPts val="0"/>
              </a:spcAft>
              <a:buClr>
                <a:srgbClr val="D6903E"/>
              </a:buClr>
              <a:buSzPts val="1400"/>
              <a:buFont typeface="Noto Symbol"/>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fronto" type="twoTxTwoObj">
  <p:cSld name="TWO_OBJECTS_WITH_TEXT">
    <p:spTree>
      <p:nvGrpSpPr>
        <p:cNvPr id="44" name="Shape 44"/>
        <p:cNvGrpSpPr/>
        <p:nvPr/>
      </p:nvGrpSpPr>
      <p:grpSpPr>
        <a:xfrm>
          <a:off x="0" y="0"/>
          <a:ext cx="0" cy="0"/>
          <a:chOff x="0" y="0"/>
          <a:chExt cx="0" cy="0"/>
        </a:xfrm>
      </p:grpSpPr>
      <p:sp>
        <p:nvSpPr>
          <p:cNvPr id="45" name="Google Shape;45;p6"/>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0" i="0" sz="1600" u="none" cap="none" strike="noStrike">
                <a:solidFill>
                  <a:schemeClr val="lt2"/>
                </a:solidFill>
                <a:latin typeface="Merriweather"/>
                <a:ea typeface="Merriweather"/>
                <a:cs typeface="Merriweather"/>
                <a:sym typeface="Merriweather"/>
              </a:defRPr>
            </a:lvl1pPr>
            <a:lvl2pPr indent="0" lvl="1" marL="0" marR="0" rtl="0" algn="ctr">
              <a:spcBef>
                <a:spcPts val="0"/>
              </a:spcBef>
              <a:buNone/>
              <a:defRPr b="0" i="0" sz="1600" u="none" cap="none" strike="noStrike">
                <a:solidFill>
                  <a:schemeClr val="lt2"/>
                </a:solidFill>
                <a:latin typeface="Merriweather"/>
                <a:ea typeface="Merriweather"/>
                <a:cs typeface="Merriweather"/>
                <a:sym typeface="Merriweather"/>
              </a:defRPr>
            </a:lvl2pPr>
            <a:lvl3pPr indent="0" lvl="2" marL="0" marR="0" rtl="0" algn="ctr">
              <a:spcBef>
                <a:spcPts val="0"/>
              </a:spcBef>
              <a:buNone/>
              <a:defRPr b="0" i="0" sz="1600" u="none" cap="none" strike="noStrike">
                <a:solidFill>
                  <a:schemeClr val="lt2"/>
                </a:solidFill>
                <a:latin typeface="Merriweather"/>
                <a:ea typeface="Merriweather"/>
                <a:cs typeface="Merriweather"/>
                <a:sym typeface="Merriweather"/>
              </a:defRPr>
            </a:lvl3pPr>
            <a:lvl4pPr indent="0" lvl="3" marL="0" marR="0" rtl="0" algn="ctr">
              <a:spcBef>
                <a:spcPts val="0"/>
              </a:spcBef>
              <a:buNone/>
              <a:defRPr b="0" i="0" sz="1600" u="none" cap="none" strike="noStrike">
                <a:solidFill>
                  <a:schemeClr val="lt2"/>
                </a:solidFill>
                <a:latin typeface="Merriweather"/>
                <a:ea typeface="Merriweather"/>
                <a:cs typeface="Merriweather"/>
                <a:sym typeface="Merriweather"/>
              </a:defRPr>
            </a:lvl4pPr>
            <a:lvl5pPr indent="0" lvl="4" marL="0" marR="0" rtl="0" algn="ctr">
              <a:spcBef>
                <a:spcPts val="0"/>
              </a:spcBef>
              <a:buNone/>
              <a:defRPr b="0" i="0" sz="1600" u="none" cap="none" strike="noStrike">
                <a:solidFill>
                  <a:schemeClr val="lt2"/>
                </a:solidFill>
                <a:latin typeface="Merriweather"/>
                <a:ea typeface="Merriweather"/>
                <a:cs typeface="Merriweather"/>
                <a:sym typeface="Merriweather"/>
              </a:defRPr>
            </a:lvl5pPr>
            <a:lvl6pPr indent="0" lvl="5" marL="0" marR="0" rtl="0" algn="ctr">
              <a:spcBef>
                <a:spcPts val="0"/>
              </a:spcBef>
              <a:buNone/>
              <a:defRPr b="0" i="0" sz="1600" u="none" cap="none" strike="noStrike">
                <a:solidFill>
                  <a:schemeClr val="lt2"/>
                </a:solidFill>
                <a:latin typeface="Merriweather"/>
                <a:ea typeface="Merriweather"/>
                <a:cs typeface="Merriweather"/>
                <a:sym typeface="Merriweather"/>
              </a:defRPr>
            </a:lvl6pPr>
            <a:lvl7pPr indent="0" lvl="6" marL="0" marR="0" rtl="0" algn="ctr">
              <a:spcBef>
                <a:spcPts val="0"/>
              </a:spcBef>
              <a:buNone/>
              <a:defRPr b="0" i="0" sz="1600" u="none" cap="none" strike="noStrike">
                <a:solidFill>
                  <a:schemeClr val="lt2"/>
                </a:solidFill>
                <a:latin typeface="Merriweather"/>
                <a:ea typeface="Merriweather"/>
                <a:cs typeface="Merriweather"/>
                <a:sym typeface="Merriweather"/>
              </a:defRPr>
            </a:lvl7pPr>
            <a:lvl8pPr indent="0" lvl="7" marL="0" marR="0" rtl="0" algn="ctr">
              <a:spcBef>
                <a:spcPts val="0"/>
              </a:spcBef>
              <a:buNone/>
              <a:defRPr b="0" i="0" sz="1600" u="none" cap="none" strike="noStrike">
                <a:solidFill>
                  <a:schemeClr val="lt2"/>
                </a:solidFill>
                <a:latin typeface="Merriweather"/>
                <a:ea typeface="Merriweather"/>
                <a:cs typeface="Merriweather"/>
                <a:sym typeface="Merriweather"/>
              </a:defRPr>
            </a:lvl8pPr>
            <a:lvl9pPr indent="0" lvl="8" marL="0" marR="0" rtl="0" algn="ctr">
              <a:spcBef>
                <a:spcPts val="0"/>
              </a:spcBef>
              <a:buNone/>
              <a:defRPr b="0" i="0" sz="1600" u="none" cap="none" strike="noStrike">
                <a:solidFill>
                  <a:schemeClr val="lt2"/>
                </a:solidFill>
                <a:latin typeface="Merriweather"/>
                <a:ea typeface="Merriweather"/>
                <a:cs typeface="Merriweather"/>
                <a:sym typeface="Merriweather"/>
              </a:defRPr>
            </a:lvl9pPr>
          </a:lstStyle>
          <a:p>
            <a:pPr indent="0" lvl="0" marL="0" rtl="0" algn="ctr">
              <a:spcBef>
                <a:spcPts val="0"/>
              </a:spcBef>
              <a:spcAft>
                <a:spcPts val="0"/>
              </a:spcAft>
              <a:buNone/>
            </a:pPr>
            <a:fld id="{00000000-1234-1234-1234-123412341234}" type="slidenum">
              <a:rPr lang="it-IT"/>
              <a:t>‹#›</a:t>
            </a:fld>
            <a:endParaRPr/>
          </a:p>
        </p:txBody>
      </p:sp>
      <p:sp>
        <p:nvSpPr>
          <p:cNvPr id="46" name="Google Shape;46;p6"/>
          <p:cNvSpPr txBox="1"/>
          <p:nvPr>
            <p:ph idx="11" type="ftr"/>
          </p:nvPr>
        </p:nvSpPr>
        <p:spPr>
          <a:xfrm>
            <a:off x="2133600" y="6203667"/>
            <a:ext cx="3581400" cy="384048"/>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7" name="Google Shape;47;p6"/>
          <p:cNvSpPr txBox="1"/>
          <p:nvPr>
            <p:ph idx="10" type="dt"/>
          </p:nvPr>
        </p:nvSpPr>
        <p:spPr>
          <a:xfrm>
            <a:off x="5791200" y="6203667"/>
            <a:ext cx="2590800" cy="38404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8" name="Google Shape;48;p6"/>
          <p:cNvSpPr txBox="1"/>
          <p:nvPr>
            <p:ph idx="1" type="body"/>
          </p:nvPr>
        </p:nvSpPr>
        <p:spPr>
          <a:xfrm>
            <a:off x="457200" y="1399593"/>
            <a:ext cx="4040188" cy="762000"/>
          </a:xfrm>
          <a:prstGeom prst="rect">
            <a:avLst/>
          </a:prstGeom>
          <a:noFill/>
          <a:ln>
            <a:noFill/>
          </a:ln>
        </p:spPr>
        <p:txBody>
          <a:bodyPr anchorCtr="0" anchor="b" bIns="91425" lIns="91425" spcFirstLastPara="1" rIns="91425" wrap="square" tIns="91425">
            <a:noAutofit/>
          </a:bodyPr>
          <a:lstStyle>
            <a:lvl1pPr indent="-228600" lvl="0" marL="457200" rtl="0" algn="l">
              <a:spcBef>
                <a:spcPts val="0"/>
              </a:spcBef>
              <a:spcAft>
                <a:spcPts val="0"/>
              </a:spcAft>
              <a:buClr>
                <a:schemeClr val="lt2"/>
              </a:buClr>
              <a:buSzPts val="1400"/>
              <a:buFont typeface="Merriweather"/>
              <a:buNone/>
              <a:defRPr/>
            </a:lvl1pPr>
            <a:lvl2pPr indent="-228600" lvl="1" marL="914400" rtl="0">
              <a:spcBef>
                <a:spcPts val="300"/>
              </a:spcBef>
              <a:spcAft>
                <a:spcPts val="0"/>
              </a:spcAft>
              <a:buSzPts val="1400"/>
              <a:buFont typeface="Merriweather"/>
              <a:buNone/>
              <a:defRPr/>
            </a:lvl2pPr>
            <a:lvl3pPr indent="-228600" lvl="2" marL="1371600" rtl="0">
              <a:spcBef>
                <a:spcPts val="300"/>
              </a:spcBef>
              <a:spcAft>
                <a:spcPts val="0"/>
              </a:spcAft>
              <a:buSzPts val="1400"/>
              <a:buFont typeface="Merriweather"/>
              <a:buNone/>
              <a:defRPr/>
            </a:lvl3pPr>
            <a:lvl4pPr indent="-228600" lvl="3" marL="1828800" rtl="0">
              <a:spcBef>
                <a:spcPts val="300"/>
              </a:spcBef>
              <a:spcAft>
                <a:spcPts val="0"/>
              </a:spcAft>
              <a:buSzPts val="1400"/>
              <a:buFont typeface="Merriweather"/>
              <a:buNone/>
              <a:defRPr/>
            </a:lvl4pPr>
            <a:lvl5pPr indent="-228600" lvl="4" marL="2286000" rtl="0">
              <a:spcBef>
                <a:spcPts val="340"/>
              </a:spcBef>
              <a:spcAft>
                <a:spcPts val="0"/>
              </a:spcAft>
              <a:buSzPts val="1400"/>
              <a:buFont typeface="Merriweather"/>
              <a:buNone/>
              <a:defRPr/>
            </a:lvl5pPr>
            <a:lvl6pPr indent="-317500" lvl="5" marL="2743200" rtl="0">
              <a:spcBef>
                <a:spcPts val="340"/>
              </a:spcBef>
              <a:spcAft>
                <a:spcPts val="0"/>
              </a:spcAft>
              <a:buSzPts val="1400"/>
              <a:buChar char="☞"/>
              <a:defRPr/>
            </a:lvl6pPr>
            <a:lvl7pPr indent="-317500" lvl="6" marL="3200400" rtl="0">
              <a:spcBef>
                <a:spcPts val="340"/>
              </a:spcBef>
              <a:spcAft>
                <a:spcPts val="0"/>
              </a:spcAft>
              <a:buSzPts val="1400"/>
              <a:buChar char="☞"/>
              <a:defRPr/>
            </a:lvl7pPr>
            <a:lvl8pPr indent="-317500" lvl="7" marL="3657600" rtl="0">
              <a:spcBef>
                <a:spcPts val="340"/>
              </a:spcBef>
              <a:spcAft>
                <a:spcPts val="0"/>
              </a:spcAft>
              <a:buSzPts val="1400"/>
              <a:buChar char="☞"/>
              <a:defRPr/>
            </a:lvl8pPr>
            <a:lvl9pPr indent="-317500" lvl="8" marL="4114800" rtl="0">
              <a:spcBef>
                <a:spcPts val="340"/>
              </a:spcBef>
              <a:spcAft>
                <a:spcPts val="0"/>
              </a:spcAft>
              <a:buSzPts val="1400"/>
              <a:buChar char="☞"/>
              <a:defRPr/>
            </a:lvl9pPr>
          </a:lstStyle>
          <a:p/>
        </p:txBody>
      </p:sp>
      <p:sp>
        <p:nvSpPr>
          <p:cNvPr id="49" name="Google Shape;49;p6"/>
          <p:cNvSpPr txBox="1"/>
          <p:nvPr>
            <p:ph idx="2" type="body"/>
          </p:nvPr>
        </p:nvSpPr>
        <p:spPr>
          <a:xfrm>
            <a:off x="457200" y="2201896"/>
            <a:ext cx="4038600" cy="3913632"/>
          </a:xfrm>
          <a:prstGeom prst="rect">
            <a:avLst/>
          </a:prstGeom>
          <a:noFill/>
          <a:ln>
            <a:noFill/>
          </a:ln>
        </p:spPr>
        <p:txBody>
          <a:bodyPr anchorCtr="0" anchor="t" bIns="91425" lIns="91425" spcFirstLastPara="1" rIns="91425" wrap="square" tIns="91425">
            <a:noAutofit/>
          </a:bodyPr>
          <a:lstStyle>
            <a:lvl1pPr indent="-317500" lvl="0" marL="457200" rtl="0" algn="l">
              <a:spcBef>
                <a:spcPts val="600"/>
              </a:spcBef>
              <a:spcAft>
                <a:spcPts val="0"/>
              </a:spcAft>
              <a:buClr>
                <a:schemeClr val="accent2"/>
              </a:buClr>
              <a:buSzPts val="1400"/>
              <a:buFont typeface="Noto Symbol"/>
              <a:buChar char="●"/>
              <a:defRPr/>
            </a:lvl1pPr>
            <a:lvl2pPr indent="-317500" lvl="1" marL="914400" rtl="0" algn="l">
              <a:spcBef>
                <a:spcPts val="300"/>
              </a:spcBef>
              <a:spcAft>
                <a:spcPts val="0"/>
              </a:spcAft>
              <a:buClr>
                <a:srgbClr val="D6903E"/>
              </a:buClr>
              <a:buSzPts val="1400"/>
              <a:buFont typeface="Noto Symbol"/>
              <a:buChar char="●"/>
              <a:defRPr/>
            </a:lvl2pPr>
            <a:lvl3pPr indent="-317500" lvl="2" marL="1371600" rtl="0" algn="l">
              <a:spcBef>
                <a:spcPts val="300"/>
              </a:spcBef>
              <a:spcAft>
                <a:spcPts val="0"/>
              </a:spcAft>
              <a:buClr>
                <a:srgbClr val="B27834"/>
              </a:buClr>
              <a:buSzPts val="1400"/>
              <a:buFont typeface="Noto Symbol"/>
              <a:buChar char="●"/>
              <a:defRPr/>
            </a:lvl3pPr>
            <a:lvl4pPr indent="-317500" lvl="3" marL="1828800" rtl="0" algn="l">
              <a:spcBef>
                <a:spcPts val="300"/>
              </a:spcBef>
              <a:spcAft>
                <a:spcPts val="0"/>
              </a:spcAft>
              <a:buClr>
                <a:srgbClr val="D6903E"/>
              </a:buClr>
              <a:buSzPts val="1400"/>
              <a:buFont typeface="Noto Symbol"/>
              <a:buChar char="●"/>
              <a:defRPr/>
            </a:lvl4pPr>
            <a:lvl5pPr indent="-317500" lvl="4" marL="2286000" rtl="0" algn="l">
              <a:spcBef>
                <a:spcPts val="340"/>
              </a:spcBef>
              <a:spcAft>
                <a:spcPts val="0"/>
              </a:spcAft>
              <a:buClr>
                <a:srgbClr val="D6903E"/>
              </a:buClr>
              <a:buSzPts val="1400"/>
              <a:buFont typeface="Noto Symbol"/>
              <a:buChar char="●"/>
              <a:defRPr/>
            </a:lvl5pPr>
            <a:lvl6pPr indent="-317500" lvl="5" marL="2743200" rtl="0" algn="l">
              <a:spcBef>
                <a:spcPts val="340"/>
              </a:spcBef>
              <a:spcAft>
                <a:spcPts val="0"/>
              </a:spcAft>
              <a:buClr>
                <a:srgbClr val="D6903E"/>
              </a:buClr>
              <a:buSzPts val="1400"/>
              <a:buFont typeface="Noto Symbol"/>
              <a:buChar char="☞"/>
              <a:defRPr/>
            </a:lvl6pPr>
            <a:lvl7pPr indent="-317500" lvl="6" marL="3200400" rtl="0" algn="l">
              <a:spcBef>
                <a:spcPts val="340"/>
              </a:spcBef>
              <a:spcAft>
                <a:spcPts val="0"/>
              </a:spcAft>
              <a:buClr>
                <a:srgbClr val="D6903E"/>
              </a:buClr>
              <a:buSzPts val="1400"/>
              <a:buFont typeface="Noto Symbol"/>
              <a:buChar char="☞"/>
              <a:defRPr/>
            </a:lvl7pPr>
            <a:lvl8pPr indent="-317500" lvl="7" marL="3657600" rtl="0" algn="l">
              <a:spcBef>
                <a:spcPts val="340"/>
              </a:spcBef>
              <a:spcAft>
                <a:spcPts val="0"/>
              </a:spcAft>
              <a:buClr>
                <a:srgbClr val="D6903E"/>
              </a:buClr>
              <a:buSzPts val="1400"/>
              <a:buFont typeface="Noto Symbol"/>
              <a:buChar char="☞"/>
              <a:defRPr/>
            </a:lvl8pPr>
            <a:lvl9pPr indent="-317500" lvl="8" marL="4114800" rtl="0" algn="l">
              <a:spcBef>
                <a:spcPts val="340"/>
              </a:spcBef>
              <a:spcAft>
                <a:spcPts val="0"/>
              </a:spcAft>
              <a:buClr>
                <a:srgbClr val="D6903E"/>
              </a:buClr>
              <a:buSzPts val="1400"/>
              <a:buFont typeface="Noto Symbol"/>
              <a:buChar char="☞"/>
              <a:defRPr/>
            </a:lvl9pPr>
          </a:lstStyle>
          <a:p/>
        </p:txBody>
      </p:sp>
      <p:sp>
        <p:nvSpPr>
          <p:cNvPr id="50" name="Google Shape;50;p6"/>
          <p:cNvSpPr txBox="1"/>
          <p:nvPr>
            <p:ph idx="3" type="body"/>
          </p:nvPr>
        </p:nvSpPr>
        <p:spPr>
          <a:xfrm>
            <a:off x="4649788" y="2201896"/>
            <a:ext cx="4038600" cy="3913632"/>
          </a:xfrm>
          <a:prstGeom prst="rect">
            <a:avLst/>
          </a:prstGeom>
          <a:noFill/>
          <a:ln>
            <a:noFill/>
          </a:ln>
        </p:spPr>
        <p:txBody>
          <a:bodyPr anchorCtr="0" anchor="t" bIns="91425" lIns="91425" spcFirstLastPara="1" rIns="91425" wrap="square" tIns="91425">
            <a:noAutofit/>
          </a:bodyPr>
          <a:lstStyle>
            <a:lvl1pPr indent="-317500" lvl="0" marL="457200" rtl="0" algn="l">
              <a:spcBef>
                <a:spcPts val="600"/>
              </a:spcBef>
              <a:spcAft>
                <a:spcPts val="0"/>
              </a:spcAft>
              <a:buClr>
                <a:schemeClr val="accent2"/>
              </a:buClr>
              <a:buSzPts val="1400"/>
              <a:buFont typeface="Noto Symbol"/>
              <a:buChar char="●"/>
              <a:defRPr/>
            </a:lvl1pPr>
            <a:lvl2pPr indent="-317500" lvl="1" marL="914400" rtl="0" algn="l">
              <a:spcBef>
                <a:spcPts val="300"/>
              </a:spcBef>
              <a:spcAft>
                <a:spcPts val="0"/>
              </a:spcAft>
              <a:buClr>
                <a:srgbClr val="D6903E"/>
              </a:buClr>
              <a:buSzPts val="1400"/>
              <a:buFont typeface="Noto Symbol"/>
              <a:buChar char="●"/>
              <a:defRPr/>
            </a:lvl2pPr>
            <a:lvl3pPr indent="-317500" lvl="2" marL="1371600" rtl="0" algn="l">
              <a:spcBef>
                <a:spcPts val="300"/>
              </a:spcBef>
              <a:spcAft>
                <a:spcPts val="0"/>
              </a:spcAft>
              <a:buClr>
                <a:srgbClr val="B27834"/>
              </a:buClr>
              <a:buSzPts val="1400"/>
              <a:buFont typeface="Noto Symbol"/>
              <a:buChar char="●"/>
              <a:defRPr/>
            </a:lvl3pPr>
            <a:lvl4pPr indent="-317500" lvl="3" marL="1828800" rtl="0" algn="l">
              <a:spcBef>
                <a:spcPts val="300"/>
              </a:spcBef>
              <a:spcAft>
                <a:spcPts val="0"/>
              </a:spcAft>
              <a:buClr>
                <a:srgbClr val="D6903E"/>
              </a:buClr>
              <a:buSzPts val="1400"/>
              <a:buFont typeface="Noto Symbol"/>
              <a:buChar char="●"/>
              <a:defRPr/>
            </a:lvl4pPr>
            <a:lvl5pPr indent="-317500" lvl="4" marL="2286000" rtl="0" algn="l">
              <a:spcBef>
                <a:spcPts val="340"/>
              </a:spcBef>
              <a:spcAft>
                <a:spcPts val="0"/>
              </a:spcAft>
              <a:buClr>
                <a:srgbClr val="D6903E"/>
              </a:buClr>
              <a:buSzPts val="1400"/>
              <a:buFont typeface="Noto Symbol"/>
              <a:buChar char="●"/>
              <a:defRPr/>
            </a:lvl5pPr>
            <a:lvl6pPr indent="-317500" lvl="5" marL="2743200" rtl="0" algn="l">
              <a:spcBef>
                <a:spcPts val="340"/>
              </a:spcBef>
              <a:spcAft>
                <a:spcPts val="0"/>
              </a:spcAft>
              <a:buClr>
                <a:srgbClr val="D6903E"/>
              </a:buClr>
              <a:buSzPts val="1400"/>
              <a:buFont typeface="Noto Symbol"/>
              <a:buChar char="☞"/>
              <a:defRPr/>
            </a:lvl6pPr>
            <a:lvl7pPr indent="-317500" lvl="6" marL="3200400" rtl="0" algn="l">
              <a:spcBef>
                <a:spcPts val="340"/>
              </a:spcBef>
              <a:spcAft>
                <a:spcPts val="0"/>
              </a:spcAft>
              <a:buClr>
                <a:srgbClr val="D6903E"/>
              </a:buClr>
              <a:buSzPts val="1400"/>
              <a:buFont typeface="Noto Symbol"/>
              <a:buChar char="☞"/>
              <a:defRPr/>
            </a:lvl7pPr>
            <a:lvl8pPr indent="-317500" lvl="7" marL="3657600" rtl="0" algn="l">
              <a:spcBef>
                <a:spcPts val="340"/>
              </a:spcBef>
              <a:spcAft>
                <a:spcPts val="0"/>
              </a:spcAft>
              <a:buClr>
                <a:srgbClr val="D6903E"/>
              </a:buClr>
              <a:buSzPts val="1400"/>
              <a:buFont typeface="Noto Symbol"/>
              <a:buChar char="☞"/>
              <a:defRPr/>
            </a:lvl8pPr>
            <a:lvl9pPr indent="-317500" lvl="8" marL="4114800" rtl="0" algn="l">
              <a:spcBef>
                <a:spcPts val="340"/>
              </a:spcBef>
              <a:spcAft>
                <a:spcPts val="0"/>
              </a:spcAft>
              <a:buClr>
                <a:srgbClr val="D6903E"/>
              </a:buClr>
              <a:buSzPts val="1400"/>
              <a:buFont typeface="Noto Symbol"/>
              <a:buChar char="☞"/>
              <a:defRPr/>
            </a:lvl9pPr>
          </a:lstStyle>
          <a:p/>
        </p:txBody>
      </p:sp>
      <p:sp>
        <p:nvSpPr>
          <p:cNvPr id="51" name="Google Shape;51;p6"/>
          <p:cNvSpPr txBox="1"/>
          <p:nvPr>
            <p:ph type="title"/>
          </p:nvPr>
        </p:nvSpPr>
        <p:spPr>
          <a:xfrm>
            <a:off x="457200" y="155448"/>
            <a:ext cx="8229600" cy="11430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2" name="Google Shape;52;p6"/>
          <p:cNvSpPr txBox="1"/>
          <p:nvPr>
            <p:ph idx="4" type="body"/>
          </p:nvPr>
        </p:nvSpPr>
        <p:spPr>
          <a:xfrm>
            <a:off x="4648200" y="1399593"/>
            <a:ext cx="4040188" cy="762000"/>
          </a:xfrm>
          <a:prstGeom prst="rect">
            <a:avLst/>
          </a:prstGeom>
          <a:noFill/>
          <a:ln>
            <a:noFill/>
          </a:ln>
        </p:spPr>
        <p:txBody>
          <a:bodyPr anchorCtr="0" anchor="b" bIns="91425" lIns="91425" spcFirstLastPara="1" rIns="91425" wrap="square" tIns="91425">
            <a:noAutofit/>
          </a:bodyPr>
          <a:lstStyle>
            <a:lvl1pPr indent="-228600" lvl="0" marL="457200" rtl="0" algn="l">
              <a:spcBef>
                <a:spcPts val="0"/>
              </a:spcBef>
              <a:spcAft>
                <a:spcPts val="0"/>
              </a:spcAft>
              <a:buClr>
                <a:schemeClr val="lt2"/>
              </a:buClr>
              <a:buSzPts val="1400"/>
              <a:buFont typeface="Merriweather"/>
              <a:buNone/>
              <a:defRPr/>
            </a:lvl1pPr>
            <a:lvl2pPr indent="-228600" lvl="1" marL="914400" rtl="0">
              <a:spcBef>
                <a:spcPts val="300"/>
              </a:spcBef>
              <a:spcAft>
                <a:spcPts val="0"/>
              </a:spcAft>
              <a:buSzPts val="1400"/>
              <a:buFont typeface="Merriweather"/>
              <a:buNone/>
              <a:defRPr/>
            </a:lvl2pPr>
            <a:lvl3pPr indent="-228600" lvl="2" marL="1371600" rtl="0">
              <a:spcBef>
                <a:spcPts val="300"/>
              </a:spcBef>
              <a:spcAft>
                <a:spcPts val="0"/>
              </a:spcAft>
              <a:buSzPts val="1400"/>
              <a:buFont typeface="Merriweather"/>
              <a:buNone/>
              <a:defRPr/>
            </a:lvl3pPr>
            <a:lvl4pPr indent="-228600" lvl="3" marL="1828800" rtl="0">
              <a:spcBef>
                <a:spcPts val="300"/>
              </a:spcBef>
              <a:spcAft>
                <a:spcPts val="0"/>
              </a:spcAft>
              <a:buSzPts val="1400"/>
              <a:buFont typeface="Merriweather"/>
              <a:buNone/>
              <a:defRPr/>
            </a:lvl4pPr>
            <a:lvl5pPr indent="-228600" lvl="4" marL="2286000" rtl="0">
              <a:spcBef>
                <a:spcPts val="340"/>
              </a:spcBef>
              <a:spcAft>
                <a:spcPts val="0"/>
              </a:spcAft>
              <a:buSzPts val="1400"/>
              <a:buFont typeface="Merriweather"/>
              <a:buNone/>
              <a:defRPr/>
            </a:lvl5pPr>
            <a:lvl6pPr indent="-317500" lvl="5" marL="2743200" rtl="0">
              <a:spcBef>
                <a:spcPts val="340"/>
              </a:spcBef>
              <a:spcAft>
                <a:spcPts val="0"/>
              </a:spcAft>
              <a:buSzPts val="1400"/>
              <a:buChar char="☞"/>
              <a:defRPr/>
            </a:lvl6pPr>
            <a:lvl7pPr indent="-317500" lvl="6" marL="3200400" rtl="0">
              <a:spcBef>
                <a:spcPts val="340"/>
              </a:spcBef>
              <a:spcAft>
                <a:spcPts val="0"/>
              </a:spcAft>
              <a:buSzPts val="1400"/>
              <a:buChar char="☞"/>
              <a:defRPr/>
            </a:lvl7pPr>
            <a:lvl8pPr indent="-317500" lvl="7" marL="3657600" rtl="0">
              <a:spcBef>
                <a:spcPts val="340"/>
              </a:spcBef>
              <a:spcAft>
                <a:spcPts val="0"/>
              </a:spcAft>
              <a:buSzPts val="1400"/>
              <a:buChar char="☞"/>
              <a:defRPr/>
            </a:lvl8pPr>
            <a:lvl9pPr indent="-317500" lvl="8" marL="4114800" rtl="0">
              <a:spcBef>
                <a:spcPts val="340"/>
              </a:spcBef>
              <a:spcAft>
                <a:spcPts val="0"/>
              </a:spcAft>
              <a:buSzPts val="1400"/>
              <a:buChar char="☞"/>
              <a:defRPr/>
            </a:lvl9pPr>
          </a:lstStyle>
          <a:p/>
        </p:txBody>
      </p:sp>
      <p:cxnSp>
        <p:nvCxnSpPr>
          <p:cNvPr id="53" name="Google Shape;53;p6"/>
          <p:cNvCxnSpPr/>
          <p:nvPr/>
        </p:nvCxnSpPr>
        <p:spPr>
          <a:xfrm>
            <a:off x="562945" y="2180219"/>
            <a:ext cx="3749040" cy="1588"/>
          </a:xfrm>
          <a:prstGeom prst="straightConnector1">
            <a:avLst/>
          </a:prstGeom>
          <a:noFill/>
          <a:ln cap="flat" cmpd="sng" w="12700">
            <a:solidFill>
              <a:srgbClr val="EEEEEB"/>
            </a:solidFill>
            <a:prstDash val="solid"/>
            <a:round/>
            <a:headEnd len="sm" w="sm" type="none"/>
            <a:tailEnd len="sm" w="sm" type="none"/>
          </a:ln>
        </p:spPr>
      </p:cxnSp>
      <p:cxnSp>
        <p:nvCxnSpPr>
          <p:cNvPr id="54" name="Google Shape;54;p6"/>
          <p:cNvCxnSpPr/>
          <p:nvPr/>
        </p:nvCxnSpPr>
        <p:spPr>
          <a:xfrm>
            <a:off x="4754880" y="2180219"/>
            <a:ext cx="3749040" cy="1588"/>
          </a:xfrm>
          <a:prstGeom prst="straightConnector1">
            <a:avLst/>
          </a:prstGeom>
          <a:noFill/>
          <a:ln cap="flat" cmpd="sng" w="12700">
            <a:solidFill>
              <a:srgbClr val="EEEEEB"/>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titolo" type="titleOnly">
  <p:cSld name="TITLE_ONLY">
    <p:spTree>
      <p:nvGrpSpPr>
        <p:cNvPr id="55" name="Shape 55"/>
        <p:cNvGrpSpPr/>
        <p:nvPr/>
      </p:nvGrpSpPr>
      <p:grpSpPr>
        <a:xfrm>
          <a:off x="0" y="0"/>
          <a:ext cx="0" cy="0"/>
          <a:chOff x="0" y="0"/>
          <a:chExt cx="0" cy="0"/>
        </a:xfrm>
      </p:grpSpPr>
      <p:sp>
        <p:nvSpPr>
          <p:cNvPr id="56" name="Google Shape;56;p7"/>
          <p:cNvSpPr txBox="1"/>
          <p:nvPr>
            <p:ph idx="10" type="dt"/>
          </p:nvPr>
        </p:nvSpPr>
        <p:spPr>
          <a:xfrm>
            <a:off x="5791200" y="6203667"/>
            <a:ext cx="2590800" cy="38404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7" name="Google Shape;57;p7"/>
          <p:cNvSpPr txBox="1"/>
          <p:nvPr>
            <p:ph idx="11" type="ftr"/>
          </p:nvPr>
        </p:nvSpPr>
        <p:spPr>
          <a:xfrm>
            <a:off x="2133600" y="6203667"/>
            <a:ext cx="3581400" cy="384048"/>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8" name="Google Shape;58;p7"/>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0" i="0" sz="1600" u="none" cap="none" strike="noStrike">
                <a:solidFill>
                  <a:schemeClr val="lt2"/>
                </a:solidFill>
                <a:latin typeface="Merriweather"/>
                <a:ea typeface="Merriweather"/>
                <a:cs typeface="Merriweather"/>
                <a:sym typeface="Merriweather"/>
              </a:defRPr>
            </a:lvl1pPr>
            <a:lvl2pPr indent="0" lvl="1" marL="0" marR="0" rtl="0" algn="ctr">
              <a:spcBef>
                <a:spcPts val="0"/>
              </a:spcBef>
              <a:buNone/>
              <a:defRPr b="0" i="0" sz="1600" u="none" cap="none" strike="noStrike">
                <a:solidFill>
                  <a:schemeClr val="lt2"/>
                </a:solidFill>
                <a:latin typeface="Merriweather"/>
                <a:ea typeface="Merriweather"/>
                <a:cs typeface="Merriweather"/>
                <a:sym typeface="Merriweather"/>
              </a:defRPr>
            </a:lvl2pPr>
            <a:lvl3pPr indent="0" lvl="2" marL="0" marR="0" rtl="0" algn="ctr">
              <a:spcBef>
                <a:spcPts val="0"/>
              </a:spcBef>
              <a:buNone/>
              <a:defRPr b="0" i="0" sz="1600" u="none" cap="none" strike="noStrike">
                <a:solidFill>
                  <a:schemeClr val="lt2"/>
                </a:solidFill>
                <a:latin typeface="Merriweather"/>
                <a:ea typeface="Merriweather"/>
                <a:cs typeface="Merriweather"/>
                <a:sym typeface="Merriweather"/>
              </a:defRPr>
            </a:lvl3pPr>
            <a:lvl4pPr indent="0" lvl="3" marL="0" marR="0" rtl="0" algn="ctr">
              <a:spcBef>
                <a:spcPts val="0"/>
              </a:spcBef>
              <a:buNone/>
              <a:defRPr b="0" i="0" sz="1600" u="none" cap="none" strike="noStrike">
                <a:solidFill>
                  <a:schemeClr val="lt2"/>
                </a:solidFill>
                <a:latin typeface="Merriweather"/>
                <a:ea typeface="Merriweather"/>
                <a:cs typeface="Merriweather"/>
                <a:sym typeface="Merriweather"/>
              </a:defRPr>
            </a:lvl4pPr>
            <a:lvl5pPr indent="0" lvl="4" marL="0" marR="0" rtl="0" algn="ctr">
              <a:spcBef>
                <a:spcPts val="0"/>
              </a:spcBef>
              <a:buNone/>
              <a:defRPr b="0" i="0" sz="1600" u="none" cap="none" strike="noStrike">
                <a:solidFill>
                  <a:schemeClr val="lt2"/>
                </a:solidFill>
                <a:latin typeface="Merriweather"/>
                <a:ea typeface="Merriweather"/>
                <a:cs typeface="Merriweather"/>
                <a:sym typeface="Merriweather"/>
              </a:defRPr>
            </a:lvl5pPr>
            <a:lvl6pPr indent="0" lvl="5" marL="0" marR="0" rtl="0" algn="ctr">
              <a:spcBef>
                <a:spcPts val="0"/>
              </a:spcBef>
              <a:buNone/>
              <a:defRPr b="0" i="0" sz="1600" u="none" cap="none" strike="noStrike">
                <a:solidFill>
                  <a:schemeClr val="lt2"/>
                </a:solidFill>
                <a:latin typeface="Merriweather"/>
                <a:ea typeface="Merriweather"/>
                <a:cs typeface="Merriweather"/>
                <a:sym typeface="Merriweather"/>
              </a:defRPr>
            </a:lvl6pPr>
            <a:lvl7pPr indent="0" lvl="6" marL="0" marR="0" rtl="0" algn="ctr">
              <a:spcBef>
                <a:spcPts val="0"/>
              </a:spcBef>
              <a:buNone/>
              <a:defRPr b="0" i="0" sz="1600" u="none" cap="none" strike="noStrike">
                <a:solidFill>
                  <a:schemeClr val="lt2"/>
                </a:solidFill>
                <a:latin typeface="Merriweather"/>
                <a:ea typeface="Merriweather"/>
                <a:cs typeface="Merriweather"/>
                <a:sym typeface="Merriweather"/>
              </a:defRPr>
            </a:lvl7pPr>
            <a:lvl8pPr indent="0" lvl="7" marL="0" marR="0" rtl="0" algn="ctr">
              <a:spcBef>
                <a:spcPts val="0"/>
              </a:spcBef>
              <a:buNone/>
              <a:defRPr b="0" i="0" sz="1600" u="none" cap="none" strike="noStrike">
                <a:solidFill>
                  <a:schemeClr val="lt2"/>
                </a:solidFill>
                <a:latin typeface="Merriweather"/>
                <a:ea typeface="Merriweather"/>
                <a:cs typeface="Merriweather"/>
                <a:sym typeface="Merriweather"/>
              </a:defRPr>
            </a:lvl8pPr>
            <a:lvl9pPr indent="0" lvl="8" marL="0" marR="0" rtl="0" algn="ctr">
              <a:spcBef>
                <a:spcPts val="0"/>
              </a:spcBef>
              <a:buNone/>
              <a:defRPr b="0" i="0" sz="1600" u="none" cap="none" strike="noStrike">
                <a:solidFill>
                  <a:schemeClr val="lt2"/>
                </a:solidFill>
                <a:latin typeface="Merriweather"/>
                <a:ea typeface="Merriweather"/>
                <a:cs typeface="Merriweather"/>
                <a:sym typeface="Merriweather"/>
              </a:defRPr>
            </a:lvl9pPr>
          </a:lstStyle>
          <a:p>
            <a:pPr indent="0" lvl="0" marL="0" rtl="0" algn="ctr">
              <a:spcBef>
                <a:spcPts val="0"/>
              </a:spcBef>
              <a:spcAft>
                <a:spcPts val="0"/>
              </a:spcAft>
              <a:buNone/>
            </a:pPr>
            <a:fld id="{00000000-1234-1234-1234-123412341234}" type="slidenum">
              <a:rPr lang="it-IT"/>
              <a:t>‹#›</a:t>
            </a:fld>
            <a:endParaRPr/>
          </a:p>
        </p:txBody>
      </p:sp>
      <p:sp>
        <p:nvSpPr>
          <p:cNvPr id="59" name="Google Shape;59;p7"/>
          <p:cNvSpPr txBox="1"/>
          <p:nvPr>
            <p:ph type="title"/>
          </p:nvPr>
        </p:nvSpPr>
        <p:spPr>
          <a:xfrm>
            <a:off x="457200" y="152400"/>
            <a:ext cx="8229600" cy="12192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F9F9F9"/>
              </a:buClr>
              <a:buSzPts val="1400"/>
              <a:buFont typeface="Merriweather"/>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uota" type="blank">
  <p:cSld name="BLANK">
    <p:spTree>
      <p:nvGrpSpPr>
        <p:cNvPr id="60" name="Shape 60"/>
        <p:cNvGrpSpPr/>
        <p:nvPr/>
      </p:nvGrpSpPr>
      <p:grpSpPr>
        <a:xfrm>
          <a:off x="0" y="0"/>
          <a:ext cx="0" cy="0"/>
          <a:chOff x="0" y="0"/>
          <a:chExt cx="0" cy="0"/>
        </a:xfrm>
      </p:grpSpPr>
      <p:sp>
        <p:nvSpPr>
          <p:cNvPr id="61" name="Google Shape;61;p8"/>
          <p:cNvSpPr txBox="1"/>
          <p:nvPr>
            <p:ph idx="10" type="dt"/>
          </p:nvPr>
        </p:nvSpPr>
        <p:spPr>
          <a:xfrm>
            <a:off x="5791200" y="6203667"/>
            <a:ext cx="2590800" cy="38404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2" name="Google Shape;62;p8"/>
          <p:cNvSpPr txBox="1"/>
          <p:nvPr>
            <p:ph idx="11" type="ftr"/>
          </p:nvPr>
        </p:nvSpPr>
        <p:spPr>
          <a:xfrm>
            <a:off x="2133600" y="6203667"/>
            <a:ext cx="3581400" cy="384048"/>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3" name="Google Shape;63;p8"/>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0" i="0" sz="1600" u="none" cap="none" strike="noStrike">
                <a:solidFill>
                  <a:schemeClr val="lt2"/>
                </a:solidFill>
                <a:latin typeface="Merriweather"/>
                <a:ea typeface="Merriweather"/>
                <a:cs typeface="Merriweather"/>
                <a:sym typeface="Merriweather"/>
              </a:defRPr>
            </a:lvl1pPr>
            <a:lvl2pPr indent="0" lvl="1" marL="0" marR="0" rtl="0" algn="ctr">
              <a:spcBef>
                <a:spcPts val="0"/>
              </a:spcBef>
              <a:buNone/>
              <a:defRPr b="0" i="0" sz="1600" u="none" cap="none" strike="noStrike">
                <a:solidFill>
                  <a:schemeClr val="lt2"/>
                </a:solidFill>
                <a:latin typeface="Merriweather"/>
                <a:ea typeface="Merriweather"/>
                <a:cs typeface="Merriweather"/>
                <a:sym typeface="Merriweather"/>
              </a:defRPr>
            </a:lvl2pPr>
            <a:lvl3pPr indent="0" lvl="2" marL="0" marR="0" rtl="0" algn="ctr">
              <a:spcBef>
                <a:spcPts val="0"/>
              </a:spcBef>
              <a:buNone/>
              <a:defRPr b="0" i="0" sz="1600" u="none" cap="none" strike="noStrike">
                <a:solidFill>
                  <a:schemeClr val="lt2"/>
                </a:solidFill>
                <a:latin typeface="Merriweather"/>
                <a:ea typeface="Merriweather"/>
                <a:cs typeface="Merriweather"/>
                <a:sym typeface="Merriweather"/>
              </a:defRPr>
            </a:lvl3pPr>
            <a:lvl4pPr indent="0" lvl="3" marL="0" marR="0" rtl="0" algn="ctr">
              <a:spcBef>
                <a:spcPts val="0"/>
              </a:spcBef>
              <a:buNone/>
              <a:defRPr b="0" i="0" sz="1600" u="none" cap="none" strike="noStrike">
                <a:solidFill>
                  <a:schemeClr val="lt2"/>
                </a:solidFill>
                <a:latin typeface="Merriweather"/>
                <a:ea typeface="Merriweather"/>
                <a:cs typeface="Merriweather"/>
                <a:sym typeface="Merriweather"/>
              </a:defRPr>
            </a:lvl4pPr>
            <a:lvl5pPr indent="0" lvl="4" marL="0" marR="0" rtl="0" algn="ctr">
              <a:spcBef>
                <a:spcPts val="0"/>
              </a:spcBef>
              <a:buNone/>
              <a:defRPr b="0" i="0" sz="1600" u="none" cap="none" strike="noStrike">
                <a:solidFill>
                  <a:schemeClr val="lt2"/>
                </a:solidFill>
                <a:latin typeface="Merriweather"/>
                <a:ea typeface="Merriweather"/>
                <a:cs typeface="Merriweather"/>
                <a:sym typeface="Merriweather"/>
              </a:defRPr>
            </a:lvl5pPr>
            <a:lvl6pPr indent="0" lvl="5" marL="0" marR="0" rtl="0" algn="ctr">
              <a:spcBef>
                <a:spcPts val="0"/>
              </a:spcBef>
              <a:buNone/>
              <a:defRPr b="0" i="0" sz="1600" u="none" cap="none" strike="noStrike">
                <a:solidFill>
                  <a:schemeClr val="lt2"/>
                </a:solidFill>
                <a:latin typeface="Merriweather"/>
                <a:ea typeface="Merriweather"/>
                <a:cs typeface="Merriweather"/>
                <a:sym typeface="Merriweather"/>
              </a:defRPr>
            </a:lvl6pPr>
            <a:lvl7pPr indent="0" lvl="6" marL="0" marR="0" rtl="0" algn="ctr">
              <a:spcBef>
                <a:spcPts val="0"/>
              </a:spcBef>
              <a:buNone/>
              <a:defRPr b="0" i="0" sz="1600" u="none" cap="none" strike="noStrike">
                <a:solidFill>
                  <a:schemeClr val="lt2"/>
                </a:solidFill>
                <a:latin typeface="Merriweather"/>
                <a:ea typeface="Merriweather"/>
                <a:cs typeface="Merriweather"/>
                <a:sym typeface="Merriweather"/>
              </a:defRPr>
            </a:lvl7pPr>
            <a:lvl8pPr indent="0" lvl="7" marL="0" marR="0" rtl="0" algn="ctr">
              <a:spcBef>
                <a:spcPts val="0"/>
              </a:spcBef>
              <a:buNone/>
              <a:defRPr b="0" i="0" sz="1600" u="none" cap="none" strike="noStrike">
                <a:solidFill>
                  <a:schemeClr val="lt2"/>
                </a:solidFill>
                <a:latin typeface="Merriweather"/>
                <a:ea typeface="Merriweather"/>
                <a:cs typeface="Merriweather"/>
                <a:sym typeface="Merriweather"/>
              </a:defRPr>
            </a:lvl8pPr>
            <a:lvl9pPr indent="0" lvl="8" marL="0" marR="0" rtl="0" algn="ctr">
              <a:spcBef>
                <a:spcPts val="0"/>
              </a:spcBef>
              <a:buNone/>
              <a:defRPr b="0" i="0" sz="1600" u="none" cap="none" strike="noStrike">
                <a:solidFill>
                  <a:schemeClr val="lt2"/>
                </a:solidFill>
                <a:latin typeface="Merriweather"/>
                <a:ea typeface="Merriweather"/>
                <a:cs typeface="Merriweather"/>
                <a:sym typeface="Merriweather"/>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to con didascalia" showMasterSp="0" type="objTx">
  <p:cSld name="OBJECT_WITH_CAPTION_TEXT">
    <p:spTree>
      <p:nvGrpSpPr>
        <p:cNvPr id="64" name="Shape 64"/>
        <p:cNvGrpSpPr/>
        <p:nvPr/>
      </p:nvGrpSpPr>
      <p:grpSpPr>
        <a:xfrm>
          <a:off x="0" y="0"/>
          <a:ext cx="0" cy="0"/>
          <a:chOff x="0" y="0"/>
          <a:chExt cx="0" cy="0"/>
        </a:xfrm>
      </p:grpSpPr>
      <p:sp>
        <p:nvSpPr>
          <p:cNvPr id="65" name="Google Shape;65;p9"/>
          <p:cNvSpPr txBox="1"/>
          <p:nvPr>
            <p:ph idx="1" type="body"/>
          </p:nvPr>
        </p:nvSpPr>
        <p:spPr>
          <a:xfrm>
            <a:off x="457200" y="457200"/>
            <a:ext cx="6248400" cy="5715000"/>
          </a:xfrm>
          <a:prstGeom prst="rect">
            <a:avLst/>
          </a:prstGeom>
          <a:noFill/>
          <a:ln>
            <a:noFill/>
          </a:ln>
        </p:spPr>
        <p:txBody>
          <a:bodyPr anchorCtr="0" anchor="t" bIns="91425" lIns="91425" spcFirstLastPara="1" rIns="91425" wrap="square" tIns="91425">
            <a:noAutofit/>
          </a:bodyPr>
          <a:lstStyle>
            <a:lvl1pPr indent="-317500" lvl="0" marL="457200" rtl="0" algn="l">
              <a:spcBef>
                <a:spcPts val="600"/>
              </a:spcBef>
              <a:spcAft>
                <a:spcPts val="0"/>
              </a:spcAft>
              <a:buClr>
                <a:schemeClr val="accent2"/>
              </a:buClr>
              <a:buSzPts val="1400"/>
              <a:buFont typeface="Noto Symbol"/>
              <a:buChar char="●"/>
              <a:defRPr/>
            </a:lvl1pPr>
            <a:lvl2pPr indent="-317500" lvl="1" marL="914400" rtl="0" algn="l">
              <a:spcBef>
                <a:spcPts val="300"/>
              </a:spcBef>
              <a:spcAft>
                <a:spcPts val="0"/>
              </a:spcAft>
              <a:buClr>
                <a:srgbClr val="D6903E"/>
              </a:buClr>
              <a:buSzPts val="1400"/>
              <a:buFont typeface="Noto Symbol"/>
              <a:buChar char="●"/>
              <a:defRPr/>
            </a:lvl2pPr>
            <a:lvl3pPr indent="-317500" lvl="2" marL="1371600" rtl="0" algn="l">
              <a:spcBef>
                <a:spcPts val="300"/>
              </a:spcBef>
              <a:spcAft>
                <a:spcPts val="0"/>
              </a:spcAft>
              <a:buClr>
                <a:srgbClr val="B27834"/>
              </a:buClr>
              <a:buSzPts val="1400"/>
              <a:buFont typeface="Noto Symbol"/>
              <a:buChar char="●"/>
              <a:defRPr/>
            </a:lvl3pPr>
            <a:lvl4pPr indent="-317500" lvl="3" marL="1828800" rtl="0" algn="l">
              <a:spcBef>
                <a:spcPts val="300"/>
              </a:spcBef>
              <a:spcAft>
                <a:spcPts val="0"/>
              </a:spcAft>
              <a:buClr>
                <a:srgbClr val="D6903E"/>
              </a:buClr>
              <a:buSzPts val="1400"/>
              <a:buFont typeface="Noto Symbol"/>
              <a:buChar char="●"/>
              <a:defRPr/>
            </a:lvl4pPr>
            <a:lvl5pPr indent="-317500" lvl="4" marL="2286000" rtl="0" algn="l">
              <a:spcBef>
                <a:spcPts val="340"/>
              </a:spcBef>
              <a:spcAft>
                <a:spcPts val="0"/>
              </a:spcAft>
              <a:buClr>
                <a:srgbClr val="D6903E"/>
              </a:buClr>
              <a:buSzPts val="1400"/>
              <a:buFont typeface="Noto Symbol"/>
              <a:buChar char="●"/>
              <a:defRPr/>
            </a:lvl5pPr>
            <a:lvl6pPr indent="-317500" lvl="5" marL="2743200" rtl="0" algn="l">
              <a:spcBef>
                <a:spcPts val="340"/>
              </a:spcBef>
              <a:spcAft>
                <a:spcPts val="0"/>
              </a:spcAft>
              <a:buClr>
                <a:srgbClr val="D6903E"/>
              </a:buClr>
              <a:buSzPts val="1400"/>
              <a:buFont typeface="Noto Symbol"/>
              <a:buChar char="☞"/>
              <a:defRPr/>
            </a:lvl6pPr>
            <a:lvl7pPr indent="-317500" lvl="6" marL="3200400" rtl="0" algn="l">
              <a:spcBef>
                <a:spcPts val="340"/>
              </a:spcBef>
              <a:spcAft>
                <a:spcPts val="0"/>
              </a:spcAft>
              <a:buClr>
                <a:srgbClr val="D6903E"/>
              </a:buClr>
              <a:buSzPts val="1400"/>
              <a:buFont typeface="Noto Symbol"/>
              <a:buChar char="☞"/>
              <a:defRPr/>
            </a:lvl7pPr>
            <a:lvl8pPr indent="-317500" lvl="7" marL="3657600" rtl="0" algn="l">
              <a:spcBef>
                <a:spcPts val="340"/>
              </a:spcBef>
              <a:spcAft>
                <a:spcPts val="0"/>
              </a:spcAft>
              <a:buClr>
                <a:srgbClr val="D6903E"/>
              </a:buClr>
              <a:buSzPts val="1400"/>
              <a:buFont typeface="Noto Symbol"/>
              <a:buChar char="☞"/>
              <a:defRPr/>
            </a:lvl8pPr>
            <a:lvl9pPr indent="-317500" lvl="8" marL="4114800" rtl="0" algn="l">
              <a:spcBef>
                <a:spcPts val="340"/>
              </a:spcBef>
              <a:spcAft>
                <a:spcPts val="0"/>
              </a:spcAft>
              <a:buClr>
                <a:srgbClr val="D6903E"/>
              </a:buClr>
              <a:buSzPts val="1400"/>
              <a:buFont typeface="Noto Symbol"/>
              <a:buChar char="☞"/>
              <a:defRPr/>
            </a:lvl9pPr>
          </a:lstStyle>
          <a:p/>
        </p:txBody>
      </p:sp>
      <p:sp>
        <p:nvSpPr>
          <p:cNvPr id="66" name="Google Shape;66;p9"/>
          <p:cNvSpPr txBox="1"/>
          <p:nvPr>
            <p:ph idx="2" type="body"/>
          </p:nvPr>
        </p:nvSpPr>
        <p:spPr>
          <a:xfrm>
            <a:off x="6781800" y="1600200"/>
            <a:ext cx="1984248" cy="3733800"/>
          </a:xfrm>
          <a:prstGeom prst="rect">
            <a:avLst/>
          </a:prstGeom>
          <a:noFill/>
          <a:ln>
            <a:noFill/>
          </a:ln>
        </p:spPr>
        <p:txBody>
          <a:bodyPr anchorCtr="0" anchor="t" bIns="91425" lIns="91425" spcFirstLastPara="1" rIns="91425" wrap="square" tIns="91425">
            <a:noAutofit/>
          </a:bodyPr>
          <a:lstStyle>
            <a:lvl1pPr indent="-228600" lvl="0" marL="457200" rtl="0">
              <a:lnSpc>
                <a:spcPct val="125000"/>
              </a:lnSpc>
              <a:spcBef>
                <a:spcPts val="600"/>
              </a:spcBef>
              <a:spcAft>
                <a:spcPts val="0"/>
              </a:spcAft>
              <a:buClr>
                <a:schemeClr val="lt2"/>
              </a:buClr>
              <a:buSzPts val="1400"/>
              <a:buFont typeface="Merriweather"/>
              <a:buNone/>
              <a:defRPr/>
            </a:lvl1pPr>
            <a:lvl2pPr indent="-228600" lvl="1" marL="914400" rtl="0">
              <a:spcBef>
                <a:spcPts val="1000"/>
              </a:spcBef>
              <a:spcAft>
                <a:spcPts val="0"/>
              </a:spcAft>
              <a:buSzPts val="1400"/>
              <a:buFont typeface="Merriweather"/>
              <a:buNone/>
              <a:defRPr/>
            </a:lvl2pPr>
            <a:lvl3pPr indent="-228600" lvl="2" marL="1371600" rtl="0">
              <a:spcBef>
                <a:spcPts val="300"/>
              </a:spcBef>
              <a:spcAft>
                <a:spcPts val="0"/>
              </a:spcAft>
              <a:buSzPts val="1400"/>
              <a:buFont typeface="Merriweather"/>
              <a:buNone/>
              <a:defRPr/>
            </a:lvl3pPr>
            <a:lvl4pPr indent="-228600" lvl="3" marL="1828800" rtl="0">
              <a:spcBef>
                <a:spcPts val="300"/>
              </a:spcBef>
              <a:spcAft>
                <a:spcPts val="0"/>
              </a:spcAft>
              <a:buSzPts val="1400"/>
              <a:buFont typeface="Merriweather"/>
              <a:buNone/>
              <a:defRPr/>
            </a:lvl4pPr>
            <a:lvl5pPr indent="-228600" lvl="4" marL="2286000" rtl="0">
              <a:spcBef>
                <a:spcPts val="340"/>
              </a:spcBef>
              <a:spcAft>
                <a:spcPts val="0"/>
              </a:spcAft>
              <a:buSzPts val="1400"/>
              <a:buFont typeface="Merriweather"/>
              <a:buNone/>
              <a:defRPr/>
            </a:lvl5pPr>
            <a:lvl6pPr indent="-317500" lvl="5" marL="2743200" rtl="0">
              <a:spcBef>
                <a:spcPts val="340"/>
              </a:spcBef>
              <a:spcAft>
                <a:spcPts val="0"/>
              </a:spcAft>
              <a:buSzPts val="1400"/>
              <a:buChar char="☞"/>
              <a:defRPr/>
            </a:lvl6pPr>
            <a:lvl7pPr indent="-317500" lvl="6" marL="3200400" rtl="0">
              <a:spcBef>
                <a:spcPts val="340"/>
              </a:spcBef>
              <a:spcAft>
                <a:spcPts val="0"/>
              </a:spcAft>
              <a:buSzPts val="1400"/>
              <a:buChar char="☞"/>
              <a:defRPr/>
            </a:lvl7pPr>
            <a:lvl8pPr indent="-317500" lvl="7" marL="3657600" rtl="0">
              <a:spcBef>
                <a:spcPts val="340"/>
              </a:spcBef>
              <a:spcAft>
                <a:spcPts val="0"/>
              </a:spcAft>
              <a:buSzPts val="1400"/>
              <a:buChar char="☞"/>
              <a:defRPr/>
            </a:lvl8pPr>
            <a:lvl9pPr indent="-317500" lvl="8" marL="4114800" rtl="0">
              <a:spcBef>
                <a:spcPts val="340"/>
              </a:spcBef>
              <a:spcAft>
                <a:spcPts val="0"/>
              </a:spcAft>
              <a:buSzPts val="1400"/>
              <a:buChar char="☞"/>
              <a:defRPr/>
            </a:lvl9pPr>
          </a:lstStyle>
          <a:p/>
        </p:txBody>
      </p:sp>
      <p:sp>
        <p:nvSpPr>
          <p:cNvPr id="67" name="Google Shape;67;p9"/>
          <p:cNvSpPr txBox="1"/>
          <p:nvPr>
            <p:ph type="title"/>
          </p:nvPr>
        </p:nvSpPr>
        <p:spPr>
          <a:xfrm>
            <a:off x="6781800" y="457200"/>
            <a:ext cx="1981200" cy="10668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lt2"/>
              </a:buClr>
              <a:buSzPts val="1400"/>
              <a:buFont typeface="Merriweather"/>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8" name="Google Shape;68;p9"/>
          <p:cNvSpPr txBox="1"/>
          <p:nvPr>
            <p:ph idx="10" type="dt"/>
          </p:nvPr>
        </p:nvSpPr>
        <p:spPr>
          <a:xfrm>
            <a:off x="5791200" y="6203667"/>
            <a:ext cx="2590800" cy="38404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9" name="Google Shape;69;p9"/>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0" i="0" sz="1600" u="none" cap="none" strike="noStrike">
                <a:solidFill>
                  <a:schemeClr val="lt2"/>
                </a:solidFill>
                <a:latin typeface="Merriweather"/>
                <a:ea typeface="Merriweather"/>
                <a:cs typeface="Merriweather"/>
                <a:sym typeface="Merriweather"/>
              </a:defRPr>
            </a:lvl1pPr>
            <a:lvl2pPr indent="0" lvl="1" marL="0" marR="0" rtl="0" algn="ctr">
              <a:spcBef>
                <a:spcPts val="0"/>
              </a:spcBef>
              <a:buNone/>
              <a:defRPr b="0" i="0" sz="1600" u="none" cap="none" strike="noStrike">
                <a:solidFill>
                  <a:schemeClr val="lt2"/>
                </a:solidFill>
                <a:latin typeface="Merriweather"/>
                <a:ea typeface="Merriweather"/>
                <a:cs typeface="Merriweather"/>
                <a:sym typeface="Merriweather"/>
              </a:defRPr>
            </a:lvl2pPr>
            <a:lvl3pPr indent="0" lvl="2" marL="0" marR="0" rtl="0" algn="ctr">
              <a:spcBef>
                <a:spcPts val="0"/>
              </a:spcBef>
              <a:buNone/>
              <a:defRPr b="0" i="0" sz="1600" u="none" cap="none" strike="noStrike">
                <a:solidFill>
                  <a:schemeClr val="lt2"/>
                </a:solidFill>
                <a:latin typeface="Merriweather"/>
                <a:ea typeface="Merriweather"/>
                <a:cs typeface="Merriweather"/>
                <a:sym typeface="Merriweather"/>
              </a:defRPr>
            </a:lvl3pPr>
            <a:lvl4pPr indent="0" lvl="3" marL="0" marR="0" rtl="0" algn="ctr">
              <a:spcBef>
                <a:spcPts val="0"/>
              </a:spcBef>
              <a:buNone/>
              <a:defRPr b="0" i="0" sz="1600" u="none" cap="none" strike="noStrike">
                <a:solidFill>
                  <a:schemeClr val="lt2"/>
                </a:solidFill>
                <a:latin typeface="Merriweather"/>
                <a:ea typeface="Merriweather"/>
                <a:cs typeface="Merriweather"/>
                <a:sym typeface="Merriweather"/>
              </a:defRPr>
            </a:lvl4pPr>
            <a:lvl5pPr indent="0" lvl="4" marL="0" marR="0" rtl="0" algn="ctr">
              <a:spcBef>
                <a:spcPts val="0"/>
              </a:spcBef>
              <a:buNone/>
              <a:defRPr b="0" i="0" sz="1600" u="none" cap="none" strike="noStrike">
                <a:solidFill>
                  <a:schemeClr val="lt2"/>
                </a:solidFill>
                <a:latin typeface="Merriweather"/>
                <a:ea typeface="Merriweather"/>
                <a:cs typeface="Merriweather"/>
                <a:sym typeface="Merriweather"/>
              </a:defRPr>
            </a:lvl5pPr>
            <a:lvl6pPr indent="0" lvl="5" marL="0" marR="0" rtl="0" algn="ctr">
              <a:spcBef>
                <a:spcPts val="0"/>
              </a:spcBef>
              <a:buNone/>
              <a:defRPr b="0" i="0" sz="1600" u="none" cap="none" strike="noStrike">
                <a:solidFill>
                  <a:schemeClr val="lt2"/>
                </a:solidFill>
                <a:latin typeface="Merriweather"/>
                <a:ea typeface="Merriweather"/>
                <a:cs typeface="Merriweather"/>
                <a:sym typeface="Merriweather"/>
              </a:defRPr>
            </a:lvl6pPr>
            <a:lvl7pPr indent="0" lvl="6" marL="0" marR="0" rtl="0" algn="ctr">
              <a:spcBef>
                <a:spcPts val="0"/>
              </a:spcBef>
              <a:buNone/>
              <a:defRPr b="0" i="0" sz="1600" u="none" cap="none" strike="noStrike">
                <a:solidFill>
                  <a:schemeClr val="lt2"/>
                </a:solidFill>
                <a:latin typeface="Merriweather"/>
                <a:ea typeface="Merriweather"/>
                <a:cs typeface="Merriweather"/>
                <a:sym typeface="Merriweather"/>
              </a:defRPr>
            </a:lvl7pPr>
            <a:lvl8pPr indent="0" lvl="7" marL="0" marR="0" rtl="0" algn="ctr">
              <a:spcBef>
                <a:spcPts val="0"/>
              </a:spcBef>
              <a:buNone/>
              <a:defRPr b="0" i="0" sz="1600" u="none" cap="none" strike="noStrike">
                <a:solidFill>
                  <a:schemeClr val="lt2"/>
                </a:solidFill>
                <a:latin typeface="Merriweather"/>
                <a:ea typeface="Merriweather"/>
                <a:cs typeface="Merriweather"/>
                <a:sym typeface="Merriweather"/>
              </a:defRPr>
            </a:lvl8pPr>
            <a:lvl9pPr indent="0" lvl="8" marL="0" marR="0" rtl="0" algn="ctr">
              <a:spcBef>
                <a:spcPts val="0"/>
              </a:spcBef>
              <a:buNone/>
              <a:defRPr b="0" i="0" sz="1600" u="none" cap="none" strike="noStrike">
                <a:solidFill>
                  <a:schemeClr val="lt2"/>
                </a:solidFill>
                <a:latin typeface="Merriweather"/>
                <a:ea typeface="Merriweather"/>
                <a:cs typeface="Merriweather"/>
                <a:sym typeface="Merriweather"/>
              </a:defRPr>
            </a:lvl9pPr>
          </a:lstStyle>
          <a:p>
            <a:pPr indent="0" lvl="0" marL="0" rtl="0" algn="ctr">
              <a:spcBef>
                <a:spcPts val="0"/>
              </a:spcBef>
              <a:spcAft>
                <a:spcPts val="0"/>
              </a:spcAft>
              <a:buNone/>
            </a:pPr>
            <a:fld id="{00000000-1234-1234-1234-123412341234}" type="slidenum">
              <a:rPr lang="it-IT"/>
              <a:t>‹#›</a:t>
            </a:fld>
            <a:endParaRPr/>
          </a:p>
        </p:txBody>
      </p:sp>
      <p:sp>
        <p:nvSpPr>
          <p:cNvPr id="70" name="Google Shape;70;p9"/>
          <p:cNvSpPr txBox="1"/>
          <p:nvPr>
            <p:ph idx="11" type="ftr"/>
          </p:nvPr>
        </p:nvSpPr>
        <p:spPr>
          <a:xfrm>
            <a:off x="2133600" y="6203667"/>
            <a:ext cx="3581400" cy="384048"/>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magine con didascalia" showMasterSp="0"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6629400" y="457200"/>
            <a:ext cx="2057400" cy="10668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lt2"/>
              </a:buClr>
              <a:buSzPts val="1400"/>
              <a:buFont typeface="Merriweather"/>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0"/>
          <p:cNvSpPr/>
          <p:nvPr>
            <p:ph idx="2" type="pic"/>
          </p:nvPr>
        </p:nvSpPr>
        <p:spPr>
          <a:xfrm>
            <a:off x="457200" y="457200"/>
            <a:ext cx="6019800" cy="5562600"/>
          </a:xfrm>
          <a:prstGeom prst="rect">
            <a:avLst/>
          </a:prstGeom>
          <a:solidFill>
            <a:srgbClr val="FEFDF4"/>
          </a:solidFill>
          <a:ln>
            <a:noFill/>
          </a:ln>
        </p:spPr>
      </p:sp>
      <p:sp>
        <p:nvSpPr>
          <p:cNvPr id="74" name="Google Shape;74;p10"/>
          <p:cNvSpPr txBox="1"/>
          <p:nvPr>
            <p:ph idx="1" type="body"/>
          </p:nvPr>
        </p:nvSpPr>
        <p:spPr>
          <a:xfrm>
            <a:off x="6629400" y="1600200"/>
            <a:ext cx="2057400" cy="4419600"/>
          </a:xfrm>
          <a:prstGeom prst="rect">
            <a:avLst/>
          </a:prstGeom>
          <a:noFill/>
          <a:ln>
            <a:noFill/>
          </a:ln>
        </p:spPr>
        <p:txBody>
          <a:bodyPr anchorCtr="0" anchor="t" bIns="91425" lIns="91425" spcFirstLastPara="1" rIns="91425" wrap="square" tIns="91425">
            <a:noAutofit/>
          </a:bodyPr>
          <a:lstStyle>
            <a:lvl1pPr indent="-228600" lvl="0" marL="457200" rtl="0">
              <a:lnSpc>
                <a:spcPct val="125000"/>
              </a:lnSpc>
              <a:spcBef>
                <a:spcPts val="600"/>
              </a:spcBef>
              <a:spcAft>
                <a:spcPts val="0"/>
              </a:spcAft>
              <a:buClr>
                <a:schemeClr val="lt2"/>
              </a:buClr>
              <a:buSzPts val="1400"/>
              <a:buFont typeface="Merriweather"/>
              <a:buNone/>
              <a:defRPr/>
            </a:lvl1pPr>
            <a:lvl2pPr indent="-317500" lvl="1" marL="914400" rtl="0">
              <a:spcBef>
                <a:spcPts val="1000"/>
              </a:spcBef>
              <a:spcAft>
                <a:spcPts val="0"/>
              </a:spcAft>
              <a:buSzPts val="1400"/>
              <a:buChar char="●"/>
              <a:defRPr/>
            </a:lvl2pPr>
            <a:lvl3pPr indent="-317500" lvl="2" marL="1371600" rtl="0">
              <a:spcBef>
                <a:spcPts val="300"/>
              </a:spcBef>
              <a:spcAft>
                <a:spcPts val="0"/>
              </a:spcAft>
              <a:buSzPts val="1400"/>
              <a:buChar char="●"/>
              <a:defRPr/>
            </a:lvl3pPr>
            <a:lvl4pPr indent="-317500" lvl="3" marL="1828800" rtl="0">
              <a:spcBef>
                <a:spcPts val="300"/>
              </a:spcBef>
              <a:spcAft>
                <a:spcPts val="0"/>
              </a:spcAft>
              <a:buSzPts val="1400"/>
              <a:buChar char="●"/>
              <a:defRPr/>
            </a:lvl4pPr>
            <a:lvl5pPr indent="-317500" lvl="4" marL="2286000" rtl="0">
              <a:spcBef>
                <a:spcPts val="340"/>
              </a:spcBef>
              <a:spcAft>
                <a:spcPts val="0"/>
              </a:spcAft>
              <a:buSzPts val="1400"/>
              <a:buChar char="●"/>
              <a:defRPr/>
            </a:lvl5pPr>
            <a:lvl6pPr indent="-317500" lvl="5" marL="2743200" rtl="0">
              <a:spcBef>
                <a:spcPts val="340"/>
              </a:spcBef>
              <a:spcAft>
                <a:spcPts val="0"/>
              </a:spcAft>
              <a:buSzPts val="1400"/>
              <a:buChar char="☞"/>
              <a:defRPr/>
            </a:lvl6pPr>
            <a:lvl7pPr indent="-317500" lvl="6" marL="3200400" rtl="0">
              <a:spcBef>
                <a:spcPts val="340"/>
              </a:spcBef>
              <a:spcAft>
                <a:spcPts val="0"/>
              </a:spcAft>
              <a:buSzPts val="1400"/>
              <a:buChar char="☞"/>
              <a:defRPr/>
            </a:lvl7pPr>
            <a:lvl8pPr indent="-317500" lvl="7" marL="3657600" rtl="0">
              <a:spcBef>
                <a:spcPts val="340"/>
              </a:spcBef>
              <a:spcAft>
                <a:spcPts val="0"/>
              </a:spcAft>
              <a:buSzPts val="1400"/>
              <a:buChar char="☞"/>
              <a:defRPr/>
            </a:lvl8pPr>
            <a:lvl9pPr indent="-317500" lvl="8" marL="4114800" rtl="0">
              <a:spcBef>
                <a:spcPts val="340"/>
              </a:spcBef>
              <a:spcAft>
                <a:spcPts val="0"/>
              </a:spcAft>
              <a:buSzPts val="1400"/>
              <a:buChar char="☞"/>
              <a:defRPr/>
            </a:lvl9pPr>
          </a:lstStyle>
          <a:p/>
        </p:txBody>
      </p:sp>
      <p:sp>
        <p:nvSpPr>
          <p:cNvPr id="75" name="Google Shape;75;p10"/>
          <p:cNvSpPr txBox="1"/>
          <p:nvPr>
            <p:ph idx="10" type="dt"/>
          </p:nvPr>
        </p:nvSpPr>
        <p:spPr>
          <a:xfrm>
            <a:off x="5791200" y="6203667"/>
            <a:ext cx="2590800" cy="38404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6" name="Google Shape;76;p10"/>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0" i="0" sz="1600" u="none" cap="none" strike="noStrike">
                <a:solidFill>
                  <a:schemeClr val="lt2"/>
                </a:solidFill>
                <a:latin typeface="Merriweather"/>
                <a:ea typeface="Merriweather"/>
                <a:cs typeface="Merriweather"/>
                <a:sym typeface="Merriweather"/>
              </a:defRPr>
            </a:lvl1pPr>
            <a:lvl2pPr indent="0" lvl="1" marL="0" marR="0" rtl="0" algn="ctr">
              <a:spcBef>
                <a:spcPts val="0"/>
              </a:spcBef>
              <a:buNone/>
              <a:defRPr b="0" i="0" sz="1600" u="none" cap="none" strike="noStrike">
                <a:solidFill>
                  <a:schemeClr val="lt2"/>
                </a:solidFill>
                <a:latin typeface="Merriweather"/>
                <a:ea typeface="Merriweather"/>
                <a:cs typeface="Merriweather"/>
                <a:sym typeface="Merriweather"/>
              </a:defRPr>
            </a:lvl2pPr>
            <a:lvl3pPr indent="0" lvl="2" marL="0" marR="0" rtl="0" algn="ctr">
              <a:spcBef>
                <a:spcPts val="0"/>
              </a:spcBef>
              <a:buNone/>
              <a:defRPr b="0" i="0" sz="1600" u="none" cap="none" strike="noStrike">
                <a:solidFill>
                  <a:schemeClr val="lt2"/>
                </a:solidFill>
                <a:latin typeface="Merriweather"/>
                <a:ea typeface="Merriweather"/>
                <a:cs typeface="Merriweather"/>
                <a:sym typeface="Merriweather"/>
              </a:defRPr>
            </a:lvl3pPr>
            <a:lvl4pPr indent="0" lvl="3" marL="0" marR="0" rtl="0" algn="ctr">
              <a:spcBef>
                <a:spcPts val="0"/>
              </a:spcBef>
              <a:buNone/>
              <a:defRPr b="0" i="0" sz="1600" u="none" cap="none" strike="noStrike">
                <a:solidFill>
                  <a:schemeClr val="lt2"/>
                </a:solidFill>
                <a:latin typeface="Merriweather"/>
                <a:ea typeface="Merriweather"/>
                <a:cs typeface="Merriweather"/>
                <a:sym typeface="Merriweather"/>
              </a:defRPr>
            </a:lvl4pPr>
            <a:lvl5pPr indent="0" lvl="4" marL="0" marR="0" rtl="0" algn="ctr">
              <a:spcBef>
                <a:spcPts val="0"/>
              </a:spcBef>
              <a:buNone/>
              <a:defRPr b="0" i="0" sz="1600" u="none" cap="none" strike="noStrike">
                <a:solidFill>
                  <a:schemeClr val="lt2"/>
                </a:solidFill>
                <a:latin typeface="Merriweather"/>
                <a:ea typeface="Merriweather"/>
                <a:cs typeface="Merriweather"/>
                <a:sym typeface="Merriweather"/>
              </a:defRPr>
            </a:lvl5pPr>
            <a:lvl6pPr indent="0" lvl="5" marL="0" marR="0" rtl="0" algn="ctr">
              <a:spcBef>
                <a:spcPts val="0"/>
              </a:spcBef>
              <a:buNone/>
              <a:defRPr b="0" i="0" sz="1600" u="none" cap="none" strike="noStrike">
                <a:solidFill>
                  <a:schemeClr val="lt2"/>
                </a:solidFill>
                <a:latin typeface="Merriweather"/>
                <a:ea typeface="Merriweather"/>
                <a:cs typeface="Merriweather"/>
                <a:sym typeface="Merriweather"/>
              </a:defRPr>
            </a:lvl6pPr>
            <a:lvl7pPr indent="0" lvl="6" marL="0" marR="0" rtl="0" algn="ctr">
              <a:spcBef>
                <a:spcPts val="0"/>
              </a:spcBef>
              <a:buNone/>
              <a:defRPr b="0" i="0" sz="1600" u="none" cap="none" strike="noStrike">
                <a:solidFill>
                  <a:schemeClr val="lt2"/>
                </a:solidFill>
                <a:latin typeface="Merriweather"/>
                <a:ea typeface="Merriweather"/>
                <a:cs typeface="Merriweather"/>
                <a:sym typeface="Merriweather"/>
              </a:defRPr>
            </a:lvl7pPr>
            <a:lvl8pPr indent="0" lvl="7" marL="0" marR="0" rtl="0" algn="ctr">
              <a:spcBef>
                <a:spcPts val="0"/>
              </a:spcBef>
              <a:buNone/>
              <a:defRPr b="0" i="0" sz="1600" u="none" cap="none" strike="noStrike">
                <a:solidFill>
                  <a:schemeClr val="lt2"/>
                </a:solidFill>
                <a:latin typeface="Merriweather"/>
                <a:ea typeface="Merriweather"/>
                <a:cs typeface="Merriweather"/>
                <a:sym typeface="Merriweather"/>
              </a:defRPr>
            </a:lvl8pPr>
            <a:lvl9pPr indent="0" lvl="8" marL="0" marR="0" rtl="0" algn="ctr">
              <a:spcBef>
                <a:spcPts val="0"/>
              </a:spcBef>
              <a:buNone/>
              <a:defRPr b="0" i="0" sz="1600" u="none" cap="none" strike="noStrike">
                <a:solidFill>
                  <a:schemeClr val="lt2"/>
                </a:solidFill>
                <a:latin typeface="Merriweather"/>
                <a:ea typeface="Merriweather"/>
                <a:cs typeface="Merriweather"/>
                <a:sym typeface="Merriweather"/>
              </a:defRPr>
            </a:lvl9pPr>
          </a:lstStyle>
          <a:p>
            <a:pPr indent="0" lvl="0" marL="0" rtl="0" algn="ctr">
              <a:spcBef>
                <a:spcPts val="0"/>
              </a:spcBef>
              <a:spcAft>
                <a:spcPts val="0"/>
              </a:spcAft>
              <a:buNone/>
            </a:pPr>
            <a:fld id="{00000000-1234-1234-1234-123412341234}" type="slidenum">
              <a:rPr lang="it-IT"/>
              <a:t>‹#›</a:t>
            </a:fld>
            <a:endParaRPr/>
          </a:p>
        </p:txBody>
      </p:sp>
      <p:sp>
        <p:nvSpPr>
          <p:cNvPr id="77" name="Google Shape;77;p10"/>
          <p:cNvSpPr txBox="1"/>
          <p:nvPr>
            <p:ph idx="11" type="ftr"/>
          </p:nvPr>
        </p:nvSpPr>
        <p:spPr>
          <a:xfrm>
            <a:off x="2133600" y="6203667"/>
            <a:ext cx="3581400" cy="384048"/>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457200" y="1447800"/>
            <a:ext cx="8229600" cy="4678363"/>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00"/>
              </a:spcBef>
              <a:spcAft>
                <a:spcPts val="0"/>
              </a:spcAft>
              <a:buClr>
                <a:schemeClr val="accent2"/>
              </a:buClr>
              <a:buSzPts val="1400"/>
              <a:buFont typeface="Noto Symbol"/>
              <a:buChar char="●"/>
              <a:defRPr/>
            </a:lvl1pPr>
            <a:lvl2pPr indent="-317500" lvl="1" marL="914400" marR="0" rtl="0" algn="l">
              <a:spcBef>
                <a:spcPts val="300"/>
              </a:spcBef>
              <a:spcAft>
                <a:spcPts val="0"/>
              </a:spcAft>
              <a:buClr>
                <a:srgbClr val="D6903E"/>
              </a:buClr>
              <a:buSzPts val="1400"/>
              <a:buFont typeface="Noto Symbol"/>
              <a:buChar char="●"/>
              <a:defRPr/>
            </a:lvl2pPr>
            <a:lvl3pPr indent="-317500" lvl="2" marL="1371600" marR="0" rtl="0" algn="l">
              <a:spcBef>
                <a:spcPts val="300"/>
              </a:spcBef>
              <a:spcAft>
                <a:spcPts val="0"/>
              </a:spcAft>
              <a:buClr>
                <a:srgbClr val="B27834"/>
              </a:buClr>
              <a:buSzPts val="1400"/>
              <a:buFont typeface="Noto Symbol"/>
              <a:buChar char="●"/>
              <a:defRPr/>
            </a:lvl3pPr>
            <a:lvl4pPr indent="-317500" lvl="3" marL="1828800" marR="0" rtl="0" algn="l">
              <a:spcBef>
                <a:spcPts val="300"/>
              </a:spcBef>
              <a:spcAft>
                <a:spcPts val="0"/>
              </a:spcAft>
              <a:buClr>
                <a:srgbClr val="D6903E"/>
              </a:buClr>
              <a:buSzPts val="1400"/>
              <a:buFont typeface="Noto Symbol"/>
              <a:buChar char="●"/>
              <a:defRPr/>
            </a:lvl4pPr>
            <a:lvl5pPr indent="-317500" lvl="4" marL="2286000" marR="0" rtl="0" algn="l">
              <a:spcBef>
                <a:spcPts val="340"/>
              </a:spcBef>
              <a:spcAft>
                <a:spcPts val="0"/>
              </a:spcAft>
              <a:buClr>
                <a:srgbClr val="D6903E"/>
              </a:buClr>
              <a:buSzPts val="1400"/>
              <a:buFont typeface="Noto Symbol"/>
              <a:buChar char="●"/>
              <a:defRPr/>
            </a:lvl5pPr>
            <a:lvl6pPr indent="-317500" lvl="5" marL="2743200" marR="0" rtl="0" algn="l">
              <a:spcBef>
                <a:spcPts val="340"/>
              </a:spcBef>
              <a:spcAft>
                <a:spcPts val="0"/>
              </a:spcAft>
              <a:buClr>
                <a:srgbClr val="D6903E"/>
              </a:buClr>
              <a:buSzPts val="1400"/>
              <a:buFont typeface="Noto Symbol"/>
              <a:buChar char="☞"/>
              <a:defRPr/>
            </a:lvl6pPr>
            <a:lvl7pPr indent="-317500" lvl="6" marL="3200400" marR="0" rtl="0" algn="l">
              <a:spcBef>
                <a:spcPts val="340"/>
              </a:spcBef>
              <a:spcAft>
                <a:spcPts val="0"/>
              </a:spcAft>
              <a:buClr>
                <a:srgbClr val="D6903E"/>
              </a:buClr>
              <a:buSzPts val="1400"/>
              <a:buFont typeface="Noto Symbol"/>
              <a:buChar char="☞"/>
              <a:defRPr/>
            </a:lvl7pPr>
            <a:lvl8pPr indent="-317500" lvl="7" marL="3657600" marR="0" rtl="0" algn="l">
              <a:spcBef>
                <a:spcPts val="340"/>
              </a:spcBef>
              <a:spcAft>
                <a:spcPts val="0"/>
              </a:spcAft>
              <a:buClr>
                <a:srgbClr val="D6903E"/>
              </a:buClr>
              <a:buSzPts val="1400"/>
              <a:buFont typeface="Noto Symbol"/>
              <a:buChar char="☞"/>
              <a:defRPr/>
            </a:lvl8pPr>
            <a:lvl9pPr indent="-317500" lvl="8" marL="4114800" marR="0" rtl="0" algn="l">
              <a:spcBef>
                <a:spcPts val="340"/>
              </a:spcBef>
              <a:spcAft>
                <a:spcPts val="0"/>
              </a:spcAft>
              <a:buClr>
                <a:srgbClr val="D6903E"/>
              </a:buClr>
              <a:buSzPts val="1400"/>
              <a:buFont typeface="Noto Symbol"/>
              <a:buChar char="☞"/>
              <a:defRPr/>
            </a:lvl9pPr>
          </a:lstStyle>
          <a:p/>
        </p:txBody>
      </p:sp>
      <p:sp>
        <p:nvSpPr>
          <p:cNvPr id="11" name="Google Shape;11;p1"/>
          <p:cNvSpPr txBox="1"/>
          <p:nvPr>
            <p:ph idx="10" type="dt"/>
          </p:nvPr>
        </p:nvSpPr>
        <p:spPr>
          <a:xfrm>
            <a:off x="5791200" y="6203667"/>
            <a:ext cx="2590800" cy="38404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2" name="Google Shape;12;p1"/>
          <p:cNvSpPr txBox="1"/>
          <p:nvPr>
            <p:ph idx="11" type="ftr"/>
          </p:nvPr>
        </p:nvSpPr>
        <p:spPr>
          <a:xfrm>
            <a:off x="2133600" y="6203667"/>
            <a:ext cx="3581400" cy="384048"/>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 name="Google Shape;13;p1"/>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0" i="0" sz="1600" u="none" cap="none" strike="noStrike">
                <a:solidFill>
                  <a:schemeClr val="lt2"/>
                </a:solidFill>
                <a:latin typeface="Merriweather"/>
                <a:ea typeface="Merriweather"/>
                <a:cs typeface="Merriweather"/>
                <a:sym typeface="Merriweather"/>
              </a:defRPr>
            </a:lvl1pPr>
            <a:lvl2pPr indent="0" lvl="1" marL="0" marR="0" rtl="0" algn="ctr">
              <a:spcBef>
                <a:spcPts val="0"/>
              </a:spcBef>
              <a:buNone/>
              <a:defRPr b="0" i="0" sz="1600" u="none" cap="none" strike="noStrike">
                <a:solidFill>
                  <a:schemeClr val="lt2"/>
                </a:solidFill>
                <a:latin typeface="Merriweather"/>
                <a:ea typeface="Merriweather"/>
                <a:cs typeface="Merriweather"/>
                <a:sym typeface="Merriweather"/>
              </a:defRPr>
            </a:lvl2pPr>
            <a:lvl3pPr indent="0" lvl="2" marL="0" marR="0" rtl="0" algn="ctr">
              <a:spcBef>
                <a:spcPts val="0"/>
              </a:spcBef>
              <a:buNone/>
              <a:defRPr b="0" i="0" sz="1600" u="none" cap="none" strike="noStrike">
                <a:solidFill>
                  <a:schemeClr val="lt2"/>
                </a:solidFill>
                <a:latin typeface="Merriweather"/>
                <a:ea typeface="Merriweather"/>
                <a:cs typeface="Merriweather"/>
                <a:sym typeface="Merriweather"/>
              </a:defRPr>
            </a:lvl3pPr>
            <a:lvl4pPr indent="0" lvl="3" marL="0" marR="0" rtl="0" algn="ctr">
              <a:spcBef>
                <a:spcPts val="0"/>
              </a:spcBef>
              <a:buNone/>
              <a:defRPr b="0" i="0" sz="1600" u="none" cap="none" strike="noStrike">
                <a:solidFill>
                  <a:schemeClr val="lt2"/>
                </a:solidFill>
                <a:latin typeface="Merriweather"/>
                <a:ea typeface="Merriweather"/>
                <a:cs typeface="Merriweather"/>
                <a:sym typeface="Merriweather"/>
              </a:defRPr>
            </a:lvl4pPr>
            <a:lvl5pPr indent="0" lvl="4" marL="0" marR="0" rtl="0" algn="ctr">
              <a:spcBef>
                <a:spcPts val="0"/>
              </a:spcBef>
              <a:buNone/>
              <a:defRPr b="0" i="0" sz="1600" u="none" cap="none" strike="noStrike">
                <a:solidFill>
                  <a:schemeClr val="lt2"/>
                </a:solidFill>
                <a:latin typeface="Merriweather"/>
                <a:ea typeface="Merriweather"/>
                <a:cs typeface="Merriweather"/>
                <a:sym typeface="Merriweather"/>
              </a:defRPr>
            </a:lvl5pPr>
            <a:lvl6pPr indent="0" lvl="5" marL="0" marR="0" rtl="0" algn="ctr">
              <a:spcBef>
                <a:spcPts val="0"/>
              </a:spcBef>
              <a:buNone/>
              <a:defRPr b="0" i="0" sz="1600" u="none" cap="none" strike="noStrike">
                <a:solidFill>
                  <a:schemeClr val="lt2"/>
                </a:solidFill>
                <a:latin typeface="Merriweather"/>
                <a:ea typeface="Merriweather"/>
                <a:cs typeface="Merriweather"/>
                <a:sym typeface="Merriweather"/>
              </a:defRPr>
            </a:lvl6pPr>
            <a:lvl7pPr indent="0" lvl="6" marL="0" marR="0" rtl="0" algn="ctr">
              <a:spcBef>
                <a:spcPts val="0"/>
              </a:spcBef>
              <a:buNone/>
              <a:defRPr b="0" i="0" sz="1600" u="none" cap="none" strike="noStrike">
                <a:solidFill>
                  <a:schemeClr val="lt2"/>
                </a:solidFill>
                <a:latin typeface="Merriweather"/>
                <a:ea typeface="Merriweather"/>
                <a:cs typeface="Merriweather"/>
                <a:sym typeface="Merriweather"/>
              </a:defRPr>
            </a:lvl7pPr>
            <a:lvl8pPr indent="0" lvl="7" marL="0" marR="0" rtl="0" algn="ctr">
              <a:spcBef>
                <a:spcPts val="0"/>
              </a:spcBef>
              <a:buNone/>
              <a:defRPr b="0" i="0" sz="1600" u="none" cap="none" strike="noStrike">
                <a:solidFill>
                  <a:schemeClr val="lt2"/>
                </a:solidFill>
                <a:latin typeface="Merriweather"/>
                <a:ea typeface="Merriweather"/>
                <a:cs typeface="Merriweather"/>
                <a:sym typeface="Merriweather"/>
              </a:defRPr>
            </a:lvl8pPr>
            <a:lvl9pPr indent="0" lvl="8" marL="0" marR="0" rtl="0" algn="ctr">
              <a:spcBef>
                <a:spcPts val="0"/>
              </a:spcBef>
              <a:buNone/>
              <a:defRPr b="0" i="0" sz="1600" u="none" cap="none" strike="noStrike">
                <a:solidFill>
                  <a:schemeClr val="lt2"/>
                </a:solidFill>
                <a:latin typeface="Merriweather"/>
                <a:ea typeface="Merriweather"/>
                <a:cs typeface="Merriweather"/>
                <a:sym typeface="Merriweather"/>
              </a:defRPr>
            </a:lvl9pPr>
          </a:lstStyle>
          <a:p>
            <a:pPr indent="0" lvl="0" marL="0" rtl="0" algn="ctr">
              <a:spcBef>
                <a:spcPts val="0"/>
              </a:spcBef>
              <a:spcAft>
                <a:spcPts val="0"/>
              </a:spcAft>
              <a:buNone/>
            </a:pPr>
            <a:fld id="{00000000-1234-1234-1234-123412341234}" type="slidenum">
              <a:rPr lang="it-IT"/>
              <a:t>‹#›</a:t>
            </a:fld>
            <a:endParaRPr/>
          </a:p>
        </p:txBody>
      </p:sp>
      <p:sp>
        <p:nvSpPr>
          <p:cNvPr id="14" name="Google Shape;14;p1"/>
          <p:cNvSpPr txBox="1"/>
          <p:nvPr>
            <p:ph type="title"/>
          </p:nvPr>
        </p:nvSpPr>
        <p:spPr>
          <a:xfrm>
            <a:off x="457200" y="152400"/>
            <a:ext cx="8229600" cy="1219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rgbClr val="F9F9F9"/>
              </a:buClr>
              <a:buSzPts val="1400"/>
              <a:buFont typeface="Merriweather"/>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image" Target="../media/image23.gif"/><Relationship Id="rId5" Type="http://schemas.openxmlformats.org/officeDocument/2006/relationships/image" Target="../media/image12.jpg"/><Relationship Id="rId6"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jp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jp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jp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3"/>
          <p:cNvSpPr txBox="1"/>
          <p:nvPr>
            <p:ph idx="1" type="subTitle"/>
          </p:nvPr>
        </p:nvSpPr>
        <p:spPr>
          <a:xfrm>
            <a:off x="1331640" y="3717032"/>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2"/>
              </a:buClr>
              <a:buFont typeface="Noto Symbol"/>
              <a:buNone/>
            </a:pPr>
            <a:r>
              <a:rPr b="0" i="0" lang="it-IT" sz="2800" u="none" cap="none" strike="noStrike">
                <a:solidFill>
                  <a:schemeClr val="lt2"/>
                </a:solidFill>
                <a:latin typeface="Arial"/>
                <a:ea typeface="Arial"/>
                <a:cs typeface="Arial"/>
                <a:sym typeface="Arial"/>
              </a:rPr>
              <a:t>Il rapporto con la guerra:</a:t>
            </a:r>
            <a:endParaRPr/>
          </a:p>
          <a:p>
            <a:pPr indent="0" lvl="0" marL="0" marR="0" rtl="0" algn="ctr">
              <a:spcBef>
                <a:spcPts val="600"/>
              </a:spcBef>
              <a:spcAft>
                <a:spcPts val="0"/>
              </a:spcAft>
              <a:buClr>
                <a:schemeClr val="accent2"/>
              </a:buClr>
              <a:buFont typeface="Noto Symbol"/>
              <a:buNone/>
            </a:pPr>
            <a:r>
              <a:rPr b="0" i="0" lang="it-IT" sz="2800" u="none" cap="none" strike="noStrike">
                <a:solidFill>
                  <a:schemeClr val="lt2"/>
                </a:solidFill>
                <a:latin typeface="Arial"/>
                <a:ea typeface="Arial"/>
                <a:cs typeface="Arial"/>
                <a:sym typeface="Arial"/>
              </a:rPr>
              <a:t>tra propaganda e realtà</a:t>
            </a:r>
            <a:endParaRPr b="0" i="0" sz="2800" u="none" cap="none" strike="noStrike">
              <a:solidFill>
                <a:schemeClr val="lt2"/>
              </a:solidFill>
              <a:latin typeface="Arial"/>
              <a:ea typeface="Arial"/>
              <a:cs typeface="Arial"/>
              <a:sym typeface="Arial"/>
            </a:endParaRPr>
          </a:p>
        </p:txBody>
      </p:sp>
      <p:sp>
        <p:nvSpPr>
          <p:cNvPr id="95" name="Google Shape;95;p13"/>
          <p:cNvSpPr txBox="1"/>
          <p:nvPr>
            <p:ph type="ctrTitle"/>
          </p:nvPr>
        </p:nvSpPr>
        <p:spPr>
          <a:xfrm>
            <a:off x="457200" y="1433732"/>
            <a:ext cx="8305800" cy="1981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Arial"/>
              <a:buNone/>
            </a:pPr>
            <a:r>
              <a:rPr b="0" i="0" lang="it-IT" sz="4800" u="none" cap="none" strike="noStrike">
                <a:solidFill>
                  <a:srgbClr val="F9F9F9"/>
                </a:solidFill>
                <a:latin typeface="Arial"/>
                <a:ea typeface="Arial"/>
                <a:cs typeface="Arial"/>
                <a:sym typeface="Arial"/>
              </a:rPr>
              <a:t>ILLUSIONE E DISILLUSIONE</a:t>
            </a:r>
            <a:endParaRPr b="0" i="0" sz="4800" u="none" cap="none" strike="noStrike">
              <a:solidFill>
                <a:srgbClr val="F9F9F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idx="1" type="body"/>
          </p:nvPr>
        </p:nvSpPr>
        <p:spPr>
          <a:xfrm>
            <a:off x="457200" y="1524000"/>
            <a:ext cx="4690864" cy="4572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2"/>
              </a:buClr>
              <a:buFont typeface="Noto Symbol"/>
              <a:buNone/>
            </a:pPr>
            <a:r>
              <a:rPr b="0" i="0" lang="it-IT" sz="2400" u="none" cap="none" strike="noStrike">
                <a:solidFill>
                  <a:schemeClr val="lt1"/>
                </a:solidFill>
                <a:latin typeface="Merriweather"/>
                <a:ea typeface="Merriweather"/>
                <a:cs typeface="Merriweather"/>
                <a:sym typeface="Merriweather"/>
              </a:rPr>
              <a:t>Anche tra i filosofi molti supportarono lo scoppio della guerra, sostenendo tesi spesso fortemente nazionaliste.</a:t>
            </a:r>
            <a:endParaRPr/>
          </a:p>
          <a:p>
            <a:pPr indent="-274320" lvl="0" marL="274320" marR="0" rtl="0" algn="just">
              <a:spcBef>
                <a:spcPts val="600"/>
              </a:spcBef>
              <a:spcAft>
                <a:spcPts val="0"/>
              </a:spcAft>
              <a:buClr>
                <a:schemeClr val="accent2"/>
              </a:buClr>
              <a:buFont typeface="Noto Symbol"/>
              <a:buNone/>
            </a:pPr>
            <a:r>
              <a:rPr b="0" i="0" lang="it-IT" sz="2400" u="none" cap="none" strike="noStrike">
                <a:solidFill>
                  <a:schemeClr val="lt1"/>
                </a:solidFill>
                <a:latin typeface="Merriweather"/>
                <a:ea typeface="Merriweather"/>
                <a:cs typeface="Merriweather"/>
                <a:sym typeface="Merriweather"/>
              </a:rPr>
              <a:t>Tra di essi spicca Henri Bergson, uno dei filosofi principali del ‘900, che, nei discorsi “Il significato della guerra” e “La forza che si logora e quella che non si logora”, esaltò la nazione francese, simbolo di civiltà contro la tirannia tedesca.</a:t>
            </a:r>
            <a:endParaRPr b="0" i="0" sz="2400" u="none" cap="none" strike="noStrike">
              <a:solidFill>
                <a:schemeClr val="lt1"/>
              </a:solidFill>
              <a:latin typeface="Merriweather"/>
              <a:ea typeface="Merriweather"/>
              <a:cs typeface="Merriweather"/>
              <a:sym typeface="Merriweather"/>
            </a:endParaRPr>
          </a:p>
        </p:txBody>
      </p:sp>
      <p:sp>
        <p:nvSpPr>
          <p:cNvPr id="168" name="Google Shape;168;p22"/>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4200" u="none" cap="none" strike="noStrike">
                <a:solidFill>
                  <a:srgbClr val="F9F9F9"/>
                </a:solidFill>
                <a:latin typeface="Merriweather"/>
                <a:ea typeface="Merriweather"/>
                <a:cs typeface="Merriweather"/>
                <a:sym typeface="Merriweather"/>
              </a:rPr>
              <a:t>Bergson – “Il significato della guerra”</a:t>
            </a:r>
            <a:endParaRPr b="0" i="0" sz="4200" u="none" cap="none" strike="noStrike">
              <a:solidFill>
                <a:srgbClr val="F9F9F9"/>
              </a:solidFill>
              <a:latin typeface="Merriweather"/>
              <a:ea typeface="Merriweather"/>
              <a:cs typeface="Merriweather"/>
              <a:sym typeface="Merriweather"/>
            </a:endParaRPr>
          </a:p>
        </p:txBody>
      </p:sp>
      <p:pic>
        <p:nvPicPr>
          <p:cNvPr descr="Henri_Bergson_02.jpg" id="169" name="Google Shape;169;p22"/>
          <p:cNvPicPr preferRelativeResize="0"/>
          <p:nvPr/>
        </p:nvPicPr>
        <p:blipFill rotWithShape="1">
          <a:blip r:embed="rId3">
            <a:alphaModFix/>
          </a:blip>
          <a:srcRect b="0" l="0" r="0" t="0"/>
          <a:stretch/>
        </p:blipFill>
        <p:spPr>
          <a:xfrm>
            <a:off x="5652120" y="1412776"/>
            <a:ext cx="2664296" cy="3772724"/>
          </a:xfrm>
          <a:prstGeom prst="roundRect">
            <a:avLst>
              <a:gd fmla="val 8594" name="adj"/>
            </a:avLst>
          </a:prstGeom>
          <a:solidFill>
            <a:srgbClr val="EEEEEE"/>
          </a:solidFill>
          <a:ln>
            <a:noFill/>
          </a:ln>
          <a:effectLst>
            <a:reflection blurRad="0" dir="5400000" dist="5000" endA="0" endPos="28000" fadeDir="5400000" kx="0" rotWithShape="0" algn="bl" stA="38000" stPos="0" sy="-100000" ky="0"/>
          </a:effectLst>
        </p:spPr>
      </p:pic>
      <p:sp>
        <p:nvSpPr>
          <p:cNvPr id="170" name="Google Shape;170;p22"/>
          <p:cNvSpPr txBox="1"/>
          <p:nvPr/>
        </p:nvSpPr>
        <p:spPr>
          <a:xfrm>
            <a:off x="5580112" y="5229200"/>
            <a:ext cx="162268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Henri Bergson</a:t>
            </a:r>
            <a:endParaRPr b="0" i="1" sz="1800" u="none" cap="none" strike="noStrike">
              <a:solidFill>
                <a:schemeClr val="lt1"/>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3"/>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90000"/>
              </a:lnSpc>
              <a:spcBef>
                <a:spcPts val="0"/>
              </a:spcBef>
              <a:spcAft>
                <a:spcPts val="0"/>
              </a:spcAft>
              <a:buClr>
                <a:schemeClr val="accent2"/>
              </a:buClr>
              <a:buFont typeface="Noto Symbol"/>
              <a:buNone/>
            </a:pPr>
            <a:r>
              <a:rPr b="0" i="0" lang="it-IT" sz="2600" u="none" cap="none" strike="noStrike">
                <a:solidFill>
                  <a:schemeClr val="lt1"/>
                </a:solidFill>
                <a:latin typeface="Merriweather"/>
                <a:ea typeface="Merriweather"/>
                <a:cs typeface="Merriweather"/>
                <a:sym typeface="Merriweather"/>
              </a:rPr>
              <a:t>Le principali innovazioni del pensiero di Bergson, che influenzarono anche numerosi artisti, tra cui Joyce e Pirandello, sono:</a:t>
            </a:r>
            <a:endParaRPr/>
          </a:p>
          <a:p>
            <a:pPr indent="-274320" lvl="0" marL="274320" marR="0" rtl="0" algn="just">
              <a:lnSpc>
                <a:spcPct val="90000"/>
              </a:lnSpc>
              <a:spcBef>
                <a:spcPts val="600"/>
              </a:spcBef>
              <a:spcAft>
                <a:spcPts val="0"/>
              </a:spcAft>
              <a:buClr>
                <a:schemeClr val="accent2"/>
              </a:buClr>
              <a:buSzPts val="2210"/>
              <a:buFont typeface="Noto Symbol"/>
              <a:buChar char="●"/>
            </a:pPr>
            <a:r>
              <a:rPr b="0" i="0" lang="it-IT" sz="2600" u="none" cap="none" strike="noStrike">
                <a:solidFill>
                  <a:schemeClr val="lt1"/>
                </a:solidFill>
                <a:latin typeface="Merriweather"/>
                <a:ea typeface="Merriweather"/>
                <a:cs typeface="Merriweather"/>
                <a:sym typeface="Merriweather"/>
              </a:rPr>
              <a:t>la nuova concezione del tempo, distinto fra tempo della scienza (fatto di momenti distinguibili solo quantitativamente e distinti) e della vita (i cui momenti sono distinguibili qualitativamente e collegati fra di loro);</a:t>
            </a:r>
            <a:endParaRPr b="0" i="0" sz="2600" u="none" cap="none" strike="noStrike">
              <a:solidFill>
                <a:schemeClr val="lt1"/>
              </a:solidFill>
              <a:latin typeface="Merriweather"/>
              <a:ea typeface="Merriweather"/>
              <a:cs typeface="Merriweather"/>
              <a:sym typeface="Merriweather"/>
            </a:endParaRPr>
          </a:p>
          <a:p>
            <a:pPr indent="-274320" lvl="0" marL="274320" marR="0" rtl="0" algn="just">
              <a:lnSpc>
                <a:spcPct val="90000"/>
              </a:lnSpc>
              <a:spcBef>
                <a:spcPts val="600"/>
              </a:spcBef>
              <a:spcAft>
                <a:spcPts val="0"/>
              </a:spcAft>
              <a:buClr>
                <a:schemeClr val="accent2"/>
              </a:buClr>
              <a:buSzPts val="2210"/>
              <a:buFont typeface="Noto Symbol"/>
              <a:buChar char="●"/>
            </a:pPr>
            <a:r>
              <a:rPr b="0" i="0" lang="it-IT" sz="2600" u="none" cap="none" strike="noStrike">
                <a:solidFill>
                  <a:schemeClr val="lt1"/>
                </a:solidFill>
                <a:latin typeface="Merriweather"/>
                <a:ea typeface="Merriweather"/>
                <a:cs typeface="Merriweather"/>
                <a:sym typeface="Merriweather"/>
              </a:rPr>
              <a:t>lo slancio vitale, inteso come uno sforzo creatore che pervade tutta la natura ed è guida e motore dell’evoluzione.</a:t>
            </a:r>
            <a:endParaRPr b="0" i="0" sz="2600" u="none" cap="none" strike="noStrike">
              <a:solidFill>
                <a:schemeClr val="lt1"/>
              </a:solidFill>
              <a:latin typeface="Merriweather"/>
              <a:ea typeface="Merriweather"/>
              <a:cs typeface="Merriweather"/>
              <a:sym typeface="Merriweather"/>
            </a:endParaRPr>
          </a:p>
        </p:txBody>
      </p:sp>
      <p:sp>
        <p:nvSpPr>
          <p:cNvPr id="176" name="Google Shape;176;p23"/>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4200" u="none" cap="none" strike="noStrike">
                <a:solidFill>
                  <a:srgbClr val="F9F9F9"/>
                </a:solidFill>
                <a:latin typeface="Merriweather"/>
                <a:ea typeface="Merriweather"/>
                <a:cs typeface="Merriweather"/>
                <a:sym typeface="Merriweather"/>
              </a:rPr>
              <a:t>Il pensiero di Bergson</a:t>
            </a:r>
            <a:endParaRPr b="0" i="0" sz="4200" u="none" cap="none" strike="noStrike">
              <a:solidFill>
                <a:srgbClr val="F9F9F9"/>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4"/>
          <p:cNvSpPr txBox="1"/>
          <p:nvPr>
            <p:ph idx="1" type="body"/>
          </p:nvPr>
        </p:nvSpPr>
        <p:spPr>
          <a:xfrm>
            <a:off x="457200" y="1524000"/>
            <a:ext cx="4618856" cy="45720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80000"/>
              </a:lnSpc>
              <a:spcBef>
                <a:spcPts val="0"/>
              </a:spcBef>
              <a:spcAft>
                <a:spcPts val="0"/>
              </a:spcAft>
              <a:buClr>
                <a:schemeClr val="accent2"/>
              </a:buClr>
              <a:buFont typeface="Noto Symbol"/>
              <a:buNone/>
            </a:pPr>
            <a:r>
              <a:rPr b="0" i="0" lang="it-IT" sz="2200" u="none" cap="none" strike="noStrike">
                <a:solidFill>
                  <a:schemeClr val="lt1"/>
                </a:solidFill>
                <a:latin typeface="Merriweather"/>
                <a:ea typeface="Merriweather"/>
                <a:cs typeface="Merriweather"/>
                <a:sym typeface="Merriweather"/>
              </a:rPr>
              <a:t>Anche nel mondo della scienza, molti accettarono le idee nazionaliste e, pertanto, si impegnarono a fondo per aiutare i propri paesi in guerra. Per farlo, elaborarono nuovi strumenti (o ne perfezionarono altri già esistenti) che potessero risultare utili ai fini bellici, tra cui carri armati, mitragliatrici e aerei. Tra le altre cose, forte impulso ebbe lo sviluppo della radio, grazie soprattutto all’impegno di Guglielmo Marconi, premio Nobel del 1918.</a:t>
            </a:r>
            <a:endParaRPr b="0" i="0" sz="2200" u="none" cap="none" strike="noStrike">
              <a:solidFill>
                <a:schemeClr val="lt1"/>
              </a:solidFill>
              <a:latin typeface="Merriweather"/>
              <a:ea typeface="Merriweather"/>
              <a:cs typeface="Merriweather"/>
              <a:sym typeface="Merriweather"/>
            </a:endParaRPr>
          </a:p>
        </p:txBody>
      </p:sp>
      <p:sp>
        <p:nvSpPr>
          <p:cNvPr id="182" name="Google Shape;182;p24"/>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4200" u="none" cap="none" strike="noStrike">
                <a:solidFill>
                  <a:srgbClr val="F9F9F9"/>
                </a:solidFill>
                <a:latin typeface="Merriweather"/>
                <a:ea typeface="Merriweather"/>
                <a:cs typeface="Merriweather"/>
                <a:sym typeface="Merriweather"/>
              </a:rPr>
              <a:t>Lo sviluppo della radio</a:t>
            </a:r>
            <a:endParaRPr b="0" i="0" sz="4200" u="none" cap="none" strike="noStrike">
              <a:solidFill>
                <a:srgbClr val="F9F9F9"/>
              </a:solidFill>
              <a:latin typeface="Merriweather"/>
              <a:ea typeface="Merriweather"/>
              <a:cs typeface="Merriweather"/>
              <a:sym typeface="Merriweather"/>
            </a:endParaRPr>
          </a:p>
        </p:txBody>
      </p:sp>
      <p:pic>
        <p:nvPicPr>
          <p:cNvPr descr="trasferimento (1).jpg" id="183" name="Google Shape;183;p24"/>
          <p:cNvPicPr preferRelativeResize="0"/>
          <p:nvPr/>
        </p:nvPicPr>
        <p:blipFill rotWithShape="1">
          <a:blip r:embed="rId3">
            <a:alphaModFix/>
          </a:blip>
          <a:srcRect b="0" l="0" r="0" t="0"/>
          <a:stretch/>
        </p:blipFill>
        <p:spPr>
          <a:xfrm>
            <a:off x="5580112" y="1556792"/>
            <a:ext cx="2676525" cy="1704975"/>
          </a:xfrm>
          <a:prstGeom prst="roundRect">
            <a:avLst>
              <a:gd fmla="val 8594" name="adj"/>
            </a:avLst>
          </a:prstGeom>
          <a:solidFill>
            <a:srgbClr val="EEEEEE"/>
          </a:solidFill>
          <a:ln>
            <a:noFill/>
          </a:ln>
          <a:effectLst>
            <a:reflection blurRad="0" dir="5400000" dist="5000" endA="0" endPos="28000" fadeDir="5400000" kx="0" rotWithShape="0" algn="bl" stA="38000" stPos="0" sy="-100000" ky="0"/>
          </a:effectLst>
        </p:spPr>
      </p:pic>
      <p:pic>
        <p:nvPicPr>
          <p:cNvPr descr="trasferimento.jpg" id="184" name="Google Shape;184;p24"/>
          <p:cNvPicPr preferRelativeResize="0"/>
          <p:nvPr/>
        </p:nvPicPr>
        <p:blipFill rotWithShape="1">
          <a:blip r:embed="rId4">
            <a:alphaModFix/>
          </a:blip>
          <a:srcRect b="0" l="0" r="0" t="0"/>
          <a:stretch/>
        </p:blipFill>
        <p:spPr>
          <a:xfrm>
            <a:off x="6300192" y="3717032"/>
            <a:ext cx="1875839" cy="2105894"/>
          </a:xfrm>
          <a:prstGeom prst="roundRect">
            <a:avLst>
              <a:gd fmla="val 8594" name="adj"/>
            </a:avLst>
          </a:prstGeom>
          <a:solidFill>
            <a:srgbClr val="EEEEEE"/>
          </a:solidFill>
          <a:ln>
            <a:noFill/>
          </a:ln>
          <a:effectLst>
            <a:reflection blurRad="0" dir="5400000" dist="5000" endA="0" endPos="28000" fadeDir="5400000" kx="0" rotWithShape="0" algn="bl" stA="38000" stPos="0" sy="-100000" ky="0"/>
          </a:effectLst>
        </p:spPr>
      </p:pic>
      <p:sp>
        <p:nvSpPr>
          <p:cNvPr id="185" name="Google Shape;185;p24"/>
          <p:cNvSpPr txBox="1"/>
          <p:nvPr/>
        </p:nvSpPr>
        <p:spPr>
          <a:xfrm>
            <a:off x="5508104" y="3284984"/>
            <a:ext cx="210365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Guglielmo Marconi</a:t>
            </a:r>
            <a:endParaRPr b="0" i="1" sz="1800" u="none" cap="none" strike="noStrike">
              <a:solidFill>
                <a:schemeClr val="lt1"/>
              </a:solidFill>
              <a:latin typeface="Merriweather"/>
              <a:ea typeface="Merriweather"/>
              <a:cs typeface="Merriweather"/>
              <a:sym typeface="Merriweather"/>
            </a:endParaRPr>
          </a:p>
        </p:txBody>
      </p:sp>
      <p:sp>
        <p:nvSpPr>
          <p:cNvPr id="186" name="Google Shape;186;p24"/>
          <p:cNvSpPr txBox="1"/>
          <p:nvPr/>
        </p:nvSpPr>
        <p:spPr>
          <a:xfrm>
            <a:off x="6084168" y="5805264"/>
            <a:ext cx="236372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Soldati francesi usano</a:t>
            </a:r>
            <a:endParaRPr/>
          </a:p>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una radio rudimentale</a:t>
            </a:r>
            <a:endParaRPr b="0" i="1" sz="1800" u="none" cap="none" strike="noStrike">
              <a:solidFill>
                <a:schemeClr val="lt1"/>
              </a:solidFill>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5"/>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2"/>
              </a:buClr>
              <a:buFont typeface="Noto Symbol"/>
              <a:buNone/>
            </a:pPr>
            <a:r>
              <a:rPr b="0" i="0" lang="it-IT" sz="2600" u="none" cap="none" strike="noStrike">
                <a:solidFill>
                  <a:schemeClr val="lt1"/>
                </a:solidFill>
                <a:latin typeface="Merriweather"/>
                <a:ea typeface="Merriweather"/>
                <a:cs typeface="Merriweather"/>
                <a:sym typeface="Merriweather"/>
              </a:rPr>
              <a:t>Partendo dal presupposto che, per creare un’onda elettromagnetica, è necessaria una carica elettrica in movimento, una radio può essere costruita in due modi diversi: tramite un circuito LC oscillante o attraverso un circuito RLC.</a:t>
            </a:r>
            <a:endParaRPr b="0" i="0" sz="2600" u="none" cap="none" strike="noStrike">
              <a:solidFill>
                <a:schemeClr val="lt1"/>
              </a:solidFill>
              <a:latin typeface="Merriweather"/>
              <a:ea typeface="Merriweather"/>
              <a:cs typeface="Merriweather"/>
              <a:sym typeface="Merriweather"/>
            </a:endParaRPr>
          </a:p>
        </p:txBody>
      </p:sp>
      <p:sp>
        <p:nvSpPr>
          <p:cNvPr id="192" name="Google Shape;192;p25"/>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3800" u="none" cap="none" strike="noStrike">
                <a:solidFill>
                  <a:srgbClr val="F9F9F9"/>
                </a:solidFill>
                <a:latin typeface="Merriweather"/>
                <a:ea typeface="Merriweather"/>
                <a:cs typeface="Merriweather"/>
                <a:sym typeface="Merriweather"/>
              </a:rPr>
              <a:t>Principio di funzionamento della radio</a:t>
            </a:r>
            <a:endParaRPr b="0" i="0" sz="3800" u="none" cap="none" strike="noStrike">
              <a:solidFill>
                <a:srgbClr val="F9F9F9"/>
              </a:solidFill>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6"/>
          <p:cNvSpPr txBox="1"/>
          <p:nvPr>
            <p:ph idx="1" type="body"/>
          </p:nvPr>
        </p:nvSpPr>
        <p:spPr>
          <a:xfrm>
            <a:off x="457200" y="1524000"/>
            <a:ext cx="4186808" cy="4572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2"/>
              </a:buClr>
              <a:buFont typeface="Noto Symbol"/>
              <a:buNone/>
            </a:pPr>
            <a:r>
              <a:rPr b="0" i="0" lang="it-IT" sz="2400" u="none" cap="none" strike="noStrike">
                <a:solidFill>
                  <a:schemeClr val="lt1"/>
                </a:solidFill>
                <a:latin typeface="Merriweather"/>
                <a:ea typeface="Merriweather"/>
                <a:cs typeface="Merriweather"/>
                <a:sym typeface="Merriweather"/>
              </a:rPr>
              <a:t>Nel circuito LC, l’oscillazione della carica viene creata dallo scambio di energia fra il condensatore (caricato da un generatore poi separato dal circuito) e l’induttore. Tale oscillazione rilascia energia sotto forma di onda elettromagnetica, la cui frequenza è propria del circuito ed è:</a:t>
            </a:r>
            <a:endParaRPr/>
          </a:p>
          <a:p>
            <a:pPr indent="-274320" lvl="0" marL="274320" marR="0" rtl="0" algn="just">
              <a:spcBef>
                <a:spcPts val="600"/>
              </a:spcBef>
              <a:spcAft>
                <a:spcPts val="0"/>
              </a:spcAft>
              <a:buClr>
                <a:schemeClr val="accent2"/>
              </a:buClr>
              <a:buFont typeface="Noto Symbol"/>
              <a:buNone/>
            </a:pPr>
            <a:r>
              <a:rPr b="0" i="0" lang="it-IT" sz="2400" u="none" cap="none" strike="noStrike">
                <a:solidFill>
                  <a:schemeClr val="lt1"/>
                </a:solidFill>
                <a:latin typeface="Merriweather"/>
                <a:ea typeface="Merriweather"/>
                <a:cs typeface="Merriweather"/>
                <a:sym typeface="Merriweather"/>
              </a:rPr>
              <a:t>	f = 1 ∕2π√(LC)</a:t>
            </a:r>
            <a:endParaRPr b="0" i="0" sz="2400" u="none" cap="none" strike="noStrike">
              <a:solidFill>
                <a:schemeClr val="lt1"/>
              </a:solidFill>
              <a:latin typeface="Merriweather"/>
              <a:ea typeface="Merriweather"/>
              <a:cs typeface="Merriweather"/>
              <a:sym typeface="Merriweather"/>
            </a:endParaRPr>
          </a:p>
        </p:txBody>
      </p:sp>
      <p:sp>
        <p:nvSpPr>
          <p:cNvPr id="198" name="Google Shape;198;p26"/>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4200" u="none" cap="none" strike="noStrike">
                <a:solidFill>
                  <a:srgbClr val="F9F9F9"/>
                </a:solidFill>
                <a:latin typeface="Merriweather"/>
                <a:ea typeface="Merriweather"/>
                <a:cs typeface="Merriweather"/>
                <a:sym typeface="Merriweather"/>
              </a:rPr>
              <a:t>Circuito LC oscillante</a:t>
            </a:r>
            <a:endParaRPr b="0" i="0" sz="4200" u="none" cap="none" strike="noStrike">
              <a:solidFill>
                <a:srgbClr val="F9F9F9"/>
              </a:solidFill>
              <a:latin typeface="Merriweather"/>
              <a:ea typeface="Merriweather"/>
              <a:cs typeface="Merriweather"/>
              <a:sym typeface="Merriweather"/>
            </a:endParaRPr>
          </a:p>
        </p:txBody>
      </p:sp>
      <p:pic>
        <p:nvPicPr>
          <p:cNvPr descr="circuito lc.gif" id="199" name="Google Shape;199;p26"/>
          <p:cNvPicPr preferRelativeResize="0"/>
          <p:nvPr/>
        </p:nvPicPr>
        <p:blipFill rotWithShape="1">
          <a:blip r:embed="rId3">
            <a:alphaModFix/>
          </a:blip>
          <a:srcRect b="0" l="0" r="0" t="0"/>
          <a:stretch/>
        </p:blipFill>
        <p:spPr>
          <a:xfrm>
            <a:off x="5148064" y="1628800"/>
            <a:ext cx="3376889" cy="3501008"/>
          </a:xfrm>
          <a:prstGeom prst="rect">
            <a:avLst/>
          </a:prstGeom>
          <a:noFill/>
          <a:ln>
            <a:noFill/>
          </a:ln>
        </p:spPr>
      </p:pic>
      <p:sp>
        <p:nvSpPr>
          <p:cNvPr id="200" name="Google Shape;200;p26"/>
          <p:cNvSpPr txBox="1"/>
          <p:nvPr/>
        </p:nvSpPr>
        <p:spPr>
          <a:xfrm>
            <a:off x="6084168" y="5157192"/>
            <a:ext cx="13203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Circuito LC</a:t>
            </a:r>
            <a:endParaRPr b="0" i="1" sz="1800" u="none" cap="none" strike="noStrike">
              <a:solidFill>
                <a:schemeClr val="lt1"/>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7"/>
          <p:cNvSpPr txBox="1"/>
          <p:nvPr>
            <p:ph idx="1" type="body"/>
          </p:nvPr>
        </p:nvSpPr>
        <p:spPr>
          <a:xfrm>
            <a:off x="457200" y="1524000"/>
            <a:ext cx="4186808" cy="45720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90000"/>
              </a:lnSpc>
              <a:spcBef>
                <a:spcPts val="0"/>
              </a:spcBef>
              <a:spcAft>
                <a:spcPts val="0"/>
              </a:spcAft>
              <a:buClr>
                <a:schemeClr val="accent2"/>
              </a:buClr>
              <a:buFont typeface="Noto Symbol"/>
              <a:buNone/>
            </a:pPr>
            <a:r>
              <a:rPr b="0" i="0" lang="it-IT" sz="2200" u="none" cap="none" strike="noStrike">
                <a:solidFill>
                  <a:schemeClr val="lt1"/>
                </a:solidFill>
                <a:latin typeface="Merriweather"/>
                <a:ea typeface="Merriweather"/>
                <a:cs typeface="Merriweather"/>
                <a:sym typeface="Merriweather"/>
              </a:rPr>
              <a:t>Nei circuiti RLC, l’oscillazione è data dal generatore, a corrente alternata. Attraverso una dimostrazione matematica, è possibile trovare che l’intensità all’interno del circuito è data dalla formula: </a:t>
            </a:r>
            <a:endParaRPr/>
          </a:p>
          <a:p>
            <a:pPr indent="-274320" lvl="0" marL="274320" marR="0" rtl="0" algn="just">
              <a:lnSpc>
                <a:spcPct val="90000"/>
              </a:lnSpc>
              <a:spcBef>
                <a:spcPts val="600"/>
              </a:spcBef>
              <a:spcAft>
                <a:spcPts val="0"/>
              </a:spcAft>
              <a:buClr>
                <a:schemeClr val="accent2"/>
              </a:buClr>
              <a:buFont typeface="Noto Symbol"/>
              <a:buNone/>
            </a:pPr>
            <a:r>
              <a:rPr b="0" i="0" lang="it-IT" sz="2200" u="none" cap="none" strike="noStrike">
                <a:solidFill>
                  <a:schemeClr val="lt1"/>
                </a:solidFill>
                <a:latin typeface="Merriweather"/>
                <a:ea typeface="Merriweather"/>
                <a:cs typeface="Merriweather"/>
                <a:sym typeface="Merriweather"/>
              </a:rPr>
              <a:t>	i = i</a:t>
            </a:r>
            <a:r>
              <a:rPr b="0" baseline="-25000" i="0" lang="it-IT" sz="2200" u="none" cap="none" strike="noStrike">
                <a:solidFill>
                  <a:schemeClr val="lt1"/>
                </a:solidFill>
                <a:latin typeface="Merriweather"/>
                <a:ea typeface="Merriweather"/>
                <a:cs typeface="Merriweather"/>
                <a:sym typeface="Merriweather"/>
              </a:rPr>
              <a:t>max </a:t>
            </a:r>
            <a:r>
              <a:rPr b="0" i="0" lang="it-IT" sz="2200" u="none" cap="none" strike="noStrike">
                <a:solidFill>
                  <a:schemeClr val="lt1"/>
                </a:solidFill>
                <a:latin typeface="Merriweather"/>
                <a:ea typeface="Merriweather"/>
                <a:cs typeface="Merriweather"/>
                <a:sym typeface="Merriweather"/>
              </a:rPr>
              <a:t>cos(ωt – δ) </a:t>
            </a:r>
            <a:endParaRPr/>
          </a:p>
          <a:p>
            <a:pPr indent="-274320" lvl="0" marL="274320" marR="0" rtl="0" algn="just">
              <a:lnSpc>
                <a:spcPct val="90000"/>
              </a:lnSpc>
              <a:spcBef>
                <a:spcPts val="600"/>
              </a:spcBef>
              <a:spcAft>
                <a:spcPts val="0"/>
              </a:spcAft>
              <a:buClr>
                <a:schemeClr val="accent2"/>
              </a:buClr>
              <a:buFont typeface="Noto Symbol"/>
              <a:buNone/>
            </a:pPr>
            <a:r>
              <a:rPr b="0" i="0" lang="it-IT" sz="2200" u="none" cap="none" strike="noStrike">
                <a:solidFill>
                  <a:schemeClr val="lt1"/>
                </a:solidFill>
                <a:latin typeface="Merriweather"/>
                <a:ea typeface="Merriweather"/>
                <a:cs typeface="Merriweather"/>
                <a:sym typeface="Merriweather"/>
              </a:rPr>
              <a:t>	Tale valore, direttamente proporzionale alla forza dell’onda prodotta, è massimo per:</a:t>
            </a:r>
            <a:endParaRPr/>
          </a:p>
          <a:p>
            <a:pPr indent="-274320" lvl="0" marL="274320" marR="0" rtl="0" algn="just">
              <a:lnSpc>
                <a:spcPct val="90000"/>
              </a:lnSpc>
              <a:spcBef>
                <a:spcPts val="600"/>
              </a:spcBef>
              <a:spcAft>
                <a:spcPts val="0"/>
              </a:spcAft>
              <a:buClr>
                <a:schemeClr val="accent2"/>
              </a:buClr>
              <a:buFont typeface="Noto Symbol"/>
              <a:buNone/>
            </a:pPr>
            <a:r>
              <a:rPr b="0" i="0" lang="it-IT" sz="2200" u="none" cap="none" strike="noStrike">
                <a:solidFill>
                  <a:schemeClr val="lt1"/>
                </a:solidFill>
                <a:latin typeface="Merriweather"/>
                <a:ea typeface="Merriweather"/>
                <a:cs typeface="Merriweather"/>
                <a:sym typeface="Merriweather"/>
              </a:rPr>
              <a:t>	f = 1 ∕2π√(LC)</a:t>
            </a:r>
            <a:endParaRPr b="0" i="0" sz="2200" u="none" cap="none" strike="noStrike">
              <a:solidFill>
                <a:schemeClr val="lt1"/>
              </a:solidFill>
              <a:latin typeface="Merriweather"/>
              <a:ea typeface="Merriweather"/>
              <a:cs typeface="Merriweather"/>
              <a:sym typeface="Merriweather"/>
            </a:endParaRPr>
          </a:p>
        </p:txBody>
      </p:sp>
      <p:sp>
        <p:nvSpPr>
          <p:cNvPr id="206" name="Google Shape;206;p27"/>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4200" u="none" cap="none" strike="noStrike">
                <a:solidFill>
                  <a:srgbClr val="F9F9F9"/>
                </a:solidFill>
                <a:latin typeface="Merriweather"/>
                <a:ea typeface="Merriweather"/>
                <a:cs typeface="Merriweather"/>
                <a:sym typeface="Merriweather"/>
              </a:rPr>
              <a:t>Circuito RLC</a:t>
            </a:r>
            <a:endParaRPr b="0" i="0" sz="4200" u="none" cap="none" strike="noStrike">
              <a:solidFill>
                <a:srgbClr val="F9F9F9"/>
              </a:solidFill>
              <a:latin typeface="Merriweather"/>
              <a:ea typeface="Merriweather"/>
              <a:cs typeface="Merriweather"/>
              <a:sym typeface="Merriweather"/>
            </a:endParaRPr>
          </a:p>
        </p:txBody>
      </p:sp>
      <p:pic>
        <p:nvPicPr>
          <p:cNvPr descr="circuito rlc.jpg" id="207" name="Google Shape;207;p27"/>
          <p:cNvPicPr preferRelativeResize="0"/>
          <p:nvPr/>
        </p:nvPicPr>
        <p:blipFill rotWithShape="1">
          <a:blip r:embed="rId3">
            <a:alphaModFix/>
          </a:blip>
          <a:srcRect b="0" l="0" r="0" t="0"/>
          <a:stretch/>
        </p:blipFill>
        <p:spPr>
          <a:xfrm>
            <a:off x="5292080" y="1484784"/>
            <a:ext cx="3024336" cy="2736304"/>
          </a:xfrm>
          <a:prstGeom prst="rect">
            <a:avLst/>
          </a:prstGeom>
          <a:noFill/>
          <a:ln>
            <a:noFill/>
          </a:ln>
        </p:spPr>
      </p:pic>
      <p:sp>
        <p:nvSpPr>
          <p:cNvPr id="208" name="Google Shape;208;p27"/>
          <p:cNvSpPr txBox="1"/>
          <p:nvPr/>
        </p:nvSpPr>
        <p:spPr>
          <a:xfrm>
            <a:off x="6156176" y="4293096"/>
            <a:ext cx="146623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Circuito RLC</a:t>
            </a:r>
            <a:endParaRPr b="0" i="1" sz="1800" u="none" cap="none" strike="noStrike">
              <a:solidFill>
                <a:schemeClr val="lt1"/>
              </a:solidFill>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8"/>
          <p:cNvSpPr txBox="1"/>
          <p:nvPr>
            <p:ph idx="1" type="body"/>
          </p:nvPr>
        </p:nvSpPr>
        <p:spPr>
          <a:xfrm>
            <a:off x="457200" y="1524000"/>
            <a:ext cx="4834880" cy="45720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80000"/>
              </a:lnSpc>
              <a:spcBef>
                <a:spcPts val="0"/>
              </a:spcBef>
              <a:spcAft>
                <a:spcPts val="0"/>
              </a:spcAft>
              <a:buClr>
                <a:schemeClr val="accent2"/>
              </a:buClr>
              <a:buFont typeface="Noto Symbol"/>
              <a:buNone/>
            </a:pPr>
            <a:r>
              <a:rPr b="0" i="0" lang="it-IT" sz="2200" u="none" cap="none" strike="noStrike">
                <a:solidFill>
                  <a:schemeClr val="lt1"/>
                </a:solidFill>
                <a:latin typeface="Merriweather"/>
                <a:ea typeface="Merriweather"/>
                <a:cs typeface="Merriweather"/>
                <a:sym typeface="Merriweather"/>
              </a:rPr>
              <a:t>Tra gli scienziati che presero parte al conflitto ci fu Alfred Wegener, il quale partecipò fisicamente alla guerra, rimanendo ferito due volte. Il geologo-esploratore, in effetti, ebbe una vita avventurosa, effettuando ben tre spedizioni in regioni inesplorate della Groenlandia, morendo proprio nell’ultima di queste. Il risultato più importante per cui è ricordato, tuttavia, è lo sviluppo della teoria sulla formazione dei continenti, che, pubblicata nel 1915, non ricevette la meritata attenzione.</a:t>
            </a:r>
            <a:endParaRPr b="0" i="0" sz="2200" u="none" cap="none" strike="noStrike">
              <a:solidFill>
                <a:schemeClr val="lt1"/>
              </a:solidFill>
              <a:latin typeface="Merriweather"/>
              <a:ea typeface="Merriweather"/>
              <a:cs typeface="Merriweather"/>
              <a:sym typeface="Merriweather"/>
            </a:endParaRPr>
          </a:p>
        </p:txBody>
      </p:sp>
      <p:sp>
        <p:nvSpPr>
          <p:cNvPr id="214" name="Google Shape;214;p28"/>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3800" u="none" cap="none" strike="noStrike">
                <a:solidFill>
                  <a:srgbClr val="F9F9F9"/>
                </a:solidFill>
                <a:latin typeface="Merriweather"/>
                <a:ea typeface="Merriweather"/>
                <a:cs typeface="Merriweather"/>
                <a:sym typeface="Merriweather"/>
              </a:rPr>
              <a:t>Alfred Wegener e la deriva dei continenti</a:t>
            </a:r>
            <a:endParaRPr b="0" i="0" sz="3800" u="none" cap="none" strike="noStrike">
              <a:solidFill>
                <a:srgbClr val="F9F9F9"/>
              </a:solidFill>
              <a:latin typeface="Merriweather"/>
              <a:ea typeface="Merriweather"/>
              <a:cs typeface="Merriweather"/>
              <a:sym typeface="Merriweather"/>
            </a:endParaRPr>
          </a:p>
        </p:txBody>
      </p:sp>
      <p:pic>
        <p:nvPicPr>
          <p:cNvPr descr="Alfred_Wegener_ca.1924-30.jpg" id="215" name="Google Shape;215;p28"/>
          <p:cNvPicPr preferRelativeResize="0"/>
          <p:nvPr/>
        </p:nvPicPr>
        <p:blipFill rotWithShape="1">
          <a:blip r:embed="rId3">
            <a:alphaModFix/>
          </a:blip>
          <a:srcRect b="0" l="0" r="0" t="0"/>
          <a:stretch/>
        </p:blipFill>
        <p:spPr>
          <a:xfrm>
            <a:off x="6012160" y="1556792"/>
            <a:ext cx="2160240" cy="2659045"/>
          </a:xfrm>
          <a:prstGeom prst="roundRect">
            <a:avLst>
              <a:gd fmla="val 8594" name="adj"/>
            </a:avLst>
          </a:prstGeom>
          <a:solidFill>
            <a:srgbClr val="EEEEEE"/>
          </a:solidFill>
          <a:ln>
            <a:noFill/>
          </a:ln>
          <a:effectLst>
            <a:reflection blurRad="0" dir="5400000" dist="5000" endA="0" endPos="28000" fadeDir="5400000" kx="0" rotWithShape="0" algn="bl" stA="38000" stPos="0" sy="-100000" ky="0"/>
          </a:effectLst>
        </p:spPr>
      </p:pic>
      <p:sp>
        <p:nvSpPr>
          <p:cNvPr id="216" name="Google Shape;216;p28"/>
          <p:cNvSpPr txBox="1"/>
          <p:nvPr/>
        </p:nvSpPr>
        <p:spPr>
          <a:xfrm>
            <a:off x="5940152" y="4293096"/>
            <a:ext cx="17428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Alfred Wegener</a:t>
            </a:r>
            <a:endParaRPr b="0" i="1" sz="1800" u="none" cap="none" strike="noStrike">
              <a:solidFill>
                <a:schemeClr val="lt1"/>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9"/>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2"/>
              </a:buClr>
              <a:buFont typeface="Noto Symbol"/>
              <a:buNone/>
            </a:pPr>
            <a:r>
              <a:rPr b="0" i="0" lang="it-IT" sz="2400" u="none" cap="none" strike="noStrike">
                <a:solidFill>
                  <a:schemeClr val="lt1"/>
                </a:solidFill>
                <a:latin typeface="Merriweather"/>
                <a:ea typeface="Merriweather"/>
                <a:cs typeface="Merriweather"/>
                <a:sym typeface="Merriweather"/>
              </a:rPr>
              <a:t>Per la teoria di Wegener, la crosta terrestre è divisa in venti placche in movimento reciproco fra di loro. A seconda del tipo di movimento si hanno diversi tipi di margine, a cui sono associati diversi fenomeni geologici:</a:t>
            </a:r>
            <a:endParaRPr/>
          </a:p>
          <a:p>
            <a:pPr indent="-274320" lvl="0" marL="274320" marR="0" rtl="0" algn="l">
              <a:spcBef>
                <a:spcPts val="600"/>
              </a:spcBef>
              <a:spcAft>
                <a:spcPts val="0"/>
              </a:spcAft>
              <a:buClr>
                <a:schemeClr val="accent2"/>
              </a:buClr>
              <a:buSzPts val="2040"/>
              <a:buFont typeface="Noto Symbol"/>
              <a:buChar char="●"/>
            </a:pPr>
            <a:r>
              <a:rPr b="0" i="0" lang="it-IT" sz="2400" u="none" cap="none" strike="noStrike">
                <a:solidFill>
                  <a:schemeClr val="lt1"/>
                </a:solidFill>
                <a:latin typeface="Merriweather"/>
                <a:ea typeface="Merriweather"/>
                <a:cs typeface="Merriweather"/>
                <a:sym typeface="Merriweather"/>
              </a:rPr>
              <a:t>se il movimento è divergente, il margine è costruttivo e si ha una dorsale;</a:t>
            </a:r>
            <a:endParaRPr/>
          </a:p>
          <a:p>
            <a:pPr indent="-274320" lvl="0" marL="274320" marR="0" rtl="0" algn="l">
              <a:spcBef>
                <a:spcPts val="600"/>
              </a:spcBef>
              <a:spcAft>
                <a:spcPts val="0"/>
              </a:spcAft>
              <a:buClr>
                <a:schemeClr val="accent2"/>
              </a:buClr>
              <a:buSzPts val="2040"/>
              <a:buFont typeface="Noto Symbol"/>
              <a:buChar char="●"/>
            </a:pPr>
            <a:r>
              <a:rPr b="0" i="0" lang="it-IT" sz="2400" u="none" cap="none" strike="noStrike">
                <a:solidFill>
                  <a:schemeClr val="lt1"/>
                </a:solidFill>
                <a:latin typeface="Merriweather"/>
                <a:ea typeface="Merriweather"/>
                <a:cs typeface="Merriweather"/>
                <a:sym typeface="Merriweather"/>
              </a:rPr>
              <a:t>se è convergente, esso è distruttivo e si possono avere vari fenomeni, a seconda del tipo di placche (orogenesi, arcipelago vulcanico, catena montuosa costiera);</a:t>
            </a:r>
            <a:endParaRPr/>
          </a:p>
          <a:p>
            <a:pPr indent="-274320" lvl="0" marL="274320" marR="0" rtl="0" algn="l">
              <a:spcBef>
                <a:spcPts val="600"/>
              </a:spcBef>
              <a:spcAft>
                <a:spcPts val="0"/>
              </a:spcAft>
              <a:buClr>
                <a:schemeClr val="accent2"/>
              </a:buClr>
              <a:buSzPts val="2040"/>
              <a:buFont typeface="Noto Symbol"/>
              <a:buChar char="●"/>
            </a:pPr>
            <a:r>
              <a:rPr b="0" i="0" lang="it-IT" sz="2400" u="none" cap="none" strike="noStrike">
                <a:solidFill>
                  <a:schemeClr val="lt1"/>
                </a:solidFill>
                <a:latin typeface="Merriweather"/>
                <a:ea typeface="Merriweather"/>
                <a:cs typeface="Merriweather"/>
                <a:sym typeface="Merriweather"/>
              </a:rPr>
              <a:t>se è trasforme, il margine è conservativo perché non si ha né costruzione né distruzione di crosta;</a:t>
            </a:r>
            <a:endParaRPr b="0" i="0" sz="2400" u="none" cap="none" strike="noStrike">
              <a:solidFill>
                <a:schemeClr val="lt1"/>
              </a:solidFill>
              <a:latin typeface="Merriweather"/>
              <a:ea typeface="Merriweather"/>
              <a:cs typeface="Merriweather"/>
              <a:sym typeface="Merriweather"/>
            </a:endParaRPr>
          </a:p>
        </p:txBody>
      </p:sp>
      <p:sp>
        <p:nvSpPr>
          <p:cNvPr id="222" name="Google Shape;222;p29"/>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4200" u="none" cap="none" strike="noStrike">
                <a:solidFill>
                  <a:srgbClr val="F9F9F9"/>
                </a:solidFill>
                <a:latin typeface="Merriweather"/>
                <a:ea typeface="Merriweather"/>
                <a:cs typeface="Merriweather"/>
                <a:sym typeface="Merriweather"/>
              </a:rPr>
              <a:t>La deriva dei continenti</a:t>
            </a:r>
            <a:endParaRPr b="0" i="0" sz="4200" u="none" cap="none" strike="noStrike">
              <a:solidFill>
                <a:srgbClr val="F9F9F9"/>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4200" u="none" cap="none" strike="noStrike">
                <a:solidFill>
                  <a:srgbClr val="F9F9F9"/>
                </a:solidFill>
                <a:latin typeface="Merriweather"/>
                <a:ea typeface="Merriweather"/>
                <a:cs typeface="Merriweather"/>
                <a:sym typeface="Merriweather"/>
              </a:rPr>
              <a:t>Tipi di collisione fra placche</a:t>
            </a:r>
            <a:endParaRPr b="0" i="0" sz="4200" u="none" cap="none" strike="noStrike">
              <a:solidFill>
                <a:srgbClr val="F9F9F9"/>
              </a:solidFill>
              <a:latin typeface="Merriweather"/>
              <a:ea typeface="Merriweather"/>
              <a:cs typeface="Merriweather"/>
              <a:sym typeface="Merriweather"/>
            </a:endParaRPr>
          </a:p>
        </p:txBody>
      </p:sp>
      <p:pic>
        <p:nvPicPr>
          <p:cNvPr descr="collisione continentale.jpg" id="228" name="Google Shape;228;p30"/>
          <p:cNvPicPr preferRelativeResize="0"/>
          <p:nvPr>
            <p:ph idx="1" type="body"/>
          </p:nvPr>
        </p:nvPicPr>
        <p:blipFill rotWithShape="1">
          <a:blip r:embed="rId3">
            <a:alphaModFix/>
          </a:blip>
          <a:srcRect b="0" l="0" r="0" t="0"/>
          <a:stretch/>
        </p:blipFill>
        <p:spPr>
          <a:xfrm>
            <a:off x="827584" y="1556792"/>
            <a:ext cx="2520280" cy="1872208"/>
          </a:xfrm>
          <a:prstGeom prst="rect">
            <a:avLst/>
          </a:prstGeom>
          <a:noFill/>
          <a:ln>
            <a:noFill/>
          </a:ln>
        </p:spPr>
      </p:pic>
      <p:pic>
        <p:nvPicPr>
          <p:cNvPr descr="collisione oceanico continentale.gif" id="229" name="Google Shape;229;p30"/>
          <p:cNvPicPr preferRelativeResize="0"/>
          <p:nvPr/>
        </p:nvPicPr>
        <p:blipFill rotWithShape="1">
          <a:blip r:embed="rId4">
            <a:alphaModFix/>
          </a:blip>
          <a:srcRect b="0" l="0" r="0" t="0"/>
          <a:stretch/>
        </p:blipFill>
        <p:spPr>
          <a:xfrm>
            <a:off x="5076056" y="1556792"/>
            <a:ext cx="2808312" cy="1944216"/>
          </a:xfrm>
          <a:prstGeom prst="rect">
            <a:avLst/>
          </a:prstGeom>
          <a:noFill/>
          <a:ln>
            <a:noFill/>
          </a:ln>
        </p:spPr>
      </p:pic>
      <p:pic>
        <p:nvPicPr>
          <p:cNvPr descr="oceano oceano.jpg" id="230" name="Google Shape;230;p30"/>
          <p:cNvPicPr preferRelativeResize="0"/>
          <p:nvPr/>
        </p:nvPicPr>
        <p:blipFill rotWithShape="1">
          <a:blip r:embed="rId5">
            <a:alphaModFix/>
          </a:blip>
          <a:srcRect b="0" l="0" r="0" t="0"/>
          <a:stretch/>
        </p:blipFill>
        <p:spPr>
          <a:xfrm>
            <a:off x="827584" y="3933056"/>
            <a:ext cx="2808312" cy="1872208"/>
          </a:xfrm>
          <a:prstGeom prst="rect">
            <a:avLst/>
          </a:prstGeom>
          <a:noFill/>
          <a:ln>
            <a:noFill/>
          </a:ln>
        </p:spPr>
      </p:pic>
      <p:pic>
        <p:nvPicPr>
          <p:cNvPr descr="margine costruttivo.jpg" id="231" name="Google Shape;231;p30"/>
          <p:cNvPicPr preferRelativeResize="0"/>
          <p:nvPr/>
        </p:nvPicPr>
        <p:blipFill rotWithShape="1">
          <a:blip r:embed="rId6">
            <a:alphaModFix/>
          </a:blip>
          <a:srcRect b="0" l="0" r="0" t="0"/>
          <a:stretch/>
        </p:blipFill>
        <p:spPr>
          <a:xfrm>
            <a:off x="5148065" y="4149080"/>
            <a:ext cx="2664296" cy="1584176"/>
          </a:xfrm>
          <a:prstGeom prst="rect">
            <a:avLst/>
          </a:prstGeom>
          <a:noFill/>
          <a:ln>
            <a:noFill/>
          </a:ln>
        </p:spPr>
      </p:pic>
      <p:sp>
        <p:nvSpPr>
          <p:cNvPr id="232" name="Google Shape;232;p30"/>
          <p:cNvSpPr txBox="1"/>
          <p:nvPr/>
        </p:nvSpPr>
        <p:spPr>
          <a:xfrm>
            <a:off x="395536" y="3501008"/>
            <a:ext cx="355937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Collisione fra placche continentali</a:t>
            </a:r>
            <a:endParaRPr b="0" i="1" sz="1800" u="none" cap="none" strike="noStrike">
              <a:solidFill>
                <a:schemeClr val="lt1"/>
              </a:solidFill>
              <a:latin typeface="Merriweather"/>
              <a:ea typeface="Merriweather"/>
              <a:cs typeface="Merriweather"/>
              <a:sym typeface="Merriweather"/>
            </a:endParaRPr>
          </a:p>
        </p:txBody>
      </p:sp>
      <p:sp>
        <p:nvSpPr>
          <p:cNvPr id="233" name="Google Shape;233;p30"/>
          <p:cNvSpPr txBox="1"/>
          <p:nvPr/>
        </p:nvSpPr>
        <p:spPr>
          <a:xfrm>
            <a:off x="5292080" y="3501008"/>
            <a:ext cx="235442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Collisione fra placche </a:t>
            </a:r>
            <a:endParaRPr/>
          </a:p>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oceanico-continentali</a:t>
            </a:r>
            <a:endParaRPr b="0" i="1" sz="1800" u="none" cap="none" strike="noStrike">
              <a:solidFill>
                <a:schemeClr val="lt1"/>
              </a:solidFill>
              <a:latin typeface="Merriweather"/>
              <a:ea typeface="Merriweather"/>
              <a:cs typeface="Merriweather"/>
              <a:sym typeface="Merriweather"/>
            </a:endParaRPr>
          </a:p>
        </p:txBody>
      </p:sp>
      <p:sp>
        <p:nvSpPr>
          <p:cNvPr id="234" name="Google Shape;234;p30"/>
          <p:cNvSpPr txBox="1"/>
          <p:nvPr/>
        </p:nvSpPr>
        <p:spPr>
          <a:xfrm>
            <a:off x="611560" y="5805264"/>
            <a:ext cx="334617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Collisione fra placche oceaniche</a:t>
            </a:r>
            <a:endParaRPr b="0" i="1" sz="1800" u="none" cap="none" strike="noStrike">
              <a:solidFill>
                <a:schemeClr val="lt1"/>
              </a:solidFill>
              <a:latin typeface="Merriweather"/>
              <a:ea typeface="Merriweather"/>
              <a:cs typeface="Merriweather"/>
              <a:sym typeface="Merriweather"/>
            </a:endParaRPr>
          </a:p>
        </p:txBody>
      </p:sp>
      <p:sp>
        <p:nvSpPr>
          <p:cNvPr id="235" name="Google Shape;235;p30"/>
          <p:cNvSpPr txBox="1"/>
          <p:nvPr/>
        </p:nvSpPr>
        <p:spPr>
          <a:xfrm>
            <a:off x="5436096" y="5733256"/>
            <a:ext cx="213706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Margine costruttivo</a:t>
            </a:r>
            <a:endParaRPr b="0" i="1" sz="1800" u="none" cap="none" strike="noStrike">
              <a:solidFill>
                <a:schemeClr val="lt1"/>
              </a:solidFill>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1"/>
          <p:cNvSpPr txBox="1"/>
          <p:nvPr>
            <p:ph idx="1" type="body"/>
          </p:nvPr>
        </p:nvSpPr>
        <p:spPr>
          <a:xfrm>
            <a:off x="457200" y="1524000"/>
            <a:ext cx="4186808" cy="4572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2"/>
              </a:buClr>
              <a:buFont typeface="Noto Symbol"/>
              <a:buNone/>
            </a:pPr>
            <a:r>
              <a:rPr b="0" i="0" lang="it-IT" sz="2600" u="none" cap="none" strike="noStrike">
                <a:solidFill>
                  <a:schemeClr val="lt1"/>
                </a:solidFill>
                <a:latin typeface="Merriweather"/>
                <a:ea typeface="Merriweather"/>
                <a:cs typeface="Merriweather"/>
                <a:sym typeface="Merriweather"/>
              </a:rPr>
              <a:t>Le cause della deriva dei continenti, che Wegener mancò di spiegare, sono da ricercare nei moti convettivi del mantello, a loro volta causati dalle diverse temperature all’interno della Terra. </a:t>
            </a:r>
            <a:endParaRPr b="0" i="0" sz="2600" u="none" cap="none" strike="noStrike">
              <a:solidFill>
                <a:schemeClr val="lt1"/>
              </a:solidFill>
              <a:latin typeface="Merriweather"/>
              <a:ea typeface="Merriweather"/>
              <a:cs typeface="Merriweather"/>
              <a:sym typeface="Merriweather"/>
            </a:endParaRPr>
          </a:p>
        </p:txBody>
      </p:sp>
      <p:sp>
        <p:nvSpPr>
          <p:cNvPr id="241" name="Google Shape;241;p31"/>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4200" u="none" cap="none" strike="noStrike">
                <a:solidFill>
                  <a:srgbClr val="F9F9F9"/>
                </a:solidFill>
                <a:latin typeface="Merriweather"/>
                <a:ea typeface="Merriweather"/>
                <a:cs typeface="Merriweather"/>
                <a:sym typeface="Merriweather"/>
              </a:rPr>
              <a:t>Le cause della deriva dei continenti</a:t>
            </a:r>
            <a:endParaRPr b="0" i="0" sz="4200" u="none" cap="none" strike="noStrike">
              <a:solidFill>
                <a:srgbClr val="F9F9F9"/>
              </a:solidFill>
              <a:latin typeface="Merriweather"/>
              <a:ea typeface="Merriweather"/>
              <a:cs typeface="Merriweather"/>
              <a:sym typeface="Merriweather"/>
            </a:endParaRPr>
          </a:p>
        </p:txBody>
      </p:sp>
      <p:pic>
        <p:nvPicPr>
          <p:cNvPr descr="moti convettivi.jpg" id="242" name="Google Shape;242;p31"/>
          <p:cNvPicPr preferRelativeResize="0"/>
          <p:nvPr/>
        </p:nvPicPr>
        <p:blipFill rotWithShape="1">
          <a:blip r:embed="rId3">
            <a:alphaModFix/>
          </a:blip>
          <a:srcRect b="0" l="0" r="0" t="0"/>
          <a:stretch/>
        </p:blipFill>
        <p:spPr>
          <a:xfrm>
            <a:off x="5076056" y="1700808"/>
            <a:ext cx="3600400" cy="2664296"/>
          </a:xfrm>
          <a:prstGeom prst="rect">
            <a:avLst/>
          </a:prstGeom>
          <a:noFill/>
          <a:ln>
            <a:noFill/>
          </a:ln>
        </p:spPr>
      </p:pic>
      <p:sp>
        <p:nvSpPr>
          <p:cNvPr id="243" name="Google Shape;243;p31"/>
          <p:cNvSpPr txBox="1"/>
          <p:nvPr/>
        </p:nvSpPr>
        <p:spPr>
          <a:xfrm>
            <a:off x="5436096" y="4365104"/>
            <a:ext cx="291592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Rappresentazione dei moti </a:t>
            </a:r>
            <a:endParaRPr/>
          </a:p>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convettivi del mantello</a:t>
            </a:r>
            <a:endParaRPr b="0" i="1" sz="1800" u="none" cap="none" strike="noStrike">
              <a:solidFill>
                <a:schemeClr val="lt1"/>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4"/>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marR="0" rtl="0" algn="ctr">
              <a:spcBef>
                <a:spcPts val="0"/>
              </a:spcBef>
              <a:spcAft>
                <a:spcPts val="0"/>
              </a:spcAft>
              <a:buClr>
                <a:schemeClr val="accent2"/>
              </a:buClr>
              <a:buFont typeface="Noto Symbol"/>
              <a:buNone/>
            </a:pPr>
            <a:r>
              <a:rPr b="0" i="0" lang="it-IT" sz="2600" u="none" cap="none" strike="noStrike">
                <a:solidFill>
                  <a:schemeClr val="lt1"/>
                </a:solidFill>
                <a:latin typeface="Merriweather"/>
                <a:ea typeface="Merriweather"/>
                <a:cs typeface="Merriweather"/>
                <a:sym typeface="Merriweather"/>
              </a:rPr>
              <a:t>Per secoli, se non per millenni, i modi di vedere la guerra si sono sempre divisi, a seconda delle varie esperienze vissute e del proprio carattere, fra:</a:t>
            </a:r>
            <a:endParaRPr b="0" i="0" sz="2600" u="none" cap="none" strike="noStrike">
              <a:solidFill>
                <a:schemeClr val="lt1"/>
              </a:solidFill>
              <a:latin typeface="Merriweather"/>
              <a:ea typeface="Merriweather"/>
              <a:cs typeface="Merriweather"/>
              <a:sym typeface="Merriweather"/>
            </a:endParaRPr>
          </a:p>
        </p:txBody>
      </p:sp>
      <p:sp>
        <p:nvSpPr>
          <p:cNvPr id="101" name="Google Shape;101;p14"/>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4200" u="none" cap="none" strike="noStrike">
                <a:solidFill>
                  <a:srgbClr val="F9F9F9"/>
                </a:solidFill>
                <a:latin typeface="Merriweather"/>
                <a:ea typeface="Merriweather"/>
                <a:cs typeface="Merriweather"/>
                <a:sym typeface="Merriweather"/>
              </a:rPr>
              <a:t>I due aspetti della guerra</a:t>
            </a:r>
            <a:endParaRPr b="0" i="0" sz="4200" u="none" cap="none" strike="noStrike">
              <a:solidFill>
                <a:srgbClr val="F9F9F9"/>
              </a:solidFill>
              <a:latin typeface="Merriweather"/>
              <a:ea typeface="Merriweather"/>
              <a:cs typeface="Merriweather"/>
              <a:sym typeface="Merriweather"/>
            </a:endParaRPr>
          </a:p>
        </p:txBody>
      </p:sp>
      <p:pic>
        <p:nvPicPr>
          <p:cNvPr descr="ridimensiona-diopera-antonio-tempesta.jpg" id="102" name="Google Shape;102;p14"/>
          <p:cNvPicPr preferRelativeResize="0"/>
          <p:nvPr/>
        </p:nvPicPr>
        <p:blipFill rotWithShape="1">
          <a:blip r:embed="rId3">
            <a:alphaModFix/>
          </a:blip>
          <a:srcRect b="0" l="0" r="0" t="0"/>
          <a:stretch/>
        </p:blipFill>
        <p:spPr>
          <a:xfrm>
            <a:off x="395535" y="2924944"/>
            <a:ext cx="4170585" cy="2376264"/>
          </a:xfrm>
          <a:prstGeom prst="rect">
            <a:avLst/>
          </a:prstGeom>
          <a:noFill/>
          <a:ln>
            <a:noFill/>
          </a:ln>
        </p:spPr>
      </p:pic>
      <p:pic>
        <p:nvPicPr>
          <p:cNvPr descr="Prima_guerra_mondiale.jpg" id="103" name="Google Shape;103;p14"/>
          <p:cNvPicPr preferRelativeResize="0"/>
          <p:nvPr/>
        </p:nvPicPr>
        <p:blipFill rotWithShape="1">
          <a:blip r:embed="rId4">
            <a:alphaModFix/>
          </a:blip>
          <a:srcRect b="0" l="0" r="0" t="0"/>
          <a:stretch/>
        </p:blipFill>
        <p:spPr>
          <a:xfrm>
            <a:off x="4572000" y="2924944"/>
            <a:ext cx="4224853" cy="2376264"/>
          </a:xfrm>
          <a:prstGeom prst="rect">
            <a:avLst/>
          </a:prstGeom>
          <a:noFill/>
          <a:ln>
            <a:noFill/>
          </a:ln>
        </p:spPr>
      </p:pic>
      <p:sp>
        <p:nvSpPr>
          <p:cNvPr id="104" name="Google Shape;104;p14"/>
          <p:cNvSpPr txBox="1"/>
          <p:nvPr/>
        </p:nvSpPr>
        <p:spPr>
          <a:xfrm>
            <a:off x="395536" y="5301208"/>
            <a:ext cx="3378810" cy="4924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it-IT" sz="2600" u="none" cap="none" strike="noStrike">
                <a:solidFill>
                  <a:schemeClr val="lt1"/>
                </a:solidFill>
                <a:latin typeface="Merriweather"/>
                <a:ea typeface="Merriweather"/>
                <a:cs typeface="Merriweather"/>
                <a:sym typeface="Merriweather"/>
              </a:rPr>
              <a:t>la visione romantica …</a:t>
            </a:r>
            <a:endParaRPr b="0" i="0" sz="2600" u="none" cap="none" strike="noStrike">
              <a:solidFill>
                <a:schemeClr val="lt1"/>
              </a:solidFill>
              <a:latin typeface="Merriweather"/>
              <a:ea typeface="Merriweather"/>
              <a:cs typeface="Merriweather"/>
              <a:sym typeface="Merriweather"/>
            </a:endParaRPr>
          </a:p>
        </p:txBody>
      </p:sp>
      <p:sp>
        <p:nvSpPr>
          <p:cNvPr id="105" name="Google Shape;105;p14"/>
          <p:cNvSpPr txBox="1"/>
          <p:nvPr/>
        </p:nvSpPr>
        <p:spPr>
          <a:xfrm>
            <a:off x="4572000" y="5301208"/>
            <a:ext cx="3053208" cy="4924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it-IT" sz="2600" u="none" cap="none" strike="noStrike">
                <a:solidFill>
                  <a:schemeClr val="lt1"/>
                </a:solidFill>
                <a:latin typeface="Merriweather"/>
                <a:ea typeface="Merriweather"/>
                <a:cs typeface="Merriweather"/>
                <a:sym typeface="Merriweather"/>
              </a:rPr>
              <a:t>… e la realtà dei fatti</a:t>
            </a:r>
            <a:endParaRPr b="0" i="0" sz="2600" u="none" cap="none" strike="noStrike">
              <a:solidFill>
                <a:schemeClr val="lt1"/>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2"/>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marR="0" rtl="0" algn="ctr">
              <a:lnSpc>
                <a:spcPct val="90000"/>
              </a:lnSpc>
              <a:spcBef>
                <a:spcPts val="0"/>
              </a:spcBef>
              <a:spcAft>
                <a:spcPts val="0"/>
              </a:spcAft>
              <a:buClr>
                <a:schemeClr val="accent2"/>
              </a:buClr>
              <a:buFont typeface="Noto Symbol"/>
              <a:buNone/>
            </a:pPr>
            <a:r>
              <a:rPr b="0" i="0" lang="it-IT" sz="2200" u="none" cap="none" strike="noStrike">
                <a:solidFill>
                  <a:schemeClr val="lt1"/>
                </a:solidFill>
                <a:latin typeface="Merriweather"/>
                <a:ea typeface="Merriweather"/>
                <a:cs typeface="Merriweather"/>
                <a:sym typeface="Merriweather"/>
              </a:rPr>
              <a:t>	Le prove a sostegno di questa teoria sono oggi molteplici e schiaccianti, al punto che essa è universalmente accettata. Solo una parte, tuttavia, fu presentata da Wegener, ovvero:</a:t>
            </a:r>
            <a:endParaRPr/>
          </a:p>
          <a:p>
            <a:pPr indent="-274320" lvl="0" marL="274320" marR="0" rtl="0" algn="ctr">
              <a:lnSpc>
                <a:spcPct val="90000"/>
              </a:lnSpc>
              <a:spcBef>
                <a:spcPts val="600"/>
              </a:spcBef>
              <a:spcAft>
                <a:spcPts val="0"/>
              </a:spcAft>
              <a:buClr>
                <a:schemeClr val="accent2"/>
              </a:buClr>
              <a:buFont typeface="Noto Symbol"/>
              <a:buNone/>
            </a:pPr>
            <a:r>
              <a:t/>
            </a:r>
            <a:endParaRPr b="0" i="0" sz="2200" u="none" cap="none" strike="noStrike">
              <a:solidFill>
                <a:schemeClr val="lt1"/>
              </a:solidFill>
              <a:latin typeface="Merriweather"/>
              <a:ea typeface="Merriweather"/>
              <a:cs typeface="Merriweather"/>
              <a:sym typeface="Merriweather"/>
            </a:endParaRPr>
          </a:p>
          <a:p>
            <a:pPr indent="-274320" lvl="0" marL="274320" marR="0" rtl="0" algn="l">
              <a:lnSpc>
                <a:spcPct val="90000"/>
              </a:lnSpc>
              <a:spcBef>
                <a:spcPts val="600"/>
              </a:spcBef>
              <a:spcAft>
                <a:spcPts val="0"/>
              </a:spcAft>
              <a:buClr>
                <a:schemeClr val="accent2"/>
              </a:buClr>
              <a:buSzPts val="1870"/>
              <a:buFont typeface="Noto Symbol"/>
              <a:buChar char="●"/>
            </a:pPr>
            <a:r>
              <a:rPr b="0" i="0" lang="it-IT" sz="2200" u="none" cap="none" strike="noStrike">
                <a:solidFill>
                  <a:schemeClr val="lt1"/>
                </a:solidFill>
                <a:latin typeface="Merriweather"/>
                <a:ea typeface="Merriweather"/>
                <a:cs typeface="Merriweather"/>
                <a:sym typeface="Merriweather"/>
              </a:rPr>
              <a:t>il “puzzle dei continenti”;</a:t>
            </a:r>
            <a:endParaRPr/>
          </a:p>
          <a:p>
            <a:pPr indent="-274320" lvl="0" marL="274320" marR="0" rtl="0" algn="l">
              <a:lnSpc>
                <a:spcPct val="90000"/>
              </a:lnSpc>
              <a:spcBef>
                <a:spcPts val="600"/>
              </a:spcBef>
              <a:spcAft>
                <a:spcPts val="0"/>
              </a:spcAft>
              <a:buClr>
                <a:schemeClr val="accent2"/>
              </a:buClr>
              <a:buSzPts val="1870"/>
              <a:buFont typeface="Noto Symbol"/>
              <a:buChar char="●"/>
            </a:pPr>
            <a:r>
              <a:rPr b="0" i="0" lang="it-IT" sz="2200" u="none" cap="none" strike="noStrike">
                <a:solidFill>
                  <a:schemeClr val="lt1"/>
                </a:solidFill>
                <a:latin typeface="Merriweather"/>
                <a:ea typeface="Merriweather"/>
                <a:cs typeface="Merriweather"/>
                <a:sym typeface="Merriweather"/>
              </a:rPr>
              <a:t>la presenza di fossili e rocce simili in territori separati dagli oceani;</a:t>
            </a:r>
            <a:endParaRPr b="0" i="0" sz="2200" u="none" cap="none" strike="noStrike">
              <a:solidFill>
                <a:schemeClr val="lt1"/>
              </a:solidFill>
              <a:latin typeface="Merriweather"/>
              <a:ea typeface="Merriweather"/>
              <a:cs typeface="Merriweather"/>
              <a:sym typeface="Merriweather"/>
            </a:endParaRPr>
          </a:p>
          <a:p>
            <a:pPr indent="-274320" lvl="0" marL="274320" marR="0" rtl="0" algn="l">
              <a:lnSpc>
                <a:spcPct val="90000"/>
              </a:lnSpc>
              <a:spcBef>
                <a:spcPts val="600"/>
              </a:spcBef>
              <a:spcAft>
                <a:spcPts val="0"/>
              </a:spcAft>
              <a:buClr>
                <a:schemeClr val="accent2"/>
              </a:buClr>
              <a:buSzPts val="1870"/>
              <a:buFont typeface="Noto Symbol"/>
              <a:buChar char="●"/>
            </a:pPr>
            <a:r>
              <a:rPr b="0" i="0" lang="it-IT" sz="2200" u="none" cap="none" strike="noStrike">
                <a:solidFill>
                  <a:schemeClr val="lt1"/>
                </a:solidFill>
                <a:latin typeface="Merriweather"/>
                <a:ea typeface="Merriweather"/>
                <a:cs typeface="Merriweather"/>
                <a:sym typeface="Merriweather"/>
              </a:rPr>
              <a:t>la distribuzione di vulcani e terremoti quasi esclusivamente sui margini fra le placche.</a:t>
            </a:r>
            <a:endParaRPr/>
          </a:p>
          <a:p>
            <a:pPr indent="-155035" lvl="0" marL="274320" marR="0" rtl="0" algn="l">
              <a:lnSpc>
                <a:spcPct val="90000"/>
              </a:lnSpc>
              <a:spcBef>
                <a:spcPts val="600"/>
              </a:spcBef>
              <a:spcAft>
                <a:spcPts val="0"/>
              </a:spcAft>
              <a:buClr>
                <a:schemeClr val="accent2"/>
              </a:buClr>
              <a:buSzPts val="1879"/>
              <a:buFont typeface="Noto Symbol"/>
              <a:buNone/>
            </a:pPr>
            <a:r>
              <a:t/>
            </a:r>
            <a:endParaRPr b="0" i="0" sz="2200" u="none" cap="none" strike="noStrike">
              <a:solidFill>
                <a:schemeClr val="lt1"/>
              </a:solidFill>
              <a:latin typeface="Merriweather"/>
              <a:ea typeface="Merriweather"/>
              <a:cs typeface="Merriweather"/>
              <a:sym typeface="Merriweather"/>
            </a:endParaRPr>
          </a:p>
          <a:p>
            <a:pPr indent="-274320" lvl="0" marL="274320" marR="0" rtl="0" algn="ctr">
              <a:lnSpc>
                <a:spcPct val="90000"/>
              </a:lnSpc>
              <a:spcBef>
                <a:spcPts val="600"/>
              </a:spcBef>
              <a:spcAft>
                <a:spcPts val="0"/>
              </a:spcAft>
              <a:buClr>
                <a:schemeClr val="accent2"/>
              </a:buClr>
              <a:buFont typeface="Noto Symbol"/>
              <a:buNone/>
            </a:pPr>
            <a:r>
              <a:rPr b="0" i="0" lang="it-IT" sz="2200" u="none" cap="none" strike="noStrike">
                <a:solidFill>
                  <a:schemeClr val="lt1"/>
                </a:solidFill>
                <a:latin typeface="Merriweather"/>
                <a:ea typeface="Merriweather"/>
                <a:cs typeface="Merriweather"/>
                <a:sym typeface="Merriweather"/>
              </a:rPr>
              <a:t>	Altre prove furono fornite negli anni ‘60 grazie alla dimostrazione dell’espansione dei fondali oceanici, supportata dalle ricerche sull’età dei fondali e sul paleomagnetismo.</a:t>
            </a:r>
            <a:endParaRPr b="0" i="0" sz="2200" u="none" cap="none" strike="noStrike">
              <a:solidFill>
                <a:schemeClr val="lt1"/>
              </a:solidFill>
              <a:latin typeface="Merriweather"/>
              <a:ea typeface="Merriweather"/>
              <a:cs typeface="Merriweather"/>
              <a:sym typeface="Merriweather"/>
            </a:endParaRPr>
          </a:p>
        </p:txBody>
      </p:sp>
      <p:sp>
        <p:nvSpPr>
          <p:cNvPr id="249" name="Google Shape;249;p32"/>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4200" u="none" cap="none" strike="noStrike">
                <a:solidFill>
                  <a:srgbClr val="F9F9F9"/>
                </a:solidFill>
                <a:latin typeface="Merriweather"/>
                <a:ea typeface="Merriweather"/>
                <a:cs typeface="Merriweather"/>
                <a:sym typeface="Merriweather"/>
              </a:rPr>
              <a:t>Le prove della deriva dei continenti</a:t>
            </a:r>
            <a:endParaRPr b="0" i="0" sz="4200" u="none" cap="none" strike="noStrike">
              <a:solidFill>
                <a:srgbClr val="F9F9F9"/>
              </a:solidFill>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3"/>
          <p:cNvSpPr txBox="1"/>
          <p:nvPr>
            <p:ph idx="1" type="body"/>
          </p:nvPr>
        </p:nvSpPr>
        <p:spPr>
          <a:xfrm>
            <a:off x="457200" y="1524000"/>
            <a:ext cx="4186808" cy="4572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2"/>
              </a:buClr>
              <a:buFont typeface="Noto Symbol"/>
              <a:buNone/>
            </a:pPr>
            <a:r>
              <a:rPr b="0" i="0" lang="it-IT" sz="2400" u="none" cap="none" strike="noStrike">
                <a:solidFill>
                  <a:schemeClr val="lt1"/>
                </a:solidFill>
                <a:latin typeface="Merriweather"/>
                <a:ea typeface="Merriweather"/>
                <a:cs typeface="Merriweather"/>
                <a:sym typeface="Merriweather"/>
              </a:rPr>
              <a:t>As we’ve seen, many intellectuals had supported the beginnig of WWI. However, when they saw battlefield, they changed their mind about war. Some of them decided to denounce it, in order to warn future generations against another catastrophe like that: they were the </a:t>
            </a:r>
            <a:endParaRPr b="0" i="0" sz="2400" u="none" cap="none" strike="noStrike">
              <a:solidFill>
                <a:schemeClr val="lt1"/>
              </a:solidFill>
              <a:latin typeface="Merriweather"/>
              <a:ea typeface="Merriweather"/>
              <a:cs typeface="Merriweather"/>
              <a:sym typeface="Merriweather"/>
            </a:endParaRPr>
          </a:p>
          <a:p>
            <a:pPr indent="-274320" lvl="0" marL="274320" marR="0" rtl="0" algn="ctr">
              <a:spcBef>
                <a:spcPts val="600"/>
              </a:spcBef>
              <a:spcAft>
                <a:spcPts val="0"/>
              </a:spcAft>
              <a:buClr>
                <a:schemeClr val="accent2"/>
              </a:buClr>
              <a:buFont typeface="Noto Symbol"/>
              <a:buNone/>
            </a:pPr>
            <a:r>
              <a:rPr b="0" i="0" lang="it-IT" sz="2400" u="none" cap="none" strike="noStrike">
                <a:solidFill>
                  <a:schemeClr val="lt1"/>
                </a:solidFill>
                <a:latin typeface="Merriweather"/>
                <a:ea typeface="Merriweather"/>
                <a:cs typeface="Merriweather"/>
                <a:sym typeface="Merriweather"/>
              </a:rPr>
              <a:t>War Poets.</a:t>
            </a:r>
            <a:endParaRPr b="0" i="0" sz="2400" u="none" cap="none" strike="noStrike">
              <a:solidFill>
                <a:schemeClr val="lt1"/>
              </a:solidFill>
              <a:latin typeface="Merriweather"/>
              <a:ea typeface="Merriweather"/>
              <a:cs typeface="Merriweather"/>
              <a:sym typeface="Merriweather"/>
            </a:endParaRPr>
          </a:p>
        </p:txBody>
      </p:sp>
      <p:sp>
        <p:nvSpPr>
          <p:cNvPr id="255" name="Google Shape;255;p33"/>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4200" u="none" cap="none" strike="noStrike">
                <a:solidFill>
                  <a:srgbClr val="F9F9F9"/>
                </a:solidFill>
                <a:latin typeface="Merriweather"/>
                <a:ea typeface="Merriweather"/>
                <a:cs typeface="Merriweather"/>
                <a:sym typeface="Merriweather"/>
              </a:rPr>
              <a:t>The War Poetry</a:t>
            </a:r>
            <a:endParaRPr b="0" i="0" sz="4200" u="none" cap="none" strike="noStrike">
              <a:solidFill>
                <a:srgbClr val="F9F9F9"/>
              </a:solidFill>
              <a:latin typeface="Merriweather"/>
              <a:ea typeface="Merriweather"/>
              <a:cs typeface="Merriweather"/>
              <a:sym typeface="Merriweather"/>
            </a:endParaRPr>
          </a:p>
        </p:txBody>
      </p:sp>
      <p:pic>
        <p:nvPicPr>
          <p:cNvPr descr="returning to the trenches by c r w nevinson.jpg" id="256" name="Google Shape;256;p33"/>
          <p:cNvPicPr preferRelativeResize="0"/>
          <p:nvPr/>
        </p:nvPicPr>
        <p:blipFill rotWithShape="1">
          <a:blip r:embed="rId3">
            <a:alphaModFix/>
          </a:blip>
          <a:srcRect b="0" l="0" r="0" t="0"/>
          <a:stretch/>
        </p:blipFill>
        <p:spPr>
          <a:xfrm>
            <a:off x="5220072" y="1700808"/>
            <a:ext cx="3024336" cy="1872208"/>
          </a:xfrm>
          <a:prstGeom prst="rect">
            <a:avLst/>
          </a:prstGeom>
          <a:noFill/>
          <a:ln>
            <a:noFill/>
          </a:ln>
        </p:spPr>
      </p:pic>
      <p:pic>
        <p:nvPicPr>
          <p:cNvPr descr="The Menin Road.png" id="257" name="Google Shape;257;p33"/>
          <p:cNvPicPr preferRelativeResize="0"/>
          <p:nvPr/>
        </p:nvPicPr>
        <p:blipFill rotWithShape="1">
          <a:blip r:embed="rId4">
            <a:alphaModFix/>
          </a:blip>
          <a:srcRect b="0" l="0" r="0" t="0"/>
          <a:stretch/>
        </p:blipFill>
        <p:spPr>
          <a:xfrm>
            <a:off x="5220072" y="3573016"/>
            <a:ext cx="3024336" cy="1728192"/>
          </a:xfrm>
          <a:prstGeom prst="rect">
            <a:avLst/>
          </a:prstGeom>
          <a:noFill/>
          <a:ln>
            <a:noFill/>
          </a:ln>
        </p:spPr>
      </p:pic>
      <p:sp>
        <p:nvSpPr>
          <p:cNvPr id="258" name="Google Shape;258;p33"/>
          <p:cNvSpPr txBox="1"/>
          <p:nvPr/>
        </p:nvSpPr>
        <p:spPr>
          <a:xfrm>
            <a:off x="5148064" y="5301208"/>
            <a:ext cx="3312367"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“Returning to the trenches” by Nevinson and “The Menin road” by Nash</a:t>
            </a:r>
            <a:endParaRPr b="0" i="1" sz="1800" u="none" cap="none" strike="noStrike">
              <a:solidFill>
                <a:schemeClr val="lt1"/>
              </a:solidFill>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4"/>
          <p:cNvSpPr txBox="1"/>
          <p:nvPr>
            <p:ph idx="1" type="body"/>
          </p:nvPr>
        </p:nvSpPr>
        <p:spPr>
          <a:xfrm>
            <a:off x="457200" y="1524000"/>
            <a:ext cx="5410944" cy="45720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90000"/>
              </a:lnSpc>
              <a:spcBef>
                <a:spcPts val="0"/>
              </a:spcBef>
              <a:spcAft>
                <a:spcPts val="0"/>
              </a:spcAft>
              <a:buClr>
                <a:schemeClr val="accent2"/>
              </a:buClr>
              <a:buFont typeface="Noto Symbol"/>
              <a:buNone/>
            </a:pPr>
            <a:r>
              <a:rPr b="0" i="0" lang="it-IT" sz="2200" u="none" cap="none" strike="noStrike">
                <a:solidFill>
                  <a:schemeClr val="lt1"/>
                </a:solidFill>
                <a:latin typeface="Merriweather"/>
                <a:ea typeface="Merriweather"/>
                <a:cs typeface="Merriweather"/>
                <a:sym typeface="Merriweather"/>
              </a:rPr>
              <a:t>One of the most popular of the War Poets is Wilfred Owen. Born in 1893 in Plas Wilmot, he worked as a teacher in France when he decided to enlist after having seen a war hospital. The experience was traumatic for him and, in 1917, he received a license because of his recovery for shell shock. However, he decided to enlist again when his friend, and war poet, Sigfried Sassoon was dismissed because of a wound, because he felt the responsability to tell the horror of war in his place. He died in action just seven days before the armistice.</a:t>
            </a:r>
            <a:endParaRPr b="0" i="0" sz="2200" u="none" cap="none" strike="noStrike">
              <a:solidFill>
                <a:schemeClr val="lt1"/>
              </a:solidFill>
              <a:latin typeface="Merriweather"/>
              <a:ea typeface="Merriweather"/>
              <a:cs typeface="Merriweather"/>
              <a:sym typeface="Merriweather"/>
            </a:endParaRPr>
          </a:p>
        </p:txBody>
      </p:sp>
      <p:sp>
        <p:nvSpPr>
          <p:cNvPr id="264" name="Google Shape;264;p34"/>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4200" u="none" cap="none" strike="noStrike">
                <a:solidFill>
                  <a:srgbClr val="F9F9F9"/>
                </a:solidFill>
                <a:latin typeface="Merriweather"/>
                <a:ea typeface="Merriweather"/>
                <a:cs typeface="Merriweather"/>
                <a:sym typeface="Merriweather"/>
              </a:rPr>
              <a:t>Wilfred Owen</a:t>
            </a:r>
            <a:endParaRPr b="0" i="0" sz="4200" u="none" cap="none" strike="noStrike">
              <a:solidFill>
                <a:srgbClr val="F9F9F9"/>
              </a:solidFill>
              <a:latin typeface="Merriweather"/>
              <a:ea typeface="Merriweather"/>
              <a:cs typeface="Merriweather"/>
              <a:sym typeface="Merriweather"/>
            </a:endParaRPr>
          </a:p>
        </p:txBody>
      </p:sp>
      <p:pic>
        <p:nvPicPr>
          <p:cNvPr descr="305_wowen.jpg" id="265" name="Google Shape;265;p34"/>
          <p:cNvPicPr preferRelativeResize="0"/>
          <p:nvPr/>
        </p:nvPicPr>
        <p:blipFill/>
        <p:spPr>
          <a:xfrm>
            <a:off x="6084168" y="1556792"/>
            <a:ext cx="2724150" cy="2752725"/>
          </a:xfrm>
          <a:prstGeom prst="roundRect">
            <a:avLst>
              <a:gd fmla="val 8594" name="adj"/>
            </a:avLst>
          </a:prstGeom>
          <a:solidFill>
            <a:srgbClr val="EEEEEE"/>
          </a:solidFill>
          <a:ln>
            <a:noFill/>
          </a:ln>
          <a:effectLst>
            <a:reflection blurRad="0" dir="5400000" dist="5000" endA="0" endPos="28000" fadeDir="5400000" kx="0" rotWithShape="0" algn="bl" stA="38000" stPos="0" sy="-100000" ky="0"/>
          </a:effectLst>
        </p:spPr>
      </p:pic>
      <p:sp>
        <p:nvSpPr>
          <p:cNvPr id="266" name="Google Shape;266;p34"/>
          <p:cNvSpPr txBox="1"/>
          <p:nvPr/>
        </p:nvSpPr>
        <p:spPr>
          <a:xfrm>
            <a:off x="6516216" y="4365104"/>
            <a:ext cx="160069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Wilfred Owen</a:t>
            </a:r>
            <a:endParaRPr b="0" i="1" sz="1800" u="none" cap="none" strike="noStrike">
              <a:solidFill>
                <a:schemeClr val="lt1"/>
              </a:solidFill>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5"/>
          <p:cNvSpPr txBox="1"/>
          <p:nvPr>
            <p:ph idx="1" type="body"/>
          </p:nvPr>
        </p:nvSpPr>
        <p:spPr>
          <a:xfrm>
            <a:off x="457200" y="1524000"/>
            <a:ext cx="5050904" cy="4572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2"/>
              </a:buClr>
              <a:buFont typeface="Noto Symbol"/>
              <a:buNone/>
            </a:pPr>
            <a:r>
              <a:rPr b="0" i="0" lang="it-IT" sz="2400" u="none" cap="none" strike="noStrike">
                <a:solidFill>
                  <a:schemeClr val="lt1"/>
                </a:solidFill>
                <a:latin typeface="Merriweather"/>
                <a:ea typeface="Merriweather"/>
                <a:cs typeface="Merriweather"/>
                <a:sym typeface="Merriweather"/>
              </a:rPr>
              <a:t>L’esperienza di Owen, e di molti soldati come lui, fu traumatica. In particolare, il poeta dice di essere assalito da un incubo ricorrente in cui vede un amico morire asfissiato per un attacco di gas.</a:t>
            </a:r>
            <a:endParaRPr/>
          </a:p>
          <a:p>
            <a:pPr indent="-274320" lvl="0" marL="274320" marR="0" rtl="0" algn="just">
              <a:spcBef>
                <a:spcPts val="600"/>
              </a:spcBef>
              <a:spcAft>
                <a:spcPts val="0"/>
              </a:spcAft>
              <a:buClr>
                <a:schemeClr val="accent2"/>
              </a:buClr>
              <a:buFont typeface="Noto Symbol"/>
              <a:buNone/>
            </a:pPr>
            <a:r>
              <a:rPr b="0" i="0" lang="it-IT" sz="2400" u="none" cap="none" strike="noStrike">
                <a:solidFill>
                  <a:schemeClr val="lt1"/>
                </a:solidFill>
                <a:latin typeface="Merriweather"/>
                <a:ea typeface="Merriweather"/>
                <a:cs typeface="Merriweather"/>
                <a:sym typeface="Merriweather"/>
              </a:rPr>
              <a:t>Tale strumento di morte fu usato per la prima volta dai francesi, anche se furono i tedeschi a perfezionarlo, e divenne l’incubo di ogni soldato in trincea.</a:t>
            </a:r>
            <a:endParaRPr b="0" i="0" sz="2400" u="none" cap="none" strike="noStrike">
              <a:solidFill>
                <a:schemeClr val="lt1"/>
              </a:solidFill>
              <a:latin typeface="Merriweather"/>
              <a:ea typeface="Merriweather"/>
              <a:cs typeface="Merriweather"/>
              <a:sym typeface="Merriweather"/>
            </a:endParaRPr>
          </a:p>
        </p:txBody>
      </p:sp>
      <p:sp>
        <p:nvSpPr>
          <p:cNvPr id="272" name="Google Shape;272;p35"/>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4200" u="none" cap="none" strike="noStrike">
                <a:solidFill>
                  <a:srgbClr val="F9F9F9"/>
                </a:solidFill>
                <a:latin typeface="Merriweather"/>
                <a:ea typeface="Merriweather"/>
                <a:cs typeface="Merriweather"/>
                <a:sym typeface="Merriweather"/>
              </a:rPr>
              <a:t>I gas tossici</a:t>
            </a:r>
            <a:endParaRPr b="0" i="0" sz="4200" u="none" cap="none" strike="noStrike">
              <a:solidFill>
                <a:srgbClr val="F9F9F9"/>
              </a:solidFill>
              <a:latin typeface="Merriweather"/>
              <a:ea typeface="Merriweather"/>
              <a:cs typeface="Merriweather"/>
              <a:sym typeface="Merriweather"/>
            </a:endParaRPr>
          </a:p>
        </p:txBody>
      </p:sp>
      <p:pic>
        <p:nvPicPr>
          <p:cNvPr descr="220px-Fritz_Haber.png" id="273" name="Google Shape;273;p35"/>
          <p:cNvPicPr preferRelativeResize="0"/>
          <p:nvPr/>
        </p:nvPicPr>
        <p:blipFill rotWithShape="1">
          <a:blip r:embed="rId3">
            <a:alphaModFix/>
          </a:blip>
          <a:srcRect b="0" l="0" r="0" t="0"/>
          <a:stretch/>
        </p:blipFill>
        <p:spPr>
          <a:xfrm>
            <a:off x="6084168" y="1628800"/>
            <a:ext cx="2095500" cy="2962275"/>
          </a:xfrm>
          <a:prstGeom prst="roundRect">
            <a:avLst>
              <a:gd fmla="val 8594" name="adj"/>
            </a:avLst>
          </a:prstGeom>
          <a:solidFill>
            <a:srgbClr val="EEEEEE"/>
          </a:solidFill>
          <a:ln>
            <a:noFill/>
          </a:ln>
          <a:effectLst>
            <a:reflection blurRad="0" dir="5400000" dist="5000" endA="0" endPos="28000" fadeDir="5400000" kx="0" rotWithShape="0" algn="bl" stA="38000" stPos="0" sy="-100000" ky="0"/>
          </a:effectLst>
        </p:spPr>
      </p:pic>
      <p:sp>
        <p:nvSpPr>
          <p:cNvPr id="274" name="Google Shape;274;p35"/>
          <p:cNvSpPr txBox="1"/>
          <p:nvPr/>
        </p:nvSpPr>
        <p:spPr>
          <a:xfrm>
            <a:off x="5940152" y="4653136"/>
            <a:ext cx="2376264" cy="92333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Fritz Haber, Nobel nel 1918 e promotore dell’uso dei gas tossici</a:t>
            </a:r>
            <a:endParaRPr b="0" i="1" sz="1800" u="none" cap="none" strike="noStrike">
              <a:solidFill>
                <a:schemeClr val="lt1"/>
              </a:solidFill>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6"/>
          <p:cNvSpPr txBox="1"/>
          <p:nvPr>
            <p:ph idx="1" type="body"/>
          </p:nvPr>
        </p:nvSpPr>
        <p:spPr>
          <a:xfrm>
            <a:off x="457200" y="1524000"/>
            <a:ext cx="4978896" cy="45720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80000"/>
              </a:lnSpc>
              <a:spcBef>
                <a:spcPts val="0"/>
              </a:spcBef>
              <a:spcAft>
                <a:spcPts val="0"/>
              </a:spcAft>
              <a:buClr>
                <a:schemeClr val="accent2"/>
              </a:buClr>
              <a:buFont typeface="Noto Symbol"/>
              <a:buNone/>
            </a:pPr>
            <a:r>
              <a:rPr b="0" i="0" lang="it-IT" sz="2200" u="none" cap="none" strike="noStrike">
                <a:solidFill>
                  <a:schemeClr val="lt1"/>
                </a:solidFill>
                <a:latin typeface="Merriweather"/>
                <a:ea typeface="Merriweather"/>
                <a:cs typeface="Merriweather"/>
                <a:sym typeface="Merriweather"/>
              </a:rPr>
              <a:t>I gas tossici usati nella prima guerra mondiale possono essere divisi in:</a:t>
            </a:r>
            <a:endParaRPr/>
          </a:p>
          <a:p>
            <a:pPr indent="-274320" lvl="0" marL="274320" marR="0" rtl="0" algn="just">
              <a:lnSpc>
                <a:spcPct val="80000"/>
              </a:lnSpc>
              <a:spcBef>
                <a:spcPts val="600"/>
              </a:spcBef>
              <a:spcAft>
                <a:spcPts val="0"/>
              </a:spcAft>
              <a:buClr>
                <a:schemeClr val="accent2"/>
              </a:buClr>
              <a:buSzPts val="1870"/>
              <a:buFont typeface="Noto Symbol"/>
              <a:buChar char="●"/>
            </a:pPr>
            <a:r>
              <a:rPr b="0" i="0" lang="it-IT" sz="2200" u="none" cap="none" strike="noStrike">
                <a:solidFill>
                  <a:schemeClr val="lt1"/>
                </a:solidFill>
                <a:latin typeface="Merriweather"/>
                <a:ea typeface="Merriweather"/>
                <a:cs typeface="Merriweather"/>
                <a:sym typeface="Merriweather"/>
              </a:rPr>
              <a:t>Asfissianti, come il cloro e il fosgene; essi agiscono sulle vie respiratorie, favorendo la formazione di mucosa in quantità tale da bloccarle; sono molto semplici da neutralizzare e sono ormai obsoleti;</a:t>
            </a:r>
            <a:endParaRPr/>
          </a:p>
          <a:p>
            <a:pPr indent="-274320" lvl="0" marL="274320" marR="0" rtl="0" algn="just">
              <a:lnSpc>
                <a:spcPct val="80000"/>
              </a:lnSpc>
              <a:spcBef>
                <a:spcPts val="600"/>
              </a:spcBef>
              <a:spcAft>
                <a:spcPts val="0"/>
              </a:spcAft>
              <a:buClr>
                <a:schemeClr val="accent2"/>
              </a:buClr>
              <a:buSzPts val="1870"/>
              <a:buFont typeface="Noto Symbol"/>
              <a:buChar char="●"/>
            </a:pPr>
            <a:r>
              <a:rPr b="0" i="0" lang="it-IT" sz="2200" u="none" cap="none" strike="noStrike">
                <a:solidFill>
                  <a:schemeClr val="lt1"/>
                </a:solidFill>
                <a:latin typeface="Merriweather"/>
                <a:ea typeface="Merriweather"/>
                <a:cs typeface="Merriweather"/>
                <a:sym typeface="Merriweather"/>
              </a:rPr>
              <a:t>Vescicanti, come l’iprite o “gas mostarda”; essi agiscono sulle cellule della cute, danneggiandole in profondità e creando vaste piaghe che facilmente possono causare infezioni; per bloccarli sono necessarie speciali tute antigas, riuscendo a penetrare gran parte dei tessuti;</a:t>
            </a:r>
            <a:endParaRPr b="0" i="0" sz="2200" u="none" cap="none" strike="noStrike">
              <a:solidFill>
                <a:schemeClr val="lt1"/>
              </a:solidFill>
              <a:latin typeface="Merriweather"/>
              <a:ea typeface="Merriweather"/>
              <a:cs typeface="Merriweather"/>
              <a:sym typeface="Merriweather"/>
            </a:endParaRPr>
          </a:p>
        </p:txBody>
      </p:sp>
      <p:sp>
        <p:nvSpPr>
          <p:cNvPr id="280" name="Google Shape;280;p36"/>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4200" u="none" cap="none" strike="noStrike">
                <a:solidFill>
                  <a:srgbClr val="F9F9F9"/>
                </a:solidFill>
                <a:latin typeface="Merriweather"/>
                <a:ea typeface="Merriweather"/>
                <a:cs typeface="Merriweather"/>
                <a:sym typeface="Merriweather"/>
              </a:rPr>
              <a:t>I gas tossici</a:t>
            </a:r>
            <a:endParaRPr b="0" i="0" sz="4200" u="none" cap="none" strike="noStrike">
              <a:solidFill>
                <a:srgbClr val="F9F9F9"/>
              </a:solidFill>
              <a:latin typeface="Merriweather"/>
              <a:ea typeface="Merriweather"/>
              <a:cs typeface="Merriweather"/>
              <a:sym typeface="Merriweather"/>
            </a:endParaRPr>
          </a:p>
        </p:txBody>
      </p:sp>
      <p:pic>
        <p:nvPicPr>
          <p:cNvPr descr="maschera antigas.jpg" id="281" name="Google Shape;281;p36"/>
          <p:cNvPicPr preferRelativeResize="0"/>
          <p:nvPr/>
        </p:nvPicPr>
        <p:blipFill rotWithShape="1">
          <a:blip r:embed="rId3">
            <a:alphaModFix/>
          </a:blip>
          <a:srcRect b="0" l="0" r="0" t="0"/>
          <a:stretch/>
        </p:blipFill>
        <p:spPr>
          <a:xfrm>
            <a:off x="5580112" y="1628800"/>
            <a:ext cx="3152775" cy="2266950"/>
          </a:xfrm>
          <a:prstGeom prst="rect">
            <a:avLst/>
          </a:prstGeom>
          <a:noFill/>
          <a:ln>
            <a:noFill/>
          </a:ln>
        </p:spPr>
      </p:pic>
      <p:sp>
        <p:nvSpPr>
          <p:cNvPr id="282" name="Google Shape;282;p36"/>
          <p:cNvSpPr txBox="1"/>
          <p:nvPr/>
        </p:nvSpPr>
        <p:spPr>
          <a:xfrm>
            <a:off x="5652120" y="3933056"/>
            <a:ext cx="295232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Soldati indossano maschere antigas</a:t>
            </a:r>
            <a:endParaRPr b="0" i="1" sz="1800" u="none" cap="none" strike="noStrike">
              <a:solidFill>
                <a:schemeClr val="lt1"/>
              </a:solidFill>
              <a:latin typeface="Merriweather"/>
              <a:ea typeface="Merriweather"/>
              <a:cs typeface="Merriweather"/>
              <a:sym typeface="Merriweath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7"/>
          <p:cNvSpPr txBox="1"/>
          <p:nvPr>
            <p:ph idx="1" type="body"/>
          </p:nvPr>
        </p:nvSpPr>
        <p:spPr>
          <a:xfrm>
            <a:off x="457200" y="1524000"/>
            <a:ext cx="4690864" cy="45720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80000"/>
              </a:lnSpc>
              <a:spcBef>
                <a:spcPts val="0"/>
              </a:spcBef>
              <a:spcAft>
                <a:spcPts val="0"/>
              </a:spcAft>
              <a:buClr>
                <a:schemeClr val="accent2"/>
              </a:buClr>
              <a:buFont typeface="Noto Symbol"/>
              <a:buNone/>
            </a:pPr>
            <a:r>
              <a:rPr b="0" i="0" lang="it-IT" sz="2400" u="none" cap="none" strike="noStrike">
                <a:solidFill>
                  <a:schemeClr val="lt1"/>
                </a:solidFill>
                <a:latin typeface="Merriweather"/>
                <a:ea typeface="Merriweather"/>
                <a:cs typeface="Merriweather"/>
                <a:sym typeface="Merriweather"/>
              </a:rPr>
              <a:t>Anche in altri periodi storici ci fu chi, come Owen, denunciò la guerra nel tentativo di demolirne un’immagine troppo idealizzata. Tacito fu uno di quegli intellettuali impegnatosi in questo obiettivo.</a:t>
            </a:r>
            <a:endParaRPr/>
          </a:p>
          <a:p>
            <a:pPr indent="-274320" lvl="0" marL="274320" marR="0" rtl="0" algn="just">
              <a:lnSpc>
                <a:spcPct val="80000"/>
              </a:lnSpc>
              <a:spcBef>
                <a:spcPts val="600"/>
              </a:spcBef>
              <a:spcAft>
                <a:spcPts val="0"/>
              </a:spcAft>
              <a:buClr>
                <a:schemeClr val="accent2"/>
              </a:buClr>
              <a:buFont typeface="Noto Symbol"/>
              <a:buNone/>
            </a:pPr>
            <a:r>
              <a:rPr b="0" i="0" lang="it-IT" sz="2400" u="none" cap="none" strike="noStrike">
                <a:solidFill>
                  <a:schemeClr val="lt1"/>
                </a:solidFill>
                <a:latin typeface="Merriweather"/>
                <a:ea typeface="Merriweather"/>
                <a:cs typeface="Merriweather"/>
                <a:sym typeface="Merriweather"/>
              </a:rPr>
              <a:t>Nelle sue opere storiografiche, gli “Annales” e le “Historiae”, egli narra con lucida accuratezza la durezza delle guerre civili succedutesi a Roma nel I secolo d.C., per lui causate dalla “potentiae cupido” dei generali dell’impero.</a:t>
            </a:r>
            <a:endParaRPr/>
          </a:p>
        </p:txBody>
      </p:sp>
      <p:sp>
        <p:nvSpPr>
          <p:cNvPr id="288" name="Google Shape;288;p37"/>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4200" u="none" cap="none" strike="noStrike">
                <a:solidFill>
                  <a:srgbClr val="F9F9F9"/>
                </a:solidFill>
                <a:latin typeface="Merriweather"/>
                <a:ea typeface="Merriweather"/>
                <a:cs typeface="Merriweather"/>
                <a:sym typeface="Merriweather"/>
              </a:rPr>
              <a:t>Tacito</a:t>
            </a:r>
            <a:endParaRPr b="0" i="0" sz="4200" u="none" cap="none" strike="noStrike">
              <a:solidFill>
                <a:srgbClr val="F9F9F9"/>
              </a:solidFill>
              <a:latin typeface="Merriweather"/>
              <a:ea typeface="Merriweather"/>
              <a:cs typeface="Merriweather"/>
              <a:sym typeface="Merriweather"/>
            </a:endParaRPr>
          </a:p>
        </p:txBody>
      </p:sp>
      <p:pic>
        <p:nvPicPr>
          <p:cNvPr descr="Roman_Empire_Trajan_117AD.png" id="289" name="Google Shape;289;p37"/>
          <p:cNvPicPr preferRelativeResize="0"/>
          <p:nvPr/>
        </p:nvPicPr>
        <p:blipFill rotWithShape="1">
          <a:blip r:embed="rId3">
            <a:alphaModFix/>
          </a:blip>
          <a:srcRect b="0" l="0" r="0" t="0"/>
          <a:stretch/>
        </p:blipFill>
        <p:spPr>
          <a:xfrm>
            <a:off x="5364088" y="1628800"/>
            <a:ext cx="3368675" cy="2057400"/>
          </a:xfrm>
          <a:prstGeom prst="rect">
            <a:avLst/>
          </a:prstGeom>
          <a:noFill/>
          <a:ln>
            <a:noFill/>
          </a:ln>
        </p:spPr>
      </p:pic>
      <p:sp>
        <p:nvSpPr>
          <p:cNvPr id="290" name="Google Shape;290;p37"/>
          <p:cNvSpPr txBox="1"/>
          <p:nvPr/>
        </p:nvSpPr>
        <p:spPr>
          <a:xfrm>
            <a:off x="5796136" y="3645024"/>
            <a:ext cx="280831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Impero romano alla sua massima espansione</a:t>
            </a:r>
            <a:endParaRPr b="0" i="1" sz="1800" u="none" cap="none" strike="noStrike">
              <a:solidFill>
                <a:schemeClr val="lt1"/>
              </a:solidFill>
              <a:latin typeface="Merriweather"/>
              <a:ea typeface="Merriweather"/>
              <a:cs typeface="Merriweather"/>
              <a:sym typeface="Merriweath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8"/>
          <p:cNvSpPr txBox="1"/>
          <p:nvPr>
            <p:ph idx="1" type="body"/>
          </p:nvPr>
        </p:nvSpPr>
        <p:spPr>
          <a:xfrm>
            <a:off x="457200" y="1524000"/>
            <a:ext cx="5050904" cy="45720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80000"/>
              </a:lnSpc>
              <a:spcBef>
                <a:spcPts val="0"/>
              </a:spcBef>
              <a:spcAft>
                <a:spcPts val="0"/>
              </a:spcAft>
              <a:buClr>
                <a:schemeClr val="accent2"/>
              </a:buClr>
              <a:buFont typeface="Noto Symbol"/>
              <a:buNone/>
            </a:pPr>
            <a:r>
              <a:rPr b="0" i="0" lang="it-IT" sz="2200" u="none" cap="none" strike="noStrike">
                <a:solidFill>
                  <a:schemeClr val="lt1"/>
                </a:solidFill>
                <a:latin typeface="Merriweather"/>
                <a:ea typeface="Merriweather"/>
                <a:cs typeface="Merriweather"/>
                <a:sym typeface="Merriweather"/>
              </a:rPr>
              <a:t>È “L’Agricola”, tuttavia, il testo in cui più è visibile l’opera di denuncia di Tacito, in particolare nel passo de “Il discorso di Calgàco”. </a:t>
            </a:r>
            <a:endParaRPr/>
          </a:p>
          <a:p>
            <a:pPr indent="-274320" lvl="0" marL="274320" marR="0" rtl="0" algn="just">
              <a:lnSpc>
                <a:spcPct val="80000"/>
              </a:lnSpc>
              <a:spcBef>
                <a:spcPts val="600"/>
              </a:spcBef>
              <a:spcAft>
                <a:spcPts val="0"/>
              </a:spcAft>
              <a:buClr>
                <a:schemeClr val="accent2"/>
              </a:buClr>
              <a:buFont typeface="Noto Symbol"/>
              <a:buNone/>
            </a:pPr>
            <a:r>
              <a:rPr b="0" i="0" lang="it-IT" sz="2200" u="none" cap="none" strike="noStrike">
                <a:solidFill>
                  <a:schemeClr val="lt1"/>
                </a:solidFill>
                <a:latin typeface="Merriweather"/>
                <a:ea typeface="Merriweather"/>
                <a:cs typeface="Merriweather"/>
                <a:sym typeface="Merriweather"/>
              </a:rPr>
              <a:t>In un’epoca in cui i popoli oltre il “limes” erano visti quasi come esseri inferiori, Tacito ne elogia le virtù, in contrasto con la corruzione dei generali romani, assetati di potere e ricchezze.</a:t>
            </a:r>
            <a:endParaRPr/>
          </a:p>
          <a:p>
            <a:pPr indent="-274320" lvl="0" marL="274320" marR="0" rtl="0" algn="just">
              <a:lnSpc>
                <a:spcPct val="80000"/>
              </a:lnSpc>
              <a:spcBef>
                <a:spcPts val="600"/>
              </a:spcBef>
              <a:spcAft>
                <a:spcPts val="0"/>
              </a:spcAft>
              <a:buClr>
                <a:schemeClr val="accent2"/>
              </a:buClr>
              <a:buFont typeface="Noto Symbol"/>
              <a:buNone/>
            </a:pPr>
            <a:r>
              <a:rPr b="0" i="0" lang="it-IT" sz="2200" u="none" cap="none" strike="noStrike">
                <a:solidFill>
                  <a:schemeClr val="lt1"/>
                </a:solidFill>
                <a:latin typeface="Merriweather"/>
                <a:ea typeface="Merriweather"/>
                <a:cs typeface="Merriweather"/>
                <a:sym typeface="Merriweather"/>
              </a:rPr>
              <a:t>Molte delle frasi pronunciate da Calgàco sono divenute dei simboli nella lotta contro ogni imperialismo, anche se una spicca sulle altre: “ubi solitudinem faciunt pacem appellant”, ovvero “dove hanno fatto il deserto, lo chiamano pace”.</a:t>
            </a:r>
            <a:endParaRPr/>
          </a:p>
          <a:p>
            <a:pPr indent="-274320" lvl="0" marL="274320" marR="0" rtl="0" algn="l">
              <a:lnSpc>
                <a:spcPct val="80000"/>
              </a:lnSpc>
              <a:spcBef>
                <a:spcPts val="600"/>
              </a:spcBef>
              <a:spcAft>
                <a:spcPts val="0"/>
              </a:spcAft>
              <a:buClr>
                <a:schemeClr val="accent2"/>
              </a:buClr>
              <a:buFont typeface="Noto Symbol"/>
              <a:buNone/>
            </a:pPr>
            <a:r>
              <a:t/>
            </a:r>
            <a:endParaRPr b="0" i="0" sz="2200" u="none" cap="none" strike="noStrike">
              <a:solidFill>
                <a:schemeClr val="lt1"/>
              </a:solidFill>
              <a:latin typeface="Merriweather"/>
              <a:ea typeface="Merriweather"/>
              <a:cs typeface="Merriweather"/>
              <a:sym typeface="Merriweather"/>
            </a:endParaRPr>
          </a:p>
        </p:txBody>
      </p:sp>
      <p:sp>
        <p:nvSpPr>
          <p:cNvPr id="296" name="Google Shape;296;p38"/>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4200" u="none" cap="none" strike="noStrike">
                <a:solidFill>
                  <a:srgbClr val="F9F9F9"/>
                </a:solidFill>
                <a:latin typeface="Merriweather"/>
                <a:ea typeface="Merriweather"/>
                <a:cs typeface="Merriweather"/>
                <a:sym typeface="Merriweather"/>
              </a:rPr>
              <a:t>“Il discorso di Calgàco”</a:t>
            </a:r>
            <a:endParaRPr b="0" i="0" sz="4200" u="none" cap="none" strike="noStrike">
              <a:solidFill>
                <a:srgbClr val="F9F9F9"/>
              </a:solidFill>
              <a:latin typeface="Merriweather"/>
              <a:ea typeface="Merriweather"/>
              <a:cs typeface="Merriweather"/>
              <a:sym typeface="Merriweather"/>
            </a:endParaRPr>
          </a:p>
        </p:txBody>
      </p:sp>
      <p:pic>
        <p:nvPicPr>
          <p:cNvPr descr="vallo-di-adriano1.jpg" id="297" name="Google Shape;297;p38"/>
          <p:cNvPicPr preferRelativeResize="0"/>
          <p:nvPr/>
        </p:nvPicPr>
        <p:blipFill rotWithShape="1">
          <a:blip r:embed="rId3">
            <a:alphaModFix/>
          </a:blip>
          <a:srcRect b="0" l="0" r="0" t="0"/>
          <a:stretch/>
        </p:blipFill>
        <p:spPr>
          <a:xfrm>
            <a:off x="5652120" y="1628800"/>
            <a:ext cx="3181350" cy="2400300"/>
          </a:xfrm>
          <a:prstGeom prst="rect">
            <a:avLst/>
          </a:prstGeom>
          <a:noFill/>
          <a:ln>
            <a:noFill/>
          </a:ln>
        </p:spPr>
      </p:pic>
      <p:sp>
        <p:nvSpPr>
          <p:cNvPr id="298" name="Google Shape;298;p38"/>
          <p:cNvSpPr txBox="1"/>
          <p:nvPr/>
        </p:nvSpPr>
        <p:spPr>
          <a:xfrm>
            <a:off x="5868144" y="4077072"/>
            <a:ext cx="295232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Il vallo di Adriano, confine estremo dell’Impero</a:t>
            </a:r>
            <a:endParaRPr b="0" i="1" sz="1800" u="none" cap="none" strike="noStrike">
              <a:solidFill>
                <a:schemeClr val="lt1"/>
              </a:solidFill>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9"/>
          <p:cNvSpPr txBox="1"/>
          <p:nvPr>
            <p:ph type="ctrTitle"/>
          </p:nvPr>
        </p:nvSpPr>
        <p:spPr>
          <a:xfrm>
            <a:off x="457200" y="1433732"/>
            <a:ext cx="8305800" cy="1981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8000" u="none" cap="none" strike="noStrike">
                <a:solidFill>
                  <a:srgbClr val="F9F9F9"/>
                </a:solidFill>
                <a:latin typeface="Merriweather"/>
                <a:ea typeface="Merriweather"/>
                <a:cs typeface="Merriweather"/>
                <a:sym typeface="Merriweather"/>
              </a:rPr>
              <a:t>FINE</a:t>
            </a:r>
            <a:endParaRPr b="0" i="0" sz="8000" u="none" cap="none" strike="noStrike">
              <a:solidFill>
                <a:srgbClr val="F9F9F9"/>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2"/>
              </a:buClr>
              <a:buFont typeface="Noto Symbol"/>
              <a:buNone/>
            </a:pPr>
            <a:r>
              <a:rPr b="0" i="0" lang="it-IT" sz="2600" u="none" cap="none" strike="noStrike">
                <a:solidFill>
                  <a:schemeClr val="lt1"/>
                </a:solidFill>
                <a:latin typeface="Merriweather"/>
                <a:ea typeface="Merriweather"/>
                <a:cs typeface="Merriweather"/>
                <a:sym typeface="Merriweather"/>
              </a:rPr>
              <a:t>All’avvento della prima guerra mondiale, questo scontro è stato più estremo che mai: </a:t>
            </a:r>
            <a:endParaRPr b="0" i="0" sz="2600" u="none" cap="none" strike="noStrike">
              <a:solidFill>
                <a:schemeClr val="lt1"/>
              </a:solidFill>
              <a:latin typeface="Merriweather"/>
              <a:ea typeface="Merriweather"/>
              <a:cs typeface="Merriweather"/>
              <a:sym typeface="Merriweather"/>
            </a:endParaRPr>
          </a:p>
          <a:p>
            <a:pPr indent="-274320" lvl="0" marL="274320" marR="0" rtl="0" algn="just">
              <a:spcBef>
                <a:spcPts val="600"/>
              </a:spcBef>
              <a:spcAft>
                <a:spcPts val="0"/>
              </a:spcAft>
              <a:buClr>
                <a:schemeClr val="accent2"/>
              </a:buClr>
              <a:buFont typeface="Noto Symbol"/>
              <a:buNone/>
            </a:pPr>
            <a:r>
              <a:t/>
            </a:r>
            <a:endParaRPr b="0" i="0" sz="2600" u="none" cap="none" strike="noStrike">
              <a:solidFill>
                <a:schemeClr val="lt1"/>
              </a:solidFill>
              <a:latin typeface="Merriweather"/>
              <a:ea typeface="Merriweather"/>
              <a:cs typeface="Merriweather"/>
              <a:sym typeface="Merriweather"/>
            </a:endParaRPr>
          </a:p>
          <a:p>
            <a:pPr indent="-274320" lvl="0" marL="274320" marR="0" rtl="0" algn="ctr">
              <a:spcBef>
                <a:spcPts val="600"/>
              </a:spcBef>
              <a:spcAft>
                <a:spcPts val="0"/>
              </a:spcAft>
              <a:buClr>
                <a:schemeClr val="accent2"/>
              </a:buClr>
              <a:buFont typeface="Noto Symbol"/>
              <a:buNone/>
            </a:pPr>
            <a:r>
              <a:rPr b="0" i="0" lang="it-IT" sz="2600" u="none" cap="none" strike="noStrike">
                <a:solidFill>
                  <a:schemeClr val="lt1"/>
                </a:solidFill>
                <a:latin typeface="Merriweather"/>
                <a:ea typeface="Merriweather"/>
                <a:cs typeface="Merriweather"/>
                <a:sym typeface="Merriweather"/>
              </a:rPr>
              <a:t>al suo inizio, in molti si arruolarono entusiasti, sostenendo con forza l’intervento dei vari Stati;</a:t>
            </a:r>
            <a:endParaRPr/>
          </a:p>
          <a:p>
            <a:pPr indent="-274320" lvl="0" marL="274320" marR="0" rtl="0" algn="ctr">
              <a:spcBef>
                <a:spcPts val="600"/>
              </a:spcBef>
              <a:spcAft>
                <a:spcPts val="0"/>
              </a:spcAft>
              <a:buClr>
                <a:schemeClr val="accent2"/>
              </a:buClr>
              <a:buFont typeface="Noto Symbol"/>
              <a:buNone/>
            </a:pPr>
            <a:r>
              <a:t/>
            </a:r>
            <a:endParaRPr b="0" i="0" sz="2600" u="none" cap="none" strike="noStrike">
              <a:solidFill>
                <a:schemeClr val="lt1"/>
              </a:solidFill>
              <a:latin typeface="Merriweather"/>
              <a:ea typeface="Merriweather"/>
              <a:cs typeface="Merriweather"/>
              <a:sym typeface="Merriweather"/>
            </a:endParaRPr>
          </a:p>
          <a:p>
            <a:pPr indent="-274320" lvl="0" marL="274320" marR="0" rtl="0" algn="ctr">
              <a:spcBef>
                <a:spcPts val="600"/>
              </a:spcBef>
              <a:spcAft>
                <a:spcPts val="0"/>
              </a:spcAft>
              <a:buClr>
                <a:schemeClr val="accent2"/>
              </a:buClr>
              <a:buFont typeface="Noto Symbol"/>
              <a:buNone/>
            </a:pPr>
            <a:r>
              <a:rPr b="0" i="0" lang="it-IT" sz="2600" u="none" cap="none" strike="noStrike">
                <a:solidFill>
                  <a:schemeClr val="lt1"/>
                </a:solidFill>
                <a:latin typeface="Merriweather"/>
                <a:ea typeface="Merriweather"/>
                <a:cs typeface="Merriweather"/>
                <a:sym typeface="Merriweather"/>
              </a:rPr>
              <a:t> dopo averla vissuta realmente, l’esperienza fu così traumatica per così tante persone, da cancellare per sempre ogni aspetto romantico della guerra.</a:t>
            </a:r>
            <a:endParaRPr b="0" i="0" sz="2600" u="none" cap="none" strike="noStrike">
              <a:solidFill>
                <a:schemeClr val="lt1"/>
              </a:solidFill>
              <a:latin typeface="Merriweather"/>
              <a:ea typeface="Merriweather"/>
              <a:cs typeface="Merriweather"/>
              <a:sym typeface="Merriweather"/>
            </a:endParaRPr>
          </a:p>
        </p:txBody>
      </p:sp>
      <p:sp>
        <p:nvSpPr>
          <p:cNvPr id="111" name="Google Shape;111;p15"/>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4200" u="none" cap="none" strike="noStrike">
                <a:solidFill>
                  <a:srgbClr val="F9F9F9"/>
                </a:solidFill>
                <a:latin typeface="Merriweather"/>
                <a:ea typeface="Merriweather"/>
                <a:cs typeface="Merriweather"/>
                <a:sym typeface="Merriweather"/>
              </a:rPr>
              <a:t>La prima guerra mondiale</a:t>
            </a:r>
            <a:endParaRPr b="0" i="0" sz="4200" u="none" cap="none" strike="noStrike">
              <a:solidFill>
                <a:srgbClr val="F9F9F9"/>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descr="apre-1000x600" id="117" name="Google Shape;117;p16"/>
          <p:cNvPicPr preferRelativeResize="0"/>
          <p:nvPr/>
        </p:nvPicPr>
        <p:blipFill rotWithShape="1">
          <a:blip r:embed="rId3">
            <a:alphaModFix/>
          </a:blip>
          <a:srcRect b="0" l="0" r="0" t="0"/>
          <a:stretch/>
        </p:blipFill>
        <p:spPr>
          <a:xfrm>
            <a:off x="4932040" y="1412776"/>
            <a:ext cx="2952328" cy="1656183"/>
          </a:xfrm>
          <a:prstGeom prst="roundRect">
            <a:avLst>
              <a:gd fmla="val 8594" name="adj"/>
            </a:avLst>
          </a:prstGeom>
          <a:solidFill>
            <a:srgbClr val="EEEEEE"/>
          </a:solidFill>
          <a:ln>
            <a:noFill/>
          </a:ln>
          <a:effectLst>
            <a:reflection blurRad="0" dir="5400000" dist="5000" endA="0" endPos="28000" fadeDir="5400000" kx="0" rotWithShape="0" algn="bl" stA="38000" stPos="0" sy="-100000" ky="0"/>
          </a:effectLst>
        </p:spPr>
      </p:pic>
      <p:sp>
        <p:nvSpPr>
          <p:cNvPr id="118" name="Google Shape;118;p16"/>
          <p:cNvSpPr txBox="1"/>
          <p:nvPr>
            <p:ph idx="1" type="body"/>
          </p:nvPr>
        </p:nvSpPr>
        <p:spPr>
          <a:xfrm>
            <a:off x="457200" y="1524000"/>
            <a:ext cx="4186808" cy="4572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2"/>
              </a:buClr>
              <a:buFont typeface="Noto Symbol"/>
              <a:buNone/>
            </a:pPr>
            <a:r>
              <a:rPr b="0" i="0" lang="it-IT" sz="2400" u="none" cap="none" strike="noStrike">
                <a:solidFill>
                  <a:schemeClr val="lt1"/>
                </a:solidFill>
                <a:latin typeface="Merriweather"/>
                <a:ea typeface="Merriweather"/>
                <a:cs typeface="Merriweather"/>
                <a:sym typeface="Merriweather"/>
              </a:rPr>
              <a:t>A sostenere la guerra fu, paradossalmente, l’élite culturale d’Europa, che la vide come un’esperienza purificatrice. Fra gli altri, si possono citare scrittori come Gabriele D’Annunzio, Filippo Tommaso Marinetti, Thomas Mann, ma anche scienziati come Max Planck o Guglielmo Marconi.</a:t>
            </a:r>
            <a:endParaRPr b="0" i="0" sz="2400" u="none" cap="none" strike="noStrike">
              <a:solidFill>
                <a:schemeClr val="lt1"/>
              </a:solidFill>
              <a:latin typeface="Merriweather"/>
              <a:ea typeface="Merriweather"/>
              <a:cs typeface="Merriweather"/>
              <a:sym typeface="Merriweather"/>
            </a:endParaRPr>
          </a:p>
        </p:txBody>
      </p:sp>
      <p:sp>
        <p:nvSpPr>
          <p:cNvPr id="119" name="Google Shape;119;p16"/>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4200" u="none" cap="none" strike="noStrike">
                <a:solidFill>
                  <a:srgbClr val="F9F9F9"/>
                </a:solidFill>
                <a:latin typeface="Merriweather"/>
                <a:ea typeface="Merriweather"/>
                <a:cs typeface="Merriweather"/>
                <a:sym typeface="Merriweather"/>
              </a:rPr>
              <a:t>I sostenitori della guerra</a:t>
            </a:r>
            <a:endParaRPr b="0" i="0" sz="4200" u="none" cap="none" strike="noStrike">
              <a:solidFill>
                <a:srgbClr val="F9F9F9"/>
              </a:solidFill>
              <a:latin typeface="Merriweather"/>
              <a:ea typeface="Merriweather"/>
              <a:cs typeface="Merriweather"/>
              <a:sym typeface="Merriweather"/>
            </a:endParaRPr>
          </a:p>
        </p:txBody>
      </p:sp>
      <p:sp>
        <p:nvSpPr>
          <p:cNvPr id="120" name="Google Shape;120;p16"/>
          <p:cNvSpPr txBox="1"/>
          <p:nvPr/>
        </p:nvSpPr>
        <p:spPr>
          <a:xfrm>
            <a:off x="4860032" y="3068960"/>
            <a:ext cx="3149773"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Comizio interventista guidato</a:t>
            </a:r>
            <a:endParaRPr/>
          </a:p>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da D’annunzio</a:t>
            </a:r>
            <a:endParaRPr b="0" i="1" sz="1800" u="none" cap="none" strike="noStrike">
              <a:solidFill>
                <a:schemeClr val="lt1"/>
              </a:solidFill>
              <a:latin typeface="Merriweather"/>
              <a:ea typeface="Merriweather"/>
              <a:cs typeface="Merriweather"/>
              <a:sym typeface="Merriweather"/>
            </a:endParaRPr>
          </a:p>
        </p:txBody>
      </p:sp>
      <p:pic>
        <p:nvPicPr>
          <p:cNvPr descr="prima-guerra01.jpg" id="121" name="Google Shape;121;p16"/>
          <p:cNvPicPr preferRelativeResize="0"/>
          <p:nvPr/>
        </p:nvPicPr>
        <p:blipFill rotWithShape="1">
          <a:blip r:embed="rId4">
            <a:alphaModFix/>
          </a:blip>
          <a:srcRect b="0" l="0" r="0" t="0"/>
          <a:stretch/>
        </p:blipFill>
        <p:spPr>
          <a:xfrm>
            <a:off x="5796136" y="3717032"/>
            <a:ext cx="2890912" cy="1928936"/>
          </a:xfrm>
          <a:prstGeom prst="roundRect">
            <a:avLst>
              <a:gd fmla="val 8594" name="adj"/>
            </a:avLst>
          </a:prstGeom>
          <a:solidFill>
            <a:srgbClr val="EEEEEE"/>
          </a:solidFill>
          <a:ln>
            <a:noFill/>
          </a:ln>
          <a:effectLst>
            <a:reflection blurRad="0" dir="5400000" dist="5000" endA="0" endPos="28000" fadeDir="5400000" kx="0" rotWithShape="0" algn="bl" stA="38000" stPos="0" sy="-100000" ky="0"/>
          </a:effectLst>
        </p:spPr>
      </p:pic>
      <p:sp>
        <p:nvSpPr>
          <p:cNvPr id="122" name="Google Shape;122;p16"/>
          <p:cNvSpPr txBox="1"/>
          <p:nvPr/>
        </p:nvSpPr>
        <p:spPr>
          <a:xfrm>
            <a:off x="5724128" y="5661248"/>
            <a:ext cx="313515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Soldati entusiasti in partenza </a:t>
            </a:r>
            <a:endParaRPr/>
          </a:p>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per il fronte</a:t>
            </a:r>
            <a:endParaRPr b="0" i="1" sz="1800" u="none" cap="none" strike="noStrike">
              <a:solidFill>
                <a:schemeClr val="lt1"/>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7"/>
          <p:cNvSpPr txBox="1"/>
          <p:nvPr>
            <p:ph idx="1" type="body"/>
          </p:nvPr>
        </p:nvSpPr>
        <p:spPr>
          <a:xfrm>
            <a:off x="457200" y="1524000"/>
            <a:ext cx="4762872" cy="4572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2"/>
              </a:buClr>
              <a:buFont typeface="Noto Symbol"/>
              <a:buNone/>
            </a:pPr>
            <a:r>
              <a:rPr b="0" i="0" lang="it-IT" sz="2600" u="none" cap="none" strike="noStrike">
                <a:solidFill>
                  <a:schemeClr val="lt1"/>
                </a:solidFill>
                <a:latin typeface="Merriweather"/>
                <a:ea typeface="Merriweather"/>
                <a:cs typeface="Merriweather"/>
                <a:sym typeface="Merriweather"/>
              </a:rPr>
              <a:t>Quando i soldati videro la durezza della vita al fronte, esasperata da una guerra di trincea e di logoramento, fu necessario trovare dei mezzi che sostituissero l’entusiasmo iniziale per tenere alto il morale delle truppe. A questo scopo fu attuata la prima campagna propagandistica di massa.</a:t>
            </a:r>
            <a:endParaRPr b="0" i="0" sz="2600" u="none" cap="none" strike="noStrike">
              <a:solidFill>
                <a:schemeClr val="lt1"/>
              </a:solidFill>
              <a:latin typeface="Merriweather"/>
              <a:ea typeface="Merriweather"/>
              <a:cs typeface="Merriweather"/>
              <a:sym typeface="Merriweather"/>
            </a:endParaRPr>
          </a:p>
        </p:txBody>
      </p:sp>
      <p:sp>
        <p:nvSpPr>
          <p:cNvPr id="128" name="Google Shape;128;p17"/>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4200" u="none" cap="none" strike="noStrike">
                <a:solidFill>
                  <a:srgbClr val="F9F9F9"/>
                </a:solidFill>
                <a:latin typeface="Merriweather"/>
                <a:ea typeface="Merriweather"/>
                <a:cs typeface="Merriweather"/>
                <a:sym typeface="Merriweather"/>
              </a:rPr>
              <a:t>L’introduzione della propaganda</a:t>
            </a:r>
            <a:endParaRPr b="0" i="0" sz="4200" u="none" cap="none" strike="noStrike">
              <a:solidFill>
                <a:srgbClr val="F9F9F9"/>
              </a:solidFill>
              <a:latin typeface="Merriweather"/>
              <a:ea typeface="Merriweather"/>
              <a:cs typeface="Merriweather"/>
              <a:sym typeface="Merriweather"/>
            </a:endParaRPr>
          </a:p>
        </p:txBody>
      </p:sp>
      <p:pic>
        <p:nvPicPr>
          <p:cNvPr descr="trincee-russe-nella-foresta-di-sarikamish_h_partb.jpg" id="129" name="Google Shape;129;p17"/>
          <p:cNvPicPr preferRelativeResize="0"/>
          <p:nvPr/>
        </p:nvPicPr>
        <p:blipFill rotWithShape="1">
          <a:blip r:embed="rId3">
            <a:alphaModFix/>
          </a:blip>
          <a:srcRect b="0" l="0" r="0" t="0"/>
          <a:stretch/>
        </p:blipFill>
        <p:spPr>
          <a:xfrm>
            <a:off x="5364088" y="1628800"/>
            <a:ext cx="3367412" cy="2016224"/>
          </a:xfrm>
          <a:prstGeom prst="rect">
            <a:avLst/>
          </a:prstGeom>
          <a:noFill/>
          <a:ln>
            <a:noFill/>
          </a:ln>
        </p:spPr>
      </p:pic>
      <p:sp>
        <p:nvSpPr>
          <p:cNvPr id="130" name="Google Shape;130;p17"/>
          <p:cNvSpPr txBox="1"/>
          <p:nvPr/>
        </p:nvSpPr>
        <p:spPr>
          <a:xfrm>
            <a:off x="5940152" y="3717032"/>
            <a:ext cx="188333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Soldati in trincea</a:t>
            </a:r>
            <a:endParaRPr b="0" i="1" sz="1800" u="none" cap="none" strike="noStrike">
              <a:solidFill>
                <a:schemeClr val="lt1"/>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8"/>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marR="0" rtl="0" algn="ctr">
              <a:spcBef>
                <a:spcPts val="0"/>
              </a:spcBef>
              <a:spcAft>
                <a:spcPts val="0"/>
              </a:spcAft>
              <a:buClr>
                <a:schemeClr val="accent2"/>
              </a:buClr>
              <a:buFont typeface="Noto Symbol"/>
              <a:buNone/>
            </a:pPr>
            <a:r>
              <a:rPr b="0" i="0" lang="it-IT" sz="2600" u="none" cap="none" strike="noStrike">
                <a:solidFill>
                  <a:schemeClr val="lt1"/>
                </a:solidFill>
                <a:latin typeface="Merriweather"/>
                <a:ea typeface="Merriweather"/>
                <a:cs typeface="Merriweather"/>
                <a:sym typeface="Merriweather"/>
              </a:rPr>
              <a:t>Milioni di volantini come quelli qui mostrati furono distribuiti fra la popolazione, combattente e non, per convincerla a resistere. </a:t>
            </a:r>
            <a:endParaRPr b="0" i="0" sz="2600" u="none" cap="none" strike="noStrike">
              <a:solidFill>
                <a:schemeClr val="lt1"/>
              </a:solidFill>
              <a:latin typeface="Merriweather"/>
              <a:ea typeface="Merriweather"/>
              <a:cs typeface="Merriweather"/>
              <a:sym typeface="Merriweather"/>
            </a:endParaRPr>
          </a:p>
        </p:txBody>
      </p:sp>
      <p:sp>
        <p:nvSpPr>
          <p:cNvPr id="136" name="Google Shape;136;p18"/>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4200" u="none" cap="none" strike="noStrike">
                <a:solidFill>
                  <a:srgbClr val="F9F9F9"/>
                </a:solidFill>
                <a:latin typeface="Merriweather"/>
                <a:ea typeface="Merriweather"/>
                <a:cs typeface="Merriweather"/>
                <a:sym typeface="Merriweather"/>
              </a:rPr>
              <a:t>L’introduzione della propaganda</a:t>
            </a:r>
            <a:endParaRPr b="0" i="0" sz="4200" u="none" cap="none" strike="noStrike">
              <a:solidFill>
                <a:srgbClr val="F9F9F9"/>
              </a:solidFill>
              <a:latin typeface="Merriweather"/>
              <a:ea typeface="Merriweather"/>
              <a:cs typeface="Merriweather"/>
              <a:sym typeface="Merriweather"/>
            </a:endParaRPr>
          </a:p>
        </p:txBody>
      </p:sp>
      <p:pic>
        <p:nvPicPr>
          <p:cNvPr descr="propaganda-anteprima-250x376-455553.jpg" id="137" name="Google Shape;137;p18"/>
          <p:cNvPicPr preferRelativeResize="0"/>
          <p:nvPr/>
        </p:nvPicPr>
        <p:blipFill rotWithShape="1">
          <a:blip r:embed="rId3">
            <a:alphaModFix/>
          </a:blip>
          <a:srcRect b="0" l="0" r="0" t="0"/>
          <a:stretch/>
        </p:blipFill>
        <p:spPr>
          <a:xfrm>
            <a:off x="5580112" y="2780928"/>
            <a:ext cx="2447008" cy="3695080"/>
          </a:xfrm>
          <a:prstGeom prst="rect">
            <a:avLst/>
          </a:prstGeom>
          <a:noFill/>
          <a:ln>
            <a:noFill/>
          </a:ln>
        </p:spPr>
      </p:pic>
      <p:pic>
        <p:nvPicPr>
          <p:cNvPr descr="italia-i.png" id="138" name="Google Shape;138;p18"/>
          <p:cNvPicPr preferRelativeResize="0"/>
          <p:nvPr/>
        </p:nvPicPr>
        <p:blipFill rotWithShape="1">
          <a:blip r:embed="rId4">
            <a:alphaModFix/>
          </a:blip>
          <a:srcRect b="0" l="0" r="0" t="0"/>
          <a:stretch/>
        </p:blipFill>
        <p:spPr>
          <a:xfrm>
            <a:off x="1043608" y="3429000"/>
            <a:ext cx="3682927" cy="22621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9"/>
          <p:cNvSpPr txBox="1"/>
          <p:nvPr>
            <p:ph idx="1" type="body"/>
          </p:nvPr>
        </p:nvSpPr>
        <p:spPr>
          <a:xfrm>
            <a:off x="457200" y="1524000"/>
            <a:ext cx="4834880" cy="4572000"/>
          </a:xfrm>
          <a:prstGeom prst="rect">
            <a:avLst/>
          </a:prstGeom>
          <a:noFill/>
          <a:ln>
            <a:noFill/>
          </a:ln>
        </p:spPr>
        <p:txBody>
          <a:bodyPr anchorCtr="0" anchor="t" bIns="45700" lIns="91425" spcFirstLastPara="1" rIns="91425" wrap="square" tIns="45700">
            <a:noAutofit/>
          </a:bodyPr>
          <a:lstStyle/>
          <a:p>
            <a:pPr indent="-274320" lvl="0" marL="274320" marR="0" rtl="0" algn="just">
              <a:spcBef>
                <a:spcPts val="0"/>
              </a:spcBef>
              <a:spcAft>
                <a:spcPts val="0"/>
              </a:spcAft>
              <a:buClr>
                <a:schemeClr val="accent2"/>
              </a:buClr>
              <a:buFont typeface="Noto Symbol"/>
              <a:buNone/>
            </a:pPr>
            <a:r>
              <a:rPr b="0" i="0" lang="it-IT" sz="2600" u="none" cap="none" strike="noStrike">
                <a:solidFill>
                  <a:schemeClr val="lt1"/>
                </a:solidFill>
                <a:latin typeface="Merriweather"/>
                <a:ea typeface="Merriweather"/>
                <a:cs typeface="Merriweather"/>
                <a:sym typeface="Merriweather"/>
              </a:rPr>
              <a:t>Tra i sostenitori della guerra, particolare importanza assunsero i futuristi e il loro leader, Filippo Tommaso Marinetti. </a:t>
            </a:r>
            <a:endParaRPr/>
          </a:p>
          <a:p>
            <a:pPr indent="-274320" lvl="0" marL="274320" marR="0" rtl="0" algn="just">
              <a:spcBef>
                <a:spcPts val="600"/>
              </a:spcBef>
              <a:spcAft>
                <a:spcPts val="0"/>
              </a:spcAft>
              <a:buClr>
                <a:schemeClr val="accent2"/>
              </a:buClr>
              <a:buFont typeface="Noto Symbol"/>
              <a:buNone/>
            </a:pPr>
            <a:r>
              <a:rPr b="0" i="0" lang="it-IT" sz="2600" u="none" cap="none" strike="noStrike">
                <a:solidFill>
                  <a:schemeClr val="lt1"/>
                </a:solidFill>
                <a:latin typeface="Merriweather"/>
                <a:ea typeface="Merriweather"/>
                <a:cs typeface="Merriweather"/>
                <a:sym typeface="Merriweather"/>
              </a:rPr>
              <a:t>Essi rappresentano chiaramente la diffusa atmosfera dell’epoca, che rifiutava i valori tipici degli stati liberali e delle loro istituzioni, visti come corrotti e inefficienti.</a:t>
            </a:r>
            <a:endParaRPr b="0" i="0" sz="2600" u="none" cap="none" strike="noStrike">
              <a:solidFill>
                <a:schemeClr val="lt1"/>
              </a:solidFill>
              <a:latin typeface="Merriweather"/>
              <a:ea typeface="Merriweather"/>
              <a:cs typeface="Merriweather"/>
              <a:sym typeface="Merriweather"/>
            </a:endParaRPr>
          </a:p>
        </p:txBody>
      </p:sp>
      <p:sp>
        <p:nvSpPr>
          <p:cNvPr id="144" name="Google Shape;144;p19"/>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4200" u="none" cap="none" strike="noStrike">
                <a:solidFill>
                  <a:srgbClr val="F9F9F9"/>
                </a:solidFill>
                <a:latin typeface="Merriweather"/>
                <a:ea typeface="Merriweather"/>
                <a:cs typeface="Merriweather"/>
                <a:sym typeface="Merriweather"/>
              </a:rPr>
              <a:t>I futuristi e l’elogio della guerra</a:t>
            </a:r>
            <a:endParaRPr b="0" i="0" sz="4200" u="none" cap="none" strike="noStrike">
              <a:solidFill>
                <a:srgbClr val="F9F9F9"/>
              </a:solidFill>
              <a:latin typeface="Merriweather"/>
              <a:ea typeface="Merriweather"/>
              <a:cs typeface="Merriweather"/>
              <a:sym typeface="Merriweather"/>
            </a:endParaRPr>
          </a:p>
        </p:txBody>
      </p:sp>
      <p:pic>
        <p:nvPicPr>
          <p:cNvPr descr="trasferimento.jpg" id="145" name="Google Shape;145;p19"/>
          <p:cNvPicPr preferRelativeResize="0"/>
          <p:nvPr/>
        </p:nvPicPr>
        <p:blipFill rotWithShape="1">
          <a:blip r:embed="rId3">
            <a:alphaModFix/>
          </a:blip>
          <a:srcRect b="0" l="0" r="0" t="0"/>
          <a:stretch/>
        </p:blipFill>
        <p:spPr>
          <a:xfrm>
            <a:off x="5580112" y="1556792"/>
            <a:ext cx="2736304" cy="3004820"/>
          </a:xfrm>
          <a:prstGeom prst="roundRect">
            <a:avLst>
              <a:gd fmla="val 8594" name="adj"/>
            </a:avLst>
          </a:prstGeom>
          <a:solidFill>
            <a:srgbClr val="EEEEEE"/>
          </a:solidFill>
          <a:ln>
            <a:noFill/>
          </a:ln>
          <a:effectLst>
            <a:reflection blurRad="0" dir="5400000" dist="5000" endA="0" endPos="28000" fadeDir="5400000" kx="0" rotWithShape="0" algn="bl" stA="38000" stPos="0" sy="-100000" ky="0"/>
          </a:effectLst>
        </p:spPr>
      </p:pic>
      <p:sp>
        <p:nvSpPr>
          <p:cNvPr id="146" name="Google Shape;146;p19"/>
          <p:cNvSpPr txBox="1"/>
          <p:nvPr/>
        </p:nvSpPr>
        <p:spPr>
          <a:xfrm>
            <a:off x="5580112" y="4581128"/>
            <a:ext cx="290489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Filippo Tommaso Marinetti</a:t>
            </a:r>
            <a:endParaRPr b="0" i="1" sz="1800" u="none" cap="none" strike="noStrike">
              <a:solidFill>
                <a:schemeClr val="lt1"/>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0"/>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2"/>
              </a:buClr>
              <a:buFont typeface="Noto Symbol"/>
              <a:buNone/>
            </a:pPr>
            <a:r>
              <a:rPr b="0" i="0" lang="it-IT" sz="2600" u="none" cap="none" strike="noStrike">
                <a:solidFill>
                  <a:schemeClr val="lt1"/>
                </a:solidFill>
                <a:latin typeface="Merriweather"/>
                <a:ea typeface="Merriweather"/>
                <a:cs typeface="Merriweather"/>
                <a:sym typeface="Merriweather"/>
              </a:rPr>
              <a:t>Le linee guide del futurismo, spiegate nei vari manifesti succedutisi fra 1909 e 1914, erano:</a:t>
            </a:r>
            <a:endParaRPr/>
          </a:p>
          <a:p>
            <a:pPr indent="-274320" lvl="0" marL="274320" marR="0" rtl="0" algn="l">
              <a:spcBef>
                <a:spcPts val="600"/>
              </a:spcBef>
              <a:spcAft>
                <a:spcPts val="0"/>
              </a:spcAft>
              <a:buClr>
                <a:schemeClr val="accent2"/>
              </a:buClr>
              <a:buSzPts val="2210"/>
              <a:buFont typeface="Noto Symbol"/>
              <a:buChar char="●"/>
            </a:pPr>
            <a:r>
              <a:rPr b="0" i="0" lang="it-IT" sz="2600" u="none" cap="none" strike="noStrike">
                <a:solidFill>
                  <a:schemeClr val="lt1"/>
                </a:solidFill>
                <a:latin typeface="Merriweather"/>
                <a:ea typeface="Merriweather"/>
                <a:cs typeface="Merriweather"/>
                <a:sym typeface="Merriweather"/>
              </a:rPr>
              <a:t>rifiuto totale della tradizione e dell’accademismo;</a:t>
            </a:r>
            <a:endParaRPr/>
          </a:p>
          <a:p>
            <a:pPr indent="-274320" lvl="0" marL="274320" marR="0" rtl="0" algn="l">
              <a:spcBef>
                <a:spcPts val="600"/>
              </a:spcBef>
              <a:spcAft>
                <a:spcPts val="0"/>
              </a:spcAft>
              <a:buClr>
                <a:schemeClr val="accent2"/>
              </a:buClr>
              <a:buSzPts val="2210"/>
              <a:buFont typeface="Noto Symbol"/>
              <a:buChar char="●"/>
            </a:pPr>
            <a:r>
              <a:rPr b="0" i="0" lang="it-IT" sz="2600" u="none" cap="none" strike="noStrike">
                <a:solidFill>
                  <a:schemeClr val="lt1"/>
                </a:solidFill>
                <a:latin typeface="Merriweather"/>
                <a:ea typeface="Merriweather"/>
                <a:cs typeface="Merriweather"/>
                <a:sym typeface="Merriweather"/>
              </a:rPr>
              <a:t>esaltazione della macchina, della velocità e della guerra, vista come sola igiene del mondo;</a:t>
            </a:r>
            <a:endParaRPr/>
          </a:p>
          <a:p>
            <a:pPr indent="-274320" lvl="0" marL="274320" marR="0" rtl="0" algn="l">
              <a:spcBef>
                <a:spcPts val="600"/>
              </a:spcBef>
              <a:spcAft>
                <a:spcPts val="0"/>
              </a:spcAft>
              <a:buClr>
                <a:schemeClr val="accent2"/>
              </a:buClr>
              <a:buSzPts val="2210"/>
              <a:buFont typeface="Noto Symbol"/>
              <a:buChar char="●"/>
            </a:pPr>
            <a:r>
              <a:rPr b="0" i="0" lang="it-IT" sz="2600" u="none" cap="none" strike="noStrike">
                <a:solidFill>
                  <a:schemeClr val="lt1"/>
                </a:solidFill>
                <a:latin typeface="Merriweather"/>
                <a:ea typeface="Merriweather"/>
                <a:cs typeface="Merriweather"/>
                <a:sym typeface="Merriweather"/>
              </a:rPr>
              <a:t>opposizione contro ogni forma di associazionismo, sia esso culturale o politico;</a:t>
            </a:r>
            <a:endParaRPr/>
          </a:p>
          <a:p>
            <a:pPr indent="-274320" lvl="0" marL="274320" marR="0" rtl="0" algn="l">
              <a:spcBef>
                <a:spcPts val="600"/>
              </a:spcBef>
              <a:spcAft>
                <a:spcPts val="0"/>
              </a:spcAft>
              <a:buClr>
                <a:schemeClr val="accent2"/>
              </a:buClr>
              <a:buSzPts val="2210"/>
              <a:buFont typeface="Noto Symbol"/>
              <a:buChar char="●"/>
            </a:pPr>
            <a:r>
              <a:rPr b="0" i="0" lang="it-IT" sz="2600" u="none" cap="none" strike="noStrike">
                <a:solidFill>
                  <a:schemeClr val="lt1"/>
                </a:solidFill>
                <a:latin typeface="Merriweather"/>
                <a:ea typeface="Merriweather"/>
                <a:cs typeface="Merriweather"/>
                <a:sym typeface="Merriweather"/>
              </a:rPr>
              <a:t>rottura completa sul piano formale, con l’invenzione delle “parole in libertà”;</a:t>
            </a:r>
            <a:endParaRPr/>
          </a:p>
          <a:p>
            <a:pPr indent="-274320" lvl="0" marL="274320" marR="0" rtl="0" algn="l">
              <a:spcBef>
                <a:spcPts val="600"/>
              </a:spcBef>
              <a:spcAft>
                <a:spcPts val="0"/>
              </a:spcAft>
              <a:buClr>
                <a:schemeClr val="accent2"/>
              </a:buClr>
              <a:buSzPts val="2210"/>
              <a:buFont typeface="Noto Symbol"/>
              <a:buChar char="●"/>
            </a:pPr>
            <a:r>
              <a:rPr b="0" i="0" lang="it-IT" sz="2600" u="none" cap="none" strike="noStrike">
                <a:solidFill>
                  <a:schemeClr val="lt1"/>
                </a:solidFill>
                <a:latin typeface="Merriweather"/>
                <a:ea typeface="Merriweather"/>
                <a:cs typeface="Merriweather"/>
                <a:sym typeface="Merriweather"/>
              </a:rPr>
              <a:t>eliminazione delle barriere fra i vari tipi di arte.</a:t>
            </a:r>
            <a:endParaRPr b="0" i="0" sz="2600" u="none" cap="none" strike="noStrike">
              <a:solidFill>
                <a:schemeClr val="lt1"/>
              </a:solidFill>
              <a:latin typeface="Merriweather"/>
              <a:ea typeface="Merriweather"/>
              <a:cs typeface="Merriweather"/>
              <a:sym typeface="Merriweather"/>
            </a:endParaRPr>
          </a:p>
        </p:txBody>
      </p:sp>
      <p:sp>
        <p:nvSpPr>
          <p:cNvPr id="152" name="Google Shape;152;p20"/>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4200" u="none" cap="none" strike="noStrike">
                <a:solidFill>
                  <a:srgbClr val="F9F9F9"/>
                </a:solidFill>
                <a:latin typeface="Merriweather"/>
                <a:ea typeface="Merriweather"/>
                <a:cs typeface="Merriweather"/>
                <a:sym typeface="Merriweather"/>
              </a:rPr>
              <a:t>Le linee guida del futurismo</a:t>
            </a:r>
            <a:endParaRPr b="0" i="0" sz="4200" u="none" cap="none" strike="noStrike">
              <a:solidFill>
                <a:srgbClr val="F9F9F9"/>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1"/>
          <p:cNvSpPr txBox="1"/>
          <p:nvPr>
            <p:ph idx="1" type="body"/>
          </p:nvPr>
        </p:nvSpPr>
        <p:spPr>
          <a:xfrm>
            <a:off x="467544" y="1484784"/>
            <a:ext cx="8229600" cy="4572000"/>
          </a:xfrm>
          <a:prstGeom prst="rect">
            <a:avLst/>
          </a:prstGeom>
          <a:noFill/>
          <a:ln>
            <a:noFill/>
          </a:ln>
        </p:spPr>
        <p:txBody>
          <a:bodyPr anchorCtr="0" anchor="t" bIns="45700" lIns="91425" spcFirstLastPara="1" rIns="91425" wrap="square" tIns="45700">
            <a:noAutofit/>
          </a:bodyPr>
          <a:lstStyle/>
          <a:p>
            <a:pPr indent="-274320" lvl="0" marL="274320" marR="0" rtl="0" algn="ctr">
              <a:spcBef>
                <a:spcPts val="0"/>
              </a:spcBef>
              <a:spcAft>
                <a:spcPts val="0"/>
              </a:spcAft>
              <a:buClr>
                <a:schemeClr val="accent2"/>
              </a:buClr>
              <a:buFont typeface="Noto Symbol"/>
              <a:buNone/>
            </a:pPr>
            <a:r>
              <a:rPr b="0" i="0" lang="it-IT" sz="2600" u="none" cap="none" strike="noStrike">
                <a:solidFill>
                  <a:schemeClr val="lt1"/>
                </a:solidFill>
                <a:latin typeface="Merriweather"/>
                <a:ea typeface="Merriweather"/>
                <a:cs typeface="Merriweather"/>
                <a:sym typeface="Merriweather"/>
              </a:rPr>
              <a:t>	Il futurismo, vista la cancellazione delle barriere fra le arti, si sviluppò anche nella pittura. I principali esponenti in questo campo furono Giacomo Balla e Umberto Boccioni, i quali cercarono di estendere i concetti di velocità e dinamismo a questo ambito artistico.</a:t>
            </a:r>
            <a:endParaRPr b="0" i="0" sz="2600" u="none" cap="none" strike="noStrike">
              <a:solidFill>
                <a:schemeClr val="lt1"/>
              </a:solidFill>
              <a:latin typeface="Merriweather"/>
              <a:ea typeface="Merriweather"/>
              <a:cs typeface="Merriweather"/>
              <a:sym typeface="Merriweather"/>
            </a:endParaRPr>
          </a:p>
        </p:txBody>
      </p:sp>
      <p:sp>
        <p:nvSpPr>
          <p:cNvPr id="158" name="Google Shape;158;p21"/>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9F9F9"/>
              </a:buClr>
              <a:buFont typeface="Merriweather"/>
              <a:buNone/>
            </a:pPr>
            <a:r>
              <a:rPr b="0" i="0" lang="it-IT" sz="4200" u="none" cap="none" strike="noStrike">
                <a:solidFill>
                  <a:srgbClr val="F9F9F9"/>
                </a:solidFill>
                <a:latin typeface="Merriweather"/>
                <a:ea typeface="Merriweather"/>
                <a:cs typeface="Merriweather"/>
                <a:sym typeface="Merriweather"/>
              </a:rPr>
              <a:t>Il futurismo in arte</a:t>
            </a:r>
            <a:endParaRPr b="0" i="0" sz="4200" u="none" cap="none" strike="noStrike">
              <a:solidFill>
                <a:srgbClr val="F9F9F9"/>
              </a:solidFill>
              <a:latin typeface="Merriweather"/>
              <a:ea typeface="Merriweather"/>
              <a:cs typeface="Merriweather"/>
              <a:sym typeface="Merriweather"/>
            </a:endParaRPr>
          </a:p>
        </p:txBody>
      </p:sp>
      <p:pic>
        <p:nvPicPr>
          <p:cNvPr descr="206-dinamismo-di-un-cane-al-guinzaglio-L_-Balla.jpg" id="159" name="Google Shape;159;p21"/>
          <p:cNvPicPr preferRelativeResize="0"/>
          <p:nvPr/>
        </p:nvPicPr>
        <p:blipFill rotWithShape="1">
          <a:blip r:embed="rId3">
            <a:alphaModFix/>
          </a:blip>
          <a:srcRect b="0" l="0" r="0" t="0"/>
          <a:stretch/>
        </p:blipFill>
        <p:spPr>
          <a:xfrm>
            <a:off x="1187624" y="4005064"/>
            <a:ext cx="2592288" cy="1944216"/>
          </a:xfrm>
          <a:prstGeom prst="rect">
            <a:avLst/>
          </a:prstGeom>
          <a:noFill/>
          <a:ln>
            <a:noFill/>
          </a:ln>
        </p:spPr>
      </p:pic>
      <p:pic>
        <p:nvPicPr>
          <p:cNvPr descr="Immagine-Umberto_boccioni_la_città_che_sale.jpg" id="160" name="Google Shape;160;p21"/>
          <p:cNvPicPr preferRelativeResize="0"/>
          <p:nvPr/>
        </p:nvPicPr>
        <p:blipFill rotWithShape="1">
          <a:blip r:embed="rId4">
            <a:alphaModFix/>
          </a:blip>
          <a:srcRect b="0" l="0" r="0" t="0"/>
          <a:stretch/>
        </p:blipFill>
        <p:spPr>
          <a:xfrm>
            <a:off x="5112501" y="3933056"/>
            <a:ext cx="3060822" cy="2032253"/>
          </a:xfrm>
          <a:prstGeom prst="rect">
            <a:avLst/>
          </a:prstGeom>
          <a:noFill/>
          <a:ln>
            <a:noFill/>
          </a:ln>
        </p:spPr>
      </p:pic>
      <p:sp>
        <p:nvSpPr>
          <p:cNvPr id="161" name="Google Shape;161;p21"/>
          <p:cNvSpPr txBox="1"/>
          <p:nvPr/>
        </p:nvSpPr>
        <p:spPr>
          <a:xfrm>
            <a:off x="539552" y="5949280"/>
            <a:ext cx="389933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“Dinamismo di un cane al guinzaglio”</a:t>
            </a:r>
            <a:endParaRPr/>
          </a:p>
          <a:p>
            <a:pPr indent="0" lvl="0" marL="0" marR="0" rtl="0" algn="ctr">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di Giacomo Balla</a:t>
            </a:r>
            <a:endParaRPr b="0" i="1" sz="1800" u="none" cap="none" strike="noStrike">
              <a:solidFill>
                <a:schemeClr val="lt1"/>
              </a:solidFill>
              <a:latin typeface="Merriweather"/>
              <a:ea typeface="Merriweather"/>
              <a:cs typeface="Merriweather"/>
              <a:sym typeface="Merriweather"/>
            </a:endParaRPr>
          </a:p>
        </p:txBody>
      </p:sp>
      <p:sp>
        <p:nvSpPr>
          <p:cNvPr id="162" name="Google Shape;162;p21"/>
          <p:cNvSpPr txBox="1"/>
          <p:nvPr/>
        </p:nvSpPr>
        <p:spPr>
          <a:xfrm>
            <a:off x="5489316" y="5949280"/>
            <a:ext cx="218579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“La città che sale”</a:t>
            </a:r>
            <a:endParaRPr/>
          </a:p>
          <a:p>
            <a:pPr indent="0" lvl="0" marL="0" marR="0" rtl="0" algn="ctr">
              <a:spcBef>
                <a:spcPts val="0"/>
              </a:spcBef>
              <a:spcAft>
                <a:spcPts val="0"/>
              </a:spcAft>
              <a:buNone/>
            </a:pPr>
            <a:r>
              <a:rPr b="0" i="1" lang="it-IT" sz="1800" u="none" cap="none" strike="noStrike">
                <a:solidFill>
                  <a:schemeClr val="lt1"/>
                </a:solidFill>
                <a:latin typeface="Merriweather"/>
                <a:ea typeface="Merriweather"/>
                <a:cs typeface="Merriweather"/>
                <a:sym typeface="Merriweather"/>
              </a:rPr>
              <a:t>di Umberto Boccioni</a:t>
            </a:r>
            <a:endParaRPr b="0" i="1" sz="1800" u="none" cap="none" strike="noStrike">
              <a:solidFill>
                <a:schemeClr val="lt1"/>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rta">
  <a:themeElements>
    <a:clrScheme name="Carta">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