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IBM Data Science </a:t>
            </a:r>
            <a:br>
              <a:rPr lang="en-US" dirty="0" smtClean="0"/>
            </a:b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3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District names &amp; coordinates</a:t>
            </a:r>
          </a:p>
          <a:p>
            <a:r>
              <a:rPr lang="en-US" dirty="0" smtClean="0"/>
              <a:t>Foursquare venue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4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473" y="1343055"/>
            <a:ext cx="8946541" cy="4195481"/>
          </a:xfrm>
        </p:spPr>
        <p:txBody>
          <a:bodyPr/>
          <a:lstStyle/>
          <a:p>
            <a:r>
              <a:rPr lang="en-US" dirty="0" smtClean="0"/>
              <a:t>Determine optimal N Clusters: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N=6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98" y="1853248"/>
            <a:ext cx="3793289" cy="251920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931568" y="3503386"/>
            <a:ext cx="204537" cy="168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756" y="1934616"/>
            <a:ext cx="8947150" cy="301235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017473" y="1343055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Based on Most Common Venues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343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961" y="2052638"/>
            <a:ext cx="732185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43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25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Wingdings 3</vt:lpstr>
      <vt:lpstr>Arial</vt:lpstr>
      <vt:lpstr>Ion</vt:lpstr>
      <vt:lpstr>IBM Data Science  Presentation</vt:lpstr>
      <vt:lpstr>Data </vt:lpstr>
      <vt:lpstr>Clustering</vt:lpstr>
      <vt:lpstr>Clustering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 Presentation</dc:title>
  <dc:creator>Microsoft Office User</dc:creator>
  <cp:lastModifiedBy>Microsoft Office User</cp:lastModifiedBy>
  <cp:revision>2</cp:revision>
  <dcterms:created xsi:type="dcterms:W3CDTF">2019-01-21T06:54:01Z</dcterms:created>
  <dcterms:modified xsi:type="dcterms:W3CDTF">2019-01-21T07:10:50Z</dcterms:modified>
</cp:coreProperties>
</file>