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7190-3A34-43D8-9327-9CAF7A7FB132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99A5A-6E42-4338-89FD-27A4A455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3546" y="699247"/>
                <a:ext cx="4753535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46" y="699247"/>
                <a:ext cx="4753535" cy="6178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62600" y="829253"/>
                <a:ext cx="258631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829253"/>
                <a:ext cx="258631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5287" y="3124199"/>
                <a:ext cx="1178634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𝑞𝑢𝑎𝑛𝑡𝑖𝑙𝑒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𝑞𝑢𝑎𝑛𝑡𝑖𝑙𝑒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𝑖𝑛𝑣𝑒𝑟𝑠𝑒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𝑝𝑒𝑟𝑐𝑒𝑛𝑡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𝑓𝑢𝑐𝑛𝑡𝑖𝑜𝑛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|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finds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" y="3124199"/>
                <a:ext cx="11786348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31" b="-10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2084311"/>
                <a:ext cx="258631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084311"/>
                <a:ext cx="2586317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734671" y="3415553"/>
            <a:ext cx="13447" cy="28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25287" y="4537733"/>
                <a:ext cx="11786348" cy="6438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calculate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" y="4537733"/>
                <a:ext cx="11786348" cy="6438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9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73334" y="2900915"/>
                <a:ext cx="2198595" cy="630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34" y="2900915"/>
                <a:ext cx="2198595" cy="6309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1" idx="2"/>
          </p:cNvCxnSpPr>
          <p:nvPr/>
        </p:nvCxnSpPr>
        <p:spPr>
          <a:xfrm>
            <a:off x="2418264" y="2120335"/>
            <a:ext cx="835682" cy="7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18055" y="1152378"/>
                <a:ext cx="2200418" cy="9679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he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outlying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extreme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</a:rPr>
                        <m:t>removed</m:t>
                      </m:r>
                    </m:oMath>
                  </m:oMathPara>
                </a14:m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055" y="1152378"/>
                <a:ext cx="2200418" cy="967957"/>
              </a:xfrm>
              <a:prstGeom prst="rect">
                <a:avLst/>
              </a:prstGeom>
              <a:blipFill rotWithShape="0"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2126432" y="3468764"/>
            <a:ext cx="173796" cy="372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4905" y="3841624"/>
                <a:ext cx="105450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statistic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" y="3841624"/>
                <a:ext cx="105450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5780" r="-635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4084457" y="2479157"/>
            <a:ext cx="519736" cy="42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73540" y="1493019"/>
                <a:ext cx="1310156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ean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after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1600" b="0" dirty="0" smtClean="0">
                    <a:latin typeface="Cambria Math" panose="02040503050406030204" pitchFamily="18" charset="0"/>
                  </a:rPr>
                  <a:t>most extreme values have been deleted</a:t>
                </a:r>
                <a:endParaRPr lang="en-US" sz="16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40" y="1493019"/>
                <a:ext cx="1310156" cy="984885"/>
              </a:xfrm>
              <a:prstGeom prst="rect">
                <a:avLst/>
              </a:prstGeom>
              <a:blipFill rotWithShape="0">
                <a:blip r:embed="rId5"/>
                <a:stretch>
                  <a:fillRect l="-9302" r="-3721" b="-1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9" idx="0"/>
          </p:cNvCxnSpPr>
          <p:nvPr/>
        </p:nvCxnSpPr>
        <p:spPr>
          <a:xfrm flipH="1" flipV="1">
            <a:off x="3643282" y="3531857"/>
            <a:ext cx="1260516" cy="259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388658" y="3791391"/>
                <a:ext cx="3030280" cy="727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tandard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deviation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severe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observations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removed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58" y="3791391"/>
                <a:ext cx="3030280" cy="727379"/>
              </a:xfrm>
              <a:prstGeom prst="rect">
                <a:avLst/>
              </a:prstGeom>
              <a:blipFill rotWithShape="0">
                <a:blip r:embed="rId6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01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3546" y="699247"/>
                <a:ext cx="4753535" cy="719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46" y="699247"/>
                <a:ext cx="4753535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259" y="699247"/>
                <a:ext cx="105492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significant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hypothesis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outliers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259" y="699247"/>
                <a:ext cx="105492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51"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31257" y="1038363"/>
                <a:ext cx="107173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compare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Continue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decreasing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until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significant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none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outliers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257" y="1038363"/>
                <a:ext cx="107173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97854" y="928039"/>
                <a:ext cx="2927227" cy="636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854" y="928039"/>
                <a:ext cx="2927227" cy="6365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02039" y="860649"/>
                <a:ext cx="4753535" cy="639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39" y="860649"/>
                <a:ext cx="4753535" cy="6395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19752" y="900990"/>
                <a:ext cx="30616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52" y="900990"/>
                <a:ext cx="3061675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39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19750" y="1240106"/>
                <a:ext cx="34133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cannot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750" y="1240106"/>
                <a:ext cx="3413369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214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049341" y="1865784"/>
                <a:ext cx="9542024" cy="4022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8064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𝑥𝑗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6450"/>
                <a:endParaRPr lang="en-US" sz="16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Rosner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determining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extreme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outliers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outlying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extreme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removed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remain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extreme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removed</m:t>
                      </m:r>
                    </m:oMath>
                  </m:oMathPara>
                </a14:m>
                <a:endParaRPr lang="en-US" sz="1600" b="0" i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Standard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deviation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points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most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extreme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been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removed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outliers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least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outlier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(0 &lt;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outliers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41" y="1865784"/>
                <a:ext cx="9542024" cy="4022255"/>
              </a:xfrm>
              <a:prstGeom prst="rect">
                <a:avLst/>
              </a:prstGeom>
              <a:blipFill rotWithShape="0">
                <a:blip r:embed="rId6"/>
                <a:stretch>
                  <a:fillRect l="-639"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83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CRITEO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Whitehead</dc:creator>
  <cp:lastModifiedBy>Stefanie Molin</cp:lastModifiedBy>
  <cp:revision>15</cp:revision>
  <dcterms:created xsi:type="dcterms:W3CDTF">2016-07-25T10:42:53Z</dcterms:created>
  <dcterms:modified xsi:type="dcterms:W3CDTF">2016-07-25T13:34:33Z</dcterms:modified>
</cp:coreProperties>
</file>