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57" r:id="rId4"/>
  </p:sldMasterIdLst>
  <p:notesMasterIdLst>
    <p:notesMasterId r:id="rId7"/>
  </p:notesMasterIdLst>
  <p:handoutMasterIdLst>
    <p:handoutMasterId r:id="rId8"/>
  </p:handoutMasterIdLst>
  <p:sldIdLst>
    <p:sldId id="259" r:id="rId5"/>
    <p:sldId id="260" r:id="rId6"/>
  </p:sldIdLst>
  <p:sldSz cx="10691813" cy="7559675"/>
  <p:notesSz cx="6794500" cy="9931400"/>
  <p:embeddedFontLst>
    <p:embeddedFont>
      <p:font typeface="SimonKucher" pitchFamily="2" charset="77"/>
      <p:regular r:id="rId9"/>
      <p:bold r:id="rId10"/>
      <p:italic r:id="rId11"/>
      <p:boldItalic r:id="rId12"/>
    </p:embeddedFont>
  </p:embeddedFontLst>
  <p:custDataLst>
    <p:tags r:id="rId13"/>
  </p:custDataLst>
  <p:defaultTextStyle>
    <a:defPPr>
      <a:defRPr lang="de-DE"/>
    </a:defPPr>
    <a:lvl1pPr marL="0" algn="l" defTabSz="99549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45" algn="l" defTabSz="99549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491" algn="l" defTabSz="99549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36" algn="l" defTabSz="99549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0982" algn="l" defTabSz="99549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27" algn="l" defTabSz="99549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473" algn="l" defTabSz="99549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19" algn="l" defTabSz="99549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1964" algn="l" defTabSz="99549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967" userDrawn="1">
          <p15:clr>
            <a:srgbClr val="A4A3A4"/>
          </p15:clr>
        </p15:guide>
        <p15:guide id="2" orient="horz" pos="23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768AE"/>
    <a:srgbClr val="4D9DE0"/>
    <a:srgbClr val="E1BC29"/>
    <a:srgbClr val="3BB273"/>
    <a:srgbClr val="E67373"/>
    <a:srgbClr val="B2B2B2"/>
    <a:srgbClr val="292929"/>
    <a:srgbClr val="4D4D4D"/>
    <a:srgbClr val="C0C0C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0EE697-DAB6-4CC6-B496-040891EC17D7}">
  <a:tblStyle styleId="{260EE697-DAB6-4CC6-B496-040891EC17D7}" styleName="Simon-Kucher 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0" cmpd="sng">
              <a:solidFill>
                <a:schemeClr val="lt1"/>
              </a:solidFill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 w="9525" cmpd="sng">
              <a:solidFill>
                <a:schemeClr val="accent1"/>
              </a:solidFill>
            </a:ln>
          </a:insideV>
        </a:tcBdr>
        <a:fill>
          <a:solidFill>
            <a:schemeClr val="bg1"/>
          </a:solidFill>
        </a:fill>
      </a:tcStyle>
    </a:wholeTbl>
    <a:firstCol>
      <a:tcTxStyle b="on">
        <a:fontRef idx="minor">
          <a:prstClr val="black"/>
        </a:fontRef>
        <a:schemeClr val="tx1"/>
      </a:tcTxStyle>
      <a:tcStyle>
        <a:tcBdr/>
        <a:fill>
          <a:solidFill>
            <a:schemeClr val="accent1">
              <a:lumMod val="40000"/>
              <a:lumOff val="60000"/>
            </a:schemeClr>
          </a:solidFill>
        </a:fill>
      </a:tcStyle>
    </a:firstCol>
    <a:firstRow>
      <a:tcTxStyle b="on">
        <a:fontRef idx="minor">
          <a:prstClr val="black"/>
        </a:fontRef>
        <a:schemeClr val="tx1"/>
      </a:tcTxStyle>
      <a:tcStyle>
        <a:tcBdr/>
        <a:fill>
          <a:solidFill>
            <a:schemeClr val="accent1">
              <a:lumMod val="60000"/>
              <a:lumOff val="40000"/>
            </a:schemeClr>
          </a:solidFill>
        </a:fill>
      </a:tcStyle>
    </a:firstRow>
    <a:nwCell>
      <a:tcTxStyle b="on">
        <a:fontRef idx="minor">
          <a:prstClr val="black"/>
        </a:fontRef>
        <a:schemeClr val="tx1"/>
      </a:tcTxStyle>
      <a:tcStyle>
        <a:tcBdr/>
        <a:fill>
          <a:solidFill>
            <a:schemeClr val="lt1"/>
          </a:solidFill>
        </a:fill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wCell>
      <a:tcTxStyle b="on">
        <a:fontRef idx="minor">
          <a:prstClr val="black"/>
        </a:fontRef>
        <a:schemeClr val="tx1"/>
      </a:tcTxStyle>
      <a:tcStyle>
        <a:tcBdr/>
        <a:fill>
          <a:solidFill>
            <a:schemeClr val="lt1"/>
          </a:solidFill>
        </a:fill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017" autoAdjust="0"/>
  </p:normalViewPr>
  <p:slideViewPr>
    <p:cSldViewPr snapToGrid="0" snapToObjects="1" showGuides="1">
      <p:cViewPr varScale="1">
        <p:scale>
          <a:sx n="116" d="100"/>
          <a:sy n="116" d="100"/>
        </p:scale>
        <p:origin x="1544" y="192"/>
      </p:cViewPr>
      <p:guideLst>
        <p:guide pos="4967"/>
        <p:guide orient="horz"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319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91016-F3B3-4856-8471-7E2A0C03A87E}" type="datetimeFigureOut">
              <a:rPr lang="es-ES_tradnl" smtClean="0"/>
              <a:t>23/4/20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623F1-EB4B-48DC-B686-02BF1ABBD30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666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4" cy="496570"/>
          </a:xfrm>
          <a:prstGeom prst="rect">
            <a:avLst/>
          </a:prstGeom>
        </p:spPr>
        <p:txBody>
          <a:bodyPr vert="horz" lIns="92144" tIns="46072" rIns="92144" bIns="46072" rtlCol="0"/>
          <a:lstStyle>
            <a:lvl1pPr algn="l">
              <a:defRPr sz="120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4" y="1"/>
            <a:ext cx="2944284" cy="496570"/>
          </a:xfrm>
          <a:prstGeom prst="rect">
            <a:avLst/>
          </a:prstGeom>
        </p:spPr>
        <p:txBody>
          <a:bodyPr vert="horz" lIns="92144" tIns="46072" rIns="92144" bIns="46072" rtlCol="0"/>
          <a:lstStyle>
            <a:lvl1pPr algn="r">
              <a:defRPr sz="1200">
                <a:latin typeface="+mn-lt"/>
              </a:defRPr>
            </a:lvl1pPr>
          </a:lstStyle>
          <a:p>
            <a:fld id="{CB2FF071-0132-40F6-99B5-4AFB6CE0B1FA}" type="datetimeFigureOut">
              <a:rPr lang="de-DE" smtClean="0"/>
              <a:pPr/>
              <a:t>23.04.20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5175" y="744538"/>
            <a:ext cx="526415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44" tIns="46072" rIns="92144" bIns="46072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2144" tIns="46072" rIns="92144" bIns="4607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4" cy="496570"/>
          </a:xfrm>
          <a:prstGeom prst="rect">
            <a:avLst/>
          </a:prstGeom>
        </p:spPr>
        <p:txBody>
          <a:bodyPr vert="horz" lIns="92144" tIns="46072" rIns="92144" bIns="46072" rtlCol="0" anchor="b"/>
          <a:lstStyle>
            <a:lvl1pPr algn="l">
              <a:defRPr sz="120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4" y="9433107"/>
            <a:ext cx="2944284" cy="496570"/>
          </a:xfrm>
          <a:prstGeom prst="rect">
            <a:avLst/>
          </a:prstGeom>
        </p:spPr>
        <p:txBody>
          <a:bodyPr vert="horz" lIns="92144" tIns="46072" rIns="92144" bIns="46072" rtlCol="0" anchor="b"/>
          <a:lstStyle>
            <a:lvl1pPr algn="r">
              <a:defRPr sz="1200">
                <a:latin typeface="+mn-lt"/>
              </a:defRPr>
            </a:lvl1pPr>
          </a:lstStyle>
          <a:p>
            <a:fld id="{74931438-AA43-4A10-A629-AE4270336D5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29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49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45" algn="l" defTabSz="99549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491" algn="l" defTabSz="99549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236" algn="l" defTabSz="99549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982" algn="l" defTabSz="99549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727" algn="l" defTabSz="99549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473" algn="l" defTabSz="99549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219" algn="l" defTabSz="99549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1964" algn="l" defTabSz="99549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31438-AA43-4A10-A629-AE4270336D5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348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ayout - Bei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mmarybox white"/>
          <p:cNvSpPr/>
          <p:nvPr/>
        </p:nvSpPr>
        <p:spPr>
          <a:xfrm>
            <a:off x="7570661" y="1150616"/>
            <a:ext cx="3121152" cy="64090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 sz="1800">
              <a:solidFill>
                <a:srgbClr val="FFFFFF"/>
              </a:solidFill>
            </a:endParaRPr>
          </a:p>
        </p:txBody>
      </p:sp>
      <p:sp>
        <p:nvSpPr>
          <p:cNvPr id="19" name="www.simon-kucher.com"/>
          <p:cNvSpPr txBox="1"/>
          <p:nvPr/>
        </p:nvSpPr>
        <p:spPr>
          <a:xfrm>
            <a:off x="7885113" y="7059151"/>
            <a:ext cx="2582861" cy="26161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defTabSz="914400">
              <a:spcBef>
                <a:spcPts val="1800"/>
              </a:spcBef>
            </a:pPr>
            <a:r>
              <a:rPr lang="en-IE" sz="1700" spc="60" dirty="0">
                <a:solidFill>
                  <a:srgbClr val="39322B"/>
                </a:solidFill>
              </a:rPr>
              <a:t>www.simon-kucher.com</a:t>
            </a:r>
          </a:p>
        </p:txBody>
      </p:sp>
      <p:pic>
        <p:nvPicPr>
          <p:cNvPr id="11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61" y="0"/>
            <a:ext cx="3121152" cy="1152144"/>
          </a:xfrm>
          <a:prstGeom prst="rect">
            <a:avLst/>
          </a:prstGeom>
          <a:ln>
            <a:noFill/>
          </a:ln>
        </p:spPr>
      </p:pic>
      <p:sp>
        <p:nvSpPr>
          <p:cNvPr id="17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99600" y="4007167"/>
            <a:ext cx="6634800" cy="535095"/>
          </a:xfrm>
          <a:prstGeom prst="rect">
            <a:avLst/>
          </a:prstGeom>
          <a:noFill/>
        </p:spPr>
        <p:txBody>
          <a:bodyPr lIns="0" tIns="97200" rIns="72000" bIns="15840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399600" y="3347023"/>
            <a:ext cx="6634800" cy="660144"/>
          </a:xfrm>
          <a:noFill/>
        </p:spPr>
        <p:txBody>
          <a:bodyPr vert="horz" lIns="0" tIns="144000" rIns="72000" bIns="144000" rtlCol="0" anchor="b" anchorCtr="0">
            <a:spAutoFit/>
          </a:bodyPr>
          <a:lstStyle>
            <a:lvl1pPr>
              <a:lnSpc>
                <a:spcPct val="100000"/>
              </a:lnSpc>
              <a:defRPr lang="en-IE" sz="2400" dirty="0">
                <a:latin typeface="+mn-lt"/>
              </a:defRPr>
            </a:lvl1pPr>
          </a:lstStyle>
          <a:p>
            <a:pPr lvl="0"/>
            <a:r>
              <a:rPr lang="en-US" dirty="0"/>
              <a:t>Click to edit title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4378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hapes_Not for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>
                <a:solidFill>
                  <a:srgbClr val="39322B">
                    <a:tint val="75000"/>
                  </a:srgbClr>
                </a:solidFill>
              </a:rPr>
              <a:t>Template_A4_London</a:t>
            </a:r>
            <a:endParaRPr lang="de-DE" dirty="0">
              <a:solidFill>
                <a:srgbClr val="39322B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A65056A-10E9-40C8-A093-AA138EB7B919}" type="slidenum">
              <a:rPr lang="de-DE" smtClean="0">
                <a:solidFill>
                  <a:srgbClr val="39322B">
                    <a:tint val="75000"/>
                  </a:srgbClr>
                </a:solidFill>
              </a:rPr>
              <a:pPr/>
              <a:t>‹#›</a:t>
            </a:fld>
            <a:endParaRPr lang="de-DE" dirty="0">
              <a:solidFill>
                <a:srgbClr val="39322B">
                  <a:tint val="75000"/>
                </a:srgbClr>
              </a:solidFill>
            </a:endParaRPr>
          </a:p>
        </p:txBody>
      </p:sp>
      <p:sp>
        <p:nvSpPr>
          <p:cNvPr id="5" name="ag_background"/>
          <p:cNvSpPr>
            <a:spLocks noRot="1" noMove="1" noResize="1" noEditPoints="1" noAdjustHandles="1" noChangeShapeType="1" noTextEdit="1"/>
          </p:cNvSpPr>
          <p:nvPr/>
        </p:nvSpPr>
        <p:spPr>
          <a:xfrm>
            <a:off x="1414575" y="1150616"/>
            <a:ext cx="9277238" cy="64090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 sz="1800">
              <a:solidFill>
                <a:srgbClr val="39322B"/>
              </a:solidFill>
            </a:endParaRPr>
          </a:p>
        </p:txBody>
      </p:sp>
      <p:sp>
        <p:nvSpPr>
          <p:cNvPr id="7" name="Sbb_background"/>
          <p:cNvSpPr>
            <a:spLocks noRot="1" noMove="1" noResize="1" noEditPoints="1" noAdjustHandles="1" noChangeShapeType="1" noTextEdit="1"/>
          </p:cNvSpPr>
          <p:nvPr/>
        </p:nvSpPr>
        <p:spPr>
          <a:xfrm>
            <a:off x="0" y="5712875"/>
            <a:ext cx="10691813" cy="184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 sz="1800">
              <a:solidFill>
                <a:srgbClr val="FFFFFF"/>
              </a:solidFill>
            </a:endParaRPr>
          </a:p>
        </p:txBody>
      </p:sp>
      <p:sp>
        <p:nvSpPr>
          <p:cNvPr id="12" name="Sbr_background"/>
          <p:cNvSpPr>
            <a:spLocks noRot="1" noMove="1" noResize="1" noEditPoints="1" noAdjustHandles="1" noChangeShapeType="1" noTextEdit="1"/>
          </p:cNvSpPr>
          <p:nvPr/>
        </p:nvSpPr>
        <p:spPr>
          <a:xfrm>
            <a:off x="7570661" y="1150616"/>
            <a:ext cx="3121152" cy="64090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 sz="1800">
              <a:solidFill>
                <a:srgbClr val="FFFFFF"/>
              </a:solidFill>
            </a:endParaRPr>
          </a:p>
        </p:txBody>
      </p:sp>
      <p:sp>
        <p:nvSpPr>
          <p:cNvPr id="9" name="ag_rhombus"/>
          <p:cNvSpPr>
            <a:spLocks noRot="1" noResize="1" noEditPoints="1" noAdjustHandles="1" noChangeShapeType="1" noTextEdit="1"/>
          </p:cNvSpPr>
          <p:nvPr/>
        </p:nvSpPr>
        <p:spPr bwMode="auto">
          <a:xfrm rot="2700000">
            <a:off x="501596" y="1226559"/>
            <a:ext cx="360000" cy="360000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500" dirty="0">
              <a:solidFill>
                <a:srgbClr val="000000"/>
              </a:solidFill>
            </a:endParaRPr>
          </a:p>
        </p:txBody>
      </p:sp>
      <p:sp>
        <p:nvSpPr>
          <p:cNvPr id="10" name="Sbb_rhombus"/>
          <p:cNvSpPr>
            <a:spLocks noRot="1" noResize="1" noEditPoints="1" noAdjustHandles="1" noChangeShapeType="1" noTextEdit="1"/>
          </p:cNvSpPr>
          <p:nvPr/>
        </p:nvSpPr>
        <p:spPr bwMode="auto">
          <a:xfrm rot="8100000">
            <a:off x="404300" y="2593344"/>
            <a:ext cx="403200" cy="403200"/>
          </a:xfrm>
          <a:prstGeom prst="rtTriangle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500" dirty="0">
              <a:solidFill>
                <a:srgbClr val="000000"/>
              </a:solidFill>
            </a:endParaRPr>
          </a:p>
        </p:txBody>
      </p:sp>
      <p:sp>
        <p:nvSpPr>
          <p:cNvPr id="8" name="Sbr_rhombus"/>
          <p:cNvSpPr>
            <a:spLocks noRot="1" noResize="1" noEditPoints="1" noAdjustHandles="1" noChangeShapeType="1" noTextEdit="1"/>
          </p:cNvSpPr>
          <p:nvPr/>
        </p:nvSpPr>
        <p:spPr bwMode="auto">
          <a:xfrm rot="2700000">
            <a:off x="505686" y="1844579"/>
            <a:ext cx="403201" cy="403200"/>
          </a:xfrm>
          <a:prstGeom prst="rtTriangle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500" dirty="0">
              <a:solidFill>
                <a:srgbClr val="000000"/>
              </a:solidFill>
            </a:endParaRPr>
          </a:p>
        </p:txBody>
      </p:sp>
      <p:sp>
        <p:nvSpPr>
          <p:cNvPr id="13" name="Sbb_small_background"/>
          <p:cNvSpPr>
            <a:spLocks noRot="1" noMove="1" noResize="1" noEditPoints="1" noAdjustHandles="1" noChangeShapeType="1" noTextEdit="1"/>
          </p:cNvSpPr>
          <p:nvPr/>
        </p:nvSpPr>
        <p:spPr>
          <a:xfrm>
            <a:off x="0" y="6119675"/>
            <a:ext cx="10691813" cy="1440000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500" dirty="0" err="1">
              <a:solidFill>
                <a:srgbClr val="000000"/>
              </a:solidFill>
            </a:endParaRPr>
          </a:p>
        </p:txBody>
      </p:sp>
      <p:sp>
        <p:nvSpPr>
          <p:cNvPr id="15" name="Sbb_small_rhombus"/>
          <p:cNvSpPr>
            <a:spLocks noRot="1" noResize="1" noEditPoints="1" noAdjustHandles="1" noChangeShapeType="1" noTextEdit="1"/>
          </p:cNvSpPr>
          <p:nvPr/>
        </p:nvSpPr>
        <p:spPr bwMode="auto">
          <a:xfrm rot="18900000">
            <a:off x="403555" y="3094283"/>
            <a:ext cx="403200" cy="403200"/>
          </a:xfrm>
          <a:prstGeom prst="rtTriangle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500" dirty="0">
              <a:solidFill>
                <a:srgbClr val="0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92393" y="1504398"/>
            <a:ext cx="9211951" cy="966381"/>
            <a:chOff x="992393" y="1504398"/>
            <a:chExt cx="9211951" cy="966381"/>
          </a:xfrm>
        </p:grpSpPr>
        <p:sp>
          <p:nvSpPr>
            <p:cNvPr id="6" name="TextBox 5"/>
            <p:cNvSpPr txBox="1"/>
            <p:nvPr/>
          </p:nvSpPr>
          <p:spPr>
            <a:xfrm>
              <a:off x="992393" y="1855226"/>
              <a:ext cx="921195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lt-LT" sz="800" dirty="0"/>
                <a:t> ! " # $ % &amp; ' ( ) * + , - . / 0 1 2 3 4 5 6 7 8 9 : ; &lt; = &gt; ? @ A B C D E F G H I J K L M N O P Q R S T U V W X Y Z [ \ ] ^ _ ` a b c d e f g h i j k l m n o p q r s t u v w x y z { | } ~   ¡ ¢ £ ¤ ¥ ¦ § ¨ © ª « ¬ ­ ® ¯ ° ± ² ³ ´ µ ¶ · ¸ ¹ º » ¼ ½ ¾ ¿ À Á Â Ã Ä Å Æ Ç È É Ê Ë Ì Í Î Ï Ð Ñ Ò Ó Ô Õ Ö × Ø Ù Ú Û Ü Ý Þ ß à á â ã ä å æ ç è é ê ë ì í î ï ð ñ ò ó ô õ ö ÷ ø ù ú û ü ý þ ÿ Ā ā Ă ă Ą ą Ć ć Ĉ ĉ Ċ ċ Č č Ď ď Đ đ Ē ē Ĕ ĕ Ė ė Ę ę Ě ě Ĝ ĝ Ğ ğ Ġ ġ Ģ ģ Ĥ ĥ Ħ ħ Ĩ ĩ Ī ī Ĭ ĭ Į į İ ı Ĳ ĳ Ĵ ĵ Ķ ķ ĸ Ĺ ĺ Ļ ļ Ľ ľ Ŀ ŀ Ł ł Ń ń Ņ ņ Ň ň ŉ Ŋ ŋ Ō ō Ŏ ŏ Ő ő Œ œ Ŕ ŕ Ŗ ŗ Ř ř Ś ś Ŝ ŝ Ş ş Š š Ţ ţ Ť ť Ŧ ŧ Ũ ũ Ū ū Ŭ ŭ Ů ů Ű ű Ų ų Ŵ ŵ Ŷ ŷ Ÿ Ź ź Ż ż Ž ž ſ ƒ Ǆ ǅ ǆ Ǉ ǈ ǉ Ǌ ǋ ǌ Ǎ ǎ Ǐ ǐ Ǒ ǒ Ǔ ǔ Ǧ ǧ Ǵ ǵ Ǻ ǻ Ǽ ǽ Ǿ ǿ Ȁ ȁ Ș ș Ț ț Ȧ ȧ ȷ ʻ ʼ ˆ ˇ ˉ ˘ ˙ ˚ ˛ ˜ ˝ ; </a:t>
              </a:r>
              <a:r>
                <a:rPr lang="el-GR" sz="800" dirty="0"/>
                <a:t>Α Β Γ Ε α β γ ε </a:t>
              </a:r>
              <a:r>
                <a:rPr lang="lt-LT" sz="800" dirty="0"/>
                <a:t>Ḟ Ẁ ẁ Ẃ ẃ Ẅ ẅ Ỳ ỳ ‑ ‒ – — ― ‗ ‘ ’ ‚ ‛ “ ” „ † ‡ • … ‰ ‹ › ‾ ⁄ ⁰ ⁴ ⁵ ⁶ ⁷ ⁸ ⁹ ₀ ₁ ₂ ₃ ₄ ₅ ₆ ₇ ₈ ₉ ₣ ₤ ₧ € ₴ ℁ ℅ ℓ ℗ ℠ ™ </a:t>
              </a:r>
              <a:r>
                <a:rPr lang="el-GR" sz="800" dirty="0"/>
                <a:t>Ω ℮ ⅓ ⅔ ⅕ ⅖ ⅗ ⅘ ⅙ ⅚ ⅛ ⅜ ⅝ ⅞ ∂ ∅ ∆ ∏ ∑ − ∘ ∙ √ ∞ ∫ ∼ ≃ ≈ ≙ ≠ ≤ ≥ ⌀ ▵ ▹ ▿ ◃ ◊           </a:t>
              </a:r>
              <a:r>
                <a:rPr lang="lt-LT" sz="800" dirty="0"/>
                <a:t>ﬀ ﬁ ﬂ ﬃ ﬄ </a:t>
              </a:r>
              <a:endParaRPr lang="de-DE" sz="800" dirty="0" err="1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92393" y="1504398"/>
              <a:ext cx="103233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de-DE" sz="800" dirty="0" err="1"/>
                <a:t>SimonKucher</a:t>
              </a:r>
              <a:r>
                <a:rPr lang="de-DE" sz="800" dirty="0"/>
                <a:t>-Regular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92393" y="2953155"/>
            <a:ext cx="9211951" cy="966381"/>
            <a:chOff x="992393" y="3324494"/>
            <a:chExt cx="9211951" cy="966381"/>
          </a:xfrm>
        </p:grpSpPr>
        <p:sp>
          <p:nvSpPr>
            <p:cNvPr id="17" name="TextBox 16"/>
            <p:cNvSpPr txBox="1"/>
            <p:nvPr/>
          </p:nvSpPr>
          <p:spPr>
            <a:xfrm>
              <a:off x="992393" y="3675322"/>
              <a:ext cx="921195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lt-LT" sz="800" b="1" dirty="0"/>
                <a:t> ! " # $ % &amp; ' ( ) * + , - . / 0 1 2 3 4 5 6 7 8 9 : ; &lt; = &gt; ? @ A B C D E F G H I J K L M N O P Q R S T U V W X Y Z [ \ ] ^ _ ` a b c d e f g h i j k l m n o p q r s t u v w x y z { | } ~   ¡ ¢ £ ¤ ¥ ¦ § ¨ © ª « ¬ ­ ® ¯ ° ± ² ³ ´ µ ¶ · ¸ ¹ º » ¼ ½ ¾ ¿ À Á Â Ã Ä Å Æ Ç È É Ê Ë Ì Í Î Ï Ð Ñ Ò Ó Ô Õ Ö × Ø Ù Ú Û Ü Ý Þ ß à á â ã ä å æ ç è é ê ë ì í î ï ð ñ ò ó ô õ ö ÷ ø ù ú û ü ý þ ÿ Ā ā Ă ă Ą ą Ć ć Ĉ ĉ Ċ ċ Č č Ď ď Đ đ Ē ē Ĕ ĕ Ė ė Ę ę Ě ě Ĝ ĝ Ğ ğ Ġ ġ Ģ ģ Ĥ ĥ Ħ ħ Ĩ ĩ Ī ī Ĭ ĭ Į į İ ı Ĳ ĳ Ĵ ĵ Ķ ķ ĸ Ĺ ĺ Ļ ļ Ľ ľ Ŀ ŀ Ł ł Ń ń Ņ ņ Ň ň ŉ Ŋ ŋ Ō ō Ŏ ŏ Ő ő Œ œ Ŕ ŕ Ŗ ŗ Ř ř Ś ś Ŝ ŝ Ş ş Š š Ţ ţ Ť ť Ŧ ŧ Ũ ũ Ū ū Ŭ ŭ Ů ů Ű ű Ų ų Ŵ ŵ Ŷ ŷ Ÿ Ź ź Ż ż Ž ž ſ ƒ Ǆ ǅ ǆ Ǉ ǈ ǉ Ǌ ǋ ǌ Ǎ ǎ Ǐ ǐ Ǒ ǒ Ǔ ǔ Ǧ ǧ Ǵ ǵ Ǻ ǻ Ǽ ǽ Ǿ ǿ Ȁ ȁ Ș ș Ț ț Ȧ ȧ ȷ ʻ ʼ ˆ ˇ ˉ ˘ ˙ ˚ ˛ ˜ ˝ ; </a:t>
              </a:r>
              <a:r>
                <a:rPr lang="el-GR" sz="800" b="1" dirty="0"/>
                <a:t>Α Β Γ Ε α β γ ε </a:t>
              </a:r>
              <a:r>
                <a:rPr lang="lt-LT" sz="800" b="1" dirty="0"/>
                <a:t>Ḟ Ẁ ẁ Ẃ ẃ Ẅ ẅ Ỳ ỳ ‑ ‒ – — ― ‗ ‘ ’ ‚ ‛ “ ” „ † ‡ • … ‰ ‹ › ‾ ⁄ ⁰ ⁴ ⁵ ⁶ ⁷ ⁸ ⁹ ₀ ₁ ₂ ₃ ₄ ₅ ₆ ₇ ₈ ₉ ₣ ₤ ₧ € ₴ ℁ ℅ ℓ ℗ ℠ ™ </a:t>
              </a:r>
              <a:r>
                <a:rPr lang="el-GR" sz="800" b="1" dirty="0"/>
                <a:t>Ω ℮ ⅓ ⅔ ⅕ ⅖ ⅗ ⅘ ⅙ ⅚ ⅛ ⅜ ⅝ ⅞ ∂ ∅ ∆ ∏ ∑ − ∘ ∙ √ ∞ ∫ ∼ ≃ ≈ ≙ ≠ ≤ ≥ ⌀ ▵ ▹ ▿ ◃ ◊           </a:t>
              </a:r>
              <a:r>
                <a:rPr lang="lt-LT" sz="800" b="1" dirty="0"/>
                <a:t>ﬀ ﬁ ﬂ ﬃ ﬄ </a:t>
              </a:r>
              <a:endParaRPr lang="de-DE" sz="800" b="1" dirty="0" err="1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2393" y="3324494"/>
              <a:ext cx="942566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de-DE" sz="800" b="1" dirty="0" err="1"/>
                <a:t>SimonKucher-Bold</a:t>
              </a:r>
              <a:endParaRPr lang="de-DE" sz="8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62734" y="4401912"/>
            <a:ext cx="9211951" cy="966381"/>
            <a:chOff x="992393" y="5265652"/>
            <a:chExt cx="9211951" cy="966381"/>
          </a:xfrm>
        </p:grpSpPr>
        <p:sp>
          <p:nvSpPr>
            <p:cNvPr id="19" name="TextBox 18"/>
            <p:cNvSpPr txBox="1"/>
            <p:nvPr/>
          </p:nvSpPr>
          <p:spPr>
            <a:xfrm>
              <a:off x="992393" y="5616480"/>
              <a:ext cx="921195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lt-LT" sz="800" b="0" i="1" dirty="0"/>
                <a:t> ! " # $ % &amp; ' ( ) * + , - . / 0 1 2 3 4 5 6 7 8 9 : ; &lt; = &gt; ? @ A B C D E F G H I J K L M N O P Q R S T U V W X Y Z [ \ ] ^ _ ` a b c d e f g h i j k l m n o p q r s t u v w x y z { | } ~   ¡ ¢ £ ¤ ¥ ¦ § ¨ © ª « ¬ ­ ® ¯ ° ± ² ³ ´ µ ¶ · ¸ ¹ º » ¼ ½ ¾ ¿ À Á Â Ã Ä Å Æ Ç È É Ê Ë Ì Í Î Ï Ð Ñ Ò Ó Ô Õ Ö × Ø Ù Ú Û Ü Ý Þ ß à á â ã ä å æ ç è é ê ë ì í î ï ð ñ ò ó ô õ ö ÷ ø ù ú û ü ý þ ÿ Ā ā Ă ă Ą ą Ć ć Ĉ ĉ Ċ ċ Č č Ď ď Đ đ Ē ē Ĕ ĕ Ė ė Ę ę Ě ě Ĝ ĝ Ğ ğ Ġ ġ Ģ ģ Ĥ ĥ Ħ ħ Ĩ ĩ Ī ī Ĭ ĭ Į į İ ı Ĳ ĳ Ĵ ĵ Ķ ķ ĸ Ĺ ĺ Ļ ļ Ľ ľ Ŀ ŀ Ł ł Ń ń Ņ ņ Ň ň ŉ Ŋ ŋ Ō ō Ŏ ŏ Ő ő Œ œ Ŕ ŕ Ŗ ŗ Ř ř Ś ś Ŝ ŝ Ş ş Š š Ţ ţ Ť ť Ŧ ŧ Ũ ũ Ū ū Ŭ ŭ Ů ů Ű ű Ų ų Ŵ ŵ Ŷ ŷ Ÿ Ź ź Ż ż Ž ž ƒ Ǆ ǅ ǆ Ǉ ǈ ǉ Ǌ ǋ ǌ Ǎ ǎ Ǒ ǒ Ǔ ǔ Ǧ ǧ Ǵ ǵ Ǻ ǻ Ǽ ǽ Ǿ ǿ Ȁ ȁ Ș ș Ț ț Ȧ ȧ ȷ ʼ ˆ ˇ ˉ ˘ ˙ ˚ ˛ ˜ ˝ ; </a:t>
              </a:r>
              <a:r>
                <a:rPr lang="el-GR" sz="800" b="0" i="1" dirty="0"/>
                <a:t>Α Β Γ Ε α β γ ε </a:t>
              </a:r>
              <a:r>
                <a:rPr lang="lt-LT" sz="800" b="0" i="1" dirty="0"/>
                <a:t>Ḟ Ẁ ẁ Ẃ ẃ Ẅ ẅ Ỳ ỳ ‑ ‒ – — ― ‗ ‘ ’ ‚ ‛ “ ” „ † ‡ • … ‰ ‹ › ‾ ⁄ ⁰ ⁴ ⁵ ⁶ ⁷ ⁸ ⁹ ₀ ₁ ₂ ₃ ₄ ₅ ₆ ₇ ₈ ₉ ₣ ₤ ₧ € ₴ ℁ ℅ ℓ ℗ ℠ ™ </a:t>
              </a:r>
              <a:r>
                <a:rPr lang="el-GR" sz="800" b="0" i="1" dirty="0"/>
                <a:t>Ω ℮ ⅓ ⅔ ⅕ ⅖ ⅗ ⅘ ⅙ ⅚ ⅛ ⅜ ⅝ ⅞ ∂ ∅ ∆ ∏ ∑ − ∘ ∙ √ ∞ ∫ ∼ ≃ ≈ ≙ ≠ ≤ ≥ ⌀ ▵ ▹ ▿ ◃ ◊           </a:t>
              </a:r>
              <a:r>
                <a:rPr lang="lt-LT" sz="800" b="0" i="1" dirty="0"/>
                <a:t>ﬀ ﬁ ﬂ ﬃ ﬄ </a:t>
              </a:r>
              <a:endParaRPr lang="de-DE" sz="800" b="0" i="1" dirty="0" err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92393" y="5265652"/>
              <a:ext cx="1232710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de-DE" sz="800" b="0" i="1" dirty="0" err="1"/>
                <a:t>SimonKucher-RegularItalic</a:t>
              </a:r>
              <a:endParaRPr lang="de-DE" sz="800" b="0" i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36155" y="5850669"/>
            <a:ext cx="9211951" cy="843271"/>
            <a:chOff x="992393" y="5265652"/>
            <a:chExt cx="9211951" cy="843271"/>
          </a:xfrm>
        </p:grpSpPr>
        <p:sp>
          <p:nvSpPr>
            <p:cNvPr id="25" name="TextBox 24"/>
            <p:cNvSpPr txBox="1"/>
            <p:nvPr/>
          </p:nvSpPr>
          <p:spPr>
            <a:xfrm>
              <a:off x="992393" y="5616480"/>
              <a:ext cx="9211951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de-DE" sz="800" b="1" i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!"#$%&amp;'()*×÷+,-./{|}~ ¡¢£¤¥¦§¨©ª«¬­®¯°±²³´µ¶·¸¹º»¼½¾ :;&lt;=&gt;?@ 0123456789 ABCDEFGHIJKLMNOPQRSTUVWXYZ[\]^_`</a:t>
              </a:r>
            </a:p>
            <a:p>
              <a:pPr>
                <a:spcBef>
                  <a:spcPts val="0"/>
                </a:spcBef>
              </a:pPr>
              <a:r>
                <a:rPr lang="de-DE" sz="800" b="1" i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abcdefghijklmnopqrstuvwxyzÀÁÂÃÄÅÆÇÈÉÊËÌÍÎÏÐÑÒÓÔÕØÙÚÛÜÝÞßàáâãäåæçèéêëìíîïðñòóôõöøùúûüýþÿĀāĂăĄąĆćĈĉĊċČčĎďĐđĒēĔĕĖėĘęĚěĜĝĞğĠġĢģĤĥĦħĩĨĪīĬĭĮįİıĲĳĴĵķĶĸĹĺĻļĽľĿŀŁłŃńŅņŇňŉŊŋŌōŎŏŐőŒœŔŕŖŗŘřŚśŜŝŞşŠšŢţŤťŦŧŨũŪūŬŭŮůŰűŲųŴŵŶŷŸŹźŻżŽžſƒǄǅǆǇǈǉǊǋǌǍǎǑǒǓǔǦǧǴǵǺǻǼǽǾǿȀȁȘșȚțȦȧȷʼˆˇˉ˘˙˚˛˜˝;ΑΒΓΕαβ</a:t>
              </a:r>
              <a:r>
                <a:rPr lang="de-DE" sz="800" b="1" i="1" kern="1200" dirty="0" err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γεḞẀẁẂẃẄẅỲỳ</a:t>
              </a:r>
              <a:r>
                <a:rPr lang="de-DE" sz="800" b="1" i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‑‒–—―‗‘’‚‛“”„†‡•…‰‹›‾⁄⁰⁴⁵⁶⁷⁸⁹₀₁₂₃₄₅₆₇₈₉₣₤₧€₴℁℅ℓ℗℠™Ω℮⅓⅔⅕⅖⅗⅘⅙⅚⅛⅜⅝⅞∂∅∆∏∑−∘∙√∞∫∼≃≈≙­≤≥⌀▵▹▿◃◊</a:t>
              </a:r>
              <a:r>
                <a:rPr lang="de-DE" sz="800" b="1" i="1" kern="1200" dirty="0" err="1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ﬀﬁﬂﬃﬄ</a:t>
              </a:r>
              <a:endParaRPr lang="de-DE" sz="800" b="0" i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2393" y="5265652"/>
              <a:ext cx="118141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de-DE" sz="800" b="1" i="1" dirty="0" err="1">
                  <a:latin typeface="+mn-lt"/>
                </a:rPr>
                <a:t>SimonKucher-BoldItalic</a:t>
              </a:r>
              <a:endParaRPr lang="de-DE" sz="800" b="1" i="1" dirty="0">
                <a:latin typeface="+mn-lt"/>
              </a:endParaRPr>
            </a:p>
          </p:txBody>
        </p:sp>
      </p:grpSp>
      <p:sp>
        <p:nvSpPr>
          <p:cNvPr id="27" name="Sbb_small_white_conclusion"/>
          <p:cNvSpPr>
            <a:spLocks noRot="1" noMove="1" noResize="1" noEditPoints="1" noAdjustHandles="1" noChangeShapeType="1" noTextEdit="1"/>
          </p:cNvSpPr>
          <p:nvPr userDrawn="1"/>
        </p:nvSpPr>
        <p:spPr>
          <a:xfrm>
            <a:off x="0" y="6119675"/>
            <a:ext cx="10691813" cy="1440000"/>
          </a:xfrm>
          <a:custGeom>
            <a:avLst/>
            <a:gdLst>
              <a:gd name="connsiteX0" fmla="*/ 0 w 10691813"/>
              <a:gd name="connsiteY0" fmla="*/ 0 h 1440000"/>
              <a:gd name="connsiteX1" fmla="*/ 5068751 w 10691813"/>
              <a:gd name="connsiteY1" fmla="*/ 0 h 1440000"/>
              <a:gd name="connsiteX2" fmla="*/ 5345906 w 10691813"/>
              <a:gd name="connsiteY2" fmla="*/ 277156 h 1440000"/>
              <a:gd name="connsiteX3" fmla="*/ 5623062 w 10691813"/>
              <a:gd name="connsiteY3" fmla="*/ 0 h 1440000"/>
              <a:gd name="connsiteX4" fmla="*/ 10691813 w 10691813"/>
              <a:gd name="connsiteY4" fmla="*/ 0 h 1440000"/>
              <a:gd name="connsiteX5" fmla="*/ 10691813 w 10691813"/>
              <a:gd name="connsiteY5" fmla="*/ 1440000 h 1440000"/>
              <a:gd name="connsiteX6" fmla="*/ 0 w 10691813"/>
              <a:gd name="connsiteY6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91813" h="1440000">
                <a:moveTo>
                  <a:pt x="0" y="0"/>
                </a:moveTo>
                <a:lnTo>
                  <a:pt x="5068751" y="0"/>
                </a:lnTo>
                <a:lnTo>
                  <a:pt x="5345906" y="277156"/>
                </a:lnTo>
                <a:lnTo>
                  <a:pt x="5623062" y="0"/>
                </a:lnTo>
                <a:lnTo>
                  <a:pt x="10691813" y="0"/>
                </a:lnTo>
                <a:lnTo>
                  <a:pt x="10691813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GB" sz="1500" dirty="0" err="1">
              <a:solidFill>
                <a:srgbClr val="000000"/>
              </a:solidFill>
            </a:endParaRPr>
          </a:p>
        </p:txBody>
      </p:sp>
      <p:sp>
        <p:nvSpPr>
          <p:cNvPr id="14" name="Note"/>
          <p:cNvSpPr/>
          <p:nvPr/>
        </p:nvSpPr>
        <p:spPr>
          <a:xfrm>
            <a:off x="0" y="0"/>
            <a:ext cx="10691812" cy="7559675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8900" algn="ctr" defTabSz="914400">
              <a:buFont typeface="Wingdings" panose="05000000000000000000" pitchFamily="2" charset="2"/>
              <a:buNone/>
            </a:pPr>
            <a:r>
              <a:rPr lang="en-GB" sz="7200" b="1" dirty="0">
                <a:solidFill>
                  <a:srgbClr val="FFFFFF"/>
                </a:solidFill>
              </a:rPr>
              <a:t>Do not delete this </a:t>
            </a:r>
            <a:br>
              <a:rPr lang="en-GB" sz="7200" b="1" dirty="0">
                <a:solidFill>
                  <a:srgbClr val="FFFFFF"/>
                </a:solidFill>
              </a:rPr>
            </a:br>
            <a:r>
              <a:rPr lang="en-GB" sz="7200" b="1" dirty="0">
                <a:solidFill>
                  <a:srgbClr val="FFFFFF"/>
                </a:solidFill>
              </a:rPr>
              <a:t>slide layout – necessary for toolbar </a:t>
            </a:r>
            <a:br>
              <a:rPr lang="en-GB" sz="7200" b="1" dirty="0">
                <a:solidFill>
                  <a:srgbClr val="FFFFFF"/>
                </a:solidFill>
              </a:rPr>
            </a:br>
            <a:r>
              <a:rPr lang="en-GB" sz="7200" b="1" dirty="0">
                <a:solidFill>
                  <a:srgbClr val="FFFFFF"/>
                </a:solidFill>
              </a:rPr>
              <a:t>to work</a:t>
            </a:r>
          </a:p>
        </p:txBody>
      </p:sp>
      <p:sp>
        <p:nvSpPr>
          <p:cNvPr id="11" name="version_number"/>
          <p:cNvSpPr/>
          <p:nvPr/>
        </p:nvSpPr>
        <p:spPr>
          <a:xfrm>
            <a:off x="9140432" y="468176"/>
            <a:ext cx="103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 algn="ctr" defTabSz="914400">
              <a:buFont typeface="Wingdings" panose="05000000000000000000" pitchFamily="2" charset="2"/>
              <a:buNone/>
            </a:pPr>
            <a:r>
              <a:rPr lang="en-GB" sz="2000" b="1" dirty="0">
                <a:solidFill>
                  <a:schemeClr val="bg1"/>
                </a:solidFill>
              </a:rPr>
              <a:t>v2003</a:t>
            </a:r>
          </a:p>
        </p:txBody>
      </p:sp>
    </p:spTree>
    <p:extLst>
      <p:ext uri="{BB962C8B-B14F-4D97-AF65-F5344CB8AC3E}">
        <p14:creationId xmlns:p14="http://schemas.microsoft.com/office/powerpoint/2010/main" val="359008722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ayout -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mmarybox Beige"/>
          <p:cNvSpPr/>
          <p:nvPr/>
        </p:nvSpPr>
        <p:spPr>
          <a:xfrm>
            <a:off x="7570661" y="1150616"/>
            <a:ext cx="3121152" cy="6409059"/>
          </a:xfrm>
          <a:prstGeom prst="rect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 sz="1800">
              <a:solidFill>
                <a:srgbClr val="FFFFFF"/>
              </a:solidFill>
            </a:endParaRPr>
          </a:p>
        </p:txBody>
      </p:sp>
      <p:sp>
        <p:nvSpPr>
          <p:cNvPr id="8" name="www.simon-kucher.com"/>
          <p:cNvSpPr txBox="1"/>
          <p:nvPr/>
        </p:nvSpPr>
        <p:spPr>
          <a:xfrm>
            <a:off x="7885113" y="7059151"/>
            <a:ext cx="2582861" cy="26161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defTabSz="914400">
              <a:spcBef>
                <a:spcPts val="1800"/>
              </a:spcBef>
            </a:pPr>
            <a:r>
              <a:rPr lang="en-IE" sz="1700" spc="60" dirty="0">
                <a:solidFill>
                  <a:schemeClr val="bg1"/>
                </a:solidFill>
              </a:rPr>
              <a:t>www.simon-kucher.com</a:t>
            </a:r>
          </a:p>
        </p:txBody>
      </p:sp>
      <p:pic>
        <p:nvPicPr>
          <p:cNvPr id="14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61" y="0"/>
            <a:ext cx="3121152" cy="1152144"/>
          </a:xfrm>
          <a:prstGeom prst="rect">
            <a:avLst/>
          </a:prstGeom>
          <a:ln>
            <a:noFill/>
          </a:ln>
        </p:spPr>
      </p:pic>
      <p:sp>
        <p:nvSpPr>
          <p:cNvPr id="1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99600" y="4007167"/>
            <a:ext cx="6634800" cy="535095"/>
          </a:xfrm>
          <a:prstGeom prst="rect">
            <a:avLst/>
          </a:prstGeom>
          <a:noFill/>
        </p:spPr>
        <p:txBody>
          <a:bodyPr lIns="0" tIns="97200" rIns="72000" bIns="15840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Title"/>
          <p:cNvSpPr>
            <a:spLocks noGrp="1"/>
          </p:cNvSpPr>
          <p:nvPr>
            <p:ph type="title" hasCustomPrompt="1"/>
          </p:nvPr>
        </p:nvSpPr>
        <p:spPr>
          <a:xfrm>
            <a:off x="399600" y="3347023"/>
            <a:ext cx="6634800" cy="660144"/>
          </a:xfrm>
          <a:noFill/>
        </p:spPr>
        <p:txBody>
          <a:bodyPr vert="horz" lIns="0" tIns="144000" rIns="72000" bIns="144000" rtlCol="0" anchor="b" anchorCtr="0">
            <a:spAutoFit/>
          </a:bodyPr>
          <a:lstStyle>
            <a:lvl1pPr>
              <a:lnSpc>
                <a:spcPct val="100000"/>
              </a:lnSpc>
              <a:defRPr lang="en-IE" sz="24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1943569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Layou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11" y="-1"/>
            <a:ext cx="10691176" cy="7559675"/>
            <a:chOff x="411" y="6393"/>
            <a:chExt cx="10691176" cy="7559675"/>
          </a:xfrm>
        </p:grpSpPr>
        <p:pic>
          <p:nvPicPr>
            <p:cNvPr id="17" name="Background picture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" y="6393"/>
              <a:ext cx="10691176" cy="7559675"/>
            </a:xfrm>
            <a:prstGeom prst="rect">
              <a:avLst/>
            </a:prstGeom>
          </p:spPr>
        </p:pic>
        <p:sp>
          <p:nvSpPr>
            <p:cNvPr id="9" name="Textfeld 1"/>
            <p:cNvSpPr txBox="1"/>
            <p:nvPr userDrawn="1"/>
          </p:nvSpPr>
          <p:spPr>
            <a:xfrm rot="5400000">
              <a:off x="7083690" y="6549739"/>
              <a:ext cx="803105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marL="0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97745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5491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93236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90982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88727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86473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84219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81964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sz="5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COLOURBOX/Pressmaster</a:t>
              </a:r>
            </a:p>
          </p:txBody>
        </p:sp>
      </p:grpSp>
      <p:sp>
        <p:nvSpPr>
          <p:cNvPr id="15" name="Summarybox white"/>
          <p:cNvSpPr/>
          <p:nvPr/>
        </p:nvSpPr>
        <p:spPr>
          <a:xfrm>
            <a:off x="7570661" y="1150616"/>
            <a:ext cx="3121152" cy="64090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 sz="1800">
              <a:solidFill>
                <a:srgbClr val="FFFFFF"/>
              </a:solidFill>
            </a:endParaRPr>
          </a:p>
        </p:txBody>
      </p:sp>
      <p:sp>
        <p:nvSpPr>
          <p:cNvPr id="8" name="www.simon-kucher.com"/>
          <p:cNvSpPr txBox="1"/>
          <p:nvPr/>
        </p:nvSpPr>
        <p:spPr>
          <a:xfrm>
            <a:off x="7885113" y="7059151"/>
            <a:ext cx="2582861" cy="26161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defTabSz="914400">
              <a:spcBef>
                <a:spcPts val="1800"/>
              </a:spcBef>
            </a:pPr>
            <a:r>
              <a:rPr lang="en-IE" sz="1700" spc="60" dirty="0">
                <a:solidFill>
                  <a:srgbClr val="39322B"/>
                </a:solidFill>
              </a:rPr>
              <a:t>www.simon-kucher.com</a:t>
            </a:r>
          </a:p>
        </p:txBody>
      </p:sp>
      <p:pic>
        <p:nvPicPr>
          <p:cNvPr id="12" name="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61" y="0"/>
            <a:ext cx="3121152" cy="1152144"/>
          </a:xfrm>
          <a:prstGeom prst="rect">
            <a:avLst/>
          </a:prstGeom>
          <a:ln>
            <a:noFill/>
          </a:ln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27025" y="4007167"/>
            <a:ext cx="6634800" cy="53509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lIns="72000" tIns="97200" rIns="72000" bIns="15840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327025" y="3347023"/>
            <a:ext cx="6634800" cy="660144"/>
          </a:xfrm>
          <a:solidFill>
            <a:schemeClr val="bg1">
              <a:alpha val="70000"/>
            </a:schemeClr>
          </a:solidFill>
        </p:spPr>
        <p:txBody>
          <a:bodyPr vert="horz" lIns="72000" tIns="144000" rIns="72000" bIns="144000" rtlCol="0" anchor="b" anchorCtr="0">
            <a:spAutoFit/>
          </a:bodyPr>
          <a:lstStyle>
            <a:lvl1pPr>
              <a:lnSpc>
                <a:spcPct val="100000"/>
              </a:lnSpc>
              <a:defRPr lang="en-IE" sz="2400" dirty="0">
                <a:latin typeface="+mn-lt"/>
              </a:defRPr>
            </a:lvl1pPr>
          </a:lstStyle>
          <a:p>
            <a:pPr lvl="0"/>
            <a:r>
              <a:rPr lang="en-US" dirty="0"/>
              <a:t>Click to edit title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33110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914400"/>
            <a:fld id="{3A65056A-10E9-40C8-A093-AA138EB7B919}" type="slidenum">
              <a:rPr lang="de-DE" smtClean="0"/>
              <a:pPr defTabSz="914400"/>
              <a:t>‹#›</a:t>
            </a:fld>
            <a:endParaRPr lang="de-DE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5"/>
          </p:nvPr>
        </p:nvSpPr>
        <p:spPr>
          <a:xfrm>
            <a:off x="327025" y="7280488"/>
            <a:ext cx="6948000" cy="111600"/>
          </a:xfrm>
        </p:spPr>
        <p:txBody>
          <a:bodyPr/>
          <a:lstStyle/>
          <a:p>
            <a:pPr defTabSz="914400"/>
            <a:r>
              <a:rPr lang="de-DE" dirty="0"/>
              <a:t>Template A4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327025" y="7129635"/>
            <a:ext cx="10045125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9" name="Subtitle"/>
          <p:cNvSpPr>
            <a:spLocks noGrp="1"/>
          </p:cNvSpPr>
          <p:nvPr>
            <p:ph type="subTitle" idx="13" hasCustomPrompt="1"/>
          </p:nvPr>
        </p:nvSpPr>
        <p:spPr>
          <a:xfrm>
            <a:off x="327025" y="1152000"/>
            <a:ext cx="1004887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27025" y="656904"/>
            <a:ext cx="6948000" cy="307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277037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- Agenda &amp;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mmarybox white"/>
          <p:cNvSpPr/>
          <p:nvPr/>
        </p:nvSpPr>
        <p:spPr>
          <a:xfrm>
            <a:off x="1152000" y="1150616"/>
            <a:ext cx="9539813" cy="64090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 sz="1800" dirty="0">
              <a:solidFill>
                <a:srgbClr val="39322B"/>
              </a:solidFill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914400"/>
            <a:fld id="{3A65056A-10E9-40C8-A093-AA138EB7B919}" type="slidenum">
              <a:rPr lang="de-DE" smtClean="0"/>
              <a:pPr defTabSz="914400"/>
              <a:t>‹#›</a:t>
            </a:fld>
            <a:endParaRPr lang="de-DE" dirty="0"/>
          </a:p>
        </p:txBody>
      </p:sp>
      <p:sp>
        <p:nvSpPr>
          <p:cNvPr id="4" name="Footer"/>
          <p:cNvSpPr>
            <a:spLocks noGrp="1"/>
          </p:cNvSpPr>
          <p:nvPr>
            <p:ph type="ftr" sz="quarter" idx="15"/>
          </p:nvPr>
        </p:nvSpPr>
        <p:spPr>
          <a:xfrm>
            <a:off x="1486798" y="7280488"/>
            <a:ext cx="5788801" cy="111600"/>
          </a:xfrm>
        </p:spPr>
        <p:txBody>
          <a:bodyPr/>
          <a:lstStyle/>
          <a:p>
            <a:pPr defTabSz="914400"/>
            <a:r>
              <a:rPr lang="de-DE" dirty="0"/>
              <a:t>Template A4</a:t>
            </a:r>
          </a:p>
        </p:txBody>
      </p:sp>
      <p:sp>
        <p:nvSpPr>
          <p:cNvPr id="13" name="Source"/>
          <p:cNvSpPr>
            <a:spLocks noGrp="1"/>
          </p:cNvSpPr>
          <p:nvPr>
            <p:ph type="body" sz="quarter" idx="14" hasCustomPrompt="1"/>
          </p:nvPr>
        </p:nvSpPr>
        <p:spPr>
          <a:xfrm>
            <a:off x="1486799" y="7129635"/>
            <a:ext cx="5788800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7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31374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- Bei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914400"/>
            <a:fld id="{3A65056A-10E9-40C8-A093-AA138EB7B919}" type="slidenum">
              <a:rPr lang="de-DE" smtClean="0"/>
              <a:pPr defTabSz="914400"/>
              <a:t>‹#›</a:t>
            </a:fld>
            <a:endParaRPr lang="de-DE" dirty="0"/>
          </a:p>
        </p:txBody>
      </p:sp>
      <p:sp>
        <p:nvSpPr>
          <p:cNvPr id="2" name="Footer"/>
          <p:cNvSpPr>
            <a:spLocks noGrp="1"/>
          </p:cNvSpPr>
          <p:nvPr>
            <p:ph type="ftr" sz="quarter" idx="15"/>
          </p:nvPr>
        </p:nvSpPr>
        <p:spPr>
          <a:xfrm>
            <a:off x="327025" y="7280488"/>
            <a:ext cx="6948000" cy="111600"/>
          </a:xfrm>
        </p:spPr>
        <p:txBody>
          <a:bodyPr/>
          <a:lstStyle/>
          <a:p>
            <a:pPr defTabSz="914400"/>
            <a:r>
              <a:rPr lang="de-DE" dirty="0"/>
              <a:t>Template A4</a:t>
            </a:r>
          </a:p>
        </p:txBody>
      </p:sp>
      <p:sp>
        <p:nvSpPr>
          <p:cNvPr id="10" name="Source"/>
          <p:cNvSpPr>
            <a:spLocks noGrp="1"/>
          </p:cNvSpPr>
          <p:nvPr>
            <p:ph type="body" sz="quarter" idx="14" hasCustomPrompt="1"/>
          </p:nvPr>
        </p:nvSpPr>
        <p:spPr>
          <a:xfrm>
            <a:off x="327025" y="7129635"/>
            <a:ext cx="10045125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source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3" hasCustomPrompt="1"/>
          </p:nvPr>
        </p:nvSpPr>
        <p:spPr>
          <a:xfrm>
            <a:off x="327025" y="1152000"/>
            <a:ext cx="10048874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>
          <a:xfrm>
            <a:off x="327025" y="656904"/>
            <a:ext cx="6948000" cy="307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7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61" y="0"/>
            <a:ext cx="3121152" cy="11521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20023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ayout - Bei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6" name="Worldma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837" y="1145715"/>
            <a:ext cx="10597918" cy="5708915"/>
          </a:xfrm>
          <a:prstGeom prst="rect">
            <a:avLst/>
          </a:prstGeom>
        </p:spPr>
      </p:pic>
      <p:sp>
        <p:nvSpPr>
          <p:cNvPr id="15" name="Summarybox white"/>
          <p:cNvSpPr/>
          <p:nvPr/>
        </p:nvSpPr>
        <p:spPr>
          <a:xfrm>
            <a:off x="7570661" y="1150616"/>
            <a:ext cx="3121152" cy="64090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 sz="1800" dirty="0">
              <a:solidFill>
                <a:srgbClr val="FFFFFF"/>
              </a:solidFill>
            </a:endParaRPr>
          </a:p>
        </p:txBody>
      </p:sp>
      <p:sp>
        <p:nvSpPr>
          <p:cNvPr id="12" name="www.simon-kucher.com"/>
          <p:cNvSpPr txBox="1"/>
          <p:nvPr/>
        </p:nvSpPr>
        <p:spPr>
          <a:xfrm>
            <a:off x="7885113" y="7059151"/>
            <a:ext cx="2582861" cy="26161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defTabSz="914400">
              <a:spcBef>
                <a:spcPts val="1800"/>
              </a:spcBef>
            </a:pPr>
            <a:r>
              <a:rPr lang="en-IE" sz="1700" spc="60" dirty="0">
                <a:solidFill>
                  <a:srgbClr val="39322B"/>
                </a:solidFill>
              </a:rPr>
              <a:t>www.simon-kucher.com</a:t>
            </a:r>
          </a:p>
        </p:txBody>
      </p:sp>
      <p:sp>
        <p:nvSpPr>
          <p:cNvPr id="10" name="Office list"/>
          <p:cNvSpPr txBox="1"/>
          <p:nvPr userDrawn="1"/>
        </p:nvSpPr>
        <p:spPr>
          <a:xfrm>
            <a:off x="7885113" y="1412748"/>
            <a:ext cx="2488968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b="1" spc="0" dirty="0">
                <a:solidFill>
                  <a:schemeClr val="accent1"/>
                </a:solidFill>
              </a:rPr>
              <a:t>Africa</a:t>
            </a:r>
          </a:p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b="0" spc="0" dirty="0">
                <a:solidFill>
                  <a:schemeClr val="accent1"/>
                </a:solidFill>
              </a:rPr>
              <a:t>Cairo</a:t>
            </a:r>
            <a:endParaRPr lang="en-US" sz="1200" b="1" spc="0" dirty="0">
              <a:solidFill>
                <a:schemeClr val="accent1"/>
              </a:solidFill>
            </a:endParaRPr>
          </a:p>
          <a:p>
            <a:pPr marL="0" indent="0" algn="l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b="1" spc="0" dirty="0">
                <a:solidFill>
                  <a:schemeClr val="accent1"/>
                </a:solidFill>
              </a:rPr>
              <a:t>Americas</a:t>
            </a:r>
          </a:p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b="0" spc="0" dirty="0">
                <a:solidFill>
                  <a:schemeClr val="accent1"/>
                </a:solidFill>
              </a:rPr>
              <a:t>Atlanta,</a:t>
            </a:r>
            <a:r>
              <a:rPr lang="en-US" sz="1200" b="0" spc="0" baseline="0" dirty="0">
                <a:solidFill>
                  <a:schemeClr val="accent1"/>
                </a:solidFill>
              </a:rPr>
              <a:t> </a:t>
            </a:r>
            <a:r>
              <a:rPr lang="en-US" sz="1200" b="0" spc="0" dirty="0">
                <a:solidFill>
                  <a:schemeClr val="accent1"/>
                </a:solidFill>
              </a:rPr>
              <a:t>Boston, Chicago, </a:t>
            </a:r>
            <a:br>
              <a:rPr lang="en-US" sz="1200" b="0" spc="0" dirty="0">
                <a:solidFill>
                  <a:schemeClr val="accent1"/>
                </a:solidFill>
              </a:rPr>
            </a:br>
            <a:r>
              <a:rPr lang="en-US" sz="1200" b="0" spc="0" dirty="0">
                <a:solidFill>
                  <a:schemeClr val="accent1"/>
                </a:solidFill>
              </a:rPr>
              <a:t>Houston, Mexico</a:t>
            </a:r>
            <a:r>
              <a:rPr lang="en-US" sz="1200" b="0" spc="0" baseline="0" dirty="0">
                <a:solidFill>
                  <a:schemeClr val="accent1"/>
                </a:solidFill>
              </a:rPr>
              <a:t> City, </a:t>
            </a:r>
            <a:r>
              <a:rPr lang="en-US" sz="1200" b="0" spc="0" dirty="0">
                <a:solidFill>
                  <a:schemeClr val="accent1"/>
                </a:solidFill>
              </a:rPr>
              <a:t>New York, San Francisco, </a:t>
            </a:r>
            <a:r>
              <a:rPr lang="en-US" sz="1200" b="0" spc="-10" baseline="0" dirty="0">
                <a:solidFill>
                  <a:schemeClr val="accent1"/>
                </a:solidFill>
              </a:rPr>
              <a:t>Santiago de Chile, </a:t>
            </a:r>
            <a:r>
              <a:rPr lang="en-US" sz="1200" b="0" spc="0" dirty="0">
                <a:solidFill>
                  <a:schemeClr val="accent1"/>
                </a:solidFill>
              </a:rPr>
              <a:t>São Paulo, Silicon Valley, Toronto</a:t>
            </a:r>
          </a:p>
          <a:p>
            <a:pPr marL="0" indent="0" algn="l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b="1" spc="0" dirty="0">
                <a:solidFill>
                  <a:schemeClr val="accent1"/>
                </a:solidFill>
              </a:rPr>
              <a:t>Asia-Pacific/the Middle</a:t>
            </a:r>
            <a:r>
              <a:rPr lang="en-US" sz="1200" b="1" spc="0" baseline="0" dirty="0">
                <a:solidFill>
                  <a:schemeClr val="accent1"/>
                </a:solidFill>
              </a:rPr>
              <a:t> East</a:t>
            </a:r>
            <a:endParaRPr lang="en-US" sz="1200" b="1" spc="0" dirty="0">
              <a:solidFill>
                <a:schemeClr val="accent1"/>
              </a:solidFill>
            </a:endParaRPr>
          </a:p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b="0" spc="0" dirty="0">
                <a:solidFill>
                  <a:schemeClr val="accent1"/>
                </a:solidFill>
              </a:rPr>
              <a:t>Beijing, Dubai, Hong</a:t>
            </a:r>
            <a:r>
              <a:rPr lang="en-US" sz="1200" b="0" spc="0" baseline="0" dirty="0">
                <a:solidFill>
                  <a:schemeClr val="accent1"/>
                </a:solidFill>
              </a:rPr>
              <a:t> </a:t>
            </a:r>
            <a:r>
              <a:rPr lang="en-US" sz="1200" b="0" spc="0" dirty="0">
                <a:solidFill>
                  <a:schemeClr val="accent1"/>
                </a:solidFill>
              </a:rPr>
              <a:t>Kong, Shanghai, Singapore, Sydney, Tokyo</a:t>
            </a:r>
          </a:p>
          <a:p>
            <a:pPr marL="0" indent="0" algn="l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b="1" spc="0" dirty="0">
                <a:solidFill>
                  <a:schemeClr val="accent1"/>
                </a:solidFill>
              </a:rPr>
              <a:t>Europe</a:t>
            </a:r>
          </a:p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b="0" spc="0" dirty="0">
                <a:solidFill>
                  <a:schemeClr val="accent1"/>
                </a:solidFill>
              </a:rPr>
              <a:t>Amsterdam,</a:t>
            </a:r>
            <a:r>
              <a:rPr lang="en-US" sz="1200" b="0" spc="0" baseline="0" dirty="0">
                <a:solidFill>
                  <a:schemeClr val="accent1"/>
                </a:solidFill>
              </a:rPr>
              <a:t> </a:t>
            </a:r>
            <a:r>
              <a:rPr lang="en-US" sz="1200" b="0" spc="0" dirty="0">
                <a:solidFill>
                  <a:schemeClr val="accent1"/>
                </a:solidFill>
              </a:rPr>
              <a:t>Barcelona, Bonn, Brussels, Cologne, Copenhagen, Frankfurt, Geneva, Hamburg, Istanbul, London, Luxembourg, Madrid, Milan, Munich, Paris, Stockholm, Vienna, Warsaw, Zurich</a:t>
            </a:r>
          </a:p>
        </p:txBody>
      </p:sp>
      <p:pic>
        <p:nvPicPr>
          <p:cNvPr id="14" name="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61" y="0"/>
            <a:ext cx="3121152" cy="1152144"/>
          </a:xfrm>
          <a:prstGeom prst="rect">
            <a:avLst/>
          </a:prstGeom>
          <a:ln>
            <a:noFill/>
          </a:ln>
        </p:spPr>
      </p:pic>
      <p:sp>
        <p:nvSpPr>
          <p:cNvPr id="13" name="Title"/>
          <p:cNvSpPr>
            <a:spLocks noGrp="1"/>
          </p:cNvSpPr>
          <p:nvPr>
            <p:ph type="title" hasCustomPrompt="1"/>
          </p:nvPr>
        </p:nvSpPr>
        <p:spPr>
          <a:xfrm>
            <a:off x="399600" y="3509984"/>
            <a:ext cx="6634800" cy="844810"/>
          </a:xfrm>
          <a:noFill/>
        </p:spPr>
        <p:txBody>
          <a:bodyPr vert="horz" lIns="0" tIns="144000" rIns="72000" bIns="144000" rtlCol="0" anchor="ctr" anchorCtr="0">
            <a:spAutoFit/>
          </a:bodyPr>
          <a:lstStyle>
            <a:lvl1pPr>
              <a:lnSpc>
                <a:spcPct val="100000"/>
              </a:lnSpc>
              <a:defRPr lang="en-IE" sz="3600" dirty="0">
                <a:latin typeface="+mn-lt"/>
              </a:defRPr>
            </a:lvl1pPr>
          </a:lstStyle>
          <a:p>
            <a:pPr lvl="0"/>
            <a:r>
              <a:rPr lang="en-US" dirty="0"/>
              <a:t>Click to edit title</a:t>
            </a:r>
            <a:endParaRPr lang="en-IE" dirty="0"/>
          </a:p>
        </p:txBody>
      </p:sp>
      <p:sp>
        <p:nvSpPr>
          <p:cNvPr id="2" name="Office_address"/>
          <p:cNvSpPr txBox="1"/>
          <p:nvPr userDrawn="1"/>
        </p:nvSpPr>
        <p:spPr>
          <a:xfrm>
            <a:off x="7885114" y="5819964"/>
            <a:ext cx="2487613" cy="100027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de-DE" sz="1200" b="0">
              <a:solidFill>
                <a:schemeClr val="tx1"/>
              </a:solidFill>
              <a:latin typeface="SimonKucher" pitchFamily="2" charset="0"/>
            </a:endParaRP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1">
                <a:solidFill>
                  <a:schemeClr val="tx1"/>
                </a:solidFill>
                <a:latin typeface="SimonKucher" pitchFamily="2" charset="0"/>
              </a:rPr>
              <a:t>Zurich office</a:t>
            </a: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0">
                <a:solidFill>
                  <a:schemeClr val="tx1"/>
                </a:solidFill>
                <a:latin typeface="SimonKucher" pitchFamily="2" charset="0"/>
              </a:rPr>
              <a:t>Loewenstrasse 1</a:t>
            </a: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0">
                <a:solidFill>
                  <a:schemeClr val="tx1"/>
                </a:solidFill>
                <a:latin typeface="SimonKucher" pitchFamily="2" charset="0"/>
              </a:rPr>
              <a:t>8001 Zurich, Switzerland</a:t>
            </a: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0">
                <a:solidFill>
                  <a:schemeClr val="tx1"/>
                </a:solidFill>
                <a:latin typeface="SimonKucher" pitchFamily="2" charset="0"/>
              </a:rPr>
              <a:t>Tel. +41 44 22650 40</a:t>
            </a:r>
            <a:endParaRPr lang="de-CH" sz="1200" b="0" dirty="0" err="1">
              <a:solidFill>
                <a:schemeClr val="tx1"/>
              </a:solidFill>
              <a:latin typeface="SimonKuch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9034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ayout -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Worldmap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3838" y="1150672"/>
            <a:ext cx="10597918" cy="5708915"/>
          </a:xfrm>
          <a:prstGeom prst="rect">
            <a:avLst/>
          </a:prstGeom>
        </p:spPr>
      </p:pic>
      <p:sp>
        <p:nvSpPr>
          <p:cNvPr id="11" name="Summarybox white"/>
          <p:cNvSpPr/>
          <p:nvPr/>
        </p:nvSpPr>
        <p:spPr>
          <a:xfrm>
            <a:off x="7570661" y="1150616"/>
            <a:ext cx="3121152" cy="6409059"/>
          </a:xfrm>
          <a:prstGeom prst="rect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 sz="1800">
              <a:solidFill>
                <a:srgbClr val="FFFFFF"/>
              </a:solidFill>
            </a:endParaRPr>
          </a:p>
        </p:txBody>
      </p:sp>
      <p:sp>
        <p:nvSpPr>
          <p:cNvPr id="8" name="www.simon-kucher.com"/>
          <p:cNvSpPr txBox="1"/>
          <p:nvPr/>
        </p:nvSpPr>
        <p:spPr>
          <a:xfrm>
            <a:off x="7885113" y="7059151"/>
            <a:ext cx="2582861" cy="26161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defTabSz="914400">
              <a:spcBef>
                <a:spcPts val="1800"/>
              </a:spcBef>
            </a:pPr>
            <a:r>
              <a:rPr lang="en-IE" sz="1700" spc="60" dirty="0">
                <a:solidFill>
                  <a:schemeClr val="bg1"/>
                </a:solidFill>
              </a:rPr>
              <a:t>www.simon-kucher.com</a:t>
            </a:r>
          </a:p>
        </p:txBody>
      </p:sp>
      <p:sp>
        <p:nvSpPr>
          <p:cNvPr id="12" name="Office list"/>
          <p:cNvSpPr txBox="1"/>
          <p:nvPr userDrawn="1"/>
        </p:nvSpPr>
        <p:spPr>
          <a:xfrm>
            <a:off x="7885113" y="1412748"/>
            <a:ext cx="2488968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b="1" spc="0" dirty="0">
                <a:solidFill>
                  <a:schemeClr val="accent1"/>
                </a:solidFill>
              </a:rPr>
              <a:t>Africa</a:t>
            </a:r>
          </a:p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b="0" spc="0" dirty="0">
                <a:solidFill>
                  <a:schemeClr val="accent1"/>
                </a:solidFill>
              </a:rPr>
              <a:t>Cairo</a:t>
            </a:r>
            <a:endParaRPr lang="en-US" sz="1200" b="1" spc="0" dirty="0">
              <a:solidFill>
                <a:schemeClr val="accent1"/>
              </a:solidFill>
            </a:endParaRPr>
          </a:p>
          <a:p>
            <a:pPr marL="0" indent="0" algn="l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b="1" spc="0" dirty="0">
                <a:solidFill>
                  <a:schemeClr val="accent1"/>
                </a:solidFill>
              </a:rPr>
              <a:t>Americas</a:t>
            </a:r>
          </a:p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b="0" spc="0" dirty="0">
                <a:solidFill>
                  <a:schemeClr val="accent1"/>
                </a:solidFill>
              </a:rPr>
              <a:t>Atlanta,</a:t>
            </a:r>
            <a:r>
              <a:rPr lang="en-US" sz="1200" b="0" spc="0" baseline="0" dirty="0">
                <a:solidFill>
                  <a:schemeClr val="accent1"/>
                </a:solidFill>
              </a:rPr>
              <a:t> </a:t>
            </a:r>
            <a:r>
              <a:rPr lang="en-US" sz="1200" b="0" spc="0" dirty="0">
                <a:solidFill>
                  <a:schemeClr val="accent1"/>
                </a:solidFill>
              </a:rPr>
              <a:t>Boston, Chicago, </a:t>
            </a:r>
            <a:br>
              <a:rPr lang="en-US" sz="1200" b="0" spc="0" dirty="0">
                <a:solidFill>
                  <a:schemeClr val="accent1"/>
                </a:solidFill>
              </a:rPr>
            </a:br>
            <a:r>
              <a:rPr lang="en-US" sz="1200" b="0" spc="0" dirty="0">
                <a:solidFill>
                  <a:schemeClr val="accent1"/>
                </a:solidFill>
              </a:rPr>
              <a:t>Houston, Mexico City, New York, San Francisco, </a:t>
            </a:r>
            <a:r>
              <a:rPr lang="en-US" sz="1200" b="0" spc="-10" baseline="0" dirty="0">
                <a:solidFill>
                  <a:schemeClr val="accent1"/>
                </a:solidFill>
              </a:rPr>
              <a:t>Santiago de Chile, </a:t>
            </a:r>
            <a:r>
              <a:rPr lang="en-US" sz="1200" b="0" spc="0" dirty="0">
                <a:solidFill>
                  <a:schemeClr val="accent1"/>
                </a:solidFill>
              </a:rPr>
              <a:t>São Paulo, Silicon Valley, Toronto</a:t>
            </a:r>
          </a:p>
          <a:p>
            <a:pPr marL="0" indent="0" algn="l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b="1" spc="0" dirty="0">
                <a:solidFill>
                  <a:schemeClr val="accent1"/>
                </a:solidFill>
              </a:rPr>
              <a:t>Asia-Pacific/the Middle</a:t>
            </a:r>
            <a:r>
              <a:rPr lang="en-US" sz="1200" b="1" spc="0" baseline="0" dirty="0">
                <a:solidFill>
                  <a:schemeClr val="accent1"/>
                </a:solidFill>
              </a:rPr>
              <a:t> East</a:t>
            </a:r>
            <a:endParaRPr lang="en-US" sz="1200" b="1" spc="0" dirty="0">
              <a:solidFill>
                <a:schemeClr val="accent1"/>
              </a:solidFill>
            </a:endParaRPr>
          </a:p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b="0" spc="0" dirty="0">
                <a:solidFill>
                  <a:schemeClr val="accent1"/>
                </a:solidFill>
              </a:rPr>
              <a:t>Beijing, Dubai, Hong</a:t>
            </a:r>
            <a:r>
              <a:rPr lang="en-US" sz="1200" b="0" spc="0" baseline="0" dirty="0">
                <a:solidFill>
                  <a:schemeClr val="accent1"/>
                </a:solidFill>
              </a:rPr>
              <a:t> </a:t>
            </a:r>
            <a:r>
              <a:rPr lang="en-US" sz="1200" b="0" spc="0" dirty="0">
                <a:solidFill>
                  <a:schemeClr val="accent1"/>
                </a:solidFill>
              </a:rPr>
              <a:t>Kong, Shanghai, Singapore, Sydney, Tokyo</a:t>
            </a:r>
          </a:p>
          <a:p>
            <a:pPr marL="0" indent="0" algn="l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b="1" spc="0" dirty="0">
                <a:solidFill>
                  <a:schemeClr val="accent1"/>
                </a:solidFill>
              </a:rPr>
              <a:t>Europe</a:t>
            </a:r>
          </a:p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200" b="0" spc="0" dirty="0">
                <a:solidFill>
                  <a:schemeClr val="accent1"/>
                </a:solidFill>
              </a:rPr>
              <a:t>Amsterdam,</a:t>
            </a:r>
            <a:r>
              <a:rPr lang="en-US" sz="1200" b="0" spc="0" baseline="0" dirty="0">
                <a:solidFill>
                  <a:schemeClr val="accent1"/>
                </a:solidFill>
              </a:rPr>
              <a:t> </a:t>
            </a:r>
            <a:r>
              <a:rPr lang="en-US" sz="1200" b="0" spc="0" dirty="0">
                <a:solidFill>
                  <a:schemeClr val="accent1"/>
                </a:solidFill>
              </a:rPr>
              <a:t>Barcelona, Bonn, Brussels, Cologne, Copenhagen, Frankfurt, Geneva, Hamburg, Istanbul, London, Luxembourg, Madrid, Milan, Munich, Paris, Stockholm, Vienna, Warsaw, Zurich</a:t>
            </a:r>
          </a:p>
        </p:txBody>
      </p:sp>
      <p:pic>
        <p:nvPicPr>
          <p:cNvPr id="15" name="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61" y="0"/>
            <a:ext cx="3121152" cy="1152144"/>
          </a:xfrm>
          <a:prstGeom prst="rect">
            <a:avLst/>
          </a:prstGeom>
          <a:ln>
            <a:noFill/>
          </a:ln>
        </p:spPr>
      </p:pic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399600" y="3509984"/>
            <a:ext cx="6634800" cy="844810"/>
          </a:xfrm>
          <a:noFill/>
        </p:spPr>
        <p:txBody>
          <a:bodyPr vert="horz" lIns="0" tIns="144000" rIns="72000" bIns="144000" rtlCol="0" anchor="ctr" anchorCtr="0">
            <a:spAutoFit/>
          </a:bodyPr>
          <a:lstStyle>
            <a:lvl1pPr>
              <a:lnSpc>
                <a:spcPct val="100000"/>
              </a:lnSpc>
              <a:defRPr lang="en-IE" sz="36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</a:t>
            </a:r>
            <a:endParaRPr lang="en-IE" dirty="0"/>
          </a:p>
        </p:txBody>
      </p:sp>
      <p:sp>
        <p:nvSpPr>
          <p:cNvPr id="2" name="Office_address"/>
          <p:cNvSpPr txBox="1"/>
          <p:nvPr userDrawn="1"/>
        </p:nvSpPr>
        <p:spPr>
          <a:xfrm>
            <a:off x="7885114" y="5819964"/>
            <a:ext cx="2487613" cy="100027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de-DE" sz="1200" b="0">
              <a:solidFill>
                <a:schemeClr val="bg1"/>
              </a:solidFill>
              <a:latin typeface="SimonKucher" pitchFamily="2" charset="0"/>
            </a:endParaRP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1">
                <a:solidFill>
                  <a:schemeClr val="bg1"/>
                </a:solidFill>
                <a:latin typeface="SimonKucher" pitchFamily="2" charset="0"/>
              </a:rPr>
              <a:t>Zurich office</a:t>
            </a: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0">
                <a:solidFill>
                  <a:schemeClr val="bg1"/>
                </a:solidFill>
                <a:latin typeface="SimonKucher" pitchFamily="2" charset="0"/>
              </a:rPr>
              <a:t>Loewenstrasse 1</a:t>
            </a: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0">
                <a:solidFill>
                  <a:schemeClr val="bg1"/>
                </a:solidFill>
                <a:latin typeface="SimonKucher" pitchFamily="2" charset="0"/>
              </a:rPr>
              <a:t>8001 Zurich, Switzerland</a:t>
            </a: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0">
                <a:solidFill>
                  <a:schemeClr val="bg1"/>
                </a:solidFill>
                <a:latin typeface="SimonKucher" pitchFamily="2" charset="0"/>
              </a:rPr>
              <a:t>Tel. +41 44 22650 40</a:t>
            </a:r>
            <a:endParaRPr lang="de-CH" sz="1200" b="0" dirty="0" err="1">
              <a:solidFill>
                <a:schemeClr val="bg1"/>
              </a:solidFill>
              <a:latin typeface="SimonKuch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6977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Layout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-1"/>
            <a:ext cx="10691176" cy="7559675"/>
            <a:chOff x="0" y="-1"/>
            <a:chExt cx="10691176" cy="7559675"/>
          </a:xfrm>
        </p:grpSpPr>
        <p:pic>
          <p:nvPicPr>
            <p:cNvPr id="12" name="Background picture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" r="21"/>
            <a:stretch/>
          </p:blipFill>
          <p:spPr>
            <a:xfrm>
              <a:off x="0" y="-1"/>
              <a:ext cx="10691176" cy="7559675"/>
            </a:xfrm>
            <a:prstGeom prst="rect">
              <a:avLst/>
            </a:prstGeom>
          </p:spPr>
        </p:pic>
        <p:sp>
          <p:nvSpPr>
            <p:cNvPr id="11" name="Textfeld 1"/>
            <p:cNvSpPr txBox="1"/>
            <p:nvPr userDrawn="1"/>
          </p:nvSpPr>
          <p:spPr>
            <a:xfrm rot="5400000">
              <a:off x="7083690" y="6549739"/>
              <a:ext cx="803105" cy="769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de-DE"/>
              </a:defPPr>
              <a:lvl1pPr marL="0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97745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5491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93236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90982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88727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86473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84219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81964" algn="l" defTabSz="995491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Font typeface="Wingdings" panose="05000000000000000000" pitchFamily="2" charset="2"/>
                <a:buNone/>
              </a:pPr>
              <a:r>
                <a:rPr lang="en-US" sz="5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COLOURBOX/Pressmaster</a:t>
              </a:r>
            </a:p>
          </p:txBody>
        </p:sp>
      </p:grpSp>
      <p:sp>
        <p:nvSpPr>
          <p:cNvPr id="15" name="Summarybox white"/>
          <p:cNvSpPr/>
          <p:nvPr/>
        </p:nvSpPr>
        <p:spPr>
          <a:xfrm>
            <a:off x="7570661" y="1150616"/>
            <a:ext cx="3121152" cy="64090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IE" sz="1800">
              <a:solidFill>
                <a:srgbClr val="FFFFFF"/>
              </a:solidFill>
            </a:endParaRPr>
          </a:p>
        </p:txBody>
      </p:sp>
      <p:sp>
        <p:nvSpPr>
          <p:cNvPr id="10" name="www.simon-kucher.com"/>
          <p:cNvSpPr txBox="1"/>
          <p:nvPr/>
        </p:nvSpPr>
        <p:spPr>
          <a:xfrm>
            <a:off x="7885113" y="7059151"/>
            <a:ext cx="2582861" cy="26161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defTabSz="914400">
              <a:spcBef>
                <a:spcPts val="1800"/>
              </a:spcBef>
            </a:pPr>
            <a:r>
              <a:rPr lang="en-IE" sz="1700" spc="60" dirty="0">
                <a:solidFill>
                  <a:srgbClr val="39322B"/>
                </a:solidFill>
              </a:rPr>
              <a:t>www.simon-kucher.com</a:t>
            </a:r>
          </a:p>
        </p:txBody>
      </p:sp>
      <p:pic>
        <p:nvPicPr>
          <p:cNvPr id="16" name="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61" y="0"/>
            <a:ext cx="3121152" cy="1152144"/>
          </a:xfrm>
          <a:prstGeom prst="rect">
            <a:avLst/>
          </a:prstGeom>
          <a:ln>
            <a:noFill/>
          </a:ln>
        </p:spPr>
      </p:pic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328483" y="3509984"/>
            <a:ext cx="6634800" cy="844810"/>
          </a:xfrm>
          <a:solidFill>
            <a:schemeClr val="bg1">
              <a:alpha val="70000"/>
            </a:schemeClr>
          </a:solidFill>
        </p:spPr>
        <p:txBody>
          <a:bodyPr vert="horz" lIns="72000" tIns="144000" rIns="72000" bIns="144000" rtlCol="0" anchor="ctr" anchorCtr="0">
            <a:spAutoFit/>
          </a:bodyPr>
          <a:lstStyle>
            <a:lvl1pPr>
              <a:lnSpc>
                <a:spcPct val="100000"/>
              </a:lnSpc>
              <a:defRPr lang="en-IE" sz="3600" dirty="0">
                <a:latin typeface="+mn-lt"/>
              </a:defRPr>
            </a:lvl1pPr>
          </a:lstStyle>
          <a:p>
            <a:pPr lvl="0"/>
            <a:r>
              <a:rPr lang="en-US" dirty="0"/>
              <a:t>Click to edit title</a:t>
            </a:r>
            <a:endParaRPr lang="en-IE" dirty="0"/>
          </a:p>
        </p:txBody>
      </p:sp>
      <p:sp>
        <p:nvSpPr>
          <p:cNvPr id="2" name="Office_address"/>
          <p:cNvSpPr txBox="1"/>
          <p:nvPr userDrawn="1"/>
        </p:nvSpPr>
        <p:spPr>
          <a:xfrm>
            <a:off x="7885114" y="5819964"/>
            <a:ext cx="2487613" cy="100027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de-DE" sz="1200" b="0">
              <a:solidFill>
                <a:schemeClr val="tx1"/>
              </a:solidFill>
              <a:latin typeface="SimonKucher" pitchFamily="2" charset="0"/>
            </a:endParaRP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1">
                <a:solidFill>
                  <a:schemeClr val="tx1"/>
                </a:solidFill>
                <a:latin typeface="SimonKucher" pitchFamily="2" charset="0"/>
              </a:rPr>
              <a:t>Zurich office</a:t>
            </a: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0">
                <a:solidFill>
                  <a:schemeClr val="tx1"/>
                </a:solidFill>
                <a:latin typeface="SimonKucher" pitchFamily="2" charset="0"/>
              </a:rPr>
              <a:t>Loewenstrasse 1</a:t>
            </a: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0">
                <a:solidFill>
                  <a:schemeClr val="tx1"/>
                </a:solidFill>
                <a:latin typeface="SimonKucher" pitchFamily="2" charset="0"/>
              </a:rPr>
              <a:t>8001 Zurich, Switzerland</a:t>
            </a:r>
          </a:p>
          <a:p>
            <a:pPr marL="179388" indent="-179388" algn="l" defTabSz="99549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de-DE" sz="1200" b="0">
                <a:solidFill>
                  <a:schemeClr val="tx1"/>
                </a:solidFill>
                <a:latin typeface="SimonKucher" pitchFamily="2" charset="0"/>
              </a:rPr>
              <a:t>Tel. +41 44 22650 40</a:t>
            </a:r>
            <a:endParaRPr lang="de-CH" sz="1200" b="0" dirty="0" err="1">
              <a:solidFill>
                <a:schemeClr val="tx1"/>
              </a:solidFill>
              <a:latin typeface="SimonKuch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2396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7885113" y="7280488"/>
            <a:ext cx="2487612" cy="1107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100000"/>
              </a:lnSpc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defTabSz="914400"/>
            <a:fld id="{3A65056A-10E9-40C8-A093-AA138EB7B919}" type="slidenum">
              <a:rPr lang="de-DE" smtClean="0"/>
              <a:pPr defTabSz="914400"/>
              <a:t>‹#›</a:t>
            </a:fld>
            <a:endParaRPr lang="de-DE" dirty="0"/>
          </a:p>
        </p:txBody>
      </p:sp>
      <p:sp>
        <p:nvSpPr>
          <p:cNvPr id="5" name="Footer" descr="Footer Simon-Kucher &amp; Partners Archive path" title="Footer"/>
          <p:cNvSpPr>
            <a:spLocks noGrp="1"/>
          </p:cNvSpPr>
          <p:nvPr>
            <p:ph type="ftr" sz="quarter" idx="3"/>
          </p:nvPr>
        </p:nvSpPr>
        <p:spPr>
          <a:xfrm>
            <a:off x="327025" y="7280488"/>
            <a:ext cx="6948000" cy="111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800">
                <a:solidFill>
                  <a:srgbClr val="6D6E6A"/>
                </a:solidFill>
                <a:latin typeface="+mn-lt"/>
              </a:defRPr>
            </a:lvl1pPr>
          </a:lstStyle>
          <a:p>
            <a:pPr defTabSz="914400"/>
            <a:r>
              <a:rPr lang="de-DE" dirty="0"/>
              <a:t>Template A4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idx="1"/>
          </p:nvPr>
        </p:nvSpPr>
        <p:spPr>
          <a:xfrm>
            <a:off x="327025" y="1152000"/>
            <a:ext cx="10047600" cy="24480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Click to edit subtitle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27025" y="656904"/>
            <a:ext cx="6948000" cy="307777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r>
              <a:rPr lang="en-US" dirty="0"/>
              <a:t>Click to edit Master title</a:t>
            </a:r>
          </a:p>
        </p:txBody>
      </p:sp>
      <p:pic>
        <p:nvPicPr>
          <p:cNvPr id="11" name="LOGO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61" y="0"/>
            <a:ext cx="3121152" cy="11521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4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</p:sldLayoutIdLst>
  <p:hf hdr="0" dt="0"/>
  <p:txStyles>
    <p:titleStyle>
      <a:lvl1pPr algn="l" defTabSz="1007943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1007943" rtl="0" eaLnBrk="1" latinLnBrk="0" hangingPunct="1">
        <a:lnSpc>
          <a:spcPct val="100000"/>
        </a:lnSpc>
        <a:spcBef>
          <a:spcPts val="0"/>
        </a:spcBef>
        <a:buFontTx/>
        <a:buNone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69875" algn="l" defTabSz="1007943" rtl="0" eaLnBrk="1" latinLnBrk="0" hangingPunct="1">
        <a:lnSpc>
          <a:spcPct val="100000"/>
        </a:lnSpc>
        <a:spcBef>
          <a:spcPts val="600"/>
        </a:spcBef>
        <a:buFont typeface="Symbol" panose="05050102010706020507" pitchFamily="18" charset="2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5475" indent="-263525" algn="l" defTabSz="1007943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90588" indent="-265113" algn="l" defTabSz="1007943" rtl="0" eaLnBrk="1" latinLnBrk="0" hangingPunct="1">
        <a:lnSpc>
          <a:spcPct val="100000"/>
        </a:lnSpc>
        <a:spcBef>
          <a:spcPts val="600"/>
        </a:spcBef>
        <a:buFont typeface="Symbol" panose="05050102010706020507" pitchFamily="18" charset="2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68400" indent="-277813" algn="l" defTabSz="1007943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IE" sz="16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435100" indent="-266700" algn="l" defTabSz="1007943" rtl="0" eaLnBrk="1" latinLnBrk="0" hangingPunct="1">
        <a:lnSpc>
          <a:spcPct val="100000"/>
        </a:lnSpc>
        <a:spcBef>
          <a:spcPts val="551"/>
        </a:spcBef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01800" indent="-266700" algn="l" defTabSz="1007943" rtl="0" eaLnBrk="1" latinLnBrk="0" hangingPunct="1">
        <a:lnSpc>
          <a:spcPct val="100000"/>
        </a:lnSpc>
        <a:spcBef>
          <a:spcPts val="551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66913" indent="-266700" algn="l" defTabSz="1007943" rtl="0" eaLnBrk="1" latinLnBrk="0" hangingPunct="1">
        <a:lnSpc>
          <a:spcPct val="100000"/>
        </a:lnSpc>
        <a:spcBef>
          <a:spcPts val="551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4725" indent="-266700" algn="l" defTabSz="1007943" rtl="0" eaLnBrk="1" latinLnBrk="0" hangingPunct="1">
        <a:lnSpc>
          <a:spcPct val="100000"/>
        </a:lnSpc>
        <a:spcBef>
          <a:spcPts val="551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100794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100794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725" userDrawn="1">
          <p15:clr>
            <a:srgbClr val="A4A3A4"/>
          </p15:clr>
        </p15:guide>
        <p15:guide id="1" pos="206" userDrawn="1">
          <p15:clr>
            <a:srgbClr val="A4A3A4"/>
          </p15:clr>
        </p15:guide>
        <p15:guide id="2" pos="6534" userDrawn="1">
          <p15:clr>
            <a:srgbClr val="A4A3A4"/>
          </p15:clr>
        </p15:guide>
        <p15:guide id="3" orient="horz" pos="440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986764" y="447523"/>
            <a:ext cx="2502568" cy="2502568"/>
          </a:xfrm>
          <a:prstGeom prst="roundRect">
            <a:avLst>
              <a:gd name="adj" fmla="val 4868"/>
            </a:avLst>
          </a:prstGeom>
          <a:solidFill>
            <a:srgbClr val="7768AE"/>
          </a:solidFill>
          <a:ln w="57150">
            <a:solidFill>
              <a:srgbClr val="776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4101216" y="561975"/>
            <a:ext cx="2273664" cy="2273664"/>
          </a:xfrm>
          <a:prstGeom prst="roundRect">
            <a:avLst>
              <a:gd name="adj" fmla="val 4868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6764" y="3246853"/>
            <a:ext cx="2502568" cy="2502568"/>
          </a:xfrm>
          <a:prstGeom prst="rect">
            <a:avLst/>
          </a:prstGeom>
          <a:solidFill>
            <a:srgbClr val="7768AE">
              <a:alpha val="10000"/>
            </a:srgbClr>
          </a:solidFill>
          <a:ln w="57150">
            <a:solidFill>
              <a:srgbClr val="776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14400"/>
            <a:r>
              <a:rPr lang="de-DE"/>
              <a:t>Template A4</a:t>
            </a:r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E"/>
          </a:p>
        </p:txBody>
      </p:sp>
      <p:grpSp>
        <p:nvGrpSpPr>
          <p:cNvPr id="15" name="Group 14"/>
          <p:cNvGrpSpPr/>
          <p:nvPr/>
        </p:nvGrpSpPr>
        <p:grpSpPr>
          <a:xfrm>
            <a:off x="4211028" y="3608502"/>
            <a:ext cx="2054040" cy="1779271"/>
            <a:chOff x="2589195" y="3608502"/>
            <a:chExt cx="2054040" cy="1779271"/>
          </a:xfrm>
        </p:grpSpPr>
        <p:sp>
          <p:nvSpPr>
            <p:cNvPr id="5" name="Rectangle 4"/>
            <p:cNvSpPr/>
            <p:nvPr/>
          </p:nvSpPr>
          <p:spPr>
            <a:xfrm>
              <a:off x="2589196" y="3608502"/>
              <a:ext cx="1684421" cy="346509"/>
            </a:xfrm>
            <a:prstGeom prst="rect">
              <a:avLst/>
            </a:prstGeom>
            <a:solidFill>
              <a:srgbClr val="4D9DE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58814" y="4086089"/>
              <a:ext cx="1684421" cy="346509"/>
            </a:xfrm>
            <a:prstGeom prst="rect">
              <a:avLst/>
            </a:prstGeom>
            <a:solidFill>
              <a:srgbClr val="E673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89195" y="4563676"/>
              <a:ext cx="1684421" cy="346509"/>
            </a:xfrm>
            <a:prstGeom prst="rect">
              <a:avLst/>
            </a:prstGeom>
            <a:solidFill>
              <a:srgbClr val="3BB2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958814" y="5041264"/>
              <a:ext cx="1684421" cy="346509"/>
            </a:xfrm>
            <a:prstGeom prst="rect">
              <a:avLst/>
            </a:prstGeom>
            <a:solidFill>
              <a:srgbClr val="E1B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7895831" y="3608502"/>
            <a:ext cx="1684421" cy="346509"/>
          </a:xfrm>
          <a:prstGeom prst="rect">
            <a:avLst/>
          </a:prstGeom>
          <a:solidFill>
            <a:srgbClr val="4D9DE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5449" y="4040183"/>
            <a:ext cx="1684421" cy="346509"/>
          </a:xfrm>
          <a:prstGeom prst="rect">
            <a:avLst/>
          </a:prstGeom>
          <a:solidFill>
            <a:srgbClr val="E6737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95830" y="4471864"/>
            <a:ext cx="1684421" cy="346509"/>
          </a:xfrm>
          <a:prstGeom prst="rect">
            <a:avLst/>
          </a:prstGeom>
          <a:solidFill>
            <a:srgbClr val="3BB27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65449" y="4903545"/>
            <a:ext cx="1684421" cy="346509"/>
          </a:xfrm>
          <a:prstGeom prst="rect">
            <a:avLst/>
          </a:prstGeom>
          <a:solidFill>
            <a:srgbClr val="E1BC2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95830" y="5335225"/>
            <a:ext cx="1684421" cy="346509"/>
          </a:xfrm>
          <a:prstGeom prst="rect">
            <a:avLst/>
          </a:prstGeom>
          <a:solidFill>
            <a:srgbClr val="7768A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sp>
        <p:nvSpPr>
          <p:cNvPr id="25" name="Frame 24"/>
          <p:cNvSpPr/>
          <p:nvPr/>
        </p:nvSpPr>
        <p:spPr>
          <a:xfrm>
            <a:off x="1176889" y="3246853"/>
            <a:ext cx="2502568" cy="2502568"/>
          </a:xfrm>
          <a:prstGeom prst="frame">
            <a:avLst>
              <a:gd name="adj1" fmla="val 3746"/>
            </a:avLst>
          </a:prstGeom>
          <a:solidFill>
            <a:srgbClr val="7768AE"/>
          </a:solidFill>
          <a:ln w="57150">
            <a:solidFill>
              <a:srgbClr val="776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01153" y="3608502"/>
            <a:ext cx="2054040" cy="1779271"/>
            <a:chOff x="2589195" y="3608502"/>
            <a:chExt cx="2054040" cy="1779271"/>
          </a:xfrm>
        </p:grpSpPr>
        <p:sp>
          <p:nvSpPr>
            <p:cNvPr id="27" name="Rectangle 26"/>
            <p:cNvSpPr/>
            <p:nvPr/>
          </p:nvSpPr>
          <p:spPr>
            <a:xfrm>
              <a:off x="2589196" y="3608502"/>
              <a:ext cx="1684421" cy="346509"/>
            </a:xfrm>
            <a:prstGeom prst="rect">
              <a:avLst/>
            </a:prstGeom>
            <a:solidFill>
              <a:srgbClr val="4D9DE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58814" y="4086089"/>
              <a:ext cx="1684421" cy="346509"/>
            </a:xfrm>
            <a:prstGeom prst="rect">
              <a:avLst/>
            </a:prstGeom>
            <a:solidFill>
              <a:srgbClr val="E673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89195" y="4563676"/>
              <a:ext cx="1684421" cy="346509"/>
            </a:xfrm>
            <a:prstGeom prst="rect">
              <a:avLst/>
            </a:prstGeom>
            <a:solidFill>
              <a:srgbClr val="3BB2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58814" y="5041264"/>
              <a:ext cx="1684421" cy="346509"/>
            </a:xfrm>
            <a:prstGeom prst="rect">
              <a:avLst/>
            </a:prstGeom>
            <a:solidFill>
              <a:srgbClr val="E1B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1164982" y="447523"/>
            <a:ext cx="2502568" cy="2502568"/>
          </a:xfrm>
          <a:prstGeom prst="roundRect">
            <a:avLst>
              <a:gd name="adj" fmla="val 4868"/>
            </a:avLst>
          </a:prstGeom>
          <a:solidFill>
            <a:srgbClr val="7768AE"/>
          </a:solidFill>
          <a:ln w="57150">
            <a:solidFill>
              <a:srgbClr val="776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389246" y="809172"/>
            <a:ext cx="2054040" cy="1779271"/>
            <a:chOff x="2589195" y="3608502"/>
            <a:chExt cx="2054040" cy="1779271"/>
          </a:xfrm>
        </p:grpSpPr>
        <p:sp>
          <p:nvSpPr>
            <p:cNvPr id="33" name="Rectangle 32"/>
            <p:cNvSpPr/>
            <p:nvPr/>
          </p:nvSpPr>
          <p:spPr>
            <a:xfrm>
              <a:off x="2589196" y="3608502"/>
              <a:ext cx="1684421" cy="346509"/>
            </a:xfrm>
            <a:prstGeom prst="rect">
              <a:avLst/>
            </a:prstGeom>
            <a:solidFill>
              <a:srgbClr val="4D9DE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958814" y="4086089"/>
              <a:ext cx="1684421" cy="346509"/>
            </a:xfrm>
            <a:prstGeom prst="rect">
              <a:avLst/>
            </a:prstGeom>
            <a:solidFill>
              <a:srgbClr val="E673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89195" y="4563676"/>
              <a:ext cx="1684421" cy="346509"/>
            </a:xfrm>
            <a:prstGeom prst="rect">
              <a:avLst/>
            </a:prstGeom>
            <a:solidFill>
              <a:srgbClr val="3BB2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58814" y="5041264"/>
              <a:ext cx="1684421" cy="346509"/>
            </a:xfrm>
            <a:prstGeom prst="rect">
              <a:avLst/>
            </a:prstGeom>
            <a:solidFill>
              <a:srgbClr val="E1B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211028" y="809172"/>
            <a:ext cx="2054040" cy="1779271"/>
            <a:chOff x="2589195" y="3608502"/>
            <a:chExt cx="2054040" cy="1779271"/>
          </a:xfrm>
        </p:grpSpPr>
        <p:sp>
          <p:nvSpPr>
            <p:cNvPr id="39" name="Rectangle 38"/>
            <p:cNvSpPr/>
            <p:nvPr/>
          </p:nvSpPr>
          <p:spPr>
            <a:xfrm>
              <a:off x="2589196" y="3608502"/>
              <a:ext cx="1684421" cy="346509"/>
            </a:xfrm>
            <a:prstGeom prst="rect">
              <a:avLst/>
            </a:prstGeom>
            <a:solidFill>
              <a:srgbClr val="4D9DE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58814" y="4086089"/>
              <a:ext cx="1684421" cy="346509"/>
            </a:xfrm>
            <a:prstGeom prst="rect">
              <a:avLst/>
            </a:prstGeom>
            <a:solidFill>
              <a:srgbClr val="E673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589195" y="4563676"/>
              <a:ext cx="1684421" cy="346509"/>
            </a:xfrm>
            <a:prstGeom prst="rect">
              <a:avLst/>
            </a:prstGeom>
            <a:solidFill>
              <a:srgbClr val="3BB2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958814" y="5041264"/>
              <a:ext cx="1684421" cy="346509"/>
            </a:xfrm>
            <a:prstGeom prst="rect">
              <a:avLst/>
            </a:prstGeom>
            <a:solidFill>
              <a:srgbClr val="E1B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914400"/>
            <a:fld id="{3A65056A-10E9-40C8-A093-AA138EB7B919}" type="slidenum">
              <a:rPr lang="de-DE" smtClean="0"/>
              <a:pPr defTabSz="91440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69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defTabSz="914400"/>
            <a:r>
              <a:rPr lang="de-DE"/>
              <a:t>Template A4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ounded Rectangle 6"/>
          <p:cNvSpPr/>
          <p:nvPr/>
        </p:nvSpPr>
        <p:spPr>
          <a:xfrm>
            <a:off x="1851955" y="1664339"/>
            <a:ext cx="2502568" cy="2502568"/>
          </a:xfrm>
          <a:prstGeom prst="roundRect">
            <a:avLst>
              <a:gd name="adj" fmla="val 4868"/>
            </a:avLst>
          </a:prstGeom>
          <a:solidFill>
            <a:srgbClr val="7768AE"/>
          </a:solidFill>
          <a:ln w="57150">
            <a:solidFill>
              <a:srgbClr val="7768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400" dirty="0" err="1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76219" y="2025988"/>
            <a:ext cx="2054040" cy="1779271"/>
            <a:chOff x="2589195" y="3608502"/>
            <a:chExt cx="2054040" cy="1779271"/>
          </a:xfrm>
        </p:grpSpPr>
        <p:sp>
          <p:nvSpPr>
            <p:cNvPr id="9" name="Rectangle 8"/>
            <p:cNvSpPr/>
            <p:nvPr/>
          </p:nvSpPr>
          <p:spPr>
            <a:xfrm>
              <a:off x="2589196" y="3608502"/>
              <a:ext cx="1684421" cy="346509"/>
            </a:xfrm>
            <a:prstGeom prst="rect">
              <a:avLst/>
            </a:prstGeom>
            <a:solidFill>
              <a:srgbClr val="4D9DE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58814" y="4086089"/>
              <a:ext cx="1684421" cy="346509"/>
            </a:xfrm>
            <a:prstGeom prst="rect">
              <a:avLst/>
            </a:prstGeom>
            <a:solidFill>
              <a:srgbClr val="E673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89195" y="4563676"/>
              <a:ext cx="1684421" cy="346509"/>
            </a:xfrm>
            <a:prstGeom prst="rect">
              <a:avLst/>
            </a:prstGeom>
            <a:solidFill>
              <a:srgbClr val="3BB2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58814" y="5041264"/>
              <a:ext cx="1684421" cy="346509"/>
            </a:xfrm>
            <a:prstGeom prst="rect">
              <a:avLst/>
            </a:prstGeom>
            <a:solidFill>
              <a:srgbClr val="E1B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34" y="2214592"/>
            <a:ext cx="560470" cy="561806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914400"/>
            <a:fld id="{3A65056A-10E9-40C8-A093-AA138EB7B919}" type="slidenum">
              <a:rPr lang="de-DE" smtClean="0"/>
              <a:pPr defTabSz="914400"/>
              <a:t>2</a:t>
            </a:fld>
            <a:endParaRPr lang="de-DE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AFB1D0-0CD5-1B46-857F-BB62AF9DE17A}"/>
              </a:ext>
            </a:extLst>
          </p:cNvPr>
          <p:cNvGrpSpPr/>
          <p:nvPr/>
        </p:nvGrpSpPr>
        <p:grpSpPr>
          <a:xfrm>
            <a:off x="2076219" y="4786573"/>
            <a:ext cx="2054040" cy="1779271"/>
            <a:chOff x="2589195" y="3608502"/>
            <a:chExt cx="2054040" cy="17792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5DB399-2F95-DA48-BFB2-A36C96E68136}"/>
                </a:ext>
              </a:extLst>
            </p:cNvPr>
            <p:cNvSpPr/>
            <p:nvPr/>
          </p:nvSpPr>
          <p:spPr>
            <a:xfrm>
              <a:off x="2589196" y="3608502"/>
              <a:ext cx="1684421" cy="346509"/>
            </a:xfrm>
            <a:prstGeom prst="rect">
              <a:avLst/>
            </a:prstGeom>
            <a:solidFill>
              <a:srgbClr val="4D9DE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A7DC6C-3DB3-0449-9470-5A274E05D49E}"/>
                </a:ext>
              </a:extLst>
            </p:cNvPr>
            <p:cNvSpPr/>
            <p:nvPr/>
          </p:nvSpPr>
          <p:spPr>
            <a:xfrm>
              <a:off x="2958814" y="4086089"/>
              <a:ext cx="1684421" cy="346509"/>
            </a:xfrm>
            <a:prstGeom prst="rect">
              <a:avLst/>
            </a:prstGeom>
            <a:solidFill>
              <a:srgbClr val="E673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F11D0AC-37CC-E74C-AB74-C93D7672ABE0}"/>
                </a:ext>
              </a:extLst>
            </p:cNvPr>
            <p:cNvSpPr/>
            <p:nvPr/>
          </p:nvSpPr>
          <p:spPr>
            <a:xfrm>
              <a:off x="2589195" y="4563676"/>
              <a:ext cx="1684421" cy="346509"/>
            </a:xfrm>
            <a:prstGeom prst="rect">
              <a:avLst/>
            </a:prstGeom>
            <a:solidFill>
              <a:srgbClr val="3BB27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FC23A-F0B3-4B4E-A10A-EA26BC98B991}"/>
                </a:ext>
              </a:extLst>
            </p:cNvPr>
            <p:cNvSpPr/>
            <p:nvPr/>
          </p:nvSpPr>
          <p:spPr>
            <a:xfrm>
              <a:off x="2958814" y="5041264"/>
              <a:ext cx="1684421" cy="346509"/>
            </a:xfrm>
            <a:prstGeom prst="rect">
              <a:avLst/>
            </a:prstGeom>
            <a:solidFill>
              <a:srgbClr val="E1BC29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400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E718494-60D7-1E4E-8AC3-3E280A89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44" y="5189556"/>
            <a:ext cx="400960" cy="3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27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SimonKucher_theme_A4">
  <a:themeElements>
    <a:clrScheme name="Simon-Kucher">
      <a:dk1>
        <a:srgbClr val="39322B"/>
      </a:dk1>
      <a:lt1>
        <a:srgbClr val="FFFFFF"/>
      </a:lt1>
      <a:dk2>
        <a:srgbClr val="EBE6D1"/>
      </a:dk2>
      <a:lt2>
        <a:srgbClr val="D4C896"/>
      </a:lt2>
      <a:accent1>
        <a:srgbClr val="C0C0C0"/>
      </a:accent1>
      <a:accent2>
        <a:srgbClr val="95374B"/>
      </a:accent2>
      <a:accent3>
        <a:srgbClr val="395571"/>
      </a:accent3>
      <a:accent4>
        <a:srgbClr val="A5BBD1"/>
      </a:accent4>
      <a:accent5>
        <a:srgbClr val="8A7A6C"/>
      </a:accent5>
      <a:accent6>
        <a:srgbClr val="EEE767"/>
      </a:accent6>
      <a:hlink>
        <a:srgbClr val="95374B"/>
      </a:hlink>
      <a:folHlink>
        <a:srgbClr val="C0C0C0"/>
      </a:folHlink>
    </a:clrScheme>
    <a:fontScheme name="SimonKucher">
      <a:majorFont>
        <a:latin typeface="SimonKucher"/>
        <a:ea typeface=""/>
        <a:cs typeface=""/>
      </a:majorFont>
      <a:minorFont>
        <a:latin typeface="SimonKucher"/>
        <a:ea typeface=""/>
        <a:cs typeface=""/>
      </a:minorFont>
    </a:fontScheme>
    <a:fmtScheme name="Simon-Kucher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6D6E6A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spcBef>
            <a:spcPts val="600"/>
          </a:spcBef>
          <a:buFont typeface="Wingdings" panose="05000000000000000000" pitchFamily="2" charset="2"/>
          <a:buChar char="§"/>
          <a:defRPr sz="1400" dirty="0" err="1" smtClean="0"/>
        </a:defPPr>
      </a:lstStyle>
    </a:txDef>
  </a:objectDefaults>
  <a:extraClrSchemeLst/>
  <a:custClrLst>
    <a:custClr name="Simon-Kucher Red">
      <a:srgbClr val="95374B"/>
    </a:custClr>
    <a:custClr name="Simon-Kucher Grey">
      <a:srgbClr val="6D6E6A"/>
    </a:custClr>
    <a:custClr name="Red">
      <a:srgbClr val="FF0000"/>
    </a:custClr>
    <a:custClr name="Orange">
      <a:srgbClr val="FFC000"/>
    </a:custClr>
    <a:custClr name="Green">
      <a:srgbClr val="00B050"/>
    </a:custClr>
  </a:custClrLst>
  <a:extLst>
    <a:ext uri="{05A4C25C-085E-4340-85A3-A5531E510DB2}">
      <thm15:themeFamily xmlns:thm15="http://schemas.microsoft.com/office/thememl/2012/main" name="Template_A4.potm" id="{2804D009-E856-47B9-9ABF-201A270E9C23}" vid="{61075C97-6936-4911-8F78-DED150AF3AC6}"/>
    </a:ext>
  </a:extLst>
</a:theme>
</file>

<file path=ppt/theme/theme2.xml><?xml version="1.0" encoding="utf-8"?>
<a:theme xmlns:a="http://schemas.openxmlformats.org/drawingml/2006/main" name="Office Theme">
  <a:themeElements>
    <a:clrScheme name="Simon-Kucher">
      <a:dk1>
        <a:srgbClr val="39322B"/>
      </a:dk1>
      <a:lt1>
        <a:srgbClr val="FFFFFF"/>
      </a:lt1>
      <a:dk2>
        <a:srgbClr val="EBE6D1"/>
      </a:dk2>
      <a:lt2>
        <a:srgbClr val="D4C896"/>
      </a:lt2>
      <a:accent1>
        <a:srgbClr val="C0C0C0"/>
      </a:accent1>
      <a:accent2>
        <a:srgbClr val="95374B"/>
      </a:accent2>
      <a:accent3>
        <a:srgbClr val="395571"/>
      </a:accent3>
      <a:accent4>
        <a:srgbClr val="A5BBD1"/>
      </a:accent4>
      <a:accent5>
        <a:srgbClr val="8A7A6C"/>
      </a:accent5>
      <a:accent6>
        <a:srgbClr val="EEE767"/>
      </a:accent6>
      <a:hlink>
        <a:srgbClr val="95374B"/>
      </a:hlink>
      <a:folHlink>
        <a:srgbClr val="C0C0C0"/>
      </a:folHlink>
    </a:clrScheme>
    <a:fontScheme name="SimonKucher">
      <a:majorFont>
        <a:latin typeface="SimonKucher"/>
        <a:ea typeface=""/>
        <a:cs typeface=""/>
      </a:majorFont>
      <a:minorFont>
        <a:latin typeface="SimonKuch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imon-Kucher">
      <a:dk1>
        <a:srgbClr val="39322B"/>
      </a:dk1>
      <a:lt1>
        <a:srgbClr val="FFFFFF"/>
      </a:lt1>
      <a:dk2>
        <a:srgbClr val="EBE6D1"/>
      </a:dk2>
      <a:lt2>
        <a:srgbClr val="D4C896"/>
      </a:lt2>
      <a:accent1>
        <a:srgbClr val="C0C0C0"/>
      </a:accent1>
      <a:accent2>
        <a:srgbClr val="95374B"/>
      </a:accent2>
      <a:accent3>
        <a:srgbClr val="395571"/>
      </a:accent3>
      <a:accent4>
        <a:srgbClr val="A5BBD1"/>
      </a:accent4>
      <a:accent5>
        <a:srgbClr val="8A7A6C"/>
      </a:accent5>
      <a:accent6>
        <a:srgbClr val="EEE767"/>
      </a:accent6>
      <a:hlink>
        <a:srgbClr val="95374B"/>
      </a:hlink>
      <a:folHlink>
        <a:srgbClr val="C0C0C0"/>
      </a:folHlink>
    </a:clrScheme>
    <a:fontScheme name="SimonKucher">
      <a:majorFont>
        <a:latin typeface="SimonKucher"/>
        <a:ea typeface=""/>
        <a:cs typeface=""/>
      </a:majorFont>
      <a:minorFont>
        <a:latin typeface="SimonKuch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9148F5A04DDD49CBA7127AADA5FB792B0035025B7ACFB41642A6B1CB95A790CEA8" ma:contentTypeVersion="12" ma:contentTypeDescription="Upload an Template" ma:contentTypeScope="" ma:versionID="b9d25cc889babb534c5724691191981b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xmlns:ns3="3662fe5e-a4c9-4631-ad57-44973681b427" xmlns:ns4="2a8b8040-3889-4460-884f-368f63afbae3" targetNamespace="http://schemas.microsoft.com/office/2006/metadata/properties" ma:root="true" ma:fieldsID="d5f7ce82e4b1e86cfc5588ade416b39f" ns1:_="" ns2:_="" ns3:_="" ns4:_="">
    <xsd:import namespace="http://schemas.microsoft.com/sharepoint/v3"/>
    <xsd:import namespace="http://schemas.microsoft.com/sharepoint/v3/fields"/>
    <xsd:import namespace="3662fe5e-a4c9-4631-ad57-44973681b427"/>
    <xsd:import namespace="2a8b8040-3889-4460-884f-368f63afbae3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1:ThumbnailExists" minOccurs="0"/>
                <xsd:element ref="ns1:PreviewExists" minOccurs="0"/>
                <xsd:element ref="ns2:ImageWidth" minOccurs="0"/>
                <xsd:element ref="ns3:Format" minOccurs="0"/>
                <xsd:element ref="ns4:TaxCatchAll" minOccurs="0"/>
                <xsd:element ref="ns4:TaxCatchAllLabel" minOccurs="0"/>
                <xsd:element ref="ns3:ProductUtilization" minOccurs="0"/>
                <xsd:element ref="ns3:Si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ImageWidth" ma:index="20" nillable="true" ma:displayName="Picture Width" ma:internalName="ImageWidth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62fe5e-a4c9-4631-ad57-44973681b427" elementFormDefault="qualified">
    <xsd:import namespace="http://schemas.microsoft.com/office/2006/documentManagement/types"/>
    <xsd:import namespace="http://schemas.microsoft.com/office/infopath/2007/PartnerControls"/>
    <xsd:element name="Format" ma:index="21" nillable="true" ma:displayName="Format" ma:default="A4" ma:description="Format of the presentation" ma:format="RadioButtons" ma:hidden="true" ma:internalName="Format" ma:readOnly="false">
      <xsd:simpleType>
        <xsd:restriction base="dms:Choice">
          <xsd:enumeration value="16:9"/>
          <xsd:enumeration value="Letter"/>
          <xsd:enumeration value="A4"/>
        </xsd:restriction>
      </xsd:simpleType>
    </xsd:element>
    <xsd:element name="ProductUtilization" ma:index="24" nillable="true" ma:displayName="ProductUtilization" ma:hidden="true" ma:list="{dbb86fc6-b1ab-4f78-b3ff-d8fdcbac9722}" ma:internalName="ProductUtilization" ma:readOnly="false" ma:showField="LinkTitleNoMenu">
      <xsd:simpleType>
        <xsd:restriction base="dms:Lookup"/>
      </xsd:simpleType>
    </xsd:element>
    <xsd:element name="Site" ma:index="25" nillable="true" ma:displayName="Site" ma:default="G&amp;E" ma:hidden="true" ma:internalName="Site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b8040-3889-4460-884f-368f63afbae3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61b87a9d-a898-44a5-8c90-d623d1f3afbe}" ma:internalName="TaxCatchAll" ma:showField="CatchAllData" ma:web="2a8b8040-3889-4460-884f-368f63afba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61b87a9d-a898-44a5-8c90-d623d1f3afbe}" ma:internalName="TaxCatchAllLabel" ma:readOnly="true" ma:showField="CatchAllDataLabel" ma:web="2a8b8040-3889-4460-884f-368f63afba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rmat xmlns="3662fe5e-a4c9-4631-ad57-44973681b427">A4</Format>
    <ProductUtilization xmlns="3662fe5e-a4c9-4631-ad57-44973681b427">36</ProductUtilization>
    <TaxCatchAll xmlns="2a8b8040-3889-4460-884f-368f63afbae3">
      <Value>6</Value>
    </TaxCatchAll>
    <Site xmlns="3662fe5e-a4c9-4631-ad57-44973681b427" xsi:nil="true"/>
  </documentManagement>
</p:properties>
</file>

<file path=customXml/itemProps1.xml><?xml version="1.0" encoding="utf-8"?>
<ds:datastoreItem xmlns:ds="http://schemas.openxmlformats.org/officeDocument/2006/customXml" ds:itemID="{E3724E64-A84F-4B78-8802-A24DAEDFE1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3662fe5e-a4c9-4631-ad57-44973681b427"/>
    <ds:schemaRef ds:uri="2a8b8040-3889-4460-884f-368f63afba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85C92F-CC56-4698-9ADE-6ED61EC7C5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F3F8E4-FB39-4590-9B56-82700B1BF8A2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a8b8040-3889-4460-884f-368f63afbae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3662fe5e-a4c9-4631-ad57-44973681b427"/>
    <ds:schemaRef ds:uri="http://schemas.microsoft.com/sharepoint/v3/field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</TotalTime>
  <Words>7</Words>
  <Application>Microsoft Macintosh PowerPoint</Application>
  <PresentationFormat>Custom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SimonKucher</vt:lpstr>
      <vt:lpstr>Arial</vt:lpstr>
      <vt:lpstr>Wingdings</vt:lpstr>
      <vt:lpstr>Symbol</vt:lpstr>
      <vt:lpstr>SimonKucher_theme_A4</vt:lpstr>
      <vt:lpstr>PowerPoint Presentation</vt:lpstr>
      <vt:lpstr>PowerPoint Presentation</vt:lpstr>
    </vt:vector>
  </TitlesOfParts>
  <Manager>Simon-Kucher &amp; Partners</Manager>
  <Company>Simon - Kucher &amp;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Bauer</dc:creator>
  <cp:lastModifiedBy>Stefan Jakob Bauer</cp:lastModifiedBy>
  <cp:revision>2</cp:revision>
  <cp:lastPrinted>2013-12-04T11:36:07Z</cp:lastPrinted>
  <dcterms:created xsi:type="dcterms:W3CDTF">2020-04-23T08:36:38Z</dcterms:created>
  <dcterms:modified xsi:type="dcterms:W3CDTF">2020-04-23T18:56:32Z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0x0101009148F5A04DDD49CBA7127AADA5FB792B0035025B7ACFB41642A6B1CB95A790CEA8</vt:lpwstr>
  </property>
  <property fmtid="{D5CDD505-2E9C-101B-9397-08002B2CF9AE}" pid="3" name="Language">
    <vt:lpwstr>6;#English|e903d76a-1854-4a5d-8a68-e3c371d1f1f7</vt:lpwstr>
  </property>
  <property fmtid="{D5CDD505-2E9C-101B-9397-08002B2CF9AE}" pid="4" name="f7279c03a0634df7b6df701d2368573c">
    <vt:lpwstr>English|e903d76a-1854-4a5d-8a68-e3c371d1f1f7</vt:lpwstr>
  </property>
</Properties>
</file>