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C29"/>
    <a:srgbClr val="EAC435"/>
    <a:srgbClr val="FDE74C"/>
    <a:srgbClr val="7768AE"/>
    <a:srgbClr val="3BB273"/>
    <a:srgbClr val="E67373"/>
    <a:srgbClr val="4D9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C4D94-E63F-9B43-A472-0B6EA0A28819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6FE5-C94F-044C-87F6-62F5177A8F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00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66FE5-C94F-044C-87F6-62F5177A8F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69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1B89-FC2C-C944-BC90-5472A0522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6D5D9-B557-8144-943F-3F5D5FF71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0EB8-81E9-A64D-A5FA-B7A4196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043-A3AB-9E44-A8B8-2A49CAEF85A9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4FDBC-9C00-BE46-99F9-D1B08EA1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780E-B975-CB4C-B8B8-346FE8C4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F95B-CA90-6D48-9BA5-AA6A4BD05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07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43FB-647F-A145-80F0-A2D73D81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C8C6B-81F5-254C-BA14-9009A5E91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54E9-77E1-FA42-9779-9986C020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043-A3AB-9E44-A8B8-2A49CAEF85A9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7FDF-8B05-C147-AB8E-6C00CD0D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5ED73-750D-3A40-BC96-268402E3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F95B-CA90-6D48-9BA5-AA6A4BD05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6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0A6D9-FF7B-144C-A0E6-7943CBB48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BAD27-3D12-5148-88FE-B3FC0F5D9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5ABF-BDF9-2649-962A-EBD9835A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043-A3AB-9E44-A8B8-2A49CAEF85A9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D7837-6817-D241-BCF5-8F4E206A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BB71-BB3E-1646-B605-0527A988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F95B-CA90-6D48-9BA5-AA6A4BD05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0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F50A-7F0F-2F4D-BE44-F1990053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47C9-AFDA-6B44-A821-5C00BA56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5C147-6359-0245-88D5-E1ABBDE9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043-A3AB-9E44-A8B8-2A49CAEF85A9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69987-A1FB-8540-B3D6-EBD2F049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BD18C-F5F1-AA4E-A407-04878832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F95B-CA90-6D48-9BA5-AA6A4BD05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11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5E1C-9B4A-5E4C-90EC-5B9BE070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2FC53-3FEA-7943-AB91-FB19E4952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21A84-F4C8-E247-A866-67C6146B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043-A3AB-9E44-A8B8-2A49CAEF85A9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BAD9A-80F6-D84C-8AB0-C84A6FB9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107C-B687-5B49-AC19-ED20CB37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F95B-CA90-6D48-9BA5-AA6A4BD05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65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7475-B306-6349-B282-4D0DFC7B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CF2C-F16B-2C49-9292-B2A1BAA2F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E6A05-D402-7E48-91D1-0DF9A739B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E04FD-4789-8747-B279-977C5924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043-A3AB-9E44-A8B8-2A49CAEF85A9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6D7B4-C51A-A74F-A590-14F88CFF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A0183-F735-374A-A86B-550C0D18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F95B-CA90-6D48-9BA5-AA6A4BD05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50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E6B3-BEC1-C549-B86C-90AC5219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0D293-1A69-2D4C-80C7-E33753E67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83CD-4A94-594F-82BB-C1A53AF97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E1841-4CB2-574A-A68B-ABE1978F4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35B2F-45DA-3D46-BE29-08DFF4539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2A035-5E08-9D45-8373-1BA4205E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043-A3AB-9E44-A8B8-2A49CAEF85A9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3D762-743C-A046-9F2A-87FF8A19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C2E9C-BF8E-1644-91AD-17862886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F95B-CA90-6D48-9BA5-AA6A4BD05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64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8B05-EB80-604D-8326-E468EEA5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8E521-0F7F-2142-9E17-CED549D8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043-A3AB-9E44-A8B8-2A49CAEF85A9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F8124-D745-E949-8DE1-53877A8A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B37FA-84F7-0942-85B0-795156DE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F95B-CA90-6D48-9BA5-AA6A4BD05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62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73D21-606C-3741-83BB-20D44815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043-A3AB-9E44-A8B8-2A49CAEF85A9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2D35F-C216-7548-AB30-8C557696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00BE7-6D80-E745-98C9-26917B47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F95B-CA90-6D48-9BA5-AA6A4BD05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96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1E9C-61B8-2E41-9BE9-04054854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B6CA-E015-6449-A508-653E9CA7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B5138-A632-EF49-8DFD-505D41531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1E262-4BDE-5548-AC5F-B4807D83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043-A3AB-9E44-A8B8-2A49CAEF85A9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70DB7-789C-8843-A296-B0E6F092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8566-8105-3C4D-9F16-4D11B475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F95B-CA90-6D48-9BA5-AA6A4BD05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25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B155-E3C0-E342-807C-950A9426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157F7-61EB-FF4F-AF72-9B2197C43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9254C-6111-FC48-89F0-6B00F3174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91AE2-ADC3-754F-9FDB-40B609BE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043-A3AB-9E44-A8B8-2A49CAEF85A9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DE737-3DAF-F842-BCB7-EBD574E7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BBA41-B73A-4645-A2DE-8847A5BE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F95B-CA90-6D48-9BA5-AA6A4BD05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82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1468C-CA34-CA4D-A071-85F78E88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744D-5846-BF4B-A436-9735989E6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345A-0279-5646-A30C-11C521944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C043-A3AB-9E44-A8B8-2A49CAEF85A9}" type="datetimeFigureOut">
              <a:rPr lang="de-DE" smtClean="0"/>
              <a:t>13.05.19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129D-B114-4D4D-86CD-D22F94CFA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35269-F40F-4648-AFEE-E57E39FCD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F95B-CA90-6D48-9BA5-AA6A4BD05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0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E79AAEE-CEEA-1D4C-950A-86675CC3A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19112"/>
            <a:ext cx="2069128" cy="20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0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F35A-FE42-9042-AB03-4B7AEB4B191C}"/>
              </a:ext>
            </a:extLst>
          </p:cNvPr>
          <p:cNvSpPr txBox="1"/>
          <p:nvPr/>
        </p:nvSpPr>
        <p:spPr>
          <a:xfrm>
            <a:off x="1171208" y="2179487"/>
            <a:ext cx="7115542" cy="367793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de-DE" sz="13800" b="1" dirty="0">
                <a:solidFill>
                  <a:srgbClr val="4D9DE0"/>
                </a:solidFill>
              </a:rPr>
              <a:t>a</a:t>
            </a:r>
            <a:r>
              <a:rPr lang="de-DE" sz="13800" b="1" dirty="0">
                <a:solidFill>
                  <a:srgbClr val="E67373"/>
                </a:solidFill>
              </a:rPr>
              <a:t>cc</a:t>
            </a:r>
            <a:r>
              <a:rPr lang="de-DE" sz="13800" b="1" dirty="0">
                <a:solidFill>
                  <a:srgbClr val="E1BC29"/>
                </a:solidFill>
              </a:rPr>
              <a:t>n</a:t>
            </a:r>
            <a:r>
              <a:rPr lang="de-DE" sz="13800" b="1" dirty="0">
                <a:solidFill>
                  <a:srgbClr val="3BB273"/>
                </a:solidFill>
              </a:rPr>
              <a:t>t</a:t>
            </a:r>
            <a:r>
              <a:rPr lang="de-DE" sz="13800" b="1" dirty="0">
                <a:solidFill>
                  <a:srgbClr val="7768AE"/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74394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Macintosh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Jakob Bauer</dc:creator>
  <cp:lastModifiedBy>Stefan Jakob Bauer</cp:lastModifiedBy>
  <cp:revision>2</cp:revision>
  <dcterms:created xsi:type="dcterms:W3CDTF">2019-05-13T13:58:49Z</dcterms:created>
  <dcterms:modified xsi:type="dcterms:W3CDTF">2019-05-13T14:22:19Z</dcterms:modified>
</cp:coreProperties>
</file>