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6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9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6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0ABF2-F3DD-4F25-8BB6-27266F470B3B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27F2-CA32-474D-BD4F-4B2F7B2F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ef\Desktop\Pict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3" y="602422"/>
            <a:ext cx="6934200" cy="657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57316" y="1752600"/>
            <a:ext cx="4703428" cy="904365"/>
          </a:xfrm>
          <a:custGeom>
            <a:avLst/>
            <a:gdLst>
              <a:gd name="connsiteX0" fmla="*/ 0 w 6330836"/>
              <a:gd name="connsiteY0" fmla="*/ 0 h 923330"/>
              <a:gd name="connsiteX1" fmla="*/ 6330836 w 6330836"/>
              <a:gd name="connsiteY1" fmla="*/ 0 h 923330"/>
              <a:gd name="connsiteX2" fmla="*/ 6330836 w 6330836"/>
              <a:gd name="connsiteY2" fmla="*/ 923330 h 923330"/>
              <a:gd name="connsiteX3" fmla="*/ 0 w 6330836"/>
              <a:gd name="connsiteY3" fmla="*/ 923330 h 923330"/>
              <a:gd name="connsiteX4" fmla="*/ 0 w 6330836"/>
              <a:gd name="connsiteY4" fmla="*/ 0 h 923330"/>
              <a:gd name="connsiteX0" fmla="*/ 0 w 6330836"/>
              <a:gd name="connsiteY0" fmla="*/ 0 h 923330"/>
              <a:gd name="connsiteX1" fmla="*/ 6153415 w 6330836"/>
              <a:gd name="connsiteY1" fmla="*/ 0 h 923330"/>
              <a:gd name="connsiteX2" fmla="*/ 6330836 w 6330836"/>
              <a:gd name="connsiteY2" fmla="*/ 923330 h 923330"/>
              <a:gd name="connsiteX3" fmla="*/ 0 w 6330836"/>
              <a:gd name="connsiteY3" fmla="*/ 923330 h 923330"/>
              <a:gd name="connsiteX4" fmla="*/ 0 w 6330836"/>
              <a:gd name="connsiteY4" fmla="*/ 0 h 923330"/>
              <a:gd name="connsiteX0" fmla="*/ 1119116 w 6330836"/>
              <a:gd name="connsiteY0" fmla="*/ 27296 h 923330"/>
              <a:gd name="connsiteX1" fmla="*/ 6153415 w 6330836"/>
              <a:gd name="connsiteY1" fmla="*/ 0 h 923330"/>
              <a:gd name="connsiteX2" fmla="*/ 6330836 w 6330836"/>
              <a:gd name="connsiteY2" fmla="*/ 923330 h 923330"/>
              <a:gd name="connsiteX3" fmla="*/ 0 w 6330836"/>
              <a:gd name="connsiteY3" fmla="*/ 923330 h 923330"/>
              <a:gd name="connsiteX4" fmla="*/ 1119116 w 6330836"/>
              <a:gd name="connsiteY4" fmla="*/ 27296 h 923330"/>
              <a:gd name="connsiteX0" fmla="*/ 109182 w 6330836"/>
              <a:gd name="connsiteY0" fmla="*/ 0 h 936978"/>
              <a:gd name="connsiteX1" fmla="*/ 6153415 w 6330836"/>
              <a:gd name="connsiteY1" fmla="*/ 13648 h 936978"/>
              <a:gd name="connsiteX2" fmla="*/ 6330836 w 6330836"/>
              <a:gd name="connsiteY2" fmla="*/ 936978 h 936978"/>
              <a:gd name="connsiteX3" fmla="*/ 0 w 6330836"/>
              <a:gd name="connsiteY3" fmla="*/ 936978 h 936978"/>
              <a:gd name="connsiteX4" fmla="*/ 109182 w 6330836"/>
              <a:gd name="connsiteY4" fmla="*/ 0 h 936978"/>
              <a:gd name="connsiteX0" fmla="*/ 0 w 6399075"/>
              <a:gd name="connsiteY0" fmla="*/ 0 h 936978"/>
              <a:gd name="connsiteX1" fmla="*/ 6221654 w 6399075"/>
              <a:gd name="connsiteY1" fmla="*/ 13648 h 936978"/>
              <a:gd name="connsiteX2" fmla="*/ 6399075 w 6399075"/>
              <a:gd name="connsiteY2" fmla="*/ 936978 h 936978"/>
              <a:gd name="connsiteX3" fmla="*/ 68239 w 6399075"/>
              <a:gd name="connsiteY3" fmla="*/ 936978 h 936978"/>
              <a:gd name="connsiteX4" fmla="*/ 0 w 6399075"/>
              <a:gd name="connsiteY4" fmla="*/ 0 h 936978"/>
              <a:gd name="connsiteX0" fmla="*/ 0 w 6399075"/>
              <a:gd name="connsiteY0" fmla="*/ 0 h 936978"/>
              <a:gd name="connsiteX1" fmla="*/ 6221654 w 6399075"/>
              <a:gd name="connsiteY1" fmla="*/ 13648 h 936978"/>
              <a:gd name="connsiteX2" fmla="*/ 6399075 w 6399075"/>
              <a:gd name="connsiteY2" fmla="*/ 936978 h 936978"/>
              <a:gd name="connsiteX3" fmla="*/ 1017834 w 6399075"/>
              <a:gd name="connsiteY3" fmla="*/ 846740 h 936978"/>
              <a:gd name="connsiteX4" fmla="*/ 0 w 6399075"/>
              <a:gd name="connsiteY4" fmla="*/ 0 h 936978"/>
              <a:gd name="connsiteX0" fmla="*/ 0 w 6221654"/>
              <a:gd name="connsiteY0" fmla="*/ 0 h 931380"/>
              <a:gd name="connsiteX1" fmla="*/ 6221654 w 6221654"/>
              <a:gd name="connsiteY1" fmla="*/ 13648 h 931380"/>
              <a:gd name="connsiteX2" fmla="*/ 5431398 w 6221654"/>
              <a:gd name="connsiteY2" fmla="*/ 931380 h 931380"/>
              <a:gd name="connsiteX3" fmla="*/ 1017834 w 6221654"/>
              <a:gd name="connsiteY3" fmla="*/ 846740 h 931380"/>
              <a:gd name="connsiteX4" fmla="*/ 0 w 6221654"/>
              <a:gd name="connsiteY4" fmla="*/ 0 h 931380"/>
              <a:gd name="connsiteX0" fmla="*/ 799660 w 5203820"/>
              <a:gd name="connsiteY0" fmla="*/ 163242 h 917732"/>
              <a:gd name="connsiteX1" fmla="*/ 5203820 w 5203820"/>
              <a:gd name="connsiteY1" fmla="*/ 0 h 917732"/>
              <a:gd name="connsiteX2" fmla="*/ 4413564 w 5203820"/>
              <a:gd name="connsiteY2" fmla="*/ 917732 h 917732"/>
              <a:gd name="connsiteX3" fmla="*/ 0 w 5203820"/>
              <a:gd name="connsiteY3" fmla="*/ 833092 h 917732"/>
              <a:gd name="connsiteX4" fmla="*/ 799660 w 5203820"/>
              <a:gd name="connsiteY4" fmla="*/ 163242 h 917732"/>
              <a:gd name="connsiteX0" fmla="*/ 0 w 5708587"/>
              <a:gd name="connsiteY0" fmla="*/ 58361 h 917732"/>
              <a:gd name="connsiteX1" fmla="*/ 5708587 w 5708587"/>
              <a:gd name="connsiteY1" fmla="*/ 0 h 917732"/>
              <a:gd name="connsiteX2" fmla="*/ 4918331 w 5708587"/>
              <a:gd name="connsiteY2" fmla="*/ 917732 h 917732"/>
              <a:gd name="connsiteX3" fmla="*/ 504767 w 5708587"/>
              <a:gd name="connsiteY3" fmla="*/ 833092 h 917732"/>
              <a:gd name="connsiteX4" fmla="*/ 0 w 5708587"/>
              <a:gd name="connsiteY4" fmla="*/ 58361 h 917732"/>
              <a:gd name="connsiteX0" fmla="*/ 93261 w 5801848"/>
              <a:gd name="connsiteY0" fmla="*/ 58361 h 917732"/>
              <a:gd name="connsiteX1" fmla="*/ 5801848 w 5801848"/>
              <a:gd name="connsiteY1" fmla="*/ 0 h 917732"/>
              <a:gd name="connsiteX2" fmla="*/ 5011592 w 5801848"/>
              <a:gd name="connsiteY2" fmla="*/ 917732 h 917732"/>
              <a:gd name="connsiteX3" fmla="*/ 0 w 5801848"/>
              <a:gd name="connsiteY3" fmla="*/ 825006 h 917732"/>
              <a:gd name="connsiteX4" fmla="*/ 93261 w 5801848"/>
              <a:gd name="connsiteY4" fmla="*/ 58361 h 91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1848" h="917732">
                <a:moveTo>
                  <a:pt x="93261" y="58361"/>
                </a:moveTo>
                <a:lnTo>
                  <a:pt x="5801848" y="0"/>
                </a:lnTo>
                <a:lnTo>
                  <a:pt x="5011592" y="917732"/>
                </a:lnTo>
                <a:lnTo>
                  <a:pt x="0" y="825006"/>
                </a:lnTo>
                <a:lnTo>
                  <a:pt x="93261" y="58361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Dessine-m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oi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 un </a:t>
            </a:r>
            <a:r>
              <a:rPr lang="en-US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arbre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 rot="472228">
            <a:off x="1983897" y="498526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ngenuity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426702">
            <a:off x="5118898" y="435415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erspicacity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582981">
            <a:off x="2517750" y="3795061"/>
            <a:ext cx="262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Elegance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296599">
            <a:off x="4310129" y="347575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Art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9747" y="6078279"/>
            <a:ext cx="459588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     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Tiu </a:t>
            </a:r>
            <a:r>
              <a:rPr lang="en-US" sz="1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Oana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&amp; </a:t>
            </a:r>
            <a:r>
              <a:rPr lang="en-US" sz="1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Neacsu</a:t>
            </a:r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Stefan-</a:t>
            </a:r>
            <a:r>
              <a:rPr lang="en-US" sz="1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Miclea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6172866"/>
            <a:ext cx="1702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Hernandez </a:t>
            </a:r>
            <a:r>
              <a:rPr lang="en-US" sz="12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Aymeric</a:t>
            </a:r>
            <a:endParaRPr 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8" name="Picture 4" descr="C:\Users\Stef\Desktop\ur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409" y="6097153"/>
            <a:ext cx="458257" cy="3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ef\Desktop\ur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25" y="6091570"/>
            <a:ext cx="445676" cy="33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010625" y="2223951"/>
            <a:ext cx="4572000" cy="584775"/>
          </a:xfrm>
          <a:prstGeom prst="rect">
            <a:avLst/>
          </a:prstGeom>
        </p:spPr>
        <p:txBody>
          <a:bodyPr>
            <a:prstTxWarp prst="textArchUp">
              <a:avLst/>
            </a:prstTxWarp>
            <a:spAutoFit/>
          </a:bodyPr>
          <a:lstStyle/>
          <a:p>
            <a:r>
              <a:rPr lang="fr-FR" sz="40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Pouvez-vous écrire un programme permettant de représenter une espèce végétale de votre choix ? </a:t>
            </a:r>
            <a:endParaRPr lang="en-US" sz="4000" dirty="0">
              <a:solidFill>
                <a:schemeClr val="tx2">
                  <a:lumMod val="20000"/>
                  <a:lumOff val="80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820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</dc:creator>
  <cp:lastModifiedBy>Stef</cp:lastModifiedBy>
  <cp:revision>4</cp:revision>
  <dcterms:created xsi:type="dcterms:W3CDTF">2017-03-14T07:12:01Z</dcterms:created>
  <dcterms:modified xsi:type="dcterms:W3CDTF">2017-03-14T07:51:08Z</dcterms:modified>
</cp:coreProperties>
</file>