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70" r:id="rId17"/>
    <p:sldId id="269" r:id="rId18"/>
    <p:sldId id="279" r:id="rId19"/>
    <p:sldId id="273" r:id="rId20"/>
    <p:sldId id="274" r:id="rId21"/>
    <p:sldId id="278" r:id="rId22"/>
    <p:sldId id="277" r:id="rId23"/>
    <p:sldId id="276" r:id="rId24"/>
    <p:sldId id="282" r:id="rId25"/>
    <p:sldId id="281" r:id="rId26"/>
    <p:sldId id="284" r:id="rId27"/>
    <p:sldId id="280" r:id="rId28"/>
    <p:sldId id="283" r:id="rId29"/>
    <p:sldId id="275" r:id="rId30"/>
    <p:sldId id="285" r:id="rId3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4" autoAdjust="0"/>
    <p:restoredTop sz="94660"/>
  </p:normalViewPr>
  <p:slideViewPr>
    <p:cSldViewPr>
      <p:cViewPr varScale="1">
        <p:scale>
          <a:sx n="69" d="100"/>
          <a:sy n="69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9125C-E45D-40F3-8697-12B56C339447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4959-D4F9-4305-A02A-BCF82E32FE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603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4959-D4F9-4305-A02A-BCF82E32FE0D}" type="slidenum">
              <a:rPr lang="ro-RO" smtClean="0"/>
              <a:t>5</a:t>
            </a:fld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4959-D4F9-4305-A02A-BCF82E32FE0D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654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hyperlink" Target="file:///E:\copac\copac2\copac.ex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opac\copac3\copac3.ex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hyperlink" Target="file:///E:\copac\copac4-\run3.ba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opac\Copac1%20-%20c++\bin\Release\Copac1.ex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opac\copac\copac.ex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914400" y="530285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SUBJECT 3</a:t>
            </a:r>
            <a:endParaRPr lang="ro-RO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600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-Draw a tree-</a:t>
            </a:r>
            <a:endParaRPr lang="ro-RO" sz="20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9618" y="2590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Can you write a program which allows to represent a plant species at your choice?</a:t>
            </a:r>
          </a:p>
        </p:txBody>
      </p:sp>
      <p:pic>
        <p:nvPicPr>
          <p:cNvPr id="1026" name="Picture 2" descr="C:\Users\Stef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84558"/>
            <a:ext cx="2722418" cy="41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32570" y="665018"/>
            <a:ext cx="659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 memorized the tree variable as an object type, which contains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coordinates, the image pointer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adress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and read-write functions: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400" y="1600200"/>
            <a:ext cx="5943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Copac = Object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Public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var Pos:Record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x,y:Integer;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//the coordinates of the image</a:t>
            </a:r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End;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Img:AnimatType;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(*</a:t>
            </a:r>
            <a:r>
              <a:rPr 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used the animation type</a:t>
            </a:r>
            <a:r>
              <a:rPr 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making the white color in the image -</a:t>
            </a:r>
            <a:r>
              <a:rPr lang="en-US" sz="1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</a:t>
            </a:r>
            <a:r>
              <a:rPr 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(255,255,255)- </a:t>
            </a:r>
            <a:r>
              <a:rPr lang="en-US" sz="1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transoprent</a:t>
            </a:r>
            <a:r>
              <a:rPr 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*)</a:t>
            </a:r>
            <a:endParaRPr lang="ro-RO" sz="1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Procedure Get(input:Byte);   </a:t>
            </a:r>
            <a:endParaRPr lang="en-US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//reading image</a:t>
            </a:r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Procedure SetXY(Input1,Input2:Integer);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initialization of %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variable</a:t>
            </a:r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Procedure Draw(Input1,Input2:Integer);</a:t>
            </a:r>
            <a:endParaRPr lang="en-US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 image</a:t>
            </a:r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Private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Procedure Draw_(input1,input2:Integer);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Var Image:Pointer;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End;</a:t>
            </a:r>
            <a:endParaRPr lang="ro-RO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33600" y="228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central block is based on the same idea as in the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forst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method: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1371600"/>
            <a:ext cx="6324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DrawImage(BackGround,0,0);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nCopac:=12;</a:t>
            </a:r>
          </a:p>
          <a:p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Repeat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i:=1 to nCopac do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UpdateGraph(UpdateOff);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DrawImage(BackGround,0,0);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c[i].Draw(100,100);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c[i].Draw(400,150);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//we will draw two same trees</a:t>
            </a:r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UpdateGraph(UpdateOn);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Delay(200);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End;</a:t>
            </a:r>
          </a:p>
          <a:p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until CloseGraphRequest;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until the graphical window is 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closed</a:t>
            </a:r>
            <a:endParaRPr lang="ro-RO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927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438400" y="8382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result is also an animation, but obtained at pixel resolution.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According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artistic talent of each person, it can be represented each type of tree by sample drawing.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Here we have a general example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ounded Rectangle 4">
            <a:hlinkClick r:id="rId4" action="ppaction://program"/>
          </p:cNvPr>
          <p:cNvSpPr/>
          <p:nvPr/>
        </p:nvSpPr>
        <p:spPr>
          <a:xfrm>
            <a:off x="2819400" y="2590800"/>
            <a:ext cx="5486400" cy="3581400"/>
          </a:xfrm>
          <a:prstGeom prst="roundRect">
            <a:avLst>
              <a:gd name="adj" fmla="val 10609"/>
            </a:avLst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6">
                <a:lumMod val="75000"/>
                <a:alpha val="30000"/>
              </a:schemeClr>
            </a:solidFill>
          </a:ln>
          <a:effectLst>
            <a:innerShdw blurRad="1003300">
              <a:schemeClr val="accent6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943807" y="304800"/>
            <a:ext cx="2998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 2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1371600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preview representing models are juice a graphical solution, but not a mathematical one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The faithful mathematical representation of reality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are the fractals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Fractal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is "a fragmented geometric shape that can be split or broken into parts so that each of them is (at least approximately) a miniature copy of the whole." The term fractal was created by mathematician Benoit Mandelbrot. Mandelbrot Set and the Koch curve are some famous examples of fractals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Fractals are found everywhere in nature: in snowflakes, in landforms, the lightning and the formation of galaxies. Of course, and the tree can be considered a fractal.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4600" y="381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Before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thinking the computer algorithm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we had to resolve some mathematical problems which intervened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this solution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1447800"/>
            <a:ext cx="6705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1: </a:t>
            </a:r>
            <a:r>
              <a:rPr lang="en-US" sz="24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 have to build a </a:t>
            </a:r>
            <a:r>
              <a:rPr lang="en-US" sz="24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segment</a:t>
            </a:r>
          </a:p>
          <a:p>
            <a:pPr algn="ctr"/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(AB) 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with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at coordinates 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(x1,y1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),</a:t>
            </a:r>
            <a:endParaRPr lang="en-US" sz="240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</a:t>
            </a:r>
            <a:r>
              <a:rPr lang="en-US" sz="24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hich has the length l and makes an u angle with the horizontal line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  <a:endParaRPr lang="en-US" sz="2400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200400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Or, in other words, we need to find the segment point B position. We fit the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sgment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(AB) in an orthogonal axis system. We tried to adapt in the same time to the graphical window configuration, so we set the O origin point from top-left at coordinates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(0px,0px).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125" name="Picture 5" descr="C:\Users\client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48341" cy="3810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09600" y="36576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consider point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(X2, Y1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and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the lengths of sides AC and BC in the right triangle ABC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 = AB *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(u) =&gt;  AC = l *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(u)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 = AB * sin(u ) =&gt;  BC = l * sin(u )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From the graph we see that X1, X2 and Y1-Y2 = AC = BC, where: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 = X1 – l *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(u)      Y2= Y1 –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* sin(u)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-533399" y="381000"/>
            <a:ext cx="984115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     2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Given a segment (AB), which makes an angle a with</a:t>
            </a:r>
          </a:p>
          <a:p>
            <a:pPr algn="ctr"/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                                             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horizontal line, we need to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build a segment (BC)</a:t>
            </a:r>
          </a:p>
          <a:p>
            <a:pPr algn="ctr"/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                                            making an angle u segment (AB).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16764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other words, we need to determine the angle b that makes the segment (BC) to the horizontal in order to apply the formulas obtained in one issue.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is obtained simply using the corresponding congruent angles determined by two parallel and secant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(We will choose parallel horizontal axis passing through A and the 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secant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will be AB):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44196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Depending on the orientation segment (BC)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(AB), detach two cases:</a:t>
            </a:r>
            <a:endParaRPr lang="ro-RO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5000" y="16764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(BC)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is in the left side of (AB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b=a-u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48006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2.    (BC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is in the right side of (AB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b=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a+u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Stef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02" y="673948"/>
            <a:ext cx="4552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tef\Desktop\Pictu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276600"/>
            <a:ext cx="45339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079302" y="381000"/>
            <a:ext cx="6010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golden ratio (</a:t>
            </a:r>
            <a:r>
              <a:rPr lang="el-G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Φ)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1385455"/>
            <a:ext cx="685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the first rational number defined and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discovered. With an approximate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value of 1.618033 seems to underlie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 of</a:t>
            </a:r>
            <a:endParaRPr lang="en-US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things around us. We can find in the Universe,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monuments,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cloud formation in humans in nature. It has 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Fibonacci sequence, because if we report two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 row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series get a value close to that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golden section and the more numbers are higher,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Report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 only tends towards the irrational.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reduce computation time performed by computer, we choose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numbers in the Fibonacci sequence, 3 and 5, with 5/3 ≈Φ. 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our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disposition we need branches from the bottom up,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largest to the smallest, so we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the inverse of the golden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ratio, 3/5.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43200" y="304800"/>
            <a:ext cx="5562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Using these formulas, we can make various types of fractals.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Initially we were guided by graphical representation of a tree and we imagined 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list type: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pbrench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^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brench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brench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record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nod:coordinates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b1,b2:pbrench;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end;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It is useful to understand how the tree unfolds:      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+mj-lt"/>
              <a:cs typeface="Consolas" pitchFamily="49" charset="0"/>
            </a:endParaRPr>
          </a:p>
          <a:p>
            <a:r>
              <a:rPr lang="en-US" dirty="0" smtClean="0">
                <a:latin typeface="+mj-lt"/>
                <a:cs typeface="Consolas" pitchFamily="49" charset="0"/>
              </a:rPr>
              <a:t>…………………………………………………………………………………………</a:t>
            </a:r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b.b1.b2&lt;-------↓ ↓---------&gt;b.b2.b1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\ / \ /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------&gt;b.b2.b2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b.b1.nod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&lt;------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Y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-------&gt;b.b2.nod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b.b1&lt;------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\   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-------&gt;b.b2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\ /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----------&gt;b.nod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|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----------&gt;b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47244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b.b1.b1&lt;-----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19400" y="4572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tree can be represented in many ways, because it exists a lot of ways to see nature. A first solution –maybe naive- was creating a program which ‘draws’ the tree, more exactly it loads a number of images and shows them at short intervals to create the impression of an animation.</a:t>
            </a:r>
          </a:p>
        </p:txBody>
      </p:sp>
      <p:pic>
        <p:nvPicPr>
          <p:cNvPr id="2051" name="Picture 3" descr="C:\Users\client\Desktop\b3ee6766fb55cac4116c980740884fdf_a-man-cutting-a-tree-treegif-clipart-of-a-tree-animation_200-21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819400"/>
            <a:ext cx="3066143" cy="3676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905000" y="457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Our code is based on a recursive algorithm: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1295400"/>
            <a:ext cx="6096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coordinates = record  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x,y:integer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end;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//data type which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emorizes the coordinates of a point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setcoord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x,y:integer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):coordinates;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result.x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:=x;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result.y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:=y;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  <a:p>
            <a:endParaRPr lang="en-US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angle(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pos:coordinates;l,u:integer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):coordinates;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//functions uses the result of problem 1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  <a:hlinkClick r:id="rId3" action="ppaction://hlinksldjump"/>
              </a:rPr>
              <a:t>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v1,v2: integer;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semn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coordinates;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v1:=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trunc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(l*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cos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(Pi*u/180));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v2:=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trunc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(l*sin(Pi*u/180));</a:t>
            </a:r>
          </a:p>
          <a:p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...........................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//some graphical effects</a:t>
            </a:r>
            <a:endParaRPr lang="en-US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result:=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setcoord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(pos.x-v1,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pos.y-v2);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line(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pos.x,pos.y,result.x,result.y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  <a:p>
            <a:endParaRPr lang="en-US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ro-RO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19400" y="304800"/>
            <a:ext cx="6324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procedure Draw(b:pbrench;u,l,width:integer);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aux:pbrench;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pos:Coordinates;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l1:integer;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new(b^.b1); new(b^.b2);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//we initialize the two sub-branch</a:t>
            </a:r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l:=3*l div 5;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width&gt;1 then width:=3*width div 5;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SetLineStyle(SolidLn,0,width);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b^.b1^.nod:=angle(b^.nod,l,random(u));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//build segments</a:t>
            </a:r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b^.b2^.nod:=angle(b^.nod,l,90+random(u));</a:t>
            </a:r>
            <a:endParaRPr lang="en-US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//We think that the angle needs to be randomized because on</a:t>
            </a:r>
            <a:endParaRPr lang="en-US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of tree a uniform angle would make it too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perfect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"unnatural"</a:t>
            </a:r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aux</a:t>
            </a:r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:=b;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l1:=l;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l&gt;0 then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b:=b^.b1;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Draw(b,u,l, width);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//we repeat the algorithm for the</a:t>
            </a:r>
            <a:endParaRPr lang="en-US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branches</a:t>
            </a:r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aux:=aux^.b2;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Draw(aux,u,l1, width);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  <a:endParaRPr lang="ro-RO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tree obtained is just an idea of what we want to achieve,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because we need a more complex formula to generate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tree.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194" name="Picture 2" descr="C:\Users\client\Desktop\Capture.PNG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752600"/>
            <a:ext cx="6302656" cy="4714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667000" y="68580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this idea we can make a tree type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fern. We give up the type list (I've used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create our review construction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tree), but we will add structure "coordinates"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Besides coordinates the end of a segment, and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angle that it makes with the horizontal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apply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two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  <a:hlinkClick r:id="rId3" action="ppaction://hlinksldjump"/>
              </a:rPr>
              <a:t>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result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problem.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basic method will be increasingly recursion.</a:t>
            </a:r>
            <a:endParaRPr lang="ro-RO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 descr="C:\Users\client\Desktop\fern_b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219200"/>
            <a:ext cx="3200400" cy="5257800"/>
          </a:xfrm>
          <a:prstGeom prst="rect">
            <a:avLst/>
          </a:prstGeom>
          <a:noFill/>
        </p:spPr>
      </p:pic>
      <p:pic>
        <p:nvPicPr>
          <p:cNvPr id="9219" name="Picture 3" descr="C:\Users\client\Desktop\Captu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124200"/>
            <a:ext cx="2438400" cy="3405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9540" y="1752600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procedure build2(pos:coordinates;l,u,n:integer);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p1,aux:coordinates;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i:integer=0;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l&gt;1 then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i:=1 to n do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aux:=angle(pos,l div (2*(i mod 2+1)),pos.u,true);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i mod 2=0 then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begin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l:=f(l);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u:=-u;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p1:=angle(aux,f(l),u+aux.u,true);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build2(p1,f(l),u,n);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end;</a:t>
            </a:r>
            <a:endParaRPr lang="ro-RO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1540" y="1776743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build2(coordinates pos,int l, int u, int n)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coordinates p1, aux;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i=0;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if(l&gt;1)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for(i=1;i&lt;=n;i++)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aux=angle(pos,l/(2*(i%2+1)),pos.u,true);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(i%2==0)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l=f(l);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u=-u;</a:t>
            </a:r>
          </a:p>
          <a:p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p1=angle(aux,f(l),u+aux.u,true);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build2(p1,f(l),u,n);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ro-RO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251" y="914400"/>
            <a:ext cx="429989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 alternative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9491" y="914400"/>
            <a:ext cx="37248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alternative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782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438400" y="3048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can also build and Pythagoras tree: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42" name="Picture 2" descr="C:\Users\client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524000"/>
            <a:ext cx="3352800" cy="38671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43000" y="1066800"/>
            <a:ext cx="693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procedurebuild1(pos:coordinates;l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u:integer);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p1,p2:coordinates;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p1:=angle(pos,f(l),-u+pos.u,true);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p2:=angle(pos,f(l), u+pos.u,true);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l:=f(l);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l&gt;1 then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build1(p1,l,u);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build1(p2,l,u);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end;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 </a:t>
            </a:r>
            <a:endParaRPr lang="ro-RO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62200" y="304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note that, if we put the golden ratio between the length of a branch nodes, we get a structure resembling reed.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122813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aux=angle(pos,l/(2*(i%2+1)),pos.u,true);</a:t>
            </a:r>
          </a:p>
          <a:p>
            <a:r>
              <a:rPr lang="ro-R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</a:t>
            </a:r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ro-RO" b="1" u="sng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i%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ro-R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r>
              <a:rPr lang="ro-R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ro-R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l=f(l);</a:t>
            </a:r>
          </a:p>
          <a:p>
            <a:r>
              <a:rPr lang="ro-R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u=-u;</a:t>
            </a:r>
          </a:p>
          <a:p>
            <a:endParaRPr lang="ro-RO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pic>
        <p:nvPicPr>
          <p:cNvPr id="3074" name="Picture 2" descr="C:\Users\Stef\Desktop\stuf-5551x10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47350"/>
            <a:ext cx="2344011" cy="48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ef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82292"/>
            <a:ext cx="2743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7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90800" y="228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tried to represent a tree 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ore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particularly, by the code :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856357"/>
            <a:ext cx="7620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build4(coordinates pos,int l, int u, int n)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coordinates p1, p2, aux;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i=0;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if(l&gt;1)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for(i=1;i&lt;=n;i++)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aux=angle(pos,l/((i%2+1))-l,pos.u,true);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((3*i%5==0))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ro-RO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l=f(l);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u=-u;</a:t>
            </a:r>
          </a:p>
          <a:p>
            <a:endParaRPr lang="ro-RO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p1=angle(aux,f(l),-u+aux.u,true);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p2=angle(aux,f(l),u+aux.u,true);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build4(p1,f(l),u,n);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build4(p2,f(l),u,n</a:t>
            </a:r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ro-RO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95600" y="304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result is more satisfying: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Stef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934199" cy="50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0" name="Picture 2" descr="C:\Users\Stef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90650"/>
            <a:ext cx="384756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28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miscalculation angle for fern led us to the graphical representation of a fir tree, which you can decorate as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want:</a:t>
            </a:r>
            <a:endParaRPr lang="en-US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hlinkClick r:id="rId4" action="ppaction://program"/>
          </p:cNvPr>
          <p:cNvSpPr/>
          <p:nvPr/>
        </p:nvSpPr>
        <p:spPr>
          <a:xfrm>
            <a:off x="152400" y="1415328"/>
            <a:ext cx="5029200" cy="39433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715206" y="457200"/>
            <a:ext cx="2998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 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lumMod val="5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Oval 6">
            <a:hlinkClick r:id="rId3" action="ppaction://program"/>
          </p:cNvPr>
          <p:cNvSpPr/>
          <p:nvPr/>
        </p:nvSpPr>
        <p:spPr>
          <a:xfrm>
            <a:off x="3200400" y="2743200"/>
            <a:ext cx="5257800" cy="2971800"/>
          </a:xfrm>
          <a:prstGeom prst="ellipse">
            <a:avLst/>
          </a:prstGeom>
          <a:blipFill>
            <a:blip r:embed="rId4" cstate="print">
              <a:lum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cap="flat">
            <a:solidFill>
              <a:schemeClr val="accent6">
                <a:lumMod val="50000"/>
              </a:schemeClr>
            </a:solidFill>
            <a:round/>
          </a:ln>
          <a:effectLst/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/>
          <p:cNvSpPr/>
          <p:nvPr/>
        </p:nvSpPr>
        <p:spPr>
          <a:xfrm>
            <a:off x="3352800" y="190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First time we wanted to represent this: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52600" y="228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we represent all types of trees created in one program,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natural space in various seasons:</a:t>
            </a:r>
            <a:endParaRPr lang="en-US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C:\Users\Stef\Desktop\Capture.PNG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7" y="914400"/>
            <a:ext cx="8832272" cy="555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5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43200" y="304800"/>
            <a:ext cx="6259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idea is relatively simple: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 read the images from text files to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showe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them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Windows console,  which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16-bit preset palette it includes only 8 colors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black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blue, green, red, magenta,  yellow, grey, white) at two intensities: background and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foregreound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We need green and brown because of drawing o tree.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reading and showing method is very sample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-&gt;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 read from file char by char and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according to the characters, we modify the console window in this way: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3352800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“/”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go on the next line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“u”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color the current box in light green;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“v”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color the current box in dark green;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“m”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color the current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boc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in brown;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“0”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skip the current box.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-&gt;After the file reading, wait 200ms, clear the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screen and read the next file.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90800" y="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code is very sample: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302359"/>
            <a:ext cx="6477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fstream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//for files</a:t>
            </a:r>
            <a:endParaRPr lang="en-US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windows.h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//for console modifies</a:t>
            </a:r>
            <a:endParaRPr lang="en-US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stdlib.h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shows colors</a:t>
            </a:r>
            <a:endParaRPr lang="en-US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 h = GetStdHandle(STD_OUTPUT_HANDLE);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 colors that we need</a:t>
            </a:r>
            <a:endParaRPr lang="ro-RO" sz="1400" b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WORD green    = BACKGROUND_GREEN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FOREGROUND_INTENSITY;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WORD brown    = BACKGROUND_RED    | FOREGROUND_INTENSITY;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WORD black    = 0;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WORD blue     = BACKGROUND_BLUE   | BACKGROUND_INTENSITY;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WORD lightgreen= BACKGROUND_GREEN | BACKGROUND_INTENSITY;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 some functions</a:t>
            </a:r>
            <a:endParaRPr lang="ro-RO" sz="1400" b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TextBackground(WORD color)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the background color</a:t>
            </a:r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SetConsoleTextAttribute(h, color);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ClrScr()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 the screen</a:t>
            </a:r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TextBackground(black);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system("cls");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gotoxy( int col, int ln )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cursor position 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lin,col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ro-RO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COORD coord;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coord.X = col; coord.Y = ln;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SetConsoleCursorPosition(h,coord);</a:t>
            </a:r>
          </a:p>
          <a:p>
            <a:r>
              <a:rPr lang="ro-RO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ro-RO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09800" y="117693"/>
            <a:ext cx="69342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//define  the files witch contains the tree  char images</a:t>
            </a:r>
            <a:endParaRPr lang="en-US" sz="1600" b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ifstream f1("copac1.txt");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ifstream f2("copac2.txt");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ifstream f3("copac3.txt");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ifstream f4("copac4.txt");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ifstream f5("copac5.txt");</a:t>
            </a:r>
          </a:p>
          <a:p>
            <a:endParaRPr lang="ro-RO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create(ifstream &amp;f)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 the tree from file</a:t>
            </a:r>
            <a:endParaRPr lang="ro-RO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char c;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while (!f.eof())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long as it's not end of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f&gt;&gt;c;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if(c=='/') { TextBackground(black); cout&lt;&lt;endl; }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on the next line</a:t>
            </a:r>
            <a:endParaRPr lang="ro-RO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else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if(c=='m') { TextBackground(brown); cout&lt;&lt;" "; }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 a brown box</a:t>
            </a:r>
            <a:endParaRPr lang="ro-RO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else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if(c=='v') { TextBackground(green); cout&lt;&lt;" "; }</a:t>
            </a:r>
            <a:endParaRPr lang="en-US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 a green box</a:t>
            </a:r>
            <a:endParaRPr lang="ro-RO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else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if(c=='0') { TextBackground(black); cout&lt;&lt;" "; }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black box</a:t>
            </a:r>
            <a:endParaRPr lang="ro-RO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else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if(c=='u') { TextBackground(lightgreen); cout&lt;&lt;" ";}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lightgreen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box</a:t>
            </a:r>
            <a:endParaRPr lang="ro-RO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                       </a:t>
            </a:r>
            <a:endParaRPr lang="ro-RO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f.clear();</a:t>
            </a: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f.seekg(0,ios::beg);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 the file for the next operations</a:t>
            </a:r>
            <a:endParaRPr lang="ro-RO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o-RO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ro-RO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57400" y="6096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while(true)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//infinite loop</a:t>
            </a:r>
            <a:endParaRPr lang="ro-RO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create(f1); gotoxy(1,1);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//read the first tree and reset the cursor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posotion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o-RO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create(f2); gotoxy(1,1);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create(f3); gotoxy(1,1);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create(f4); gotoxy(1,1);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create(f5); gotoxy(1,1);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0;</a:t>
            </a:r>
          </a:p>
          <a:p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ro-RO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48006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As you can see, the result is a sample animation, and the model tree is general, it can’t be likened with a certain species, and the windows console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dowsn’t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allow high image quality, because the base unit of an image wasn’t the pixel, but the ‘buffer’ box in the console.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64356" y="228600"/>
            <a:ext cx="5045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About </a:t>
            </a:r>
            <a:r>
              <a:rPr lang="en-US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WinGraph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1295400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Wingraph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is a data collection implemented for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Free Pascal 2.4.0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and was creating by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Stefan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Berinde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a Romanian teacher from Babes-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Bolyai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University,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Cluj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Romania.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 contrast to the old unit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“Graph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 pre-included in Free Pascal installation kit , we think that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Wingraph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can be used easier and contains  a lot of new functions.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It has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255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predefined colors, allows to modify the size of the graphical window with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Mcustom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mode, has a structure type for  animations, and the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UpdateGraph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UpdateOn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UpdateOff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 function allows to memorize and processing the graphic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ontent directly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memory, to shoe them after on the screen using direct pixel accession.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90800" y="38100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With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WinGraph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we can rewrite the first method using graphics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The images are memorized as 24-bit Bitmap files, which offers to the image more graphical quality.  We create the program code  using Lazarus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IDE,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based on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Free Pascal 3.0.0.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2025908"/>
            <a:ext cx="6858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Uses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..................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Wincrt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Wingraph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GetImage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FName:String;Weigh,Heigh:Integer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):Pointer;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//Loads the image and saves it in the memory</a:t>
            </a:r>
          </a:p>
          <a:p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f:File;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Size:Longint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Size:=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ImageSize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(1,1,Weigh,Heigh);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GetMem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GetImage,Size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Assign(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f,FName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);{$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-} Reset(f,1); {$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+}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Ioresult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&lt;&gt;0 Then Halt;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BlockRead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f,GetImage^,Size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Close(f);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  <a:p>
            <a:endParaRPr lang="en-US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Procedure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DrawImage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BitMap:Pointer;X,Y:Integer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Displays the image at 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x,y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coordinates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PutImage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X,Y,BitMap^,NormalPut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2460</Words>
  <Application>Microsoft Office PowerPoint</Application>
  <PresentationFormat>On-screen Show (4:3)</PresentationFormat>
  <Paragraphs>361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SUBJECT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SUBIECTUL 3</dc:title>
  <dc:creator>client</dc:creator>
  <cp:lastModifiedBy>Stef</cp:lastModifiedBy>
  <cp:revision>169</cp:revision>
  <dcterms:created xsi:type="dcterms:W3CDTF">2017-03-10T15:32:45Z</dcterms:created>
  <dcterms:modified xsi:type="dcterms:W3CDTF">2017-03-14T10:25:32Z</dcterms:modified>
</cp:coreProperties>
</file>