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574b7488c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574b7488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574b7488c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574b748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574b7488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574b7488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574b7488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574b7488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74b748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574b748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574b7488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574b7488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574b7488c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574b7488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574b7488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574b7488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574b7488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574b7488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74b7488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574b748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74b7488c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74b748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74b7488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74b7488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Severity of Car Accidents in NYC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796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Chris Stefl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66028" y="17544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Modeling overview</a:t>
            </a:r>
            <a:endParaRPr sz="2100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836950" y="1345675"/>
            <a:ext cx="47079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Type: Supervised learning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Binary classification: 1 for death and 0 for non-death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Tools: Python’s scikit learn and xgboost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60950" y="340650"/>
            <a:ext cx="42171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Modeling steps</a:t>
            </a:r>
            <a:endParaRPr sz="3000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88250" y="1508375"/>
            <a:ext cx="40743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pre-processing: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Label encoding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Split Data into test and train sets (70%-30%)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Randomly removed data to increase processing speed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142" name="Google Shape;142;p23"/>
          <p:cNvCxnSpPr/>
          <p:nvPr/>
        </p:nvCxnSpPr>
        <p:spPr>
          <a:xfrm>
            <a:off x="2317900" y="2987400"/>
            <a:ext cx="1500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3"/>
          <p:cNvSpPr txBox="1"/>
          <p:nvPr/>
        </p:nvSpPr>
        <p:spPr>
          <a:xfrm>
            <a:off x="548125" y="3558000"/>
            <a:ext cx="3754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Training: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Ran each model on its own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basic parameters with the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data (70%)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Used scikit-learn’s random search method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3 fold cv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Evaluation metric: Area under precision recall curve and f1-score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flipH="1" rot="10800000">
            <a:off x="4490150" y="2320200"/>
            <a:ext cx="893700" cy="12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3"/>
          <p:cNvSpPr txBox="1"/>
          <p:nvPr/>
        </p:nvSpPr>
        <p:spPr>
          <a:xfrm>
            <a:off x="5564000" y="1073725"/>
            <a:ext cx="312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Classifier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with new optimal hyperparameters chosen from random search on the training data (70%)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23"/>
          <p:cNvCxnSpPr/>
          <p:nvPr/>
        </p:nvCxnSpPr>
        <p:spPr>
          <a:xfrm>
            <a:off x="7433575" y="2704300"/>
            <a:ext cx="1500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3"/>
          <p:cNvSpPr txBox="1"/>
          <p:nvPr/>
        </p:nvSpPr>
        <p:spPr>
          <a:xfrm>
            <a:off x="5961925" y="3363925"/>
            <a:ext cx="302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Predicted test values on the hold out data (30%) with each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evaluation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metrics of test and train data to make sure overfitting did not occur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66028" y="17544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Classification Algorithms</a:t>
            </a:r>
            <a:endParaRPr sz="13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656750" y="196850"/>
            <a:ext cx="47079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2"/>
                </a:solidFill>
              </a:rPr>
              <a:t>Logistic Regression</a:t>
            </a:r>
            <a:endParaRPr b="1" sz="1500" u="sng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 Pros: easy to implement, fast train time, easy to interpret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Cons: prone to overfitting, does not work well with high dimensionality</a:t>
            </a:r>
            <a:endParaRPr sz="15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2"/>
                </a:solidFill>
              </a:rPr>
              <a:t>Random Forest</a:t>
            </a:r>
            <a:endParaRPr b="1" sz="1500" u="sng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Pros: Works well with categorical data, works well with high number of </a:t>
            </a:r>
            <a:r>
              <a:rPr lang="en" sz="1500">
                <a:solidFill>
                  <a:schemeClr val="lt2"/>
                </a:solidFill>
              </a:rPr>
              <a:t>features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Cons: Has a black box effect where the model is difficult to explain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    </a:t>
            </a:r>
            <a:r>
              <a:rPr b="1" lang="en" sz="1500" u="sng">
                <a:solidFill>
                  <a:schemeClr val="lt2"/>
                </a:solidFill>
              </a:rPr>
              <a:t>XGBoost</a:t>
            </a:r>
            <a:endParaRPr b="1" sz="1500" u="sng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Pros: Handles missing values well, good with large datasets, fast train time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Cons: overfitting is very common due to high number of hyperparameters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90250" y="488250"/>
            <a:ext cx="6227100" cy="14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Model Comparison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59" name="Google Shape;159;p25"/>
          <p:cNvSpPr txBox="1"/>
          <p:nvPr/>
        </p:nvSpPr>
        <p:spPr>
          <a:xfrm>
            <a:off x="647950" y="1223900"/>
            <a:ext cx="491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 flipH="1" rot="-763">
            <a:off x="527883" y="1859725"/>
            <a:ext cx="811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975" y="1223900"/>
            <a:ext cx="6850049" cy="34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90250" y="488250"/>
            <a:ext cx="7945200" cy="9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375" y="813750"/>
            <a:ext cx="7701275" cy="27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90250" y="488250"/>
            <a:ext cx="79422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Random Forest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1864325"/>
            <a:ext cx="8839198" cy="288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90250" y="488250"/>
            <a:ext cx="79422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Logistic Regression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6925"/>
            <a:ext cx="8839202" cy="2858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90250" y="488250"/>
            <a:ext cx="79422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XGBoost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50" y="1916875"/>
            <a:ext cx="8839200" cy="270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90250" y="488250"/>
            <a:ext cx="6227100" cy="6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Assumptions, Limitations, and disclaimers</a:t>
            </a:r>
            <a:endParaRPr sz="4800"/>
          </a:p>
        </p:txBody>
      </p:sp>
      <p:sp>
        <p:nvSpPr>
          <p:cNvPr id="191" name="Google Shape;191;p30"/>
          <p:cNvSpPr txBox="1"/>
          <p:nvPr/>
        </p:nvSpPr>
        <p:spPr>
          <a:xfrm>
            <a:off x="640425" y="1246425"/>
            <a:ext cx="49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assume that all accidents are independent of each other 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only used data from the past 8 years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Models did not have high accuracy and would not be great estimators for predicting car </a:t>
            </a: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accidents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were many </a:t>
            </a: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missing</a:t>
            </a: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values and some </a:t>
            </a: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wrongly</a:t>
            </a: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categorize values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 flipH="1" rot="-763">
            <a:off x="527883" y="1859725"/>
            <a:ext cx="811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490250" y="488250"/>
            <a:ext cx="7836900" cy="10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More ways to </a:t>
            </a:r>
            <a:r>
              <a:rPr lang="en" sz="3600"/>
              <a:t>improve the model</a:t>
            </a:r>
            <a:endParaRPr sz="3600"/>
          </a:p>
        </p:txBody>
      </p:sp>
      <p:sp>
        <p:nvSpPr>
          <p:cNvPr id="198" name="Google Shape;198;p31"/>
          <p:cNvSpPr txBox="1"/>
          <p:nvPr/>
        </p:nvSpPr>
        <p:spPr>
          <a:xfrm>
            <a:off x="698325" y="1869700"/>
            <a:ext cx="701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Including weather data for each day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Including a variable to count the accidents on that given day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Accurate locational data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 cut-offs for when new laws were put into place to see the changes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Extract data from social media or comments about unsafe areas to drive in NYC and focus on those areas in particular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225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63" y="1461775"/>
            <a:ext cx="5233167" cy="3329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816975" y="2486650"/>
            <a:ext cx="323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 200 people die each year in NYC due to traffic related accidents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490250" y="488250"/>
            <a:ext cx="6227100" cy="8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might care?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0950" y="1956075"/>
            <a:ext cx="82221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Local Government		Car </a:t>
            </a:r>
            <a:r>
              <a:rPr lang="en"/>
              <a:t>manufacturers</a:t>
            </a:r>
            <a:r>
              <a:rPr lang="en"/>
              <a:t>			General Public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" y="2713000"/>
            <a:ext cx="28003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775" y="2713000"/>
            <a:ext cx="2143125" cy="16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5034" y="2689575"/>
            <a:ext cx="2518016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that affect car accidents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8409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Location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Human error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Weather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Congestion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Poorly constructed roads/sidewalks</a:t>
            </a:r>
            <a:endParaRPr sz="1900"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65500" y="167475"/>
            <a:ext cx="4045200" cy="6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Information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265500" y="2031992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Period: 2012 - 2020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Location: NYC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Number of Records: 1792805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Number of Fields: 29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File Format: CSV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65500" y="1359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NYC Traffic Data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000" y="236875"/>
            <a:ext cx="3070825" cy="46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Data Analysis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875" y="2250863"/>
            <a:ext cx="4184650" cy="22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5" y="2250875"/>
            <a:ext cx="3990158" cy="23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Data Analysis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225" y="2094300"/>
            <a:ext cx="4492801" cy="25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25" y="2191199"/>
            <a:ext cx="3707099" cy="23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90250" y="488250"/>
            <a:ext cx="6227100" cy="9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Exploratory Data Analysis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50" y="1926775"/>
            <a:ext cx="2821075" cy="2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575" y="1926775"/>
            <a:ext cx="1659425" cy="29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683275" y="1389125"/>
            <a:ext cx="26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Contributing Factor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904550" y="1303950"/>
            <a:ext cx="43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 of accidents with death rate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90250" y="488250"/>
            <a:ext cx="6227100" cy="14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Engineering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28" name="Google Shape;128;p21"/>
          <p:cNvSpPr txBox="1"/>
          <p:nvPr/>
        </p:nvSpPr>
        <p:spPr>
          <a:xfrm>
            <a:off x="647950" y="1223900"/>
            <a:ext cx="491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Additional variables created from existing variables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 flipH="1" rot="-763">
            <a:off x="527883" y="1859725"/>
            <a:ext cx="811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Death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Occurred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A boolean function that states whether or not a death occured during that accident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Beginning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middle, end of month = split month into thirds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Morning, day, evening,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night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split time of day into 6 hour periods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Winter, Spring, Summer, Autumn = split year into seasons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