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52"/>
  </p:handoutMasterIdLst>
  <p:sldIdLst>
    <p:sldId id="256" r:id="rId4"/>
    <p:sldId id="262" r:id="rId5"/>
    <p:sldId id="261" r:id="rId6"/>
    <p:sldId id="296" r:id="rId7"/>
    <p:sldId id="271" r:id="rId8"/>
    <p:sldId id="275" r:id="rId9"/>
    <p:sldId id="297" r:id="rId10"/>
    <p:sldId id="273" r:id="rId11"/>
    <p:sldId id="269" r:id="rId12"/>
    <p:sldId id="299" r:id="rId13"/>
    <p:sldId id="272" r:id="rId14"/>
    <p:sldId id="268" r:id="rId15"/>
    <p:sldId id="298" r:id="rId16"/>
    <p:sldId id="287" r:id="rId17"/>
    <p:sldId id="279" r:id="rId18"/>
    <p:sldId id="300" r:id="rId19"/>
    <p:sldId id="285" r:id="rId20"/>
    <p:sldId id="289" r:id="rId21"/>
    <p:sldId id="304" r:id="rId22"/>
    <p:sldId id="274" r:id="rId23"/>
    <p:sldId id="284" r:id="rId24"/>
    <p:sldId id="301" r:id="rId25"/>
    <p:sldId id="280" r:id="rId26"/>
    <p:sldId id="291" r:id="rId27"/>
    <p:sldId id="302" r:id="rId28"/>
    <p:sldId id="292" r:id="rId29"/>
    <p:sldId id="281" r:id="rId30"/>
    <p:sldId id="303" r:id="rId31"/>
    <p:sldId id="282" r:id="rId32"/>
    <p:sldId id="290" r:id="rId33"/>
    <p:sldId id="295" r:id="rId34"/>
    <p:sldId id="288" r:id="rId35"/>
    <p:sldId id="276" r:id="rId36"/>
    <p:sldId id="306" r:id="rId37"/>
    <p:sldId id="277" r:id="rId38"/>
    <p:sldId id="286" r:id="rId39"/>
    <p:sldId id="305" r:id="rId40"/>
    <p:sldId id="293" r:id="rId41"/>
    <p:sldId id="294" r:id="rId42"/>
    <p:sldId id="283" r:id="rId43"/>
    <p:sldId id="266" r:id="rId44"/>
    <p:sldId id="278" r:id="rId45"/>
    <p:sldId id="260" r:id="rId46"/>
    <p:sldId id="263" r:id="rId47"/>
    <p:sldId id="267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02" y="108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96D-8C6F-1D4C759200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96D-8C6F-1D4C759200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3E-496D-8C6F-1D4C75920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470656"/>
        <c:axId val="44472192"/>
      </c:barChart>
      <c:catAx>
        <c:axId val="44470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4472192"/>
        <c:crosses val="autoZero"/>
        <c:auto val="1"/>
        <c:lblAlgn val="ctr"/>
        <c:lblOffset val="100"/>
        <c:noMultiLvlLbl val="0"/>
      </c:catAx>
      <c:valAx>
        <c:axId val="4447219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44470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6F01-47A5-806B-846ABADD999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0-6F01-47A5-806B-846ABADD999C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F01-47A5-806B-846ABADD999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6F01-47A5-806B-846ABADD999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F01-47A5-806B-846ABADD999C}"/>
              </c:ext>
            </c:extLst>
          </c:dPt>
          <c:cat>
            <c:strRef>
              <c:f>Sheet1!$A$2:$A$7</c:f>
              <c:strCache>
                <c:ptCount val="6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  <c:pt idx="4">
                  <c:v>Option 5</c:v>
                </c:pt>
                <c:pt idx="5">
                  <c:v>Option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01-47A5-806B-846ABADD9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2673664"/>
        <c:axId val="62675200"/>
      </c:barChart>
      <c:catAx>
        <c:axId val="6267366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62675200"/>
        <c:crosses val="autoZero"/>
        <c:auto val="1"/>
        <c:lblAlgn val="ctr"/>
        <c:lblOffset val="100"/>
        <c:noMultiLvlLbl val="0"/>
      </c:catAx>
      <c:valAx>
        <c:axId val="62675200"/>
        <c:scaling>
          <c:orientation val="minMax"/>
          <c:max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62673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135992058230091E-2"/>
          <c:y val="7.760356820737116E-2"/>
          <c:w val="0.94310667990294983"/>
          <c:h val="0.9223964317926288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4057-4C7A-BF95-DFA38AB712B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4057-4C7A-BF95-DFA38AB712B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4057-4C7A-BF95-DFA38AB712B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057-4C7A-BF95-DFA38AB712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057-4C7A-BF95-DFA38AB712B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4057-4C7A-BF95-DFA38AB712B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4057-4C7A-BF95-DFA38AB712B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057-4C7A-BF95-DFA38AB71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4412288"/>
        <c:axId val="294413824"/>
      </c:barChart>
      <c:catAx>
        <c:axId val="2944122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94413824"/>
        <c:crosses val="autoZero"/>
        <c:auto val="1"/>
        <c:lblAlgn val="ctr"/>
        <c:lblOffset val="100"/>
        <c:noMultiLvlLbl val="0"/>
      </c:catAx>
      <c:valAx>
        <c:axId val="29441382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94412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C6-499A-9036-C3ECA55491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C6-499A-9036-C3ECA5549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31642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0.03675</cdr:x>
      <cdr:y>0.02546</cdr:y>
    </cdr:from>
    <cdr:to>
      <cdr:x>0.34588</cdr:x>
      <cdr:y>0.1663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151024" y="55546"/>
          <a:ext cx="1270372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A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0.33635</cdr:y>
    </cdr:from>
    <cdr:to>
      <cdr:x>0.37174</cdr:x>
      <cdr:y>0.47719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165408" y="733944"/>
          <a:ext cx="1362260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B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0.65708</cdr:y>
    </cdr:from>
    <cdr:to>
      <cdr:x>0.39535</cdr:x>
      <cdr:y>0.79792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165407" y="1433825"/>
          <a:ext cx="1459289" cy="3073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C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AD03F6-15F2-4D54-8634-F2FD4B876D5D}"/>
              </a:ext>
            </a:extLst>
          </p:cNvPr>
          <p:cNvSpPr/>
          <p:nvPr userDrawn="1"/>
        </p:nvSpPr>
        <p:spPr>
          <a:xfrm>
            <a:off x="8582684" y="1894646"/>
            <a:ext cx="3609315" cy="30687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FD1AC33C-0748-4865-932F-6D8BA4643AC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97013" y="52057"/>
            <a:ext cx="6847888" cy="6753884"/>
          </a:xfrm>
          <a:custGeom>
            <a:avLst/>
            <a:gdLst>
              <a:gd name="connsiteX0" fmla="*/ 3704348 w 6847888"/>
              <a:gd name="connsiteY0" fmla="*/ 5 h 6753884"/>
              <a:gd name="connsiteX1" fmla="*/ 4005720 w 6847888"/>
              <a:gd name="connsiteY1" fmla="*/ 361947 h 6753884"/>
              <a:gd name="connsiteX2" fmla="*/ 3756101 w 6847888"/>
              <a:gd name="connsiteY2" fmla="*/ 1075954 h 6753884"/>
              <a:gd name="connsiteX3" fmla="*/ 3808606 w 6847888"/>
              <a:gd name="connsiteY3" fmla="*/ 1408969 h 6753884"/>
              <a:gd name="connsiteX4" fmla="*/ 4102330 w 6847888"/>
              <a:gd name="connsiteY4" fmla="*/ 1405443 h 6753884"/>
              <a:gd name="connsiteX5" fmla="*/ 4189935 w 6847888"/>
              <a:gd name="connsiteY5" fmla="*/ 955591 h 6753884"/>
              <a:gd name="connsiteX6" fmla="*/ 4386903 w 6847888"/>
              <a:gd name="connsiteY6" fmla="*/ 729816 h 6753884"/>
              <a:gd name="connsiteX7" fmla="*/ 4462508 w 6847888"/>
              <a:gd name="connsiteY7" fmla="*/ 1003700 h 6753884"/>
              <a:gd name="connsiteX8" fmla="*/ 4290141 w 6847888"/>
              <a:gd name="connsiteY8" fmla="*/ 1451300 h 6753884"/>
              <a:gd name="connsiteX9" fmla="*/ 4479906 w 6847888"/>
              <a:gd name="connsiteY9" fmla="*/ 1558119 h 6753884"/>
              <a:gd name="connsiteX10" fmla="*/ 4652418 w 6847888"/>
              <a:gd name="connsiteY10" fmla="*/ 1291849 h 6753884"/>
              <a:gd name="connsiteX11" fmla="*/ 4765676 w 6847888"/>
              <a:gd name="connsiteY11" fmla="*/ 714012 h 6753884"/>
              <a:gd name="connsiteX12" fmla="*/ 4799428 w 6847888"/>
              <a:gd name="connsiteY12" fmla="*/ 394967 h 6753884"/>
              <a:gd name="connsiteX13" fmla="*/ 5004194 w 6847888"/>
              <a:gd name="connsiteY13" fmla="*/ 127002 h 6753884"/>
              <a:gd name="connsiteX14" fmla="*/ 5239118 w 6847888"/>
              <a:gd name="connsiteY14" fmla="*/ 192050 h 6753884"/>
              <a:gd name="connsiteX15" fmla="*/ 5208812 w 6847888"/>
              <a:gd name="connsiteY15" fmla="*/ 577136 h 6753884"/>
              <a:gd name="connsiteX16" fmla="*/ 4785928 w 6847888"/>
              <a:gd name="connsiteY16" fmla="*/ 1648852 h 6753884"/>
              <a:gd name="connsiteX17" fmla="*/ 5084152 w 6847888"/>
              <a:gd name="connsiteY17" fmla="*/ 1573924 h 6753884"/>
              <a:gd name="connsiteX18" fmla="*/ 5454388 w 6847888"/>
              <a:gd name="connsiteY18" fmla="*/ 1220876 h 6753884"/>
              <a:gd name="connsiteX19" fmla="*/ 5820412 w 6847888"/>
              <a:gd name="connsiteY19" fmla="*/ 791621 h 6753884"/>
              <a:gd name="connsiteX20" fmla="*/ 6488554 w 6847888"/>
              <a:gd name="connsiteY20" fmla="*/ 699901 h 6753884"/>
              <a:gd name="connsiteX21" fmla="*/ 6192287 w 6847888"/>
              <a:gd name="connsiteY21" fmla="*/ 1353942 h 6753884"/>
              <a:gd name="connsiteX22" fmla="*/ 5480803 w 6847888"/>
              <a:gd name="connsiteY22" fmla="*/ 1591998 h 6753884"/>
              <a:gd name="connsiteX23" fmla="*/ 4996546 w 6847888"/>
              <a:gd name="connsiteY23" fmla="*/ 2136796 h 6753884"/>
              <a:gd name="connsiteX24" fmla="*/ 5316970 w 6847888"/>
              <a:gd name="connsiteY24" fmla="*/ 2261685 h 6753884"/>
              <a:gd name="connsiteX25" fmla="*/ 5832552 w 6847888"/>
              <a:gd name="connsiteY25" fmla="*/ 2059893 h 6753884"/>
              <a:gd name="connsiteX26" fmla="*/ 6198284 w 6847888"/>
              <a:gd name="connsiteY26" fmla="*/ 1721240 h 6753884"/>
              <a:gd name="connsiteX27" fmla="*/ 6511057 w 6847888"/>
              <a:gd name="connsiteY27" fmla="*/ 1787139 h 6753884"/>
              <a:gd name="connsiteX28" fmla="*/ 6338392 w 6847888"/>
              <a:gd name="connsiteY28" fmla="*/ 2109428 h 6753884"/>
              <a:gd name="connsiteX29" fmla="*/ 5894660 w 6847888"/>
              <a:gd name="connsiteY29" fmla="*/ 2187178 h 6753884"/>
              <a:gd name="connsiteX30" fmla="*/ 5350720 w 6847888"/>
              <a:gd name="connsiteY30" fmla="*/ 2509611 h 6753884"/>
              <a:gd name="connsiteX31" fmla="*/ 5337966 w 6847888"/>
              <a:gd name="connsiteY31" fmla="*/ 2841924 h 6753884"/>
              <a:gd name="connsiteX32" fmla="*/ 5722747 w 6847888"/>
              <a:gd name="connsiteY32" fmla="*/ 2939991 h 6753884"/>
              <a:gd name="connsiteX33" fmla="*/ 6365545 w 6847888"/>
              <a:gd name="connsiteY33" fmla="*/ 2659891 h 6753884"/>
              <a:gd name="connsiteX34" fmla="*/ 6772825 w 6847888"/>
              <a:gd name="connsiteY34" fmla="*/ 2757962 h 6753884"/>
              <a:gd name="connsiteX35" fmla="*/ 6450302 w 6847888"/>
              <a:gd name="connsiteY35" fmla="*/ 3041588 h 6753884"/>
              <a:gd name="connsiteX36" fmla="*/ 5794002 w 6847888"/>
              <a:gd name="connsiteY36" fmla="*/ 3061344 h 6753884"/>
              <a:gd name="connsiteX37" fmla="*/ 5566884 w 6847888"/>
              <a:gd name="connsiteY37" fmla="*/ 3295578 h 6753884"/>
              <a:gd name="connsiteX38" fmla="*/ 5924786 w 6847888"/>
              <a:gd name="connsiteY38" fmla="*/ 3470206 h 6753884"/>
              <a:gd name="connsiteX39" fmla="*/ 6646448 w 6847888"/>
              <a:gd name="connsiteY39" fmla="*/ 3568310 h 6753884"/>
              <a:gd name="connsiteX40" fmla="*/ 5957990 w 6847888"/>
              <a:gd name="connsiteY40" fmla="*/ 3543273 h 6753884"/>
              <a:gd name="connsiteX41" fmla="*/ 5679994 w 6847888"/>
              <a:gd name="connsiteY41" fmla="*/ 3559455 h 6753884"/>
              <a:gd name="connsiteX42" fmla="*/ 5639035 w 6847888"/>
              <a:gd name="connsiteY42" fmla="*/ 4035837 h 6753884"/>
              <a:gd name="connsiteX43" fmla="*/ 6838762 w 6847888"/>
              <a:gd name="connsiteY43" fmla="*/ 4397663 h 6753884"/>
              <a:gd name="connsiteX44" fmla="*/ 5833001 w 6847888"/>
              <a:gd name="connsiteY44" fmla="*/ 4238897 h 6753884"/>
              <a:gd name="connsiteX45" fmla="*/ 5215709 w 6847888"/>
              <a:gd name="connsiteY45" fmla="*/ 4274451 h 6753884"/>
              <a:gd name="connsiteX46" fmla="*/ 5136502 w 6847888"/>
              <a:gd name="connsiteY46" fmla="*/ 4515036 h 6753884"/>
              <a:gd name="connsiteX47" fmla="*/ 5480660 w 6847888"/>
              <a:gd name="connsiteY47" fmla="*/ 4848320 h 6753884"/>
              <a:gd name="connsiteX48" fmla="*/ 6101276 w 6847888"/>
              <a:gd name="connsiteY48" fmla="*/ 5412584 h 6753884"/>
              <a:gd name="connsiteX49" fmla="*/ 5335310 w 6847888"/>
              <a:gd name="connsiteY49" fmla="*/ 4941769 h 6753884"/>
              <a:gd name="connsiteX50" fmla="*/ 4887530 w 6847888"/>
              <a:gd name="connsiteY50" fmla="*/ 4918188 h 6753884"/>
              <a:gd name="connsiteX51" fmla="*/ 4721424 w 6847888"/>
              <a:gd name="connsiteY51" fmla="*/ 5309901 h 6753884"/>
              <a:gd name="connsiteX52" fmla="*/ 4794693 w 6847888"/>
              <a:gd name="connsiteY52" fmla="*/ 5776368 h 6753884"/>
              <a:gd name="connsiteX53" fmla="*/ 4843214 w 6847888"/>
              <a:gd name="connsiteY53" fmla="*/ 6753302 h 6753884"/>
              <a:gd name="connsiteX54" fmla="*/ 4621620 w 6847888"/>
              <a:gd name="connsiteY54" fmla="*/ 6003373 h 6753884"/>
              <a:gd name="connsiteX55" fmla="*/ 4542910 w 6847888"/>
              <a:gd name="connsiteY55" fmla="*/ 5278318 h 6753884"/>
              <a:gd name="connsiteX56" fmla="*/ 4284891 w 6847888"/>
              <a:gd name="connsiteY56" fmla="*/ 4931956 h 6753884"/>
              <a:gd name="connsiteX57" fmla="*/ 3901613 w 6847888"/>
              <a:gd name="connsiteY57" fmla="*/ 4940185 h 6753884"/>
              <a:gd name="connsiteX58" fmla="*/ 3718599 w 6847888"/>
              <a:gd name="connsiteY58" fmla="*/ 5262629 h 6753884"/>
              <a:gd name="connsiteX59" fmla="*/ 3768102 w 6847888"/>
              <a:gd name="connsiteY59" fmla="*/ 5681014 h 6753884"/>
              <a:gd name="connsiteX60" fmla="*/ 3541585 w 6847888"/>
              <a:gd name="connsiteY60" fmla="*/ 6112805 h 6753884"/>
              <a:gd name="connsiteX61" fmla="*/ 3390074 w 6847888"/>
              <a:gd name="connsiteY61" fmla="*/ 5647148 h 6753884"/>
              <a:gd name="connsiteX62" fmla="*/ 3530334 w 6847888"/>
              <a:gd name="connsiteY62" fmla="*/ 5252751 h 6753884"/>
              <a:gd name="connsiteX63" fmla="*/ 3438078 w 6847888"/>
              <a:gd name="connsiteY63" fmla="*/ 4904921 h 6753884"/>
              <a:gd name="connsiteX64" fmla="*/ 3123805 w 6847888"/>
              <a:gd name="connsiteY64" fmla="*/ 4837894 h 6753884"/>
              <a:gd name="connsiteX65" fmla="*/ 2747277 w 6847888"/>
              <a:gd name="connsiteY65" fmla="*/ 5184314 h 6753884"/>
              <a:gd name="connsiteX66" fmla="*/ 2508759 w 6847888"/>
              <a:gd name="connsiteY66" fmla="*/ 5867983 h 6753884"/>
              <a:gd name="connsiteX67" fmla="*/ 1877212 w 6847888"/>
              <a:gd name="connsiteY67" fmla="*/ 6254619 h 6753884"/>
              <a:gd name="connsiteX68" fmla="*/ 1793956 w 6847888"/>
              <a:gd name="connsiteY68" fmla="*/ 5594938 h 6753884"/>
              <a:gd name="connsiteX69" fmla="*/ 2825282 w 6847888"/>
              <a:gd name="connsiteY69" fmla="*/ 4769457 h 6753884"/>
              <a:gd name="connsiteX70" fmla="*/ 2843283 w 6847888"/>
              <a:gd name="connsiteY70" fmla="*/ 4338371 h 6753884"/>
              <a:gd name="connsiteX71" fmla="*/ 2509509 w 6847888"/>
              <a:gd name="connsiteY71" fmla="*/ 4184563 h 6753884"/>
              <a:gd name="connsiteX72" fmla="*/ 2145732 w 6847888"/>
              <a:gd name="connsiteY72" fmla="*/ 4312267 h 6753884"/>
              <a:gd name="connsiteX73" fmla="*/ 1745953 w 6847888"/>
              <a:gd name="connsiteY73" fmla="*/ 4757462 h 6753884"/>
              <a:gd name="connsiteX74" fmla="*/ 1410678 w 6847888"/>
              <a:gd name="connsiteY74" fmla="*/ 4810378 h 6753884"/>
              <a:gd name="connsiteX75" fmla="*/ 1519436 w 6847888"/>
              <a:gd name="connsiteY75" fmla="*/ 4450552 h 6753884"/>
              <a:gd name="connsiteX76" fmla="*/ 2177235 w 6847888"/>
              <a:gd name="connsiteY76" fmla="*/ 4061094 h 6753884"/>
              <a:gd name="connsiteX77" fmla="*/ 2236489 w 6847888"/>
              <a:gd name="connsiteY77" fmla="*/ 3792989 h 6753884"/>
              <a:gd name="connsiteX78" fmla="*/ 1943218 w 6847888"/>
              <a:gd name="connsiteY78" fmla="*/ 3725256 h 6753884"/>
              <a:gd name="connsiteX79" fmla="*/ 1646195 w 6847888"/>
              <a:gd name="connsiteY79" fmla="*/ 3769000 h 6753884"/>
              <a:gd name="connsiteX80" fmla="*/ 1475933 w 6847888"/>
              <a:gd name="connsiteY80" fmla="*/ 3821210 h 6753884"/>
              <a:gd name="connsiteX81" fmla="*/ 773301 w 6847888"/>
              <a:gd name="connsiteY81" fmla="*/ 4138496 h 6753884"/>
              <a:gd name="connsiteX82" fmla="*/ 10449 w 6847888"/>
              <a:gd name="connsiteY82" fmla="*/ 4282644 h 6753884"/>
              <a:gd name="connsiteX83" fmla="*/ 698113 w 6847888"/>
              <a:gd name="connsiteY83" fmla="*/ 3885768 h 6753884"/>
              <a:gd name="connsiteX84" fmla="*/ 1569689 w 6847888"/>
              <a:gd name="connsiteY84" fmla="*/ 3693508 h 6753884"/>
              <a:gd name="connsiteX85" fmla="*/ 1871212 w 6847888"/>
              <a:gd name="connsiteY85" fmla="*/ 3598260 h 6753884"/>
              <a:gd name="connsiteX86" fmla="*/ 2129231 w 6847888"/>
              <a:gd name="connsiteY86" fmla="*/ 3361198 h 6753884"/>
              <a:gd name="connsiteX87" fmla="*/ 1946218 w 6847888"/>
              <a:gd name="connsiteY87" fmla="*/ 3168586 h 6753884"/>
              <a:gd name="connsiteX88" fmla="*/ 1078525 w 6847888"/>
              <a:gd name="connsiteY88" fmla="*/ 3261717 h 6753884"/>
              <a:gd name="connsiteX89" fmla="*/ 355264 w 6847888"/>
              <a:gd name="connsiteY89" fmla="*/ 3077920 h 6753884"/>
              <a:gd name="connsiteX90" fmla="*/ 1270418 w 6847888"/>
              <a:gd name="connsiteY90" fmla="*/ 3019717 h 6753884"/>
              <a:gd name="connsiteX91" fmla="*/ 1876462 w 6847888"/>
              <a:gd name="connsiteY91" fmla="*/ 2963274 h 6753884"/>
              <a:gd name="connsiteX92" fmla="*/ 2046289 w 6847888"/>
              <a:gd name="connsiteY92" fmla="*/ 2552361 h 6753884"/>
              <a:gd name="connsiteX93" fmla="*/ 1608020 w 6847888"/>
              <a:gd name="connsiteY93" fmla="*/ 2243943 h 6753884"/>
              <a:gd name="connsiteX94" fmla="*/ 884360 w 6847888"/>
              <a:gd name="connsiteY94" fmla="*/ 1671796 h 6753884"/>
              <a:gd name="connsiteX95" fmla="*/ 1677807 w 6847888"/>
              <a:gd name="connsiteY95" fmla="*/ 2125859 h 6753884"/>
              <a:gd name="connsiteX96" fmla="*/ 2480999 w 6847888"/>
              <a:gd name="connsiteY96" fmla="*/ 2291025 h 6753884"/>
              <a:gd name="connsiteX97" fmla="*/ 2789337 w 6847888"/>
              <a:gd name="connsiteY97" fmla="*/ 1973660 h 6753884"/>
              <a:gd name="connsiteX98" fmla="*/ 2605228 w 6847888"/>
              <a:gd name="connsiteY98" fmla="*/ 1554212 h 6753884"/>
              <a:gd name="connsiteX99" fmla="*/ 1886011 w 6847888"/>
              <a:gd name="connsiteY99" fmla="*/ 841920 h 6753884"/>
              <a:gd name="connsiteX100" fmla="*/ 2701797 w 6847888"/>
              <a:gd name="connsiteY100" fmla="*/ 1488981 h 6753884"/>
              <a:gd name="connsiteX101" fmla="*/ 3003046 w 6847888"/>
              <a:gd name="connsiteY101" fmla="*/ 1694006 h 6753884"/>
              <a:gd name="connsiteX102" fmla="*/ 3172858 w 6847888"/>
              <a:gd name="connsiteY102" fmla="*/ 1616116 h 6753884"/>
              <a:gd name="connsiteX103" fmla="*/ 3170310 w 6847888"/>
              <a:gd name="connsiteY103" fmla="*/ 1323597 h 6753884"/>
              <a:gd name="connsiteX104" fmla="*/ 2928026 w 6847888"/>
              <a:gd name="connsiteY104" fmla="*/ 677624 h 6753884"/>
              <a:gd name="connsiteX105" fmla="*/ 3225507 w 6847888"/>
              <a:gd name="connsiteY105" fmla="*/ 1291714 h 6753884"/>
              <a:gd name="connsiteX106" fmla="*/ 3426679 w 6847888"/>
              <a:gd name="connsiteY106" fmla="*/ 1486720 h 6753884"/>
              <a:gd name="connsiteX107" fmla="*/ 3527334 w 6847888"/>
              <a:gd name="connsiteY107" fmla="*/ 1399091 h 6753884"/>
              <a:gd name="connsiteX108" fmla="*/ 3537085 w 6847888"/>
              <a:gd name="connsiteY108" fmla="*/ 1104881 h 6753884"/>
              <a:gd name="connsiteX109" fmla="*/ 3372073 w 6847888"/>
              <a:gd name="connsiteY109" fmla="*/ 293510 h 6753884"/>
              <a:gd name="connsiteX110" fmla="*/ 3704348 w 6847888"/>
              <a:gd name="connsiteY110" fmla="*/ 5 h 675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6847888" h="6753884">
                <a:moveTo>
                  <a:pt x="3704348" y="5"/>
                </a:moveTo>
                <a:cubicBezTo>
                  <a:pt x="3810646" y="-809"/>
                  <a:pt x="4026723" y="117124"/>
                  <a:pt x="4005720" y="361947"/>
                </a:cubicBezTo>
                <a:cubicBezTo>
                  <a:pt x="3986743" y="580216"/>
                  <a:pt x="3787229" y="901450"/>
                  <a:pt x="3756101" y="1075954"/>
                </a:cubicBezTo>
                <a:cubicBezTo>
                  <a:pt x="3742751" y="1176844"/>
                  <a:pt x="3745600" y="1330654"/>
                  <a:pt x="3808606" y="1408969"/>
                </a:cubicBezTo>
                <a:cubicBezTo>
                  <a:pt x="3880610" y="1486578"/>
                  <a:pt x="4030324" y="1512685"/>
                  <a:pt x="4102330" y="1405443"/>
                </a:cubicBezTo>
                <a:cubicBezTo>
                  <a:pt x="4185586" y="1287617"/>
                  <a:pt x="4206888" y="1092324"/>
                  <a:pt x="4189935" y="955591"/>
                </a:cubicBezTo>
                <a:cubicBezTo>
                  <a:pt x="4179856" y="789440"/>
                  <a:pt x="4293168" y="715308"/>
                  <a:pt x="4386903" y="729816"/>
                </a:cubicBezTo>
                <a:cubicBezTo>
                  <a:pt x="4480638" y="744325"/>
                  <a:pt x="4529242" y="877503"/>
                  <a:pt x="4462508" y="1003700"/>
                </a:cubicBezTo>
                <a:cubicBezTo>
                  <a:pt x="4392324" y="1120160"/>
                  <a:pt x="4279766" y="1338885"/>
                  <a:pt x="4290141" y="1451300"/>
                </a:cubicBezTo>
                <a:cubicBezTo>
                  <a:pt x="4288366" y="1524678"/>
                  <a:pt x="4391924" y="1561977"/>
                  <a:pt x="4479906" y="1558119"/>
                </a:cubicBezTo>
                <a:cubicBezTo>
                  <a:pt x="4599916" y="1551769"/>
                  <a:pt x="4630666" y="1394858"/>
                  <a:pt x="4652418" y="1291849"/>
                </a:cubicBezTo>
                <a:cubicBezTo>
                  <a:pt x="4692172" y="1095709"/>
                  <a:pt x="4755176" y="909446"/>
                  <a:pt x="4765676" y="714012"/>
                </a:cubicBezTo>
                <a:cubicBezTo>
                  <a:pt x="4790178" y="564532"/>
                  <a:pt x="4759676" y="492802"/>
                  <a:pt x="4799428" y="394967"/>
                </a:cubicBezTo>
                <a:cubicBezTo>
                  <a:pt x="4841432" y="238337"/>
                  <a:pt x="4931439" y="146757"/>
                  <a:pt x="5004194" y="127002"/>
                </a:cubicBezTo>
                <a:cubicBezTo>
                  <a:pt x="5150010" y="75499"/>
                  <a:pt x="5211817" y="169191"/>
                  <a:pt x="5239118" y="192050"/>
                </a:cubicBezTo>
                <a:cubicBezTo>
                  <a:pt x="5299674" y="250846"/>
                  <a:pt x="5296994" y="393292"/>
                  <a:pt x="5208812" y="577136"/>
                </a:cubicBezTo>
                <a:cubicBezTo>
                  <a:pt x="5067800" y="821536"/>
                  <a:pt x="4525658" y="1443540"/>
                  <a:pt x="4785928" y="1648852"/>
                </a:cubicBezTo>
                <a:cubicBezTo>
                  <a:pt x="4920938" y="1725051"/>
                  <a:pt x="5009743" y="1637420"/>
                  <a:pt x="5084152" y="1573924"/>
                </a:cubicBezTo>
                <a:cubicBezTo>
                  <a:pt x="5127654" y="1540058"/>
                  <a:pt x="5352230" y="1344488"/>
                  <a:pt x="5454388" y="1220876"/>
                </a:cubicBezTo>
                <a:cubicBezTo>
                  <a:pt x="5595400" y="1069185"/>
                  <a:pt x="5664252" y="970828"/>
                  <a:pt x="5820412" y="791621"/>
                </a:cubicBezTo>
                <a:cubicBezTo>
                  <a:pt x="5968922" y="636402"/>
                  <a:pt x="6229786" y="490356"/>
                  <a:pt x="6488554" y="699901"/>
                </a:cubicBezTo>
                <a:cubicBezTo>
                  <a:pt x="6742073" y="1018099"/>
                  <a:pt x="6400803" y="1304555"/>
                  <a:pt x="6192287" y="1353942"/>
                </a:cubicBezTo>
                <a:cubicBezTo>
                  <a:pt x="5889261" y="1436635"/>
                  <a:pt x="5698873" y="1491549"/>
                  <a:pt x="5480803" y="1591998"/>
                </a:cubicBezTo>
                <a:cubicBezTo>
                  <a:pt x="5253910" y="1696510"/>
                  <a:pt x="4931590" y="1809017"/>
                  <a:pt x="4996546" y="2136796"/>
                </a:cubicBezTo>
                <a:cubicBezTo>
                  <a:pt x="5046203" y="2240795"/>
                  <a:pt x="5220216" y="2280734"/>
                  <a:pt x="5316970" y="2261685"/>
                </a:cubicBezTo>
                <a:cubicBezTo>
                  <a:pt x="5465506" y="2226691"/>
                  <a:pt x="5685666" y="2149966"/>
                  <a:pt x="5832552" y="2059893"/>
                </a:cubicBezTo>
                <a:cubicBezTo>
                  <a:pt x="5944310" y="1983412"/>
                  <a:pt x="6085200" y="1766699"/>
                  <a:pt x="6198284" y="1721240"/>
                </a:cubicBezTo>
                <a:cubicBezTo>
                  <a:pt x="6311367" y="1675781"/>
                  <a:pt x="6409799" y="1653087"/>
                  <a:pt x="6511057" y="1787139"/>
                </a:cubicBezTo>
                <a:cubicBezTo>
                  <a:pt x="6586814" y="1937277"/>
                  <a:pt x="6450153" y="2050727"/>
                  <a:pt x="6338392" y="2109428"/>
                </a:cubicBezTo>
                <a:cubicBezTo>
                  <a:pt x="6216682" y="2164201"/>
                  <a:pt x="6007516" y="2152934"/>
                  <a:pt x="5894660" y="2187178"/>
                </a:cubicBezTo>
                <a:cubicBezTo>
                  <a:pt x="5781804" y="2221422"/>
                  <a:pt x="5522488" y="2346487"/>
                  <a:pt x="5350720" y="2509611"/>
                </a:cubicBezTo>
                <a:cubicBezTo>
                  <a:pt x="5241060" y="2619816"/>
                  <a:pt x="5275712" y="2737504"/>
                  <a:pt x="5337966" y="2841924"/>
                </a:cubicBezTo>
                <a:cubicBezTo>
                  <a:pt x="5400220" y="2946343"/>
                  <a:pt x="5592838" y="2982464"/>
                  <a:pt x="5722747" y="2939991"/>
                </a:cubicBezTo>
                <a:cubicBezTo>
                  <a:pt x="5947168" y="2871978"/>
                  <a:pt x="6241035" y="2686984"/>
                  <a:pt x="6365545" y="2659891"/>
                </a:cubicBezTo>
                <a:cubicBezTo>
                  <a:pt x="6512556" y="2630965"/>
                  <a:pt x="6751074" y="2582282"/>
                  <a:pt x="6772825" y="2757962"/>
                </a:cubicBezTo>
                <a:cubicBezTo>
                  <a:pt x="6792326" y="2934346"/>
                  <a:pt x="6647566" y="3011956"/>
                  <a:pt x="6450302" y="3041588"/>
                </a:cubicBezTo>
                <a:cubicBezTo>
                  <a:pt x="6314542" y="3061344"/>
                  <a:pt x="6067777" y="3008996"/>
                  <a:pt x="5794002" y="3061344"/>
                </a:cubicBezTo>
                <a:cubicBezTo>
                  <a:pt x="5694092" y="3093797"/>
                  <a:pt x="5565984" y="3135708"/>
                  <a:pt x="5566884" y="3295578"/>
                </a:cubicBezTo>
                <a:cubicBezTo>
                  <a:pt x="5584136" y="3394602"/>
                  <a:pt x="5764046" y="3461148"/>
                  <a:pt x="5924786" y="3470206"/>
                </a:cubicBezTo>
                <a:cubicBezTo>
                  <a:pt x="6241250" y="3470455"/>
                  <a:pt x="6675030" y="3353870"/>
                  <a:pt x="6646448" y="3568310"/>
                </a:cubicBezTo>
                <a:cubicBezTo>
                  <a:pt x="6606736" y="3806610"/>
                  <a:pt x="6208178" y="3558109"/>
                  <a:pt x="5957990" y="3543273"/>
                </a:cubicBezTo>
                <a:cubicBezTo>
                  <a:pt x="5890802" y="3537398"/>
                  <a:pt x="5745062" y="3544992"/>
                  <a:pt x="5679994" y="3559455"/>
                </a:cubicBezTo>
                <a:cubicBezTo>
                  <a:pt x="5453044" y="3598970"/>
                  <a:pt x="5291757" y="3892894"/>
                  <a:pt x="5639035" y="4035837"/>
                </a:cubicBezTo>
                <a:cubicBezTo>
                  <a:pt x="5961740" y="4167682"/>
                  <a:pt x="6953080" y="3913801"/>
                  <a:pt x="6838762" y="4397663"/>
                </a:cubicBezTo>
                <a:cubicBezTo>
                  <a:pt x="6705978" y="4839592"/>
                  <a:pt x="6223310" y="4344608"/>
                  <a:pt x="5833001" y="4238897"/>
                </a:cubicBezTo>
                <a:cubicBezTo>
                  <a:pt x="5646234" y="4186402"/>
                  <a:pt x="5306312" y="4159727"/>
                  <a:pt x="5215709" y="4274451"/>
                </a:cubicBezTo>
                <a:cubicBezTo>
                  <a:pt x="5163956" y="4333010"/>
                  <a:pt x="5115501" y="4416966"/>
                  <a:pt x="5136502" y="4515036"/>
                </a:cubicBezTo>
                <a:cubicBezTo>
                  <a:pt x="5159005" y="4603405"/>
                  <a:pt x="5300256" y="4745093"/>
                  <a:pt x="5480660" y="4848320"/>
                </a:cubicBezTo>
                <a:cubicBezTo>
                  <a:pt x="5689832" y="4949866"/>
                  <a:pt x="6354463" y="5164998"/>
                  <a:pt x="6101276" y="5412584"/>
                </a:cubicBezTo>
                <a:cubicBezTo>
                  <a:pt x="5865496" y="5624531"/>
                  <a:pt x="5484828" y="5051110"/>
                  <a:pt x="5335310" y="4941769"/>
                </a:cubicBezTo>
                <a:cubicBezTo>
                  <a:pt x="5119438" y="4860879"/>
                  <a:pt x="4989844" y="4856833"/>
                  <a:pt x="4887530" y="4918188"/>
                </a:cubicBezTo>
                <a:cubicBezTo>
                  <a:pt x="4794522" y="5004970"/>
                  <a:pt x="4697526" y="5071784"/>
                  <a:pt x="4721424" y="5309901"/>
                </a:cubicBezTo>
                <a:cubicBezTo>
                  <a:pt x="4755926" y="5583650"/>
                  <a:pt x="4727188" y="5504030"/>
                  <a:pt x="4794693" y="5776368"/>
                </a:cubicBezTo>
                <a:cubicBezTo>
                  <a:pt x="4904951" y="6155243"/>
                  <a:pt x="5127484" y="6709559"/>
                  <a:pt x="4843214" y="6753302"/>
                </a:cubicBezTo>
                <a:cubicBezTo>
                  <a:pt x="4588196" y="6769530"/>
                  <a:pt x="4579617" y="6445041"/>
                  <a:pt x="4621620" y="6003373"/>
                </a:cubicBezTo>
                <a:cubicBezTo>
                  <a:pt x="4647170" y="5698890"/>
                  <a:pt x="4617916" y="5550657"/>
                  <a:pt x="4542910" y="5278318"/>
                </a:cubicBezTo>
                <a:cubicBezTo>
                  <a:pt x="4468702" y="5079954"/>
                  <a:pt x="4391774" y="4988312"/>
                  <a:pt x="4284891" y="4931956"/>
                </a:cubicBezTo>
                <a:cubicBezTo>
                  <a:pt x="4178008" y="4875601"/>
                  <a:pt x="4014121" y="4892209"/>
                  <a:pt x="3901613" y="4940185"/>
                </a:cubicBezTo>
                <a:cubicBezTo>
                  <a:pt x="3743350" y="5001568"/>
                  <a:pt x="3741100" y="5120815"/>
                  <a:pt x="3718599" y="5262629"/>
                </a:cubicBezTo>
                <a:cubicBezTo>
                  <a:pt x="3709598" y="5410793"/>
                  <a:pt x="3737350" y="5450302"/>
                  <a:pt x="3768102" y="5681014"/>
                </a:cubicBezTo>
                <a:cubicBezTo>
                  <a:pt x="3780853" y="5856693"/>
                  <a:pt x="3746350" y="6098694"/>
                  <a:pt x="3541585" y="6112805"/>
                </a:cubicBezTo>
                <a:cubicBezTo>
                  <a:pt x="3324820" y="6102222"/>
                  <a:pt x="3348072" y="5776967"/>
                  <a:pt x="3390074" y="5647148"/>
                </a:cubicBezTo>
                <a:cubicBezTo>
                  <a:pt x="3432077" y="5517329"/>
                  <a:pt x="3522084" y="5376221"/>
                  <a:pt x="3530334" y="5252751"/>
                </a:cubicBezTo>
                <a:cubicBezTo>
                  <a:pt x="3538585" y="5129281"/>
                  <a:pt x="3505583" y="4974063"/>
                  <a:pt x="3438078" y="4904921"/>
                </a:cubicBezTo>
                <a:cubicBezTo>
                  <a:pt x="3370573" y="4835777"/>
                  <a:pt x="3245314" y="4820961"/>
                  <a:pt x="3123805" y="4837894"/>
                </a:cubicBezTo>
                <a:cubicBezTo>
                  <a:pt x="2952042" y="4883754"/>
                  <a:pt x="2850034" y="5012867"/>
                  <a:pt x="2747277" y="5184314"/>
                </a:cubicBezTo>
                <a:cubicBezTo>
                  <a:pt x="2644519" y="5355760"/>
                  <a:pt x="2559763" y="5625982"/>
                  <a:pt x="2508759" y="5867983"/>
                </a:cubicBezTo>
                <a:cubicBezTo>
                  <a:pt x="2460755" y="6006268"/>
                  <a:pt x="2223738" y="6403487"/>
                  <a:pt x="1877212" y="6254619"/>
                </a:cubicBezTo>
                <a:cubicBezTo>
                  <a:pt x="1636444" y="6171364"/>
                  <a:pt x="1607193" y="5793900"/>
                  <a:pt x="1793956" y="5594938"/>
                </a:cubicBezTo>
                <a:cubicBezTo>
                  <a:pt x="2088728" y="5283090"/>
                  <a:pt x="2592015" y="5170203"/>
                  <a:pt x="2825282" y="4769457"/>
                </a:cubicBezTo>
                <a:cubicBezTo>
                  <a:pt x="2918289" y="4595893"/>
                  <a:pt x="2895788" y="4435736"/>
                  <a:pt x="2843283" y="4338371"/>
                </a:cubicBezTo>
                <a:cubicBezTo>
                  <a:pt x="2790780" y="4241007"/>
                  <a:pt x="2641519" y="4190208"/>
                  <a:pt x="2509509" y="4184563"/>
                </a:cubicBezTo>
                <a:cubicBezTo>
                  <a:pt x="2358748" y="4181741"/>
                  <a:pt x="2273241" y="4217018"/>
                  <a:pt x="2145732" y="4312267"/>
                </a:cubicBezTo>
                <a:cubicBezTo>
                  <a:pt x="2018222" y="4407514"/>
                  <a:pt x="1852461" y="4674914"/>
                  <a:pt x="1745953" y="4757462"/>
                </a:cubicBezTo>
                <a:cubicBezTo>
                  <a:pt x="1658196" y="4843537"/>
                  <a:pt x="1498434" y="4878110"/>
                  <a:pt x="1410678" y="4810378"/>
                </a:cubicBezTo>
                <a:cubicBezTo>
                  <a:pt x="1280168" y="4721480"/>
                  <a:pt x="1403177" y="4498529"/>
                  <a:pt x="1519436" y="4450552"/>
                </a:cubicBezTo>
                <a:cubicBezTo>
                  <a:pt x="1787955" y="4347544"/>
                  <a:pt x="2057226" y="4170453"/>
                  <a:pt x="2177235" y="4061094"/>
                </a:cubicBezTo>
                <a:cubicBezTo>
                  <a:pt x="2297244" y="3951736"/>
                  <a:pt x="2282993" y="3869892"/>
                  <a:pt x="2236489" y="3792989"/>
                </a:cubicBezTo>
                <a:cubicBezTo>
                  <a:pt x="2154732" y="3718907"/>
                  <a:pt x="2105229" y="3718202"/>
                  <a:pt x="1943218" y="3725256"/>
                </a:cubicBezTo>
                <a:cubicBezTo>
                  <a:pt x="1769954" y="3730901"/>
                  <a:pt x="1718201" y="3759123"/>
                  <a:pt x="1646195" y="3769000"/>
                </a:cubicBezTo>
                <a:cubicBezTo>
                  <a:pt x="1589191" y="3786639"/>
                  <a:pt x="1621415" y="3759627"/>
                  <a:pt x="1475933" y="3821210"/>
                </a:cubicBezTo>
                <a:cubicBezTo>
                  <a:pt x="1330451" y="3882794"/>
                  <a:pt x="996953" y="4018334"/>
                  <a:pt x="773301" y="4138496"/>
                </a:cubicBezTo>
                <a:cubicBezTo>
                  <a:pt x="529052" y="4269722"/>
                  <a:pt x="137210" y="4545329"/>
                  <a:pt x="10449" y="4282644"/>
                </a:cubicBezTo>
                <a:cubicBezTo>
                  <a:pt x="-71518" y="4012081"/>
                  <a:pt x="344836" y="3944329"/>
                  <a:pt x="698113" y="3885768"/>
                </a:cubicBezTo>
                <a:cubicBezTo>
                  <a:pt x="971883" y="3849080"/>
                  <a:pt x="1374172" y="3741426"/>
                  <a:pt x="1569689" y="3693508"/>
                </a:cubicBezTo>
                <a:cubicBezTo>
                  <a:pt x="1765206" y="3645589"/>
                  <a:pt x="1770704" y="3640592"/>
                  <a:pt x="1871212" y="3598260"/>
                </a:cubicBezTo>
                <a:cubicBezTo>
                  <a:pt x="1961969" y="3542522"/>
                  <a:pt x="2122480" y="3500189"/>
                  <a:pt x="2129231" y="3361198"/>
                </a:cubicBezTo>
                <a:cubicBezTo>
                  <a:pt x="2131481" y="3239845"/>
                  <a:pt x="2060976" y="3207391"/>
                  <a:pt x="1946218" y="3168586"/>
                </a:cubicBezTo>
                <a:cubicBezTo>
                  <a:pt x="1771100" y="3152007"/>
                  <a:pt x="1388950" y="3204399"/>
                  <a:pt x="1078525" y="3261717"/>
                </a:cubicBezTo>
                <a:cubicBezTo>
                  <a:pt x="768100" y="3319035"/>
                  <a:pt x="334262" y="3420107"/>
                  <a:pt x="355264" y="3077920"/>
                </a:cubicBezTo>
                <a:cubicBezTo>
                  <a:pt x="419768" y="2677879"/>
                  <a:pt x="878138" y="2975268"/>
                  <a:pt x="1270418" y="3019717"/>
                </a:cubicBezTo>
                <a:cubicBezTo>
                  <a:pt x="1492434" y="3054994"/>
                  <a:pt x="1726451" y="3053583"/>
                  <a:pt x="1876462" y="2963274"/>
                </a:cubicBezTo>
                <a:cubicBezTo>
                  <a:pt x="1971719" y="2866615"/>
                  <a:pt x="2091030" y="2672250"/>
                  <a:pt x="2046289" y="2552361"/>
                </a:cubicBezTo>
                <a:cubicBezTo>
                  <a:pt x="2001549" y="2432472"/>
                  <a:pt x="1608041" y="2243980"/>
                  <a:pt x="1608020" y="2243943"/>
                </a:cubicBezTo>
                <a:cubicBezTo>
                  <a:pt x="1296260" y="2073846"/>
                  <a:pt x="701803" y="1907011"/>
                  <a:pt x="884360" y="1671796"/>
                </a:cubicBezTo>
                <a:cubicBezTo>
                  <a:pt x="1089824" y="1412656"/>
                  <a:pt x="1481682" y="1994995"/>
                  <a:pt x="1677807" y="2125859"/>
                </a:cubicBezTo>
                <a:cubicBezTo>
                  <a:pt x="2056079" y="2339783"/>
                  <a:pt x="2295745" y="2316391"/>
                  <a:pt x="2480999" y="2291025"/>
                </a:cubicBezTo>
                <a:cubicBezTo>
                  <a:pt x="2666255" y="2265659"/>
                  <a:pt x="2767530" y="2105153"/>
                  <a:pt x="2789337" y="1973660"/>
                </a:cubicBezTo>
                <a:cubicBezTo>
                  <a:pt x="2809717" y="1860696"/>
                  <a:pt x="2713780" y="1633569"/>
                  <a:pt x="2605228" y="1554212"/>
                </a:cubicBezTo>
                <a:cubicBezTo>
                  <a:pt x="2304269" y="1292718"/>
                  <a:pt x="1625026" y="1082788"/>
                  <a:pt x="1886011" y="841920"/>
                </a:cubicBezTo>
                <a:cubicBezTo>
                  <a:pt x="2137837" y="626183"/>
                  <a:pt x="2414335" y="1222589"/>
                  <a:pt x="2701797" y="1488981"/>
                </a:cubicBezTo>
                <a:cubicBezTo>
                  <a:pt x="2883834" y="1636745"/>
                  <a:pt x="2924536" y="1672817"/>
                  <a:pt x="3003046" y="1694006"/>
                </a:cubicBezTo>
                <a:cubicBezTo>
                  <a:pt x="3081556" y="1715196"/>
                  <a:pt x="3144981" y="1677851"/>
                  <a:pt x="3172858" y="1616116"/>
                </a:cubicBezTo>
                <a:cubicBezTo>
                  <a:pt x="3200735" y="1554382"/>
                  <a:pt x="3211115" y="1480012"/>
                  <a:pt x="3170310" y="1323597"/>
                </a:cubicBezTo>
                <a:cubicBezTo>
                  <a:pt x="3129505" y="1167182"/>
                  <a:pt x="2599438" y="804735"/>
                  <a:pt x="2928026" y="677624"/>
                </a:cubicBezTo>
                <a:cubicBezTo>
                  <a:pt x="3190782" y="552811"/>
                  <a:pt x="3103292" y="1038951"/>
                  <a:pt x="3225507" y="1291714"/>
                </a:cubicBezTo>
                <a:cubicBezTo>
                  <a:pt x="3297966" y="1401632"/>
                  <a:pt x="3343420" y="1480087"/>
                  <a:pt x="3426679" y="1486720"/>
                </a:cubicBezTo>
                <a:cubicBezTo>
                  <a:pt x="3501136" y="1491635"/>
                  <a:pt x="3501457" y="1464354"/>
                  <a:pt x="3527334" y="1399091"/>
                </a:cubicBezTo>
                <a:cubicBezTo>
                  <a:pt x="3548336" y="1340531"/>
                  <a:pt x="3548336" y="1183196"/>
                  <a:pt x="3537085" y="1104881"/>
                </a:cubicBezTo>
                <a:cubicBezTo>
                  <a:pt x="3511208" y="920618"/>
                  <a:pt x="3344196" y="477655"/>
                  <a:pt x="3372073" y="293510"/>
                </a:cubicBezTo>
                <a:cubicBezTo>
                  <a:pt x="3412576" y="117124"/>
                  <a:pt x="3498677" y="1580"/>
                  <a:pt x="3704348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99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9478DC5-F7B1-4722-A7D4-1EAFA890C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37014" y="0"/>
            <a:ext cx="7554989" cy="6858000"/>
          </a:xfrm>
          <a:custGeom>
            <a:avLst/>
            <a:gdLst>
              <a:gd name="connsiteX0" fmla="*/ 0 w 7554989"/>
              <a:gd name="connsiteY0" fmla="*/ 0 h 6858000"/>
              <a:gd name="connsiteX1" fmla="*/ 7554989 w 7554989"/>
              <a:gd name="connsiteY1" fmla="*/ 0 h 6858000"/>
              <a:gd name="connsiteX2" fmla="*/ 7554989 w 7554989"/>
              <a:gd name="connsiteY2" fmla="*/ 6858000 h 6858000"/>
              <a:gd name="connsiteX3" fmla="*/ 6857999 w 7554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989" h="6858000">
                <a:moveTo>
                  <a:pt x="0" y="0"/>
                </a:moveTo>
                <a:lnTo>
                  <a:pt x="7554989" y="0"/>
                </a:lnTo>
                <a:lnTo>
                  <a:pt x="7554989" y="6858000"/>
                </a:lnTo>
                <a:lnTo>
                  <a:pt x="6857999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324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5" r:id="rId9"/>
    <p:sldLayoutId id="2147483743" r:id="rId10"/>
    <p:sldLayoutId id="2147483744" r:id="rId11"/>
    <p:sldLayoutId id="2147483746" r:id="rId12"/>
    <p:sldLayoutId id="2147483747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33" r:id="rId19"/>
    <p:sldLayoutId id="2147483734" r:id="rId20"/>
    <p:sldLayoutId id="2147483754" r:id="rId21"/>
    <p:sldLayoutId id="2147483755" r:id="rId2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6597853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76046" y="4335239"/>
            <a:ext cx="1639760" cy="402986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377561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F2E40A-FE92-4AD4-8A9C-8F88EA286EA8}"/>
              </a:ext>
            </a:extLst>
          </p:cNvPr>
          <p:cNvSpPr/>
          <p:nvPr/>
        </p:nvSpPr>
        <p:spPr>
          <a:xfrm>
            <a:off x="1315036" y="516920"/>
            <a:ext cx="770350" cy="108293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32EB2-F069-4DA3-8148-A99CBE42B072}"/>
              </a:ext>
            </a:extLst>
          </p:cNvPr>
          <p:cNvSpPr txBox="1"/>
          <p:nvPr/>
        </p:nvSpPr>
        <p:spPr>
          <a:xfrm>
            <a:off x="1494065" y="59509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2CFEF-478A-4F9F-BF7F-D88FA89FDEAB}"/>
              </a:ext>
            </a:extLst>
          </p:cNvPr>
          <p:cNvSpPr txBox="1"/>
          <p:nvPr/>
        </p:nvSpPr>
        <p:spPr>
          <a:xfrm>
            <a:off x="1315036" y="1251240"/>
            <a:ext cx="77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8AF93-D754-4EE8-9349-A81C6D4BA922}"/>
              </a:ext>
            </a:extLst>
          </p:cNvPr>
          <p:cNvSpPr txBox="1"/>
          <p:nvPr/>
        </p:nvSpPr>
        <p:spPr>
          <a:xfrm>
            <a:off x="135803" y="2572549"/>
            <a:ext cx="313336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D4295-CD6B-4944-B666-A04174DD5A2B}"/>
              </a:ext>
            </a:extLst>
          </p:cNvPr>
          <p:cNvSpPr txBox="1"/>
          <p:nvPr/>
        </p:nvSpPr>
        <p:spPr>
          <a:xfrm>
            <a:off x="125172" y="1811727"/>
            <a:ext cx="313336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F5302-2AEF-4116-B1C5-6C7C5BE7506D}"/>
              </a:ext>
            </a:extLst>
          </p:cNvPr>
          <p:cNvSpPr/>
          <p:nvPr/>
        </p:nvSpPr>
        <p:spPr>
          <a:xfrm>
            <a:off x="6960677" y="789575"/>
            <a:ext cx="466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8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POWERPOINT</a:t>
            </a:r>
            <a:endParaRPr lang="en-US" sz="48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F0B2A6-9A60-4FC7-BA57-4EA92DC4AD1B}"/>
              </a:ext>
            </a:extLst>
          </p:cNvPr>
          <p:cNvSpPr/>
          <p:nvPr/>
        </p:nvSpPr>
        <p:spPr>
          <a:xfrm>
            <a:off x="6960677" y="1667434"/>
            <a:ext cx="4665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PRESENTATION</a:t>
            </a:r>
            <a:endParaRPr lang="en-US" sz="4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9968E-A8F0-49C9-A94D-D7F0AF0210F6}"/>
              </a:ext>
            </a:extLst>
          </p:cNvPr>
          <p:cNvSpPr txBox="1"/>
          <p:nvPr/>
        </p:nvSpPr>
        <p:spPr>
          <a:xfrm>
            <a:off x="6960677" y="2888726"/>
            <a:ext cx="484529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</a:t>
            </a:r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A675A5-A096-41E8-B863-0484ADD59CAF}"/>
              </a:ext>
            </a:extLst>
          </p:cNvPr>
          <p:cNvSpPr txBox="1"/>
          <p:nvPr/>
        </p:nvSpPr>
        <p:spPr>
          <a:xfrm>
            <a:off x="6960678" y="3613589"/>
            <a:ext cx="497414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0F64C-92AA-43A6-9E39-FD3040CB5E79}"/>
              </a:ext>
            </a:extLst>
          </p:cNvPr>
          <p:cNvSpPr txBox="1"/>
          <p:nvPr/>
        </p:nvSpPr>
        <p:spPr>
          <a:xfrm>
            <a:off x="6960677" y="2337277"/>
            <a:ext cx="466590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200" b="0" dirty="0">
                <a:solidFill>
                  <a:schemeClr val="accent3"/>
                </a:solidFill>
                <a:cs typeface="Arial" pitchFamily="34" charset="0"/>
              </a:rPr>
              <a:t>AWESOME </a:t>
            </a:r>
            <a:r>
              <a:rPr lang="en-GB" altLang="ko-KR" sz="1200" b="0" dirty="0">
                <a:solidFill>
                  <a:schemeClr val="accent3"/>
                </a:solidFill>
                <a:cs typeface="Arial" pitchFamily="34" charset="0"/>
              </a:rPr>
              <a:t>P</a:t>
            </a:r>
            <a:r>
              <a:rPr lang="en-US" altLang="ko-KR" sz="1200" b="0" dirty="0">
                <a:solidFill>
                  <a:schemeClr val="accent3"/>
                </a:solidFill>
                <a:cs typeface="Arial" pitchFamily="34" charset="0"/>
              </a:rPr>
              <a:t>RESENTATION </a:t>
            </a:r>
            <a:r>
              <a:rPr lang="en-GB" altLang="ko-KR" sz="1200" b="0" dirty="0">
                <a:solidFill>
                  <a:schemeClr val="accent3"/>
                </a:solidFill>
                <a:cs typeface="Arial" pitchFamily="34" charset="0"/>
              </a:rPr>
              <a:t>W</a:t>
            </a:r>
            <a:r>
              <a:rPr lang="en-US" altLang="ko-KR" sz="1200" b="0" dirty="0">
                <a:solidFill>
                  <a:schemeClr val="accent3"/>
                </a:solidFill>
                <a:cs typeface="Arial" pitchFamily="34" charset="0"/>
              </a:rPr>
              <a:t>ITH </a:t>
            </a:r>
            <a:r>
              <a:rPr lang="en-GB" altLang="ko-KR" sz="1200" b="0" dirty="0">
                <a:solidFill>
                  <a:schemeClr val="accent3"/>
                </a:solidFill>
                <a:cs typeface="Arial" pitchFamily="34" charset="0"/>
              </a:rPr>
              <a:t>A</a:t>
            </a:r>
            <a:r>
              <a:rPr lang="en-US" altLang="ko-KR" sz="1200" b="0" dirty="0">
                <a:solidFill>
                  <a:schemeClr val="accent3"/>
                </a:solidFill>
                <a:cs typeface="Arial" pitchFamily="34" charset="0"/>
              </a:rPr>
              <a:t>LLPPT.COM</a:t>
            </a:r>
            <a:endParaRPr lang="ko-KR" altLang="en-US" sz="1200" b="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511C2F-E5F2-471F-AD6F-25A0F84BCEA3}"/>
              </a:ext>
            </a:extLst>
          </p:cNvPr>
          <p:cNvSpPr/>
          <p:nvPr/>
        </p:nvSpPr>
        <p:spPr>
          <a:xfrm>
            <a:off x="6979920" y="1600444"/>
            <a:ext cx="5212080" cy="615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20588-E5AC-47CB-89FE-5C90587AEB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D86F4D-7220-46A3-BD87-8EDB5A110F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FF0DBBF-7A42-4922-A1DE-D40DAE75B0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2156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4BD02AE4-7319-443C-9225-9FEBD4235DB8}"/>
              </a:ext>
            </a:extLst>
          </p:cNvPr>
          <p:cNvSpPr/>
          <p:nvPr/>
        </p:nvSpPr>
        <p:spPr>
          <a:xfrm>
            <a:off x="7168663" y="1910322"/>
            <a:ext cx="5029530" cy="1197511"/>
          </a:xfrm>
          <a:custGeom>
            <a:avLst/>
            <a:gdLst>
              <a:gd name="connsiteX0" fmla="*/ 0 w 5029530"/>
              <a:gd name="connsiteY0" fmla="*/ 0 h 1188719"/>
              <a:gd name="connsiteX1" fmla="*/ 5029530 w 5029530"/>
              <a:gd name="connsiteY1" fmla="*/ 0 h 1188719"/>
              <a:gd name="connsiteX2" fmla="*/ 5029530 w 5029530"/>
              <a:gd name="connsiteY2" fmla="*/ 1188719 h 1188719"/>
              <a:gd name="connsiteX3" fmla="*/ 0 w 5029530"/>
              <a:gd name="connsiteY3" fmla="*/ 1188719 h 1188719"/>
              <a:gd name="connsiteX4" fmla="*/ 0 w 5029530"/>
              <a:gd name="connsiteY4" fmla="*/ 0 h 1188719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  <a:gd name="connsiteX0" fmla="*/ 0 w 5029530"/>
              <a:gd name="connsiteY0" fmla="*/ 0 h 1188719"/>
              <a:gd name="connsiteX1" fmla="*/ 5029530 w 5029530"/>
              <a:gd name="connsiteY1" fmla="*/ 0 h 1188719"/>
              <a:gd name="connsiteX2" fmla="*/ 5029530 w 5029530"/>
              <a:gd name="connsiteY2" fmla="*/ 1188719 h 1188719"/>
              <a:gd name="connsiteX3" fmla="*/ 123093 w 5029530"/>
              <a:gd name="connsiteY3" fmla="*/ 1179926 h 1188719"/>
              <a:gd name="connsiteX4" fmla="*/ 0 w 5029530"/>
              <a:gd name="connsiteY4" fmla="*/ 0 h 1188719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530" h="1197511">
                <a:moveTo>
                  <a:pt x="0" y="0"/>
                </a:moveTo>
                <a:lnTo>
                  <a:pt x="5029530" y="0"/>
                </a:lnTo>
                <a:lnTo>
                  <a:pt x="5029530" y="1188719"/>
                </a:lnTo>
                <a:lnTo>
                  <a:pt x="131885" y="11975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F4B88F6-461E-4A5A-A66F-C29ED1C64BDD}"/>
              </a:ext>
            </a:extLst>
          </p:cNvPr>
          <p:cNvSpPr/>
          <p:nvPr/>
        </p:nvSpPr>
        <p:spPr>
          <a:xfrm>
            <a:off x="7168663" y="4753566"/>
            <a:ext cx="5029530" cy="1197513"/>
          </a:xfrm>
          <a:custGeom>
            <a:avLst/>
            <a:gdLst>
              <a:gd name="connsiteX0" fmla="*/ 0 w 5029530"/>
              <a:gd name="connsiteY0" fmla="*/ 0 h 1188720"/>
              <a:gd name="connsiteX1" fmla="*/ 5029530 w 5029530"/>
              <a:gd name="connsiteY1" fmla="*/ 0 h 1188720"/>
              <a:gd name="connsiteX2" fmla="*/ 5029530 w 5029530"/>
              <a:gd name="connsiteY2" fmla="*/ 1188720 h 1188720"/>
              <a:gd name="connsiteX3" fmla="*/ 0 w 5029530"/>
              <a:gd name="connsiteY3" fmla="*/ 1188720 h 1188720"/>
              <a:gd name="connsiteX4" fmla="*/ 0 w 5029530"/>
              <a:gd name="connsiteY4" fmla="*/ 0 h 1188720"/>
              <a:gd name="connsiteX0" fmla="*/ 131884 w 5029530"/>
              <a:gd name="connsiteY0" fmla="*/ 0 h 1197513"/>
              <a:gd name="connsiteX1" fmla="*/ 5029530 w 5029530"/>
              <a:gd name="connsiteY1" fmla="*/ 8793 h 1197513"/>
              <a:gd name="connsiteX2" fmla="*/ 5029530 w 5029530"/>
              <a:gd name="connsiteY2" fmla="*/ 1197513 h 1197513"/>
              <a:gd name="connsiteX3" fmla="*/ 0 w 5029530"/>
              <a:gd name="connsiteY3" fmla="*/ 1197513 h 1197513"/>
              <a:gd name="connsiteX4" fmla="*/ 131884 w 5029530"/>
              <a:gd name="connsiteY4" fmla="*/ 0 h 119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530" h="1197513">
                <a:moveTo>
                  <a:pt x="131884" y="0"/>
                </a:moveTo>
                <a:lnTo>
                  <a:pt x="5029530" y="8793"/>
                </a:lnTo>
                <a:lnTo>
                  <a:pt x="5029530" y="1197513"/>
                </a:lnTo>
                <a:lnTo>
                  <a:pt x="0" y="1197513"/>
                </a:lnTo>
                <a:lnTo>
                  <a:pt x="131884" y="0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DDAF67-5639-464B-BE95-F3075CB9E071}"/>
              </a:ext>
            </a:extLst>
          </p:cNvPr>
          <p:cNvGrpSpPr/>
          <p:nvPr/>
        </p:nvGrpSpPr>
        <p:grpSpPr>
          <a:xfrm>
            <a:off x="3367455" y="1494692"/>
            <a:ext cx="4859214" cy="4859216"/>
            <a:chOff x="7071794" y="2076295"/>
            <a:chExt cx="3953917" cy="3953917"/>
          </a:xfrm>
        </p:grpSpPr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BEC4BEFA-2C22-4A5D-BE83-7AD15283A811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18257751"/>
                <a:gd name="adj2" fmla="val 20385997"/>
                <a:gd name="adj3" fmla="val 1555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61C4816-C2D5-439C-935F-E21556D64C41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20558746"/>
                <a:gd name="adj2" fmla="val 1045932"/>
                <a:gd name="adj3" fmla="val 1539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65433FAE-097F-4E2E-BDF2-F15B99AEDBE3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1222556"/>
                <a:gd name="adj2" fmla="val 3386058"/>
                <a:gd name="adj3" fmla="val 1543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DC58E9E-22A3-423B-9944-F62555289925}"/>
              </a:ext>
            </a:extLst>
          </p:cNvPr>
          <p:cNvSpPr/>
          <p:nvPr/>
        </p:nvSpPr>
        <p:spPr>
          <a:xfrm rot="13500000">
            <a:off x="6680987" y="2727941"/>
            <a:ext cx="116839" cy="10972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E2E33D9-B624-4EA1-8FDC-48E14024860A}"/>
              </a:ext>
            </a:extLst>
          </p:cNvPr>
          <p:cNvSpPr/>
          <p:nvPr/>
        </p:nvSpPr>
        <p:spPr>
          <a:xfrm rot="16200000">
            <a:off x="6825428" y="3247832"/>
            <a:ext cx="116839" cy="13716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DD75C70-454E-4690-B03A-49B093BEA9F0}"/>
              </a:ext>
            </a:extLst>
          </p:cNvPr>
          <p:cNvSpPr/>
          <p:nvPr/>
        </p:nvSpPr>
        <p:spPr>
          <a:xfrm rot="18600000">
            <a:off x="6667894" y="4094200"/>
            <a:ext cx="116839" cy="109728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75DF3D-15E4-4FAE-93C5-2CBF86D28BBF}"/>
              </a:ext>
            </a:extLst>
          </p:cNvPr>
          <p:cNvSpPr/>
          <p:nvPr/>
        </p:nvSpPr>
        <p:spPr>
          <a:xfrm>
            <a:off x="8115299" y="3196094"/>
            <a:ext cx="4082893" cy="146304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17A8C0-804E-4625-BBCD-FE866683EB10}"/>
              </a:ext>
            </a:extLst>
          </p:cNvPr>
          <p:cNvGrpSpPr/>
          <p:nvPr/>
        </p:nvGrpSpPr>
        <p:grpSpPr>
          <a:xfrm>
            <a:off x="4813331" y="3191972"/>
            <a:ext cx="1440000" cy="1454400"/>
            <a:chOff x="3860031" y="4628834"/>
            <a:chExt cx="1440000" cy="145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BB7110-E32A-499E-863E-ACE6C84E6ADD}"/>
                </a:ext>
              </a:extLst>
            </p:cNvPr>
            <p:cNvSpPr/>
            <p:nvPr/>
          </p:nvSpPr>
          <p:spPr>
            <a:xfrm>
              <a:off x="3860031" y="4628834"/>
              <a:ext cx="1440000" cy="14544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F80985-1C85-447A-A571-3C3F83950163}"/>
                </a:ext>
              </a:extLst>
            </p:cNvPr>
            <p:cNvSpPr/>
            <p:nvPr/>
          </p:nvSpPr>
          <p:spPr>
            <a:xfrm>
              <a:off x="3932031" y="4700834"/>
              <a:ext cx="1296000" cy="129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E7DC2C-09B4-443D-B836-DB645009DF70}"/>
              </a:ext>
            </a:extLst>
          </p:cNvPr>
          <p:cNvGrpSpPr/>
          <p:nvPr/>
        </p:nvGrpSpPr>
        <p:grpSpPr>
          <a:xfrm>
            <a:off x="4897212" y="3549842"/>
            <a:ext cx="1272241" cy="738664"/>
            <a:chOff x="3233965" y="1845713"/>
            <a:chExt cx="1420260" cy="7386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D12B85-729A-4F01-98AB-D1EE091ECDF7}"/>
                </a:ext>
              </a:extLst>
            </p:cNvPr>
            <p:cNvSpPr txBox="1"/>
            <p:nvPr/>
          </p:nvSpPr>
          <p:spPr>
            <a:xfrm>
              <a:off x="3233965" y="1845713"/>
              <a:ext cx="1402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4A4BCB-8EEC-4C79-BECE-AF61E3B3E795}"/>
                </a:ext>
              </a:extLst>
            </p:cNvPr>
            <p:cNvSpPr txBox="1"/>
            <p:nvPr/>
          </p:nvSpPr>
          <p:spPr>
            <a:xfrm>
              <a:off x="3252027" y="2122712"/>
              <a:ext cx="140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Parallelogram 30">
            <a:extLst>
              <a:ext uri="{FF2B5EF4-FFF2-40B4-BE49-F238E27FC236}">
                <a16:creationId xmlns:a16="http://schemas.microsoft.com/office/drawing/2014/main" id="{1B43F261-A321-4986-A278-3AC0F2FE243D}"/>
              </a:ext>
            </a:extLst>
          </p:cNvPr>
          <p:cNvSpPr/>
          <p:nvPr/>
        </p:nvSpPr>
        <p:spPr>
          <a:xfrm flipH="1">
            <a:off x="7234679" y="5040251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Oval 7">
            <a:extLst>
              <a:ext uri="{FF2B5EF4-FFF2-40B4-BE49-F238E27FC236}">
                <a16:creationId xmlns:a16="http://schemas.microsoft.com/office/drawing/2014/main" id="{EA208E83-0F48-4AC1-A51B-B5052A5809AF}"/>
              </a:ext>
            </a:extLst>
          </p:cNvPr>
          <p:cNvSpPr/>
          <p:nvPr/>
        </p:nvSpPr>
        <p:spPr>
          <a:xfrm>
            <a:off x="7199364" y="2486048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Donut 24">
            <a:extLst>
              <a:ext uri="{FF2B5EF4-FFF2-40B4-BE49-F238E27FC236}">
                <a16:creationId xmlns:a16="http://schemas.microsoft.com/office/drawing/2014/main" id="{D42A720A-839F-4621-BAFE-5BDB62E9F8F3}"/>
              </a:ext>
            </a:extLst>
          </p:cNvPr>
          <p:cNvSpPr/>
          <p:nvPr/>
        </p:nvSpPr>
        <p:spPr>
          <a:xfrm>
            <a:off x="7669987" y="3720984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F569C-6F0B-4C45-B99C-14AF046FA1CA}"/>
              </a:ext>
            </a:extLst>
          </p:cNvPr>
          <p:cNvGrpSpPr/>
          <p:nvPr/>
        </p:nvGrpSpPr>
        <p:grpSpPr>
          <a:xfrm>
            <a:off x="8485711" y="2047412"/>
            <a:ext cx="3252020" cy="923330"/>
            <a:chOff x="2551706" y="4283314"/>
            <a:chExt cx="2076660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F31D73-6BC4-49C7-961D-ED0E8E5A34BA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4A0859-7D55-4882-AEEA-0624CCA4FC92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F035EB-3475-4A90-9D26-9A3776C378E1}"/>
              </a:ext>
            </a:extLst>
          </p:cNvPr>
          <p:cNvGrpSpPr/>
          <p:nvPr/>
        </p:nvGrpSpPr>
        <p:grpSpPr>
          <a:xfrm>
            <a:off x="8485711" y="3465949"/>
            <a:ext cx="3252020" cy="923330"/>
            <a:chOff x="2551706" y="4283314"/>
            <a:chExt cx="207666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802A11-6ACF-40B3-93C4-1ABBA6B912A7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E636E1-78F3-482D-9EB4-31FD55804730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5E304D3-CB92-4D2F-81A1-E970CA820011}"/>
              </a:ext>
            </a:extLst>
          </p:cNvPr>
          <p:cNvGrpSpPr/>
          <p:nvPr/>
        </p:nvGrpSpPr>
        <p:grpSpPr>
          <a:xfrm>
            <a:off x="8485711" y="4890657"/>
            <a:ext cx="3252020" cy="923330"/>
            <a:chOff x="2551706" y="4283314"/>
            <a:chExt cx="2076660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B5FD44-1854-4784-8E99-84D4F1B29FE7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588906-E9EF-44CB-8CA8-95CC453BE941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0D97C3E-D761-4329-A63C-CA0D7D4B1B58}"/>
              </a:ext>
            </a:extLst>
          </p:cNvPr>
          <p:cNvSpPr txBox="1"/>
          <p:nvPr/>
        </p:nvSpPr>
        <p:spPr>
          <a:xfrm>
            <a:off x="707054" y="2839785"/>
            <a:ext cx="3313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EE0A4B-7FC3-4F49-A821-220A0D5A11F1}"/>
              </a:ext>
            </a:extLst>
          </p:cNvPr>
          <p:cNvGrpSpPr/>
          <p:nvPr/>
        </p:nvGrpSpPr>
        <p:grpSpPr>
          <a:xfrm>
            <a:off x="754341" y="5040251"/>
            <a:ext cx="3313947" cy="1107996"/>
            <a:chOff x="2551705" y="4283314"/>
            <a:chExt cx="935718" cy="110799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6FAF6A-F682-4638-BC03-0140B56F6D8C}"/>
                </a:ext>
              </a:extLst>
            </p:cNvPr>
            <p:cNvSpPr txBox="1"/>
            <p:nvPr/>
          </p:nvSpPr>
          <p:spPr>
            <a:xfrm>
              <a:off x="2551706" y="4560313"/>
              <a:ext cx="9357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09A605-6379-4DD0-BF2A-4783009F74A3}"/>
                </a:ext>
              </a:extLst>
            </p:cNvPr>
            <p:cNvSpPr txBox="1"/>
            <p:nvPr/>
          </p:nvSpPr>
          <p:spPr>
            <a:xfrm>
              <a:off x="2551705" y="4283314"/>
              <a:ext cx="927763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040772B-6A81-446C-A21D-700D4881482C}"/>
              </a:ext>
            </a:extLst>
          </p:cNvPr>
          <p:cNvSpPr txBox="1"/>
          <p:nvPr/>
        </p:nvSpPr>
        <p:spPr>
          <a:xfrm>
            <a:off x="748099" y="1583643"/>
            <a:ext cx="331394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US" altLang="ko-KR" sz="2400" dirty="0">
                <a:solidFill>
                  <a:schemeClr val="accent4"/>
                </a:solidFill>
              </a:rPr>
              <a:t>Create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altLang="ko-KR" sz="2400" dirty="0">
                <a:solidFill>
                  <a:schemeClr val="accent3"/>
                </a:solidFill>
              </a:rPr>
              <a:t>Professional </a:t>
            </a:r>
          </a:p>
          <a:p>
            <a:r>
              <a:rPr lang="en-US" altLang="ko-KR" sz="2400" dirty="0">
                <a:solidFill>
                  <a:schemeClr val="accent4"/>
                </a:solidFill>
              </a:rPr>
              <a:t>PPT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1026997-FEB6-48B8-A831-45C7ED7F1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127424"/>
              </p:ext>
            </p:extLst>
          </p:nvPr>
        </p:nvGraphicFramePr>
        <p:xfrm>
          <a:off x="6099051" y="1764288"/>
          <a:ext cx="5402159" cy="4420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3075046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5941914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C3487-E2BD-43A2-9C1C-21FC14A2C7F1}"/>
              </a:ext>
            </a:extLst>
          </p:cNvPr>
          <p:cNvSpPr txBox="1"/>
          <p:nvPr/>
        </p:nvSpPr>
        <p:spPr>
          <a:xfrm>
            <a:off x="909865" y="3355674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705F2-C33E-4461-99A0-0DD214EA5770}"/>
              </a:ext>
            </a:extLst>
          </p:cNvPr>
          <p:cNvSpPr txBox="1"/>
          <p:nvPr/>
        </p:nvSpPr>
        <p:spPr>
          <a:xfrm>
            <a:off x="909865" y="4006060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B04B5-94D5-4BE6-8ECE-44E6054122ED}"/>
              </a:ext>
            </a:extLst>
          </p:cNvPr>
          <p:cNvSpPr txBox="1"/>
          <p:nvPr/>
        </p:nvSpPr>
        <p:spPr>
          <a:xfrm>
            <a:off x="909865" y="4656444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54C48E-5913-4ECB-8F00-A62FFD3356D1}"/>
              </a:ext>
            </a:extLst>
          </p:cNvPr>
          <p:cNvSpPr txBox="1"/>
          <p:nvPr/>
        </p:nvSpPr>
        <p:spPr>
          <a:xfrm>
            <a:off x="909865" y="5306828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4747451" cy="1191038"/>
            <a:chOff x="909865" y="1742886"/>
            <a:chExt cx="3672408" cy="119103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Modern  PowerPoint  Presentation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Easy to change colors, photos and Text.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25CA36-AC81-4630-85AA-408D4EBF20F7}"/>
              </a:ext>
            </a:extLst>
          </p:cNvPr>
          <p:cNvSpPr/>
          <p:nvPr/>
        </p:nvSpPr>
        <p:spPr>
          <a:xfrm>
            <a:off x="1453561" y="3078178"/>
            <a:ext cx="1823792" cy="873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E8544D-3EE5-49F1-9709-4D926129FBEE}"/>
              </a:ext>
            </a:extLst>
          </p:cNvPr>
          <p:cNvSpPr/>
          <p:nvPr/>
        </p:nvSpPr>
        <p:spPr>
          <a:xfrm>
            <a:off x="3658183" y="3078178"/>
            <a:ext cx="1823792" cy="8736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987B73-793A-4C1F-8654-6C77BDBCA7DA}"/>
              </a:ext>
            </a:extLst>
          </p:cNvPr>
          <p:cNvSpPr/>
          <p:nvPr/>
        </p:nvSpPr>
        <p:spPr>
          <a:xfrm>
            <a:off x="5862805" y="3078178"/>
            <a:ext cx="1823792" cy="8736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3F96654-0455-4B2C-901C-20550909B7B1}"/>
              </a:ext>
            </a:extLst>
          </p:cNvPr>
          <p:cNvSpPr txBox="1">
            <a:spLocks/>
          </p:cNvSpPr>
          <p:nvPr/>
        </p:nvSpPr>
        <p:spPr>
          <a:xfrm rot="16200000">
            <a:off x="-2355235" y="2906913"/>
            <a:ext cx="6164031" cy="104417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GB" altLang="ko-KR" sz="54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ALLPPT</a:t>
            </a:r>
            <a:r>
              <a:rPr lang="en-GB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GB" altLang="ko-KR" sz="54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LA</a:t>
            </a:r>
            <a:r>
              <a:rPr lang="en-GB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YOUT</a:t>
            </a:r>
          </a:p>
        </p:txBody>
      </p:sp>
      <p:grpSp>
        <p:nvGrpSpPr>
          <p:cNvPr id="11" name="그룹 7">
            <a:extLst>
              <a:ext uri="{FF2B5EF4-FFF2-40B4-BE49-F238E27FC236}">
                <a16:creationId xmlns:a16="http://schemas.microsoft.com/office/drawing/2014/main" id="{73E0F334-A583-4B1B-940B-9127FAC06EC1}"/>
              </a:ext>
            </a:extLst>
          </p:cNvPr>
          <p:cNvGrpSpPr/>
          <p:nvPr/>
        </p:nvGrpSpPr>
        <p:grpSpPr>
          <a:xfrm>
            <a:off x="1548144" y="5248659"/>
            <a:ext cx="5553200" cy="1184131"/>
            <a:chOff x="1747873" y="3161350"/>
            <a:chExt cx="3621608" cy="11841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D98BC0-E3E3-407E-BC4E-87C1292E5D94}"/>
                </a:ext>
              </a:extLst>
            </p:cNvPr>
            <p:cNvSpPr txBox="1"/>
            <p:nvPr/>
          </p:nvSpPr>
          <p:spPr>
            <a:xfrm>
              <a:off x="1747873" y="3161350"/>
              <a:ext cx="3621608" cy="373436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1800" b="1" kern="1200" dirty="0">
                  <a:solidFill>
                    <a:schemeClr val="accent4"/>
                  </a:solidFill>
                  <a:latin typeface="+mn-lt"/>
                  <a:ea typeface="+mn-ea"/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ABAF9A-66DE-453E-ACD4-D6D294ABBFA0}"/>
                </a:ext>
              </a:extLst>
            </p:cNvPr>
            <p:cNvSpPr txBox="1"/>
            <p:nvPr/>
          </p:nvSpPr>
          <p:spPr>
            <a:xfrm>
              <a:off x="1747873" y="3514484"/>
              <a:ext cx="3621608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Get a modern PowerPoint  Presentation that is beautifully designed.  I hope and I believe that this Template will your Time. You can simply impress your audience and add a unique zing and appeal to your Reports. I hope and I believe that this Template will your Time.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DEC503-9168-40AD-8E7C-159907949EEB}"/>
              </a:ext>
            </a:extLst>
          </p:cNvPr>
          <p:cNvSpPr txBox="1"/>
          <p:nvPr/>
        </p:nvSpPr>
        <p:spPr>
          <a:xfrm>
            <a:off x="3658183" y="4054711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accent3"/>
                </a:solidFill>
                <a:latin typeface="+mn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accent3"/>
                </a:solidFill>
                <a:latin typeface="+mn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969E9-178B-4E09-836E-3898639B8720}"/>
              </a:ext>
            </a:extLst>
          </p:cNvPr>
          <p:cNvSpPr txBox="1"/>
          <p:nvPr/>
        </p:nvSpPr>
        <p:spPr>
          <a:xfrm>
            <a:off x="1629698" y="3171997"/>
            <a:ext cx="1471518" cy="68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lt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2C6F2-B3E6-4A5C-9C65-37208D382DCB}"/>
              </a:ext>
            </a:extLst>
          </p:cNvPr>
          <p:cNvSpPr txBox="1"/>
          <p:nvPr/>
        </p:nvSpPr>
        <p:spPr>
          <a:xfrm>
            <a:off x="3834320" y="3171997"/>
            <a:ext cx="1471518" cy="68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lt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405E4B-0E19-4B81-A791-07DC56BB9A02}"/>
              </a:ext>
            </a:extLst>
          </p:cNvPr>
          <p:cNvSpPr txBox="1"/>
          <p:nvPr/>
        </p:nvSpPr>
        <p:spPr>
          <a:xfrm>
            <a:off x="6038942" y="3171997"/>
            <a:ext cx="1471518" cy="68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+mn-lt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3957F-2FB8-4C0E-B74F-B805253499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76AE20-1FCC-4BC6-84F7-77DD76568F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7D761C8-2177-4C58-9705-26A5C15ED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A83660-B031-4E47-B243-EAA772A1CC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24931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DC299B-FF11-4CC8-AC1F-A3463FB69FAD}"/>
              </a:ext>
            </a:extLst>
          </p:cNvPr>
          <p:cNvGrpSpPr/>
          <p:nvPr/>
        </p:nvGrpSpPr>
        <p:grpSpPr>
          <a:xfrm>
            <a:off x="8269560" y="4146364"/>
            <a:ext cx="2174274" cy="1944810"/>
            <a:chOff x="4067944" y="1729492"/>
            <a:chExt cx="2842730" cy="2542719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C5C84382-45C6-4F61-BEBE-92AC8F0D9E27}"/>
                </a:ext>
              </a:extLst>
            </p:cNvPr>
            <p:cNvSpPr/>
            <p:nvPr/>
          </p:nvSpPr>
          <p:spPr>
            <a:xfrm>
              <a:off x="5107486" y="3171601"/>
              <a:ext cx="431538" cy="1100610"/>
            </a:xfrm>
            <a:custGeom>
              <a:avLst/>
              <a:gdLst/>
              <a:ahLst/>
              <a:cxnLst/>
              <a:rect l="l" t="t" r="r" b="b"/>
              <a:pathLst>
                <a:path w="431538" h="1100610">
                  <a:moveTo>
                    <a:pt x="325049" y="0"/>
                  </a:moveTo>
                  <a:lnTo>
                    <a:pt x="405629" y="0"/>
                  </a:lnTo>
                  <a:lnTo>
                    <a:pt x="405629" y="679366"/>
                  </a:lnTo>
                  <a:lnTo>
                    <a:pt x="431538" y="679366"/>
                  </a:lnTo>
                  <a:lnTo>
                    <a:pt x="431538" y="889989"/>
                  </a:lnTo>
                  <a:cubicBezTo>
                    <a:pt x="431538" y="1005117"/>
                    <a:pt x="337216" y="1098914"/>
                    <a:pt x="219759" y="1100588"/>
                  </a:cubicBezTo>
                  <a:cubicBezTo>
                    <a:pt x="102679" y="1102258"/>
                    <a:pt x="5861" y="1011778"/>
                    <a:pt x="1966" y="897219"/>
                  </a:cubicBezTo>
                  <a:lnTo>
                    <a:pt x="1729" y="897219"/>
                  </a:lnTo>
                  <a:cubicBezTo>
                    <a:pt x="-2692" y="853532"/>
                    <a:pt x="-4534" y="768627"/>
                    <a:pt x="73482" y="766158"/>
                  </a:cubicBezTo>
                  <a:cubicBezTo>
                    <a:pt x="142235" y="769050"/>
                    <a:pt x="130008" y="846117"/>
                    <a:pt x="136029" y="892828"/>
                  </a:cubicBezTo>
                  <a:cubicBezTo>
                    <a:pt x="137491" y="935825"/>
                    <a:pt x="173850" y="969763"/>
                    <a:pt x="217808" y="969137"/>
                  </a:cubicBezTo>
                  <a:cubicBezTo>
                    <a:pt x="261951" y="968508"/>
                    <a:pt x="297399" y="933257"/>
                    <a:pt x="297399" y="889989"/>
                  </a:cubicBezTo>
                  <a:lnTo>
                    <a:pt x="297238" y="889989"/>
                  </a:lnTo>
                  <a:lnTo>
                    <a:pt x="297238" y="679366"/>
                  </a:lnTo>
                  <a:lnTo>
                    <a:pt x="325049" y="6793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Isosceles Triangle 2">
              <a:extLst>
                <a:ext uri="{FF2B5EF4-FFF2-40B4-BE49-F238E27FC236}">
                  <a16:creationId xmlns:a16="http://schemas.microsoft.com/office/drawing/2014/main" id="{44ED0ECD-7643-411D-B78C-CAE069F327BC}"/>
                </a:ext>
              </a:extLst>
            </p:cNvPr>
            <p:cNvSpPr>
              <a:spLocks/>
            </p:cNvSpPr>
            <p:nvPr/>
          </p:nvSpPr>
          <p:spPr>
            <a:xfrm>
              <a:off x="4067944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" name="Isosceles Triangle 2">
              <a:extLst>
                <a:ext uri="{FF2B5EF4-FFF2-40B4-BE49-F238E27FC236}">
                  <a16:creationId xmlns:a16="http://schemas.microsoft.com/office/drawing/2014/main" id="{07FF8FB4-2F28-47DF-B617-501BC632575C}"/>
                </a:ext>
              </a:extLst>
            </p:cNvPr>
            <p:cNvSpPr>
              <a:spLocks/>
            </p:cNvSpPr>
            <p:nvPr/>
          </p:nvSpPr>
          <p:spPr>
            <a:xfrm>
              <a:off x="477028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Isosceles Triangle 2">
              <a:extLst>
                <a:ext uri="{FF2B5EF4-FFF2-40B4-BE49-F238E27FC236}">
                  <a16:creationId xmlns:a16="http://schemas.microsoft.com/office/drawing/2014/main" id="{E525E03E-E3F4-46B3-95C3-4C845AABBA08}"/>
                </a:ext>
              </a:extLst>
            </p:cNvPr>
            <p:cNvSpPr>
              <a:spLocks/>
            </p:cNvSpPr>
            <p:nvPr/>
          </p:nvSpPr>
          <p:spPr>
            <a:xfrm flipH="1">
              <a:off x="5505985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Isosceles Triangle 2">
              <a:extLst>
                <a:ext uri="{FF2B5EF4-FFF2-40B4-BE49-F238E27FC236}">
                  <a16:creationId xmlns:a16="http://schemas.microsoft.com/office/drawing/2014/main" id="{0FF19B60-1C5D-4050-8060-FD275E201289}"/>
                </a:ext>
              </a:extLst>
            </p:cNvPr>
            <p:cNvSpPr>
              <a:spLocks/>
            </p:cNvSpPr>
            <p:nvPr/>
          </p:nvSpPr>
          <p:spPr>
            <a:xfrm flipH="1">
              <a:off x="548930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57EEA7EF-E53E-4B5F-9E61-A37FC7627789}"/>
                </a:ext>
              </a:extLst>
            </p:cNvPr>
            <p:cNvSpPr/>
            <p:nvPr/>
          </p:nvSpPr>
          <p:spPr>
            <a:xfrm>
              <a:off x="5417961" y="1729492"/>
              <a:ext cx="114963" cy="305802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34" name="Rectangle 23">
            <a:extLst>
              <a:ext uri="{FF2B5EF4-FFF2-40B4-BE49-F238E27FC236}">
                <a16:creationId xmlns:a16="http://schemas.microsoft.com/office/drawing/2014/main" id="{CD0A9323-3787-44B4-AFB3-0031953DB2AD}"/>
              </a:ext>
            </a:extLst>
          </p:cNvPr>
          <p:cNvSpPr/>
          <p:nvPr/>
        </p:nvSpPr>
        <p:spPr>
          <a:xfrm>
            <a:off x="8368808" y="1743069"/>
            <a:ext cx="1975782" cy="1035989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5" name="그룹 30">
            <a:extLst>
              <a:ext uri="{FF2B5EF4-FFF2-40B4-BE49-F238E27FC236}">
                <a16:creationId xmlns:a16="http://schemas.microsoft.com/office/drawing/2014/main" id="{4F0840BF-A100-4509-B534-27B239D66037}"/>
              </a:ext>
            </a:extLst>
          </p:cNvPr>
          <p:cNvGrpSpPr/>
          <p:nvPr/>
        </p:nvGrpSpPr>
        <p:grpSpPr>
          <a:xfrm>
            <a:off x="8754806" y="2841088"/>
            <a:ext cx="1236301" cy="550263"/>
            <a:chOff x="8722368" y="2593258"/>
            <a:chExt cx="1236301" cy="550263"/>
          </a:xfrm>
          <a:solidFill>
            <a:schemeClr val="accent1"/>
          </a:solidFill>
        </p:grpSpPr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B1D81573-7F6C-48FB-8FAC-B2FD6509E7C4}"/>
                </a:ext>
              </a:extLst>
            </p:cNvPr>
            <p:cNvSpPr/>
            <p:nvPr/>
          </p:nvSpPr>
          <p:spPr>
            <a:xfrm rot="18900000">
              <a:off x="9224077" y="2920068"/>
              <a:ext cx="223453" cy="223453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178BB1A1-B93D-4A3B-A20E-F377615A25F3}"/>
                </a:ext>
              </a:extLst>
            </p:cNvPr>
            <p:cNvSpPr/>
            <p:nvPr/>
          </p:nvSpPr>
          <p:spPr>
            <a:xfrm rot="18900000">
              <a:off x="9542558" y="2702938"/>
              <a:ext cx="150788" cy="15078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3DA21D5D-7595-4A9E-BC58-7FF4F7E07572}"/>
                </a:ext>
              </a:extLst>
            </p:cNvPr>
            <p:cNvSpPr/>
            <p:nvPr/>
          </p:nvSpPr>
          <p:spPr>
            <a:xfrm rot="18900000">
              <a:off x="8920981" y="2660700"/>
              <a:ext cx="223453" cy="223453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0E9CFCD4-846B-4CCE-8F01-5824540F91CA}"/>
                </a:ext>
              </a:extLst>
            </p:cNvPr>
            <p:cNvSpPr/>
            <p:nvPr/>
          </p:nvSpPr>
          <p:spPr>
            <a:xfrm rot="18900000">
              <a:off x="9337577" y="2607569"/>
              <a:ext cx="150788" cy="15078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B05C4515-16A2-4EA9-842E-9FD236C57B95}"/>
                </a:ext>
              </a:extLst>
            </p:cNvPr>
            <p:cNvSpPr/>
            <p:nvPr/>
          </p:nvSpPr>
          <p:spPr>
            <a:xfrm rot="18900000">
              <a:off x="9789746" y="2593258"/>
              <a:ext cx="168923" cy="168923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id="{829DB3A2-B16E-45A0-8B70-ECD7115A2EEB}"/>
                </a:ext>
              </a:extLst>
            </p:cNvPr>
            <p:cNvSpPr/>
            <p:nvPr/>
          </p:nvSpPr>
          <p:spPr>
            <a:xfrm rot="18900000">
              <a:off x="8722368" y="2599875"/>
              <a:ext cx="150788" cy="15078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A537DD7-F0B5-41CF-AF6D-C37989C21116}"/>
              </a:ext>
            </a:extLst>
          </p:cNvPr>
          <p:cNvGrpSpPr/>
          <p:nvPr/>
        </p:nvGrpSpPr>
        <p:grpSpPr>
          <a:xfrm>
            <a:off x="8464842" y="3592292"/>
            <a:ext cx="751653" cy="751653"/>
            <a:chOff x="5481709" y="2625984"/>
            <a:chExt cx="551606" cy="551606"/>
          </a:xfrm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54ABDDD6-1F41-470A-A1CC-F1E37F5A175C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431DC1-FE59-462F-BDDD-34BD6C47A0FE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76E771-F84D-4957-A2D3-1A909CF5A394}"/>
              </a:ext>
            </a:extLst>
          </p:cNvPr>
          <p:cNvGrpSpPr/>
          <p:nvPr/>
        </p:nvGrpSpPr>
        <p:grpSpPr>
          <a:xfrm>
            <a:off x="9478034" y="3592292"/>
            <a:ext cx="751653" cy="751653"/>
            <a:chOff x="5481709" y="2625984"/>
            <a:chExt cx="551606" cy="551606"/>
          </a:xfrm>
        </p:grpSpPr>
        <p:sp>
          <p:nvSpPr>
            <p:cNvPr id="70" name="Teardrop 69">
              <a:extLst>
                <a:ext uri="{FF2B5EF4-FFF2-40B4-BE49-F238E27FC236}">
                  <a16:creationId xmlns:a16="http://schemas.microsoft.com/office/drawing/2014/main" id="{98CAEAF5-13DF-458C-A414-B0E1B3331CD9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F2216D-21E0-4AC0-BEBA-042DC27275E2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A8F4A9A-7463-4662-AB7D-83041799291A}"/>
              </a:ext>
            </a:extLst>
          </p:cNvPr>
          <p:cNvGrpSpPr/>
          <p:nvPr/>
        </p:nvGrpSpPr>
        <p:grpSpPr>
          <a:xfrm>
            <a:off x="10491225" y="4183304"/>
            <a:ext cx="751653" cy="751653"/>
            <a:chOff x="5481709" y="2625984"/>
            <a:chExt cx="551606" cy="551606"/>
          </a:xfrm>
          <a:solidFill>
            <a:schemeClr val="bg1"/>
          </a:solidFill>
        </p:grpSpPr>
        <p:sp>
          <p:nvSpPr>
            <p:cNvPr id="73" name="Teardrop 72">
              <a:extLst>
                <a:ext uri="{FF2B5EF4-FFF2-40B4-BE49-F238E27FC236}">
                  <a16:creationId xmlns:a16="http://schemas.microsoft.com/office/drawing/2014/main" id="{4EFAAD91-3233-475F-B59B-DDACE3846211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7D904D3-7588-4748-916F-DD04DADDEFE3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5C367CD-AF8D-4B62-A8F4-738E74905652}"/>
              </a:ext>
            </a:extLst>
          </p:cNvPr>
          <p:cNvGrpSpPr/>
          <p:nvPr/>
        </p:nvGrpSpPr>
        <p:grpSpPr>
          <a:xfrm>
            <a:off x="7451650" y="4197278"/>
            <a:ext cx="751653" cy="751653"/>
            <a:chOff x="5481709" y="2625984"/>
            <a:chExt cx="551606" cy="551606"/>
          </a:xfrm>
          <a:solidFill>
            <a:schemeClr val="bg1"/>
          </a:solidFill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15276A64-2F7C-458B-A488-1F9EE966CDA1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A6B2BE4-061F-45F8-93B0-11D5A51EEC6C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8" name="그룹 29">
            <a:extLst>
              <a:ext uri="{FF2B5EF4-FFF2-40B4-BE49-F238E27FC236}">
                <a16:creationId xmlns:a16="http://schemas.microsoft.com/office/drawing/2014/main" id="{50E7D452-C9CE-4C16-BE0D-4C903822ADCD}"/>
              </a:ext>
            </a:extLst>
          </p:cNvPr>
          <p:cNvGrpSpPr/>
          <p:nvPr/>
        </p:nvGrpSpPr>
        <p:grpSpPr>
          <a:xfrm>
            <a:off x="892776" y="1772822"/>
            <a:ext cx="6377127" cy="1360405"/>
            <a:chOff x="539552" y="1772816"/>
            <a:chExt cx="5184576" cy="136040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36E872C-2813-42BE-8C86-3D3CE6D2F6FA}"/>
                </a:ext>
              </a:extLst>
            </p:cNvPr>
            <p:cNvSpPr txBox="1"/>
            <p:nvPr/>
          </p:nvSpPr>
          <p:spPr>
            <a:xfrm>
              <a:off x="539552" y="2117558"/>
              <a:ext cx="51845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 Easy to change colors, photos and Text.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D0F8BAE-0871-481F-ADF4-CFA43575AF80}"/>
                </a:ext>
              </a:extLst>
            </p:cNvPr>
            <p:cNvSpPr txBox="1"/>
            <p:nvPr/>
          </p:nvSpPr>
          <p:spPr>
            <a:xfrm>
              <a:off x="539552" y="1772816"/>
              <a:ext cx="5184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D7F0581-FF55-40C0-82C3-F73FDDFA0F72}"/>
              </a:ext>
            </a:extLst>
          </p:cNvPr>
          <p:cNvGrpSpPr/>
          <p:nvPr/>
        </p:nvGrpSpPr>
        <p:grpSpPr>
          <a:xfrm>
            <a:off x="1593372" y="3418826"/>
            <a:ext cx="2241213" cy="1048024"/>
            <a:chOff x="803640" y="3362835"/>
            <a:chExt cx="2059657" cy="104802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59076D-C6EF-4D9B-B349-E34DCEA61AE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E49EBCE-5ED4-492B-951D-F01C372C435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C50D184-5111-49E0-A29A-AFD2C347047C}"/>
              </a:ext>
            </a:extLst>
          </p:cNvPr>
          <p:cNvGrpSpPr/>
          <p:nvPr/>
        </p:nvGrpSpPr>
        <p:grpSpPr>
          <a:xfrm>
            <a:off x="4835140" y="3418830"/>
            <a:ext cx="2191703" cy="1048025"/>
            <a:chOff x="803640" y="3362835"/>
            <a:chExt cx="2059657" cy="104802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491EE-762A-4F48-8328-F4BF1D545E8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88E09C9-1E75-4737-9047-3DA875F0DEF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13AE82EF-2F72-411E-9776-51A92792C830}"/>
              </a:ext>
            </a:extLst>
          </p:cNvPr>
          <p:cNvSpPr/>
          <p:nvPr/>
        </p:nvSpPr>
        <p:spPr>
          <a:xfrm>
            <a:off x="4184319" y="3657006"/>
            <a:ext cx="571672" cy="5716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EE1450-0591-4089-B409-B964D8B83141}"/>
              </a:ext>
            </a:extLst>
          </p:cNvPr>
          <p:cNvSpPr/>
          <p:nvPr/>
        </p:nvSpPr>
        <p:spPr>
          <a:xfrm>
            <a:off x="931863" y="3657006"/>
            <a:ext cx="571672" cy="571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3FB1F88-5546-414C-BCEB-4797F747286B}"/>
              </a:ext>
            </a:extLst>
          </p:cNvPr>
          <p:cNvGrpSpPr/>
          <p:nvPr/>
        </p:nvGrpSpPr>
        <p:grpSpPr>
          <a:xfrm>
            <a:off x="1593372" y="5047652"/>
            <a:ext cx="2241213" cy="1048024"/>
            <a:chOff x="803640" y="3362835"/>
            <a:chExt cx="2059657" cy="104802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9346E80-5571-41F7-BF89-946D77D791C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323B4B0-151A-425E-AC9A-B4C6141AAEC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C036C31-31E1-4CCF-94FD-5BE5BCD9CD3C}"/>
              </a:ext>
            </a:extLst>
          </p:cNvPr>
          <p:cNvGrpSpPr/>
          <p:nvPr/>
        </p:nvGrpSpPr>
        <p:grpSpPr>
          <a:xfrm>
            <a:off x="4835140" y="5047655"/>
            <a:ext cx="2191703" cy="1048025"/>
            <a:chOff x="803640" y="3362835"/>
            <a:chExt cx="2059657" cy="104802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AC3F55E-83D2-491C-9513-D99E5836CB2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98F724C-9CE8-4494-9908-82B2747BA8E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92828FF9-99A6-415B-AFC6-AE7C2328752E}"/>
              </a:ext>
            </a:extLst>
          </p:cNvPr>
          <p:cNvSpPr/>
          <p:nvPr/>
        </p:nvSpPr>
        <p:spPr>
          <a:xfrm>
            <a:off x="4184319" y="5285831"/>
            <a:ext cx="571672" cy="5716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8A14B7-49D0-4861-B232-DA6E5A817596}"/>
              </a:ext>
            </a:extLst>
          </p:cNvPr>
          <p:cNvSpPr/>
          <p:nvPr/>
        </p:nvSpPr>
        <p:spPr>
          <a:xfrm>
            <a:off x="931863" y="5285831"/>
            <a:ext cx="571672" cy="5716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F236CF4F-F235-47B5-9A64-37FE38675B31}"/>
              </a:ext>
            </a:extLst>
          </p:cNvPr>
          <p:cNvSpPr/>
          <p:nvPr/>
        </p:nvSpPr>
        <p:spPr>
          <a:xfrm rot="20700000">
            <a:off x="4292431" y="3776130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8" name="Trapezoid 3">
            <a:extLst>
              <a:ext uri="{FF2B5EF4-FFF2-40B4-BE49-F238E27FC236}">
                <a16:creationId xmlns:a16="http://schemas.microsoft.com/office/drawing/2014/main" id="{999E4F97-C866-478F-8371-7398BED127DA}"/>
              </a:ext>
            </a:extLst>
          </p:cNvPr>
          <p:cNvSpPr/>
          <p:nvPr/>
        </p:nvSpPr>
        <p:spPr>
          <a:xfrm>
            <a:off x="4324188" y="5403257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99" name="Down Arrow 1">
            <a:extLst>
              <a:ext uri="{FF2B5EF4-FFF2-40B4-BE49-F238E27FC236}">
                <a16:creationId xmlns:a16="http://schemas.microsoft.com/office/drawing/2014/main" id="{D545EEF3-1340-42CC-B17A-80631426A9C8}"/>
              </a:ext>
            </a:extLst>
          </p:cNvPr>
          <p:cNvSpPr/>
          <p:nvPr/>
        </p:nvSpPr>
        <p:spPr>
          <a:xfrm rot="10800000" flipH="1">
            <a:off x="1047197" y="3811626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00" name="Rectangle 15">
            <a:extLst>
              <a:ext uri="{FF2B5EF4-FFF2-40B4-BE49-F238E27FC236}">
                <a16:creationId xmlns:a16="http://schemas.microsoft.com/office/drawing/2014/main" id="{39D0C30E-119F-4D7F-AAD5-06C883908FFC}"/>
              </a:ext>
            </a:extLst>
          </p:cNvPr>
          <p:cNvSpPr/>
          <p:nvPr/>
        </p:nvSpPr>
        <p:spPr>
          <a:xfrm rot="14270044">
            <a:off x="1036875" y="5406998"/>
            <a:ext cx="316158" cy="32933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1" name="Oval 21">
            <a:extLst>
              <a:ext uri="{FF2B5EF4-FFF2-40B4-BE49-F238E27FC236}">
                <a16:creationId xmlns:a16="http://schemas.microsoft.com/office/drawing/2014/main" id="{D41137DC-ED75-4B30-B131-E34B0B21B5CA}"/>
              </a:ext>
            </a:extLst>
          </p:cNvPr>
          <p:cNvSpPr/>
          <p:nvPr/>
        </p:nvSpPr>
        <p:spPr>
          <a:xfrm rot="20700000">
            <a:off x="9676135" y="3812355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2" name="Trapezoid 3">
            <a:extLst>
              <a:ext uri="{FF2B5EF4-FFF2-40B4-BE49-F238E27FC236}">
                <a16:creationId xmlns:a16="http://schemas.microsoft.com/office/drawing/2014/main" id="{4090EBB6-CA5F-433B-B009-5B430BB8FC4E}"/>
              </a:ext>
            </a:extLst>
          </p:cNvPr>
          <p:cNvSpPr/>
          <p:nvPr/>
        </p:nvSpPr>
        <p:spPr>
          <a:xfrm>
            <a:off x="10708879" y="4382903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03" name="Down Arrow 1">
            <a:extLst>
              <a:ext uri="{FF2B5EF4-FFF2-40B4-BE49-F238E27FC236}">
                <a16:creationId xmlns:a16="http://schemas.microsoft.com/office/drawing/2014/main" id="{4079083A-330B-4F46-86C5-084C5482055A}"/>
              </a:ext>
            </a:extLst>
          </p:cNvPr>
          <p:cNvSpPr/>
          <p:nvPr/>
        </p:nvSpPr>
        <p:spPr>
          <a:xfrm rot="10800000" flipH="1">
            <a:off x="7669529" y="4427374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04" name="Rectangle 15">
            <a:extLst>
              <a:ext uri="{FF2B5EF4-FFF2-40B4-BE49-F238E27FC236}">
                <a16:creationId xmlns:a16="http://schemas.microsoft.com/office/drawing/2014/main" id="{19CEA198-A734-4DDA-A716-AD65A0AC584E}"/>
              </a:ext>
            </a:extLst>
          </p:cNvPr>
          <p:cNvSpPr/>
          <p:nvPr/>
        </p:nvSpPr>
        <p:spPr>
          <a:xfrm rot="14270044">
            <a:off x="8682587" y="3803452"/>
            <a:ext cx="316158" cy="32933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59859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6" name="Graphic 25">
            <a:extLst>
              <a:ext uri="{FF2B5EF4-FFF2-40B4-BE49-F238E27FC236}">
                <a16:creationId xmlns:a16="http://schemas.microsoft.com/office/drawing/2014/main" id="{38248066-C1DA-4A8E-A179-E7C0108ED943}"/>
              </a:ext>
            </a:extLst>
          </p:cNvPr>
          <p:cNvSpPr/>
          <p:nvPr/>
        </p:nvSpPr>
        <p:spPr>
          <a:xfrm>
            <a:off x="1305655" y="2074425"/>
            <a:ext cx="3829853" cy="1876110"/>
          </a:xfrm>
          <a:custGeom>
            <a:avLst/>
            <a:gdLst>
              <a:gd name="connsiteX0" fmla="*/ 1459914 w 8458200"/>
              <a:gd name="connsiteY0" fmla="*/ 4148138 h 4143375"/>
              <a:gd name="connsiteX1" fmla="*/ 846504 w 8458200"/>
              <a:gd name="connsiteY1" fmla="*/ 3779520 h 4143375"/>
              <a:gd name="connsiteX2" fmla="*/ 80694 w 8458200"/>
              <a:gd name="connsiteY2" fmla="*/ 2335530 h 4143375"/>
              <a:gd name="connsiteX3" fmla="*/ 96886 w 8458200"/>
              <a:gd name="connsiteY3" fmla="*/ 1655445 h 4143375"/>
              <a:gd name="connsiteX4" fmla="*/ 867459 w 8458200"/>
              <a:gd name="connsiteY4" fmla="*/ 357188 h 4143375"/>
              <a:gd name="connsiteX5" fmla="*/ 1466581 w 8458200"/>
              <a:gd name="connsiteY5" fmla="*/ 17145 h 4143375"/>
              <a:gd name="connsiteX6" fmla="*/ 2982009 w 8458200"/>
              <a:gd name="connsiteY6" fmla="*/ 21908 h 4143375"/>
              <a:gd name="connsiteX7" fmla="*/ 3568749 w 8458200"/>
              <a:gd name="connsiteY7" fmla="*/ 347663 h 4143375"/>
              <a:gd name="connsiteX8" fmla="*/ 4245024 w 8458200"/>
              <a:gd name="connsiteY8" fmla="*/ 1428750 h 4143375"/>
              <a:gd name="connsiteX9" fmla="*/ 3942129 w 8458200"/>
              <a:gd name="connsiteY9" fmla="*/ 1618298 h 4143375"/>
              <a:gd name="connsiteX10" fmla="*/ 3265854 w 8458200"/>
              <a:gd name="connsiteY10" fmla="*/ 537210 h 4143375"/>
              <a:gd name="connsiteX11" fmla="*/ 2981056 w 8458200"/>
              <a:gd name="connsiteY11" fmla="*/ 379095 h 4143375"/>
              <a:gd name="connsiteX12" fmla="*/ 1465629 w 8458200"/>
              <a:gd name="connsiteY12" fmla="*/ 374333 h 4143375"/>
              <a:gd name="connsiteX13" fmla="*/ 1174164 w 8458200"/>
              <a:gd name="connsiteY13" fmla="*/ 539115 h 4143375"/>
              <a:gd name="connsiteX14" fmla="*/ 403591 w 8458200"/>
              <a:gd name="connsiteY14" fmla="*/ 1837373 h 4143375"/>
              <a:gd name="connsiteX15" fmla="*/ 395971 w 8458200"/>
              <a:gd name="connsiteY15" fmla="*/ 2167890 h 4143375"/>
              <a:gd name="connsiteX16" fmla="*/ 1161781 w 8458200"/>
              <a:gd name="connsiteY16" fmla="*/ 3611880 h 4143375"/>
              <a:gd name="connsiteX17" fmla="*/ 1465629 w 8458200"/>
              <a:gd name="connsiteY17" fmla="*/ 3790950 h 4143375"/>
              <a:gd name="connsiteX18" fmla="*/ 2827704 w 8458200"/>
              <a:gd name="connsiteY18" fmla="*/ 3768090 h 4143375"/>
              <a:gd name="connsiteX19" fmla="*/ 3114406 w 8458200"/>
              <a:gd name="connsiteY19" fmla="*/ 3599498 h 4143375"/>
              <a:gd name="connsiteX20" fmla="*/ 4987974 w 8458200"/>
              <a:gd name="connsiteY20" fmla="*/ 347663 h 4143375"/>
              <a:gd name="connsiteX21" fmla="*/ 5589954 w 8458200"/>
              <a:gd name="connsiteY21" fmla="*/ 0 h 4143375"/>
              <a:gd name="connsiteX22" fmla="*/ 5595669 w 8458200"/>
              <a:gd name="connsiteY22" fmla="*/ 0 h 4143375"/>
              <a:gd name="connsiteX23" fmla="*/ 7111096 w 8458200"/>
              <a:gd name="connsiteY23" fmla="*/ 12383 h 4143375"/>
              <a:gd name="connsiteX24" fmla="*/ 7698789 w 8458200"/>
              <a:gd name="connsiteY24" fmla="*/ 344805 h 4143375"/>
              <a:gd name="connsiteX25" fmla="*/ 8459836 w 8458200"/>
              <a:gd name="connsiteY25" fmla="*/ 1592580 h 4143375"/>
              <a:gd name="connsiteX26" fmla="*/ 8155036 w 8458200"/>
              <a:gd name="connsiteY26" fmla="*/ 1778318 h 4143375"/>
              <a:gd name="connsiteX27" fmla="*/ 7393989 w 8458200"/>
              <a:gd name="connsiteY27" fmla="*/ 530543 h 4143375"/>
              <a:gd name="connsiteX28" fmla="*/ 7108239 w 8458200"/>
              <a:gd name="connsiteY28" fmla="*/ 368618 h 4143375"/>
              <a:gd name="connsiteX29" fmla="*/ 5592811 w 8458200"/>
              <a:gd name="connsiteY29" fmla="*/ 356235 h 4143375"/>
              <a:gd name="connsiteX30" fmla="*/ 5589954 w 8458200"/>
              <a:gd name="connsiteY30" fmla="*/ 356235 h 4143375"/>
              <a:gd name="connsiteX31" fmla="*/ 5297536 w 8458200"/>
              <a:gd name="connsiteY31" fmla="*/ 524828 h 4143375"/>
              <a:gd name="connsiteX32" fmla="*/ 3423969 w 8458200"/>
              <a:gd name="connsiteY32" fmla="*/ 3777615 h 4143375"/>
              <a:gd name="connsiteX33" fmla="*/ 2834371 w 8458200"/>
              <a:gd name="connsiteY33" fmla="*/ 4125278 h 4143375"/>
              <a:gd name="connsiteX34" fmla="*/ 1472296 w 8458200"/>
              <a:gd name="connsiteY34" fmla="*/ 4148138 h 4143375"/>
              <a:gd name="connsiteX35" fmla="*/ 1459914 w 8458200"/>
              <a:gd name="connsiteY35" fmla="*/ 4148138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458200" h="4143375">
                <a:moveTo>
                  <a:pt x="1459914" y="4148138"/>
                </a:moveTo>
                <a:cubicBezTo>
                  <a:pt x="1201786" y="4148138"/>
                  <a:pt x="968424" y="4008120"/>
                  <a:pt x="846504" y="3779520"/>
                </a:cubicBezTo>
                <a:lnTo>
                  <a:pt x="80694" y="2335530"/>
                </a:lnTo>
                <a:cubicBezTo>
                  <a:pt x="-32654" y="2123123"/>
                  <a:pt x="-25986" y="1862138"/>
                  <a:pt x="96886" y="1655445"/>
                </a:cubicBezTo>
                <a:lnTo>
                  <a:pt x="867459" y="357188"/>
                </a:lnTo>
                <a:cubicBezTo>
                  <a:pt x="992236" y="146685"/>
                  <a:pt x="1221789" y="16193"/>
                  <a:pt x="1466581" y="17145"/>
                </a:cubicBezTo>
                <a:lnTo>
                  <a:pt x="2982009" y="21908"/>
                </a:lnTo>
                <a:cubicBezTo>
                  <a:pt x="3222039" y="22860"/>
                  <a:pt x="3441114" y="144780"/>
                  <a:pt x="3568749" y="347663"/>
                </a:cubicBezTo>
                <a:lnTo>
                  <a:pt x="4245024" y="1428750"/>
                </a:lnTo>
                <a:lnTo>
                  <a:pt x="3942129" y="1618298"/>
                </a:lnTo>
                <a:lnTo>
                  <a:pt x="3265854" y="537210"/>
                </a:lnTo>
                <a:cubicBezTo>
                  <a:pt x="3203941" y="438150"/>
                  <a:pt x="3097261" y="379095"/>
                  <a:pt x="2981056" y="379095"/>
                </a:cubicBezTo>
                <a:lnTo>
                  <a:pt x="1465629" y="374333"/>
                </a:lnTo>
                <a:cubicBezTo>
                  <a:pt x="1346566" y="374333"/>
                  <a:pt x="1235124" y="437198"/>
                  <a:pt x="1174164" y="539115"/>
                </a:cubicBezTo>
                <a:lnTo>
                  <a:pt x="403591" y="1837373"/>
                </a:lnTo>
                <a:cubicBezTo>
                  <a:pt x="343584" y="1938338"/>
                  <a:pt x="340726" y="2065020"/>
                  <a:pt x="395971" y="2167890"/>
                </a:cubicBezTo>
                <a:lnTo>
                  <a:pt x="1161781" y="3611880"/>
                </a:lnTo>
                <a:cubicBezTo>
                  <a:pt x="1221789" y="3724275"/>
                  <a:pt x="1337994" y="3793808"/>
                  <a:pt x="1465629" y="3790950"/>
                </a:cubicBezTo>
                <a:lnTo>
                  <a:pt x="2827704" y="3768090"/>
                </a:lnTo>
                <a:cubicBezTo>
                  <a:pt x="2945814" y="3766185"/>
                  <a:pt x="3055351" y="3701415"/>
                  <a:pt x="3114406" y="3599498"/>
                </a:cubicBezTo>
                <a:lnTo>
                  <a:pt x="4987974" y="347663"/>
                </a:lnTo>
                <a:cubicBezTo>
                  <a:pt x="5111799" y="133350"/>
                  <a:pt x="5342304" y="0"/>
                  <a:pt x="5589954" y="0"/>
                </a:cubicBezTo>
                <a:cubicBezTo>
                  <a:pt x="5591859" y="0"/>
                  <a:pt x="5593764" y="0"/>
                  <a:pt x="5595669" y="0"/>
                </a:cubicBezTo>
                <a:lnTo>
                  <a:pt x="7111096" y="12383"/>
                </a:lnTo>
                <a:cubicBezTo>
                  <a:pt x="7353031" y="14288"/>
                  <a:pt x="7572106" y="139065"/>
                  <a:pt x="7698789" y="344805"/>
                </a:cubicBezTo>
                <a:lnTo>
                  <a:pt x="8459836" y="1592580"/>
                </a:lnTo>
                <a:lnTo>
                  <a:pt x="8155036" y="1778318"/>
                </a:lnTo>
                <a:lnTo>
                  <a:pt x="7393989" y="530543"/>
                </a:lnTo>
                <a:cubicBezTo>
                  <a:pt x="7333029" y="430530"/>
                  <a:pt x="7226349" y="369570"/>
                  <a:pt x="7108239" y="368618"/>
                </a:cubicBezTo>
                <a:lnTo>
                  <a:pt x="5592811" y="356235"/>
                </a:lnTo>
                <a:cubicBezTo>
                  <a:pt x="5591859" y="356235"/>
                  <a:pt x="5590906" y="356235"/>
                  <a:pt x="5589954" y="356235"/>
                </a:cubicBezTo>
                <a:cubicBezTo>
                  <a:pt x="5469939" y="356235"/>
                  <a:pt x="5357544" y="421005"/>
                  <a:pt x="5297536" y="524828"/>
                </a:cubicBezTo>
                <a:lnTo>
                  <a:pt x="3423969" y="3777615"/>
                </a:lnTo>
                <a:cubicBezTo>
                  <a:pt x="3303001" y="3988118"/>
                  <a:pt x="3076306" y="4121468"/>
                  <a:pt x="2834371" y="4125278"/>
                </a:cubicBezTo>
                <a:lnTo>
                  <a:pt x="1472296" y="4148138"/>
                </a:lnTo>
                <a:cubicBezTo>
                  <a:pt x="1467534" y="4148138"/>
                  <a:pt x="1463724" y="4148138"/>
                  <a:pt x="1459914" y="414813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25">
            <a:extLst>
              <a:ext uri="{FF2B5EF4-FFF2-40B4-BE49-F238E27FC236}">
                <a16:creationId xmlns:a16="http://schemas.microsoft.com/office/drawing/2014/main" id="{2DA39B11-5EE2-4B14-A84F-F90AA41079E8}"/>
              </a:ext>
            </a:extLst>
          </p:cNvPr>
          <p:cNvSpPr/>
          <p:nvPr/>
        </p:nvSpPr>
        <p:spPr>
          <a:xfrm rot="10800000">
            <a:off x="7091987" y="2074424"/>
            <a:ext cx="3829853" cy="1876110"/>
          </a:xfrm>
          <a:custGeom>
            <a:avLst/>
            <a:gdLst>
              <a:gd name="connsiteX0" fmla="*/ 1459914 w 8458200"/>
              <a:gd name="connsiteY0" fmla="*/ 4148138 h 4143375"/>
              <a:gd name="connsiteX1" fmla="*/ 846504 w 8458200"/>
              <a:gd name="connsiteY1" fmla="*/ 3779520 h 4143375"/>
              <a:gd name="connsiteX2" fmla="*/ 80694 w 8458200"/>
              <a:gd name="connsiteY2" fmla="*/ 2335530 h 4143375"/>
              <a:gd name="connsiteX3" fmla="*/ 96886 w 8458200"/>
              <a:gd name="connsiteY3" fmla="*/ 1655445 h 4143375"/>
              <a:gd name="connsiteX4" fmla="*/ 867459 w 8458200"/>
              <a:gd name="connsiteY4" fmla="*/ 357188 h 4143375"/>
              <a:gd name="connsiteX5" fmla="*/ 1466581 w 8458200"/>
              <a:gd name="connsiteY5" fmla="*/ 17145 h 4143375"/>
              <a:gd name="connsiteX6" fmla="*/ 2982009 w 8458200"/>
              <a:gd name="connsiteY6" fmla="*/ 21908 h 4143375"/>
              <a:gd name="connsiteX7" fmla="*/ 3568749 w 8458200"/>
              <a:gd name="connsiteY7" fmla="*/ 347663 h 4143375"/>
              <a:gd name="connsiteX8" fmla="*/ 4245024 w 8458200"/>
              <a:gd name="connsiteY8" fmla="*/ 1428750 h 4143375"/>
              <a:gd name="connsiteX9" fmla="*/ 3942129 w 8458200"/>
              <a:gd name="connsiteY9" fmla="*/ 1618298 h 4143375"/>
              <a:gd name="connsiteX10" fmla="*/ 3265854 w 8458200"/>
              <a:gd name="connsiteY10" fmla="*/ 537210 h 4143375"/>
              <a:gd name="connsiteX11" fmla="*/ 2981056 w 8458200"/>
              <a:gd name="connsiteY11" fmla="*/ 379095 h 4143375"/>
              <a:gd name="connsiteX12" fmla="*/ 1465629 w 8458200"/>
              <a:gd name="connsiteY12" fmla="*/ 374333 h 4143375"/>
              <a:gd name="connsiteX13" fmla="*/ 1174164 w 8458200"/>
              <a:gd name="connsiteY13" fmla="*/ 539115 h 4143375"/>
              <a:gd name="connsiteX14" fmla="*/ 403591 w 8458200"/>
              <a:gd name="connsiteY14" fmla="*/ 1837373 h 4143375"/>
              <a:gd name="connsiteX15" fmla="*/ 395971 w 8458200"/>
              <a:gd name="connsiteY15" fmla="*/ 2167890 h 4143375"/>
              <a:gd name="connsiteX16" fmla="*/ 1161781 w 8458200"/>
              <a:gd name="connsiteY16" fmla="*/ 3611880 h 4143375"/>
              <a:gd name="connsiteX17" fmla="*/ 1465629 w 8458200"/>
              <a:gd name="connsiteY17" fmla="*/ 3790950 h 4143375"/>
              <a:gd name="connsiteX18" fmla="*/ 2827704 w 8458200"/>
              <a:gd name="connsiteY18" fmla="*/ 3768090 h 4143375"/>
              <a:gd name="connsiteX19" fmla="*/ 3114406 w 8458200"/>
              <a:gd name="connsiteY19" fmla="*/ 3599498 h 4143375"/>
              <a:gd name="connsiteX20" fmla="*/ 4987974 w 8458200"/>
              <a:gd name="connsiteY20" fmla="*/ 347663 h 4143375"/>
              <a:gd name="connsiteX21" fmla="*/ 5589954 w 8458200"/>
              <a:gd name="connsiteY21" fmla="*/ 0 h 4143375"/>
              <a:gd name="connsiteX22" fmla="*/ 5595669 w 8458200"/>
              <a:gd name="connsiteY22" fmla="*/ 0 h 4143375"/>
              <a:gd name="connsiteX23" fmla="*/ 7111096 w 8458200"/>
              <a:gd name="connsiteY23" fmla="*/ 12383 h 4143375"/>
              <a:gd name="connsiteX24" fmla="*/ 7698789 w 8458200"/>
              <a:gd name="connsiteY24" fmla="*/ 344805 h 4143375"/>
              <a:gd name="connsiteX25" fmla="*/ 8459836 w 8458200"/>
              <a:gd name="connsiteY25" fmla="*/ 1592580 h 4143375"/>
              <a:gd name="connsiteX26" fmla="*/ 8155036 w 8458200"/>
              <a:gd name="connsiteY26" fmla="*/ 1778318 h 4143375"/>
              <a:gd name="connsiteX27" fmla="*/ 7393989 w 8458200"/>
              <a:gd name="connsiteY27" fmla="*/ 530543 h 4143375"/>
              <a:gd name="connsiteX28" fmla="*/ 7108239 w 8458200"/>
              <a:gd name="connsiteY28" fmla="*/ 368618 h 4143375"/>
              <a:gd name="connsiteX29" fmla="*/ 5592811 w 8458200"/>
              <a:gd name="connsiteY29" fmla="*/ 356235 h 4143375"/>
              <a:gd name="connsiteX30" fmla="*/ 5589954 w 8458200"/>
              <a:gd name="connsiteY30" fmla="*/ 356235 h 4143375"/>
              <a:gd name="connsiteX31" fmla="*/ 5297536 w 8458200"/>
              <a:gd name="connsiteY31" fmla="*/ 524828 h 4143375"/>
              <a:gd name="connsiteX32" fmla="*/ 3423969 w 8458200"/>
              <a:gd name="connsiteY32" fmla="*/ 3777615 h 4143375"/>
              <a:gd name="connsiteX33" fmla="*/ 2834371 w 8458200"/>
              <a:gd name="connsiteY33" fmla="*/ 4125278 h 4143375"/>
              <a:gd name="connsiteX34" fmla="*/ 1472296 w 8458200"/>
              <a:gd name="connsiteY34" fmla="*/ 4148138 h 4143375"/>
              <a:gd name="connsiteX35" fmla="*/ 1459914 w 8458200"/>
              <a:gd name="connsiteY35" fmla="*/ 4148138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458200" h="4143375">
                <a:moveTo>
                  <a:pt x="1459914" y="4148138"/>
                </a:moveTo>
                <a:cubicBezTo>
                  <a:pt x="1201786" y="4148138"/>
                  <a:pt x="968424" y="4008120"/>
                  <a:pt x="846504" y="3779520"/>
                </a:cubicBezTo>
                <a:lnTo>
                  <a:pt x="80694" y="2335530"/>
                </a:lnTo>
                <a:cubicBezTo>
                  <a:pt x="-32654" y="2123123"/>
                  <a:pt x="-25986" y="1862138"/>
                  <a:pt x="96886" y="1655445"/>
                </a:cubicBezTo>
                <a:lnTo>
                  <a:pt x="867459" y="357188"/>
                </a:lnTo>
                <a:cubicBezTo>
                  <a:pt x="992236" y="146685"/>
                  <a:pt x="1221789" y="16193"/>
                  <a:pt x="1466581" y="17145"/>
                </a:cubicBezTo>
                <a:lnTo>
                  <a:pt x="2982009" y="21908"/>
                </a:lnTo>
                <a:cubicBezTo>
                  <a:pt x="3222039" y="22860"/>
                  <a:pt x="3441114" y="144780"/>
                  <a:pt x="3568749" y="347663"/>
                </a:cubicBezTo>
                <a:lnTo>
                  <a:pt x="4245024" y="1428750"/>
                </a:lnTo>
                <a:lnTo>
                  <a:pt x="3942129" y="1618298"/>
                </a:lnTo>
                <a:lnTo>
                  <a:pt x="3265854" y="537210"/>
                </a:lnTo>
                <a:cubicBezTo>
                  <a:pt x="3203941" y="438150"/>
                  <a:pt x="3097261" y="379095"/>
                  <a:pt x="2981056" y="379095"/>
                </a:cubicBezTo>
                <a:lnTo>
                  <a:pt x="1465629" y="374333"/>
                </a:lnTo>
                <a:cubicBezTo>
                  <a:pt x="1346566" y="374333"/>
                  <a:pt x="1235124" y="437198"/>
                  <a:pt x="1174164" y="539115"/>
                </a:cubicBezTo>
                <a:lnTo>
                  <a:pt x="403591" y="1837373"/>
                </a:lnTo>
                <a:cubicBezTo>
                  <a:pt x="343584" y="1938338"/>
                  <a:pt x="340726" y="2065020"/>
                  <a:pt x="395971" y="2167890"/>
                </a:cubicBezTo>
                <a:lnTo>
                  <a:pt x="1161781" y="3611880"/>
                </a:lnTo>
                <a:cubicBezTo>
                  <a:pt x="1221789" y="3724275"/>
                  <a:pt x="1337994" y="3793808"/>
                  <a:pt x="1465629" y="3790950"/>
                </a:cubicBezTo>
                <a:lnTo>
                  <a:pt x="2827704" y="3768090"/>
                </a:lnTo>
                <a:cubicBezTo>
                  <a:pt x="2945814" y="3766185"/>
                  <a:pt x="3055351" y="3701415"/>
                  <a:pt x="3114406" y="3599498"/>
                </a:cubicBezTo>
                <a:lnTo>
                  <a:pt x="4987974" y="347663"/>
                </a:lnTo>
                <a:cubicBezTo>
                  <a:pt x="5111799" y="133350"/>
                  <a:pt x="5342304" y="0"/>
                  <a:pt x="5589954" y="0"/>
                </a:cubicBezTo>
                <a:cubicBezTo>
                  <a:pt x="5591859" y="0"/>
                  <a:pt x="5593764" y="0"/>
                  <a:pt x="5595669" y="0"/>
                </a:cubicBezTo>
                <a:lnTo>
                  <a:pt x="7111096" y="12383"/>
                </a:lnTo>
                <a:cubicBezTo>
                  <a:pt x="7353031" y="14288"/>
                  <a:pt x="7572106" y="139065"/>
                  <a:pt x="7698789" y="344805"/>
                </a:cubicBezTo>
                <a:lnTo>
                  <a:pt x="8459836" y="1592580"/>
                </a:lnTo>
                <a:lnTo>
                  <a:pt x="8155036" y="1778318"/>
                </a:lnTo>
                <a:lnTo>
                  <a:pt x="7393989" y="530543"/>
                </a:lnTo>
                <a:cubicBezTo>
                  <a:pt x="7333029" y="430530"/>
                  <a:pt x="7226349" y="369570"/>
                  <a:pt x="7108239" y="368618"/>
                </a:cubicBezTo>
                <a:lnTo>
                  <a:pt x="5592811" y="356235"/>
                </a:lnTo>
                <a:cubicBezTo>
                  <a:pt x="5591859" y="356235"/>
                  <a:pt x="5590906" y="356235"/>
                  <a:pt x="5589954" y="356235"/>
                </a:cubicBezTo>
                <a:cubicBezTo>
                  <a:pt x="5469939" y="356235"/>
                  <a:pt x="5357544" y="421005"/>
                  <a:pt x="5297536" y="524828"/>
                </a:cubicBezTo>
                <a:lnTo>
                  <a:pt x="3423969" y="3777615"/>
                </a:lnTo>
                <a:cubicBezTo>
                  <a:pt x="3303001" y="3988118"/>
                  <a:pt x="3076306" y="4121468"/>
                  <a:pt x="2834371" y="4125278"/>
                </a:cubicBezTo>
                <a:lnTo>
                  <a:pt x="1472296" y="4148138"/>
                </a:lnTo>
                <a:cubicBezTo>
                  <a:pt x="1467534" y="4148138"/>
                  <a:pt x="1463724" y="4148138"/>
                  <a:pt x="1459914" y="414813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B6294E4-2D89-4FBB-95DF-7652F6C9376F}"/>
              </a:ext>
            </a:extLst>
          </p:cNvPr>
          <p:cNvSpPr/>
          <p:nvPr/>
        </p:nvSpPr>
        <p:spPr>
          <a:xfrm rot="10800000">
            <a:off x="5184966" y="2072268"/>
            <a:ext cx="3764586" cy="1878267"/>
          </a:xfrm>
          <a:custGeom>
            <a:avLst/>
            <a:gdLst>
              <a:gd name="connsiteX0" fmla="*/ 1840807 w 3764586"/>
              <a:gd name="connsiteY0" fmla="*/ 656523 h 1878267"/>
              <a:gd name="connsiteX1" fmla="*/ 1851676 w 3764586"/>
              <a:gd name="connsiteY1" fmla="*/ 639816 h 1878267"/>
              <a:gd name="connsiteX2" fmla="*/ 1856129 w 3764586"/>
              <a:gd name="connsiteY2" fmla="*/ 646935 h 1878267"/>
              <a:gd name="connsiteX3" fmla="*/ 600644 w 3764586"/>
              <a:gd name="connsiteY3" fmla="*/ 1878267 h 1878267"/>
              <a:gd name="connsiteX4" fmla="*/ 595038 w 3764586"/>
              <a:gd name="connsiteY4" fmla="*/ 1878267 h 1878267"/>
              <a:gd name="connsiteX5" fmla="*/ 317287 w 3764586"/>
              <a:gd name="connsiteY5" fmla="*/ 1711357 h 1878267"/>
              <a:gd name="connsiteX6" fmla="*/ 0 w 3764586"/>
              <a:gd name="connsiteY6" fmla="*/ 1113090 h 1878267"/>
              <a:gd name="connsiteX7" fmla="*/ 137364 w 3764586"/>
              <a:gd name="connsiteY7" fmla="*/ 1027014 h 1878267"/>
              <a:gd name="connsiteX8" fmla="*/ 460044 w 3764586"/>
              <a:gd name="connsiteY8" fmla="*/ 1635450 h 1878267"/>
              <a:gd name="connsiteX9" fmla="*/ 597626 w 3764586"/>
              <a:gd name="connsiteY9" fmla="*/ 1716533 h 1878267"/>
              <a:gd name="connsiteX10" fmla="*/ 1214370 w 3764586"/>
              <a:gd name="connsiteY10" fmla="*/ 1706182 h 1878267"/>
              <a:gd name="connsiteX11" fmla="*/ 1344188 w 3764586"/>
              <a:gd name="connsiteY11" fmla="*/ 1629844 h 1878267"/>
              <a:gd name="connsiteX12" fmla="*/ 2192535 w 3764586"/>
              <a:gd name="connsiteY12" fmla="*/ 157421 h 1878267"/>
              <a:gd name="connsiteX13" fmla="*/ 2465110 w 3764586"/>
              <a:gd name="connsiteY13" fmla="*/ 0 h 1878267"/>
              <a:gd name="connsiteX14" fmla="*/ 2467698 w 3764586"/>
              <a:gd name="connsiteY14" fmla="*/ 0 h 1878267"/>
              <a:gd name="connsiteX15" fmla="*/ 3153880 w 3764586"/>
              <a:gd name="connsiteY15" fmla="*/ 5607 h 1878267"/>
              <a:gd name="connsiteX16" fmla="*/ 3419986 w 3764586"/>
              <a:gd name="connsiteY16" fmla="*/ 156127 h 1878267"/>
              <a:gd name="connsiteX17" fmla="*/ 3764586 w 3764586"/>
              <a:gd name="connsiteY17" fmla="*/ 721116 h 1878267"/>
              <a:gd name="connsiteX18" fmla="*/ 3626573 w 3764586"/>
              <a:gd name="connsiteY18" fmla="*/ 805218 h 1878267"/>
              <a:gd name="connsiteX19" fmla="*/ 3281973 w 3764586"/>
              <a:gd name="connsiteY19" fmla="*/ 240229 h 1878267"/>
              <a:gd name="connsiteX20" fmla="*/ 3152586 w 3764586"/>
              <a:gd name="connsiteY20" fmla="*/ 166909 h 1878267"/>
              <a:gd name="connsiteX21" fmla="*/ 2466404 w 3764586"/>
              <a:gd name="connsiteY21" fmla="*/ 161302 h 1878267"/>
              <a:gd name="connsiteX22" fmla="*/ 2465110 w 3764586"/>
              <a:gd name="connsiteY22" fmla="*/ 161302 h 1878267"/>
              <a:gd name="connsiteX23" fmla="*/ 2332704 w 3764586"/>
              <a:gd name="connsiteY23" fmla="*/ 237641 h 1878267"/>
              <a:gd name="connsiteX24" fmla="*/ 1484357 w 3764586"/>
              <a:gd name="connsiteY24" fmla="*/ 1710495 h 1878267"/>
              <a:gd name="connsiteX25" fmla="*/ 1217389 w 3764586"/>
              <a:gd name="connsiteY25" fmla="*/ 1867916 h 187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764586" h="1878267">
                <a:moveTo>
                  <a:pt x="1840807" y="656523"/>
                </a:moveTo>
                <a:lnTo>
                  <a:pt x="1851676" y="639816"/>
                </a:lnTo>
                <a:lnTo>
                  <a:pt x="1856129" y="646935"/>
                </a:lnTo>
                <a:close/>
                <a:moveTo>
                  <a:pt x="600644" y="1878267"/>
                </a:moveTo>
                <a:cubicBezTo>
                  <a:pt x="598488" y="1878267"/>
                  <a:pt x="596763" y="1878267"/>
                  <a:pt x="595038" y="1878267"/>
                </a:cubicBezTo>
                <a:cubicBezTo>
                  <a:pt x="478158" y="1878267"/>
                  <a:pt x="372492" y="1814867"/>
                  <a:pt x="317287" y="1711357"/>
                </a:cubicBezTo>
                <a:lnTo>
                  <a:pt x="0" y="1113090"/>
                </a:lnTo>
                <a:lnTo>
                  <a:pt x="137364" y="1027014"/>
                </a:lnTo>
                <a:lnTo>
                  <a:pt x="460044" y="1635450"/>
                </a:lnTo>
                <a:cubicBezTo>
                  <a:pt x="487215" y="1686343"/>
                  <a:pt x="539833" y="1717827"/>
                  <a:pt x="597626" y="1716533"/>
                </a:cubicBezTo>
                <a:lnTo>
                  <a:pt x="1214370" y="1706182"/>
                </a:lnTo>
                <a:cubicBezTo>
                  <a:pt x="1267850" y="1705319"/>
                  <a:pt x="1317448" y="1675992"/>
                  <a:pt x="1344188" y="1629844"/>
                </a:cubicBezTo>
                <a:lnTo>
                  <a:pt x="2192535" y="157421"/>
                </a:lnTo>
                <a:cubicBezTo>
                  <a:pt x="2248603" y="60381"/>
                  <a:pt x="2352975" y="0"/>
                  <a:pt x="2465110" y="0"/>
                </a:cubicBezTo>
                <a:cubicBezTo>
                  <a:pt x="2465973" y="0"/>
                  <a:pt x="2466835" y="0"/>
                  <a:pt x="2467698" y="0"/>
                </a:cubicBezTo>
                <a:lnTo>
                  <a:pt x="3153880" y="5607"/>
                </a:lnTo>
                <a:cubicBezTo>
                  <a:pt x="3263427" y="6470"/>
                  <a:pt x="3362624" y="62968"/>
                  <a:pt x="3419986" y="156127"/>
                </a:cubicBezTo>
                <a:lnTo>
                  <a:pt x="3764586" y="721116"/>
                </a:lnTo>
                <a:lnTo>
                  <a:pt x="3626573" y="805218"/>
                </a:lnTo>
                <a:lnTo>
                  <a:pt x="3281973" y="240229"/>
                </a:lnTo>
                <a:cubicBezTo>
                  <a:pt x="3254370" y="194943"/>
                  <a:pt x="3206066" y="167341"/>
                  <a:pt x="3152586" y="166909"/>
                </a:cubicBezTo>
                <a:lnTo>
                  <a:pt x="2466404" y="161302"/>
                </a:lnTo>
                <a:cubicBezTo>
                  <a:pt x="2465973" y="161302"/>
                  <a:pt x="2465541" y="161302"/>
                  <a:pt x="2465110" y="161302"/>
                </a:cubicBezTo>
                <a:cubicBezTo>
                  <a:pt x="2410768" y="161302"/>
                  <a:pt x="2359875" y="190630"/>
                  <a:pt x="2332704" y="237641"/>
                </a:cubicBezTo>
                <a:lnTo>
                  <a:pt x="1484357" y="1710495"/>
                </a:lnTo>
                <a:cubicBezTo>
                  <a:pt x="1429583" y="1805810"/>
                  <a:pt x="1326936" y="1866191"/>
                  <a:pt x="1217389" y="186791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D9111A0-F819-47B7-B476-AFAEAEB2463E}"/>
              </a:ext>
            </a:extLst>
          </p:cNvPr>
          <p:cNvSpPr/>
          <p:nvPr/>
        </p:nvSpPr>
        <p:spPr>
          <a:xfrm rot="10800000">
            <a:off x="3277944" y="2072267"/>
            <a:ext cx="3764586" cy="1878267"/>
          </a:xfrm>
          <a:custGeom>
            <a:avLst/>
            <a:gdLst>
              <a:gd name="connsiteX0" fmla="*/ 1840807 w 3764586"/>
              <a:gd name="connsiteY0" fmla="*/ 656523 h 1878267"/>
              <a:gd name="connsiteX1" fmla="*/ 1851676 w 3764586"/>
              <a:gd name="connsiteY1" fmla="*/ 639816 h 1878267"/>
              <a:gd name="connsiteX2" fmla="*/ 1856129 w 3764586"/>
              <a:gd name="connsiteY2" fmla="*/ 646935 h 1878267"/>
              <a:gd name="connsiteX3" fmla="*/ 600644 w 3764586"/>
              <a:gd name="connsiteY3" fmla="*/ 1878267 h 1878267"/>
              <a:gd name="connsiteX4" fmla="*/ 595038 w 3764586"/>
              <a:gd name="connsiteY4" fmla="*/ 1878267 h 1878267"/>
              <a:gd name="connsiteX5" fmla="*/ 317287 w 3764586"/>
              <a:gd name="connsiteY5" fmla="*/ 1711357 h 1878267"/>
              <a:gd name="connsiteX6" fmla="*/ 0 w 3764586"/>
              <a:gd name="connsiteY6" fmla="*/ 1113090 h 1878267"/>
              <a:gd name="connsiteX7" fmla="*/ 137364 w 3764586"/>
              <a:gd name="connsiteY7" fmla="*/ 1027014 h 1878267"/>
              <a:gd name="connsiteX8" fmla="*/ 460044 w 3764586"/>
              <a:gd name="connsiteY8" fmla="*/ 1635450 h 1878267"/>
              <a:gd name="connsiteX9" fmla="*/ 597626 w 3764586"/>
              <a:gd name="connsiteY9" fmla="*/ 1716533 h 1878267"/>
              <a:gd name="connsiteX10" fmla="*/ 1214370 w 3764586"/>
              <a:gd name="connsiteY10" fmla="*/ 1706182 h 1878267"/>
              <a:gd name="connsiteX11" fmla="*/ 1344188 w 3764586"/>
              <a:gd name="connsiteY11" fmla="*/ 1629844 h 1878267"/>
              <a:gd name="connsiteX12" fmla="*/ 2192535 w 3764586"/>
              <a:gd name="connsiteY12" fmla="*/ 157421 h 1878267"/>
              <a:gd name="connsiteX13" fmla="*/ 2465110 w 3764586"/>
              <a:gd name="connsiteY13" fmla="*/ 0 h 1878267"/>
              <a:gd name="connsiteX14" fmla="*/ 2467698 w 3764586"/>
              <a:gd name="connsiteY14" fmla="*/ 0 h 1878267"/>
              <a:gd name="connsiteX15" fmla="*/ 3153880 w 3764586"/>
              <a:gd name="connsiteY15" fmla="*/ 5607 h 1878267"/>
              <a:gd name="connsiteX16" fmla="*/ 3419986 w 3764586"/>
              <a:gd name="connsiteY16" fmla="*/ 156127 h 1878267"/>
              <a:gd name="connsiteX17" fmla="*/ 3764586 w 3764586"/>
              <a:gd name="connsiteY17" fmla="*/ 721116 h 1878267"/>
              <a:gd name="connsiteX18" fmla="*/ 3626573 w 3764586"/>
              <a:gd name="connsiteY18" fmla="*/ 805218 h 1878267"/>
              <a:gd name="connsiteX19" fmla="*/ 3281973 w 3764586"/>
              <a:gd name="connsiteY19" fmla="*/ 240229 h 1878267"/>
              <a:gd name="connsiteX20" fmla="*/ 3152586 w 3764586"/>
              <a:gd name="connsiteY20" fmla="*/ 166909 h 1878267"/>
              <a:gd name="connsiteX21" fmla="*/ 2466404 w 3764586"/>
              <a:gd name="connsiteY21" fmla="*/ 161302 h 1878267"/>
              <a:gd name="connsiteX22" fmla="*/ 2465110 w 3764586"/>
              <a:gd name="connsiteY22" fmla="*/ 161302 h 1878267"/>
              <a:gd name="connsiteX23" fmla="*/ 2332704 w 3764586"/>
              <a:gd name="connsiteY23" fmla="*/ 237641 h 1878267"/>
              <a:gd name="connsiteX24" fmla="*/ 1484357 w 3764586"/>
              <a:gd name="connsiteY24" fmla="*/ 1710495 h 1878267"/>
              <a:gd name="connsiteX25" fmla="*/ 1217389 w 3764586"/>
              <a:gd name="connsiteY25" fmla="*/ 1867916 h 187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764586" h="1878267">
                <a:moveTo>
                  <a:pt x="1840807" y="656523"/>
                </a:moveTo>
                <a:lnTo>
                  <a:pt x="1851676" y="639816"/>
                </a:lnTo>
                <a:lnTo>
                  <a:pt x="1856129" y="646935"/>
                </a:lnTo>
                <a:close/>
                <a:moveTo>
                  <a:pt x="600644" y="1878267"/>
                </a:moveTo>
                <a:cubicBezTo>
                  <a:pt x="598488" y="1878267"/>
                  <a:pt x="596763" y="1878267"/>
                  <a:pt x="595038" y="1878267"/>
                </a:cubicBezTo>
                <a:cubicBezTo>
                  <a:pt x="478158" y="1878267"/>
                  <a:pt x="372492" y="1814867"/>
                  <a:pt x="317287" y="1711357"/>
                </a:cubicBezTo>
                <a:lnTo>
                  <a:pt x="0" y="1113090"/>
                </a:lnTo>
                <a:lnTo>
                  <a:pt x="137364" y="1027014"/>
                </a:lnTo>
                <a:lnTo>
                  <a:pt x="460044" y="1635450"/>
                </a:lnTo>
                <a:cubicBezTo>
                  <a:pt x="487215" y="1686343"/>
                  <a:pt x="539833" y="1717827"/>
                  <a:pt x="597626" y="1716533"/>
                </a:cubicBezTo>
                <a:lnTo>
                  <a:pt x="1214370" y="1706182"/>
                </a:lnTo>
                <a:cubicBezTo>
                  <a:pt x="1267850" y="1705319"/>
                  <a:pt x="1317448" y="1675992"/>
                  <a:pt x="1344188" y="1629844"/>
                </a:cubicBezTo>
                <a:lnTo>
                  <a:pt x="2192535" y="157421"/>
                </a:lnTo>
                <a:cubicBezTo>
                  <a:pt x="2248603" y="60381"/>
                  <a:pt x="2352975" y="0"/>
                  <a:pt x="2465110" y="0"/>
                </a:cubicBezTo>
                <a:cubicBezTo>
                  <a:pt x="2465973" y="0"/>
                  <a:pt x="2466835" y="0"/>
                  <a:pt x="2467698" y="0"/>
                </a:cubicBezTo>
                <a:lnTo>
                  <a:pt x="3153880" y="5607"/>
                </a:lnTo>
                <a:cubicBezTo>
                  <a:pt x="3263427" y="6470"/>
                  <a:pt x="3362624" y="62968"/>
                  <a:pt x="3419986" y="156127"/>
                </a:cubicBezTo>
                <a:lnTo>
                  <a:pt x="3764586" y="721116"/>
                </a:lnTo>
                <a:lnTo>
                  <a:pt x="3626573" y="805218"/>
                </a:lnTo>
                <a:lnTo>
                  <a:pt x="3281973" y="240229"/>
                </a:lnTo>
                <a:cubicBezTo>
                  <a:pt x="3254370" y="194943"/>
                  <a:pt x="3206066" y="167341"/>
                  <a:pt x="3152586" y="166909"/>
                </a:cubicBezTo>
                <a:lnTo>
                  <a:pt x="2466404" y="161302"/>
                </a:lnTo>
                <a:cubicBezTo>
                  <a:pt x="2465973" y="161302"/>
                  <a:pt x="2465541" y="161302"/>
                  <a:pt x="2465110" y="161302"/>
                </a:cubicBezTo>
                <a:cubicBezTo>
                  <a:pt x="2410768" y="161302"/>
                  <a:pt x="2359875" y="190630"/>
                  <a:pt x="2332704" y="237641"/>
                </a:cubicBezTo>
                <a:lnTo>
                  <a:pt x="1484357" y="1710495"/>
                </a:lnTo>
                <a:cubicBezTo>
                  <a:pt x="1429583" y="1805810"/>
                  <a:pt x="1326936" y="1866191"/>
                  <a:pt x="1217389" y="186791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Rounded Rectangle 25">
            <a:extLst>
              <a:ext uri="{FF2B5EF4-FFF2-40B4-BE49-F238E27FC236}">
                <a16:creationId xmlns:a16="http://schemas.microsoft.com/office/drawing/2014/main" id="{B800CADE-84AE-448A-9656-CA79C228876A}"/>
              </a:ext>
            </a:extLst>
          </p:cNvPr>
          <p:cNvSpPr/>
          <p:nvPr/>
        </p:nvSpPr>
        <p:spPr>
          <a:xfrm>
            <a:off x="7769034" y="2820019"/>
            <a:ext cx="525244" cy="384921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ound Same Side Corner Rectangle 11">
            <a:extLst>
              <a:ext uri="{FF2B5EF4-FFF2-40B4-BE49-F238E27FC236}">
                <a16:creationId xmlns:a16="http://schemas.microsoft.com/office/drawing/2014/main" id="{BA817EE7-9934-4BF6-BA19-11087C184B0D}"/>
              </a:ext>
            </a:extLst>
          </p:cNvPr>
          <p:cNvSpPr/>
          <p:nvPr/>
        </p:nvSpPr>
        <p:spPr>
          <a:xfrm rot="9900000">
            <a:off x="2053705" y="2792136"/>
            <a:ext cx="518879" cy="44068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7DC26A03-FAAC-42C7-821D-E14CD9800470}"/>
              </a:ext>
            </a:extLst>
          </p:cNvPr>
          <p:cNvSpPr/>
          <p:nvPr/>
        </p:nvSpPr>
        <p:spPr>
          <a:xfrm>
            <a:off x="3940621" y="2804449"/>
            <a:ext cx="541650" cy="41606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Rounded Rectangle 7">
            <a:extLst>
              <a:ext uri="{FF2B5EF4-FFF2-40B4-BE49-F238E27FC236}">
                <a16:creationId xmlns:a16="http://schemas.microsoft.com/office/drawing/2014/main" id="{ADC63224-4ED1-482C-A7B7-20826323582A}"/>
              </a:ext>
            </a:extLst>
          </p:cNvPr>
          <p:cNvSpPr/>
          <p:nvPr/>
        </p:nvSpPr>
        <p:spPr>
          <a:xfrm>
            <a:off x="5850308" y="2774860"/>
            <a:ext cx="550689" cy="47523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Donut 24">
            <a:extLst>
              <a:ext uri="{FF2B5EF4-FFF2-40B4-BE49-F238E27FC236}">
                <a16:creationId xmlns:a16="http://schemas.microsoft.com/office/drawing/2014/main" id="{C69C9986-AECD-49D7-A097-EA33712C355C}"/>
              </a:ext>
            </a:extLst>
          </p:cNvPr>
          <p:cNvSpPr/>
          <p:nvPr/>
        </p:nvSpPr>
        <p:spPr>
          <a:xfrm>
            <a:off x="9662316" y="2733950"/>
            <a:ext cx="552561" cy="55705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2F73274-EB59-414F-83BE-E76600E14AE7}"/>
              </a:ext>
            </a:extLst>
          </p:cNvPr>
          <p:cNvGrpSpPr/>
          <p:nvPr/>
        </p:nvGrpSpPr>
        <p:grpSpPr>
          <a:xfrm>
            <a:off x="1259344" y="4131280"/>
            <a:ext cx="1979046" cy="1143519"/>
            <a:chOff x="662404" y="4636435"/>
            <a:chExt cx="1728192" cy="114351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9DC447-07D6-4C1D-BC38-F433E4B72578}"/>
                </a:ext>
              </a:extLst>
            </p:cNvPr>
            <p:cNvSpPr txBox="1"/>
            <p:nvPr/>
          </p:nvSpPr>
          <p:spPr>
            <a:xfrm>
              <a:off x="662404" y="4636435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5938AA-DCAD-464F-BA67-B8F28007DD08}"/>
                </a:ext>
              </a:extLst>
            </p:cNvPr>
            <p:cNvSpPr txBox="1"/>
            <p:nvPr/>
          </p:nvSpPr>
          <p:spPr>
            <a:xfrm>
              <a:off x="662404" y="4948957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F3D354F-A8F7-4227-BA2A-02C2C78E816E}"/>
              </a:ext>
            </a:extLst>
          </p:cNvPr>
          <p:cNvGrpSpPr/>
          <p:nvPr/>
        </p:nvGrpSpPr>
        <p:grpSpPr>
          <a:xfrm>
            <a:off x="7026640" y="4993517"/>
            <a:ext cx="1979046" cy="1143519"/>
            <a:chOff x="5202982" y="2341496"/>
            <a:chExt cx="1728192" cy="114351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D8E1D8-6F6B-402D-9FE3-1EE87DE32D84}"/>
                </a:ext>
              </a:extLst>
            </p:cNvPr>
            <p:cNvSpPr txBox="1"/>
            <p:nvPr/>
          </p:nvSpPr>
          <p:spPr>
            <a:xfrm>
              <a:off x="5202982" y="2341496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7841D5F-A23E-46E5-A455-9AFA46EDB76D}"/>
                </a:ext>
              </a:extLst>
            </p:cNvPr>
            <p:cNvSpPr txBox="1"/>
            <p:nvPr/>
          </p:nvSpPr>
          <p:spPr>
            <a:xfrm>
              <a:off x="5202982" y="265401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7C251F9-A1F7-4E33-8886-7D2F2C2AC2EE}"/>
              </a:ext>
            </a:extLst>
          </p:cNvPr>
          <p:cNvGrpSpPr/>
          <p:nvPr/>
        </p:nvGrpSpPr>
        <p:grpSpPr>
          <a:xfrm>
            <a:off x="3181776" y="4993517"/>
            <a:ext cx="1979046" cy="1143519"/>
            <a:chOff x="2175930" y="2341496"/>
            <a:chExt cx="1728192" cy="114351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FA7F94-9388-4CD6-97FF-D76B124BD649}"/>
                </a:ext>
              </a:extLst>
            </p:cNvPr>
            <p:cNvSpPr txBox="1"/>
            <p:nvPr/>
          </p:nvSpPr>
          <p:spPr>
            <a:xfrm>
              <a:off x="2175930" y="2341496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201A7D3-ACF5-4465-A266-611D6F86095F}"/>
                </a:ext>
              </a:extLst>
            </p:cNvPr>
            <p:cNvSpPr txBox="1"/>
            <p:nvPr/>
          </p:nvSpPr>
          <p:spPr>
            <a:xfrm>
              <a:off x="2175930" y="265401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53346FB-2E87-4A3C-A9B3-643B26DBD9FF}"/>
              </a:ext>
            </a:extLst>
          </p:cNvPr>
          <p:cNvGrpSpPr/>
          <p:nvPr/>
        </p:nvGrpSpPr>
        <p:grpSpPr>
          <a:xfrm>
            <a:off x="5104208" y="4131280"/>
            <a:ext cx="1979046" cy="1143519"/>
            <a:chOff x="3689456" y="4636435"/>
            <a:chExt cx="1728192" cy="114351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5B09DA-74C8-4566-A6A5-5EC49CAB0381}"/>
                </a:ext>
              </a:extLst>
            </p:cNvPr>
            <p:cNvSpPr txBox="1"/>
            <p:nvPr/>
          </p:nvSpPr>
          <p:spPr>
            <a:xfrm>
              <a:off x="3689456" y="4636435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F6D37E8-74BA-4D19-BB54-2AB7A83D0482}"/>
                </a:ext>
              </a:extLst>
            </p:cNvPr>
            <p:cNvSpPr txBox="1"/>
            <p:nvPr/>
          </p:nvSpPr>
          <p:spPr>
            <a:xfrm>
              <a:off x="3689456" y="4948957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D66317B-B722-45AB-94DD-1389C54D3FA5}"/>
              </a:ext>
            </a:extLst>
          </p:cNvPr>
          <p:cNvGrpSpPr/>
          <p:nvPr/>
        </p:nvGrpSpPr>
        <p:grpSpPr>
          <a:xfrm>
            <a:off x="8949073" y="4131280"/>
            <a:ext cx="1979046" cy="1143519"/>
            <a:chOff x="6716509" y="4636435"/>
            <a:chExt cx="1728192" cy="114351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D66F91-00F1-4AED-A91B-01459AE0AE39}"/>
                </a:ext>
              </a:extLst>
            </p:cNvPr>
            <p:cNvSpPr txBox="1"/>
            <p:nvPr/>
          </p:nvSpPr>
          <p:spPr>
            <a:xfrm>
              <a:off x="6716509" y="4636435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945243-A327-4AA9-905A-6620774CFC1E}"/>
                </a:ext>
              </a:extLst>
            </p:cNvPr>
            <p:cNvSpPr txBox="1"/>
            <p:nvPr/>
          </p:nvSpPr>
          <p:spPr>
            <a:xfrm>
              <a:off x="6716509" y="4948957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59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8E903-08DA-4380-9DD5-217F63A21D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29396-3CC5-4F91-8C49-28AD4A267AE7}"/>
              </a:ext>
            </a:extLst>
          </p:cNvPr>
          <p:cNvSpPr/>
          <p:nvPr/>
        </p:nvSpPr>
        <p:spPr>
          <a:xfrm>
            <a:off x="0" y="0"/>
            <a:ext cx="525101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4294B-886C-4A4D-AE43-C4AD764BCD5A}"/>
              </a:ext>
            </a:extLst>
          </p:cNvPr>
          <p:cNvSpPr txBox="1"/>
          <p:nvPr/>
        </p:nvSpPr>
        <p:spPr>
          <a:xfrm>
            <a:off x="6287772" y="4851935"/>
            <a:ext cx="5106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20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2B11E888-E496-4782-86A2-FC5F54929B88}"/>
              </a:ext>
            </a:extLst>
          </p:cNvPr>
          <p:cNvSpPr/>
          <p:nvPr/>
        </p:nvSpPr>
        <p:spPr>
          <a:xfrm>
            <a:off x="5959971" y="4533557"/>
            <a:ext cx="636337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AE77F2A8-2653-48F5-9E57-52672269EBBA}"/>
              </a:ext>
            </a:extLst>
          </p:cNvPr>
          <p:cNvSpPr/>
          <p:nvPr/>
        </p:nvSpPr>
        <p:spPr>
          <a:xfrm rot="10800000">
            <a:off x="11075758" y="5857415"/>
            <a:ext cx="636337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05FAF-37ED-4D0F-AA0A-81116DCD78CD}"/>
              </a:ext>
            </a:extLst>
          </p:cNvPr>
          <p:cNvSpPr txBox="1"/>
          <p:nvPr/>
        </p:nvSpPr>
        <p:spPr>
          <a:xfrm>
            <a:off x="1314778" y="2139431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19A35-6871-4D57-940C-56FD0EE045AE}"/>
              </a:ext>
            </a:extLst>
          </p:cNvPr>
          <p:cNvSpPr txBox="1"/>
          <p:nvPr/>
        </p:nvSpPr>
        <p:spPr>
          <a:xfrm>
            <a:off x="1314778" y="2759217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21F36-6FEE-42B9-8EEA-FFEB153AFAAF}"/>
              </a:ext>
            </a:extLst>
          </p:cNvPr>
          <p:cNvSpPr txBox="1"/>
          <p:nvPr/>
        </p:nvSpPr>
        <p:spPr>
          <a:xfrm>
            <a:off x="1314776" y="3795240"/>
            <a:ext cx="343333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dist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4D95B0-DCB5-4C34-A43A-71784B537881}"/>
              </a:ext>
            </a:extLst>
          </p:cNvPr>
          <p:cNvSpPr txBox="1"/>
          <p:nvPr/>
        </p:nvSpPr>
        <p:spPr>
          <a:xfrm>
            <a:off x="1314777" y="3289957"/>
            <a:ext cx="34333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200" b="0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1200" b="0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1200" b="0" dirty="0">
                <a:solidFill>
                  <a:schemeClr val="bg1"/>
                </a:solidFill>
                <a:cs typeface="Arial" pitchFamily="34" charset="0"/>
              </a:rPr>
              <a:t>RESENTATION </a:t>
            </a:r>
            <a:r>
              <a:rPr lang="en-GB" altLang="ko-KR" sz="1200" b="0" dirty="0">
                <a:solidFill>
                  <a:schemeClr val="bg1"/>
                </a:solidFill>
                <a:cs typeface="Arial" pitchFamily="34" charset="0"/>
              </a:rPr>
              <a:t>W</a:t>
            </a:r>
            <a:r>
              <a:rPr lang="en-US" altLang="ko-KR" sz="1200" b="0" dirty="0">
                <a:solidFill>
                  <a:schemeClr val="bg1"/>
                </a:solidFill>
                <a:cs typeface="Arial" pitchFamily="34" charset="0"/>
              </a:rPr>
              <a:t>ITH </a:t>
            </a:r>
            <a:r>
              <a:rPr lang="en-GB" altLang="ko-KR" sz="1200" b="0" dirty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altLang="ko-KR" sz="1200" b="0" dirty="0">
                <a:solidFill>
                  <a:schemeClr val="bg1"/>
                </a:solidFill>
                <a:cs typeface="Arial" pitchFamily="34" charset="0"/>
              </a:rPr>
              <a:t>LLPPT.COM</a:t>
            </a:r>
            <a:endParaRPr lang="ko-KR" altLang="en-US" sz="1200" b="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7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973E6-721C-4C15-82BB-47DA465A2479}"/>
              </a:ext>
            </a:extLst>
          </p:cNvPr>
          <p:cNvSpPr txBox="1"/>
          <p:nvPr/>
        </p:nvSpPr>
        <p:spPr>
          <a:xfrm>
            <a:off x="677231" y="3304915"/>
            <a:ext cx="4766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54892-61BB-4EC1-A837-732115319185}"/>
              </a:ext>
            </a:extLst>
          </p:cNvPr>
          <p:cNvSpPr txBox="1"/>
          <p:nvPr/>
        </p:nvSpPr>
        <p:spPr>
          <a:xfrm>
            <a:off x="677231" y="2912534"/>
            <a:ext cx="476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310BB-4BB7-4692-8C1F-D41441A3F700}"/>
              </a:ext>
            </a:extLst>
          </p:cNvPr>
          <p:cNvSpPr txBox="1"/>
          <p:nvPr/>
        </p:nvSpPr>
        <p:spPr>
          <a:xfrm>
            <a:off x="773943" y="4802724"/>
            <a:ext cx="1881478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A3E791-E0F1-49D6-9FE5-F0BB5CAA7A85}"/>
              </a:ext>
            </a:extLst>
          </p:cNvPr>
          <p:cNvSpPr/>
          <p:nvPr/>
        </p:nvSpPr>
        <p:spPr>
          <a:xfrm>
            <a:off x="5816767" y="5245816"/>
            <a:ext cx="2376000" cy="900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16FB2D-9EF0-4B74-BD8E-9CE331A12CEA}"/>
              </a:ext>
            </a:extLst>
          </p:cNvPr>
          <p:cNvSpPr/>
          <p:nvPr/>
        </p:nvSpPr>
        <p:spPr>
          <a:xfrm>
            <a:off x="5491525" y="5371816"/>
            <a:ext cx="648000" cy="6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E4EC8A-284A-420B-9264-09BCD5F050C7}"/>
              </a:ext>
            </a:extLst>
          </p:cNvPr>
          <p:cNvGrpSpPr/>
          <p:nvPr/>
        </p:nvGrpSpPr>
        <p:grpSpPr>
          <a:xfrm>
            <a:off x="6243290" y="5332170"/>
            <a:ext cx="1728000" cy="727292"/>
            <a:chOff x="3131840" y="2204864"/>
            <a:chExt cx="3096344" cy="7272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BE9D4C-69B3-4FC7-8465-9EE5BD46D005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14457D-DC8B-4F65-91CF-FD590E45F979}"/>
                </a:ext>
              </a:extLst>
            </p:cNvPr>
            <p:cNvSpPr txBox="1"/>
            <p:nvPr/>
          </p:nvSpPr>
          <p:spPr>
            <a:xfrm>
              <a:off x="3131840" y="2470491"/>
              <a:ext cx="30963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3509E55-E343-41F5-97BB-686E45EEDC48}"/>
              </a:ext>
            </a:extLst>
          </p:cNvPr>
          <p:cNvSpPr/>
          <p:nvPr/>
        </p:nvSpPr>
        <p:spPr>
          <a:xfrm>
            <a:off x="9069350" y="5245816"/>
            <a:ext cx="2376000" cy="9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813755-F81D-456E-ABA4-09EE3E548C07}"/>
              </a:ext>
            </a:extLst>
          </p:cNvPr>
          <p:cNvSpPr/>
          <p:nvPr/>
        </p:nvSpPr>
        <p:spPr>
          <a:xfrm>
            <a:off x="8744108" y="5371816"/>
            <a:ext cx="648000" cy="6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CC1742-E81C-4E9C-8D1F-BDC1838C3022}"/>
              </a:ext>
            </a:extLst>
          </p:cNvPr>
          <p:cNvGrpSpPr/>
          <p:nvPr/>
        </p:nvGrpSpPr>
        <p:grpSpPr>
          <a:xfrm>
            <a:off x="9495873" y="5332170"/>
            <a:ext cx="1728000" cy="727292"/>
            <a:chOff x="3131840" y="2204864"/>
            <a:chExt cx="3096344" cy="7272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504E3-F234-4547-9507-522142E00168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3C3721-C107-481D-B69F-E05202F2F2E4}"/>
                </a:ext>
              </a:extLst>
            </p:cNvPr>
            <p:cNvSpPr txBox="1"/>
            <p:nvPr/>
          </p:nvSpPr>
          <p:spPr>
            <a:xfrm>
              <a:off x="3131840" y="2470491"/>
              <a:ext cx="309634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2E26196-5492-43A2-B4BE-6434D4CC8B90}"/>
              </a:ext>
            </a:extLst>
          </p:cNvPr>
          <p:cNvSpPr txBox="1"/>
          <p:nvPr/>
        </p:nvSpPr>
        <p:spPr>
          <a:xfrm>
            <a:off x="677232" y="1636185"/>
            <a:ext cx="2857276" cy="11757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Presentation </a:t>
            </a:r>
          </a:p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790EF00C-AC5B-4D3B-BFA8-FC4275D18BD9}"/>
              </a:ext>
            </a:extLst>
          </p:cNvPr>
          <p:cNvSpPr/>
          <p:nvPr/>
        </p:nvSpPr>
        <p:spPr>
          <a:xfrm>
            <a:off x="5624234" y="5534411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CEFC100D-4A48-4EF5-B6A6-3700A10D426F}"/>
              </a:ext>
            </a:extLst>
          </p:cNvPr>
          <p:cNvSpPr/>
          <p:nvPr/>
        </p:nvSpPr>
        <p:spPr>
          <a:xfrm>
            <a:off x="8883205" y="556315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5" name="그룹 10">
            <a:extLst>
              <a:ext uri="{FF2B5EF4-FFF2-40B4-BE49-F238E27FC236}">
                <a16:creationId xmlns:a16="http://schemas.microsoft.com/office/drawing/2014/main" id="{B426D885-6AEC-43E0-8DDC-F347BBC76049}"/>
              </a:ext>
            </a:extLst>
          </p:cNvPr>
          <p:cNvGrpSpPr/>
          <p:nvPr/>
        </p:nvGrpSpPr>
        <p:grpSpPr>
          <a:xfrm>
            <a:off x="5554106" y="1571884"/>
            <a:ext cx="5891244" cy="3466061"/>
            <a:chOff x="635000" y="1382713"/>
            <a:chExt cx="7869238" cy="45720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F86F5198-F735-4C15-A6A1-E465E738B2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E78B9342-DEF8-4461-80EE-C336C444CA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71D69E68-C09C-49F5-9D9D-4527FF6A06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D9CBBAD-8E64-47D0-B8B4-1C3F8FC287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0" name="그룹 100">
            <a:extLst>
              <a:ext uri="{FF2B5EF4-FFF2-40B4-BE49-F238E27FC236}">
                <a16:creationId xmlns:a16="http://schemas.microsoft.com/office/drawing/2014/main" id="{2B2E84DD-7E20-4B97-A80C-4C1E0BD48DCF}"/>
              </a:ext>
            </a:extLst>
          </p:cNvPr>
          <p:cNvGrpSpPr/>
          <p:nvPr/>
        </p:nvGrpSpPr>
        <p:grpSpPr>
          <a:xfrm>
            <a:off x="9101926" y="2485430"/>
            <a:ext cx="580364" cy="580364"/>
            <a:chOff x="1813250" y="2081018"/>
            <a:chExt cx="616404" cy="616404"/>
          </a:xfrm>
        </p:grpSpPr>
        <p:grpSp>
          <p:nvGrpSpPr>
            <p:cNvPr id="41" name="그룹 101">
              <a:extLst>
                <a:ext uri="{FF2B5EF4-FFF2-40B4-BE49-F238E27FC236}">
                  <a16:creationId xmlns:a16="http://schemas.microsoft.com/office/drawing/2014/main" id="{15040D9F-8FB2-4706-BDB4-7D57D174CC09}"/>
                </a:ext>
              </a:extLst>
            </p:cNvPr>
            <p:cNvGrpSpPr/>
            <p:nvPr/>
          </p:nvGrpSpPr>
          <p:grpSpPr>
            <a:xfrm>
              <a:off x="1813250" y="2081018"/>
              <a:ext cx="616404" cy="616404"/>
              <a:chOff x="10579276" y="3457866"/>
              <a:chExt cx="1097175" cy="1097175"/>
            </a:xfrm>
          </p:grpSpPr>
          <p:sp>
            <p:nvSpPr>
              <p:cNvPr id="43" name="눈물 방울 103">
                <a:extLst>
                  <a:ext uri="{FF2B5EF4-FFF2-40B4-BE49-F238E27FC236}">
                    <a16:creationId xmlns:a16="http://schemas.microsoft.com/office/drawing/2014/main" id="{D7A0DB86-DF56-465A-A02D-F0B71E029A74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4" name="타원 104">
                <a:extLst>
                  <a:ext uri="{FF2B5EF4-FFF2-40B4-BE49-F238E27FC236}">
                    <a16:creationId xmlns:a16="http://schemas.microsoft.com/office/drawing/2014/main" id="{DA1D465D-7533-490A-B949-2FDE5E88FD96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6419FAE-43C6-44D0-9546-C3A2D3F677FA}"/>
                </a:ext>
              </a:extLst>
            </p:cNvPr>
            <p:cNvSpPr txBox="1"/>
            <p:nvPr/>
          </p:nvSpPr>
          <p:spPr>
            <a:xfrm>
              <a:off x="1935407" y="2177565"/>
              <a:ext cx="373198" cy="39226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B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5" name="그룹 105">
            <a:extLst>
              <a:ext uri="{FF2B5EF4-FFF2-40B4-BE49-F238E27FC236}">
                <a16:creationId xmlns:a16="http://schemas.microsoft.com/office/drawing/2014/main" id="{01FE3814-F816-44CD-ACEA-8A7340A3D087}"/>
              </a:ext>
            </a:extLst>
          </p:cNvPr>
          <p:cNvGrpSpPr/>
          <p:nvPr/>
        </p:nvGrpSpPr>
        <p:grpSpPr>
          <a:xfrm>
            <a:off x="7081521" y="3273737"/>
            <a:ext cx="580364" cy="580364"/>
            <a:chOff x="3327523" y="1634051"/>
            <a:chExt cx="616404" cy="616404"/>
          </a:xfrm>
        </p:grpSpPr>
        <p:grpSp>
          <p:nvGrpSpPr>
            <p:cNvPr id="46" name="그룹 106">
              <a:extLst>
                <a:ext uri="{FF2B5EF4-FFF2-40B4-BE49-F238E27FC236}">
                  <a16:creationId xmlns:a16="http://schemas.microsoft.com/office/drawing/2014/main" id="{BBEF59C2-B94A-4812-8C2C-C6115B88419D}"/>
                </a:ext>
              </a:extLst>
            </p:cNvPr>
            <p:cNvGrpSpPr/>
            <p:nvPr/>
          </p:nvGrpSpPr>
          <p:grpSpPr>
            <a:xfrm>
              <a:off x="3327523" y="1634051"/>
              <a:ext cx="616404" cy="616404"/>
              <a:chOff x="10579276" y="3457866"/>
              <a:chExt cx="1097175" cy="1097175"/>
            </a:xfrm>
          </p:grpSpPr>
          <p:sp>
            <p:nvSpPr>
              <p:cNvPr id="48" name="눈물 방울 108">
                <a:extLst>
                  <a:ext uri="{FF2B5EF4-FFF2-40B4-BE49-F238E27FC236}">
                    <a16:creationId xmlns:a16="http://schemas.microsoft.com/office/drawing/2014/main" id="{AF516858-6A7F-4421-8296-059853EC7D88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9" name="타원 109">
                <a:extLst>
                  <a:ext uri="{FF2B5EF4-FFF2-40B4-BE49-F238E27FC236}">
                    <a16:creationId xmlns:a16="http://schemas.microsoft.com/office/drawing/2014/main" id="{E454487B-95BC-487A-BB20-8B0ACC06B9D2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D09312-4DD8-42B3-9060-6968E3757C27}"/>
                </a:ext>
              </a:extLst>
            </p:cNvPr>
            <p:cNvSpPr txBox="1"/>
            <p:nvPr/>
          </p:nvSpPr>
          <p:spPr>
            <a:xfrm>
              <a:off x="3467032" y="1750493"/>
              <a:ext cx="373199" cy="39226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</a:rPr>
                <a:t>A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290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A13750-9111-4F5B-94E5-87280AE8DDD1}"/>
              </a:ext>
            </a:extLst>
          </p:cNvPr>
          <p:cNvSpPr/>
          <p:nvPr/>
        </p:nvSpPr>
        <p:spPr>
          <a:xfrm>
            <a:off x="1126156" y="1996796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A772D9-F1B9-4A38-A470-3BAAC98DB13D}"/>
              </a:ext>
            </a:extLst>
          </p:cNvPr>
          <p:cNvSpPr/>
          <p:nvPr/>
        </p:nvSpPr>
        <p:spPr>
          <a:xfrm>
            <a:off x="3134520" y="1996796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accent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115879-2847-430F-BFB1-451819DB2F50}"/>
              </a:ext>
            </a:extLst>
          </p:cNvPr>
          <p:cNvSpPr/>
          <p:nvPr/>
        </p:nvSpPr>
        <p:spPr>
          <a:xfrm>
            <a:off x="1126156" y="3988555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9E8BEB-0FDD-4858-B793-2E0DD3B061E5}"/>
              </a:ext>
            </a:extLst>
          </p:cNvPr>
          <p:cNvSpPr/>
          <p:nvPr/>
        </p:nvSpPr>
        <p:spPr>
          <a:xfrm>
            <a:off x="3134520" y="3988555"/>
            <a:ext cx="1787800" cy="1787800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620B71C8-86AA-4488-B370-70C379221339}"/>
              </a:ext>
            </a:extLst>
          </p:cNvPr>
          <p:cNvSpPr>
            <a:spLocks/>
          </p:cNvSpPr>
          <p:nvPr/>
        </p:nvSpPr>
        <p:spPr>
          <a:xfrm>
            <a:off x="1842559" y="2294633"/>
            <a:ext cx="354995" cy="354995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Donut 6">
            <a:extLst>
              <a:ext uri="{FF2B5EF4-FFF2-40B4-BE49-F238E27FC236}">
                <a16:creationId xmlns:a16="http://schemas.microsoft.com/office/drawing/2014/main" id="{607C2859-0286-448E-B06D-9630F0E0FCBB}"/>
              </a:ext>
            </a:extLst>
          </p:cNvPr>
          <p:cNvSpPr>
            <a:spLocks noChangeAspect="1"/>
          </p:cNvSpPr>
          <p:nvPr/>
        </p:nvSpPr>
        <p:spPr>
          <a:xfrm>
            <a:off x="3834669" y="4320293"/>
            <a:ext cx="387502" cy="38750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103F724-FDDE-4E08-A97B-629D552A4AD0}"/>
              </a:ext>
            </a:extLst>
          </p:cNvPr>
          <p:cNvSpPr>
            <a:spLocks noChangeAspect="1"/>
          </p:cNvSpPr>
          <p:nvPr/>
        </p:nvSpPr>
        <p:spPr>
          <a:xfrm>
            <a:off x="3843561" y="2251411"/>
            <a:ext cx="369718" cy="369009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Rounded Rectangle 24">
            <a:extLst>
              <a:ext uri="{FF2B5EF4-FFF2-40B4-BE49-F238E27FC236}">
                <a16:creationId xmlns:a16="http://schemas.microsoft.com/office/drawing/2014/main" id="{9F986C89-BE4D-4FE4-955A-C634F4DE92ED}"/>
              </a:ext>
            </a:extLst>
          </p:cNvPr>
          <p:cNvSpPr>
            <a:spLocks noChangeAspect="1"/>
          </p:cNvSpPr>
          <p:nvPr/>
        </p:nvSpPr>
        <p:spPr>
          <a:xfrm>
            <a:off x="1815664" y="4252078"/>
            <a:ext cx="408784" cy="316294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Chevron 13">
            <a:extLst>
              <a:ext uri="{FF2B5EF4-FFF2-40B4-BE49-F238E27FC236}">
                <a16:creationId xmlns:a16="http://schemas.microsoft.com/office/drawing/2014/main" id="{58D62EB8-294B-4751-8F44-58613794FD84}"/>
              </a:ext>
            </a:extLst>
          </p:cNvPr>
          <p:cNvSpPr/>
          <p:nvPr/>
        </p:nvSpPr>
        <p:spPr>
          <a:xfrm>
            <a:off x="5795518" y="1961854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98530-DD6B-4B33-AAA9-C841EEEC2CC2}"/>
              </a:ext>
            </a:extLst>
          </p:cNvPr>
          <p:cNvGrpSpPr/>
          <p:nvPr/>
        </p:nvGrpSpPr>
        <p:grpSpPr>
          <a:xfrm>
            <a:off x="6624848" y="1884243"/>
            <a:ext cx="4928977" cy="668379"/>
            <a:chOff x="3779912" y="1717580"/>
            <a:chExt cx="4896545" cy="6683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EBA73B-8F90-4468-8551-860DABB44FF5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9E687F-5498-41C4-9CE1-E6C9D49D1138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Chevron 21">
            <a:extLst>
              <a:ext uri="{FF2B5EF4-FFF2-40B4-BE49-F238E27FC236}">
                <a16:creationId xmlns:a16="http://schemas.microsoft.com/office/drawing/2014/main" id="{456AC493-1D5B-4988-B085-B96C5FB75637}"/>
              </a:ext>
            </a:extLst>
          </p:cNvPr>
          <p:cNvSpPr/>
          <p:nvPr/>
        </p:nvSpPr>
        <p:spPr>
          <a:xfrm>
            <a:off x="5795518" y="3057833"/>
            <a:ext cx="400199" cy="51315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97CE55-70A4-42AB-BD05-25F630C8DB65}"/>
              </a:ext>
            </a:extLst>
          </p:cNvPr>
          <p:cNvGrpSpPr/>
          <p:nvPr/>
        </p:nvGrpSpPr>
        <p:grpSpPr>
          <a:xfrm>
            <a:off x="6624848" y="2994326"/>
            <a:ext cx="4928977" cy="668379"/>
            <a:chOff x="3779912" y="1717580"/>
            <a:chExt cx="4896545" cy="6683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8C448E-C0F3-46BA-ABCE-95D4FC3E6CAC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D85F75-B1EF-4DDD-BFCD-C71C72F23E43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Chevron 29">
            <a:extLst>
              <a:ext uri="{FF2B5EF4-FFF2-40B4-BE49-F238E27FC236}">
                <a16:creationId xmlns:a16="http://schemas.microsoft.com/office/drawing/2014/main" id="{7C8F2BA2-49EE-43A9-8960-6E3ACD14217B}"/>
              </a:ext>
            </a:extLst>
          </p:cNvPr>
          <p:cNvSpPr/>
          <p:nvPr/>
        </p:nvSpPr>
        <p:spPr>
          <a:xfrm>
            <a:off x="5795518" y="4177086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F06610-53DB-4BE4-97CD-08C1C62FB1B8}"/>
              </a:ext>
            </a:extLst>
          </p:cNvPr>
          <p:cNvGrpSpPr/>
          <p:nvPr/>
        </p:nvGrpSpPr>
        <p:grpSpPr>
          <a:xfrm>
            <a:off x="6624848" y="4113579"/>
            <a:ext cx="4928977" cy="668379"/>
            <a:chOff x="3779912" y="1717580"/>
            <a:chExt cx="4896545" cy="6683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EC2244-80A9-49D5-81A1-2AA80702C677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F61481-D7EA-4CA1-BFB8-E6C1FAEC6923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Chevron 37">
            <a:extLst>
              <a:ext uri="{FF2B5EF4-FFF2-40B4-BE49-F238E27FC236}">
                <a16:creationId xmlns:a16="http://schemas.microsoft.com/office/drawing/2014/main" id="{6AB68E84-8EB0-49C7-BD87-A794D231153E}"/>
              </a:ext>
            </a:extLst>
          </p:cNvPr>
          <p:cNvSpPr/>
          <p:nvPr/>
        </p:nvSpPr>
        <p:spPr>
          <a:xfrm>
            <a:off x="5795518" y="5319612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29F3C2-C0DA-4C4B-B02C-59E5D09D1C07}"/>
              </a:ext>
            </a:extLst>
          </p:cNvPr>
          <p:cNvGrpSpPr/>
          <p:nvPr/>
        </p:nvGrpSpPr>
        <p:grpSpPr>
          <a:xfrm>
            <a:off x="6624848" y="5242001"/>
            <a:ext cx="4928977" cy="668379"/>
            <a:chOff x="3779912" y="1717580"/>
            <a:chExt cx="4896545" cy="66837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2E1653-938E-453B-B473-E9CA0018A312}"/>
                </a:ext>
              </a:extLst>
            </p:cNvPr>
            <p:cNvSpPr txBox="1"/>
            <p:nvPr/>
          </p:nvSpPr>
          <p:spPr>
            <a:xfrm>
              <a:off x="3779913" y="1924294"/>
              <a:ext cx="489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4F13EB-85E2-4574-A014-DA0CEA9D1207}"/>
                </a:ext>
              </a:extLst>
            </p:cNvPr>
            <p:cNvSpPr txBox="1"/>
            <p:nvPr/>
          </p:nvSpPr>
          <p:spPr>
            <a:xfrm>
              <a:off x="3779912" y="1717580"/>
              <a:ext cx="4896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A56AB6-B7ED-48AE-876A-064F4F3C9607}"/>
              </a:ext>
            </a:extLst>
          </p:cNvPr>
          <p:cNvSpPr txBox="1"/>
          <p:nvPr/>
        </p:nvSpPr>
        <p:spPr>
          <a:xfrm>
            <a:off x="3343088" y="2929520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57861C-3852-4A0E-9D9B-4D7000828C1A}"/>
              </a:ext>
            </a:extLst>
          </p:cNvPr>
          <p:cNvSpPr txBox="1"/>
          <p:nvPr/>
        </p:nvSpPr>
        <p:spPr>
          <a:xfrm>
            <a:off x="1334724" y="2847780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DF9E4-4B5F-46BC-9DC1-844A63B07186}"/>
              </a:ext>
            </a:extLst>
          </p:cNvPr>
          <p:cNvSpPr txBox="1"/>
          <p:nvPr/>
        </p:nvSpPr>
        <p:spPr>
          <a:xfrm>
            <a:off x="1334724" y="4803031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17A36A-0494-413F-AC55-A7744A07763C}"/>
              </a:ext>
            </a:extLst>
          </p:cNvPr>
          <p:cNvSpPr txBox="1"/>
          <p:nvPr/>
        </p:nvSpPr>
        <p:spPr>
          <a:xfrm>
            <a:off x="3343088" y="4781958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244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7C4700F-2A88-4DAC-A4D3-D0D606CA57C2}"/>
              </a:ext>
            </a:extLst>
          </p:cNvPr>
          <p:cNvSpPr txBox="1">
            <a:spLocks/>
          </p:cNvSpPr>
          <p:nvPr/>
        </p:nvSpPr>
        <p:spPr>
          <a:xfrm>
            <a:off x="8143648" y="1193921"/>
            <a:ext cx="3096000" cy="39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4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549B615-9FCF-40BA-82B9-64A5F82FD940}"/>
              </a:ext>
            </a:extLst>
          </p:cNvPr>
          <p:cNvSpPr txBox="1">
            <a:spLocks/>
          </p:cNvSpPr>
          <p:nvPr/>
        </p:nvSpPr>
        <p:spPr>
          <a:xfrm>
            <a:off x="8143648" y="1521272"/>
            <a:ext cx="3407438" cy="181809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kern="1200" baseline="0" dirty="0">
                <a:solidFill>
                  <a:schemeClr val="accent3"/>
                </a:solidFill>
                <a:latin typeface="+mn-lt"/>
                <a:ea typeface="+mn-ea"/>
                <a:cs typeface="Arial" pitchFamily="34" charset="0"/>
              </a:rPr>
              <a:t>We Create Professional Presentation</a:t>
            </a:r>
            <a:endParaRPr lang="ko-KR" altLang="en-US" sz="3200" b="1" kern="1200" baseline="0" dirty="0">
              <a:solidFill>
                <a:schemeClr val="accent3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" name="직사각형 8">
            <a:extLst>
              <a:ext uri="{FF2B5EF4-FFF2-40B4-BE49-F238E27FC236}">
                <a16:creationId xmlns:a16="http://schemas.microsoft.com/office/drawing/2014/main" id="{51BD1CF6-6BE5-4880-8642-12DCEC38E905}"/>
              </a:ext>
            </a:extLst>
          </p:cNvPr>
          <p:cNvSpPr/>
          <p:nvPr/>
        </p:nvSpPr>
        <p:spPr>
          <a:xfrm>
            <a:off x="8143648" y="3734074"/>
            <a:ext cx="34074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CDCFC8C-B5BB-4435-8B55-542C884492BE}"/>
              </a:ext>
            </a:extLst>
          </p:cNvPr>
          <p:cNvSpPr txBox="1">
            <a:spLocks/>
          </p:cNvSpPr>
          <p:nvPr/>
        </p:nvSpPr>
        <p:spPr>
          <a:xfrm>
            <a:off x="8268312" y="5328360"/>
            <a:ext cx="2086792" cy="360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5AB50-2C7A-4E4F-B500-87D4D9725E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3463ABF-D79F-4503-A61C-71A9DA2253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DCE1BAC-0DA8-4F68-A15F-361B794198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45571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8540" y="323515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B798CC-A50B-4833-A9F4-CD4A9317294E}"/>
              </a:ext>
            </a:extLst>
          </p:cNvPr>
          <p:cNvGrpSpPr/>
          <p:nvPr/>
        </p:nvGrpSpPr>
        <p:grpSpPr>
          <a:xfrm>
            <a:off x="4166562" y="1710827"/>
            <a:ext cx="5501856" cy="936705"/>
            <a:chOff x="5776287" y="1615577"/>
            <a:chExt cx="5501856" cy="9367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024045-B298-4962-9312-D0F2ECA5F537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9459A3-3616-4690-9950-AA429FBFDFB4}"/>
              </a:ext>
            </a:extLst>
          </p:cNvPr>
          <p:cNvGrpSpPr/>
          <p:nvPr/>
        </p:nvGrpSpPr>
        <p:grpSpPr>
          <a:xfrm>
            <a:off x="4166562" y="2850652"/>
            <a:ext cx="5501856" cy="936705"/>
            <a:chOff x="5776287" y="1615577"/>
            <a:chExt cx="5501856" cy="9367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05C2F2B-CA7A-4DFE-9546-DDCD4C7CD701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EB471A-C385-402A-A8DD-57F933A5D346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96E1CD-75CD-452D-A4BE-E1789794770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92250-0812-424C-9181-78128436C8F3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D876F-7A33-4478-9ED3-A2053B8B8EEA}"/>
              </a:ext>
            </a:extLst>
          </p:cNvPr>
          <p:cNvGrpSpPr/>
          <p:nvPr/>
        </p:nvGrpSpPr>
        <p:grpSpPr>
          <a:xfrm>
            <a:off x="4166562" y="3990477"/>
            <a:ext cx="5501856" cy="936705"/>
            <a:chOff x="5776287" y="1615577"/>
            <a:chExt cx="5501856" cy="936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3C7EEA-D7A0-4CCA-B9CA-80018BB8D4A8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184A27-D783-41AE-BF78-834B54A99CF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DE9DD4-9B53-4681-95FD-81AD463B262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D4E945-B51D-4D17-A36E-ABB30618F236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3FF8F0-0341-431C-9CC0-5437F8473CAD}"/>
              </a:ext>
            </a:extLst>
          </p:cNvPr>
          <p:cNvGrpSpPr/>
          <p:nvPr/>
        </p:nvGrpSpPr>
        <p:grpSpPr>
          <a:xfrm>
            <a:off x="4166562" y="5130302"/>
            <a:ext cx="5501856" cy="936705"/>
            <a:chOff x="5776287" y="1615577"/>
            <a:chExt cx="5501856" cy="9367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9585401-6AF6-460A-9FFF-F2B339A0A706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A6C6CE-4240-4698-BAE8-FECAAD714380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5FFC5C-85C1-4ABD-85BC-2489AF1C6166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B8D4DD-DB44-40F9-8FF0-AD92E175052C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6DBC13-95E7-4C1A-AF99-CC8F6212FB9E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6F925-1329-461C-AC7C-C7F2CDF199DE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6628D8-CB2C-471D-9AC3-F09F428486BA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E0BA12-A4FF-4C16-88CE-9D7AEFD8E9F0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B6650B-3813-4290-92F3-478A32614B01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267B17-2C67-4B78-8859-E800DA91ADD2}"/>
              </a:ext>
            </a:extLst>
          </p:cNvPr>
          <p:cNvSpPr/>
          <p:nvPr/>
        </p:nvSpPr>
        <p:spPr>
          <a:xfrm rot="5400000">
            <a:off x="-1758439" y="2725388"/>
            <a:ext cx="4972050" cy="14452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F4E780-8920-4322-9A87-9DD344690DAE}"/>
              </a:ext>
            </a:extLst>
          </p:cNvPr>
          <p:cNvSpPr/>
          <p:nvPr/>
        </p:nvSpPr>
        <p:spPr>
          <a:xfrm rot="2735247">
            <a:off x="1354415" y="305526"/>
            <a:ext cx="104775" cy="144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D198E3-9A3A-4082-B0E1-E020A95744D1}"/>
              </a:ext>
            </a:extLst>
          </p:cNvPr>
          <p:cNvSpPr/>
          <p:nvPr/>
        </p:nvSpPr>
        <p:spPr>
          <a:xfrm rot="2735247">
            <a:off x="2082685" y="-138606"/>
            <a:ext cx="104775" cy="1445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4327C63-A6AC-4E9E-8107-F2DCFBBB7C8F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PowerPoint  Presentation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7E800E-016F-472C-B5CF-06602E8FC105}"/>
              </a:ext>
            </a:extLst>
          </p:cNvPr>
          <p:cNvSpPr txBox="1"/>
          <p:nvPr/>
        </p:nvSpPr>
        <p:spPr>
          <a:xfrm>
            <a:off x="6378246" y="2048081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9A462C-6735-46C5-BD9C-DC33C21522BB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632E5B-41C8-4452-B9A1-6AA1A6789784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C9A884-DA84-4BF1-9162-A94308157C1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1A290E-A144-454D-B232-96B50F403A6A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94419A-D6D1-4D14-B39A-7AD72C65AD1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3D8A6FB-10BB-417D-8DD6-D6B99F54252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E14FFB-5AA2-418B-9EA8-15CBB59EFDDE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A97CEE-8F8E-4557-844E-FC9D5B116C6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18AD04-58B0-484E-846C-5475B1E12ADF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4F7523-6078-4DB0-98CD-B4A95F62D890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5F0F41-587F-4EA1-B9E5-F80E8CA4682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89A6E7-3B9C-48B7-828D-A5A18C320D4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E7A5A3C-F791-4F96-9F78-AB38F04BA278}"/>
              </a:ext>
            </a:extLst>
          </p:cNvPr>
          <p:cNvSpPr txBox="1"/>
          <p:nvPr/>
        </p:nvSpPr>
        <p:spPr>
          <a:xfrm>
            <a:off x="6378245" y="3783557"/>
            <a:ext cx="4413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6ADE6A-DA27-417E-A574-719F9216DF9B}"/>
              </a:ext>
            </a:extLst>
          </p:cNvPr>
          <p:cNvGrpSpPr/>
          <p:nvPr/>
        </p:nvGrpSpPr>
        <p:grpSpPr>
          <a:xfrm rot="19800000">
            <a:off x="2540567" y="2841643"/>
            <a:ext cx="1969111" cy="2440753"/>
            <a:chOff x="395536" y="1793041"/>
            <a:chExt cx="3170093" cy="3929395"/>
          </a:xfrm>
          <a:solidFill>
            <a:schemeClr val="bg1"/>
          </a:solidFill>
        </p:grpSpPr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84D630F0-0296-40D4-A12C-07EFCB48E757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AD1606A-9025-488F-A33D-6805CE15C6CE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253490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401F09-F3B2-4CD8-9CD0-515B11378C77}"/>
              </a:ext>
            </a:extLst>
          </p:cNvPr>
          <p:cNvGrpSpPr/>
          <p:nvPr/>
        </p:nvGrpSpPr>
        <p:grpSpPr>
          <a:xfrm>
            <a:off x="5181165" y="1801421"/>
            <a:ext cx="1685515" cy="4334795"/>
            <a:chOff x="3736544" y="1720397"/>
            <a:chExt cx="1579250" cy="40615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C18FA0-A412-4709-BC6E-DE19EB42DEAF}"/>
                </a:ext>
              </a:extLst>
            </p:cNvPr>
            <p:cNvGrpSpPr/>
            <p:nvPr/>
          </p:nvGrpSpPr>
          <p:grpSpPr>
            <a:xfrm>
              <a:off x="3736544" y="2724048"/>
              <a:ext cx="1579250" cy="1050552"/>
              <a:chOff x="3040927" y="2691643"/>
              <a:chExt cx="2345158" cy="1560051"/>
            </a:xfrm>
          </p:grpSpPr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BF7489C7-7C30-4062-9AB0-50B717725BCE}"/>
                  </a:ext>
                </a:extLst>
              </p:cNvPr>
              <p:cNvSpPr/>
              <p:nvPr/>
            </p:nvSpPr>
            <p:spPr>
              <a:xfrm rot="2011191">
                <a:off x="3040927" y="2708397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BA502F2D-B3FD-4E75-B85B-FB12315D13DC}"/>
                  </a:ext>
                </a:extLst>
              </p:cNvPr>
              <p:cNvSpPr/>
              <p:nvPr/>
            </p:nvSpPr>
            <p:spPr>
              <a:xfrm rot="2011191">
                <a:off x="3351518" y="342862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44852457-1590-4550-BA5E-17B5B4179DED}"/>
                  </a:ext>
                </a:extLst>
              </p:cNvPr>
              <p:cNvSpPr/>
              <p:nvPr/>
            </p:nvSpPr>
            <p:spPr>
              <a:xfrm rot="2011191">
                <a:off x="3831275" y="269164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59AAAB2E-406C-42B4-9392-498FC9706C5A}"/>
                  </a:ext>
                </a:extLst>
              </p:cNvPr>
              <p:cNvSpPr/>
              <p:nvPr/>
            </p:nvSpPr>
            <p:spPr>
              <a:xfrm rot="2011191">
                <a:off x="4157621" y="341744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76C856-71EF-4064-A7BE-84D92452C1D0}"/>
                </a:ext>
              </a:extLst>
            </p:cNvPr>
            <p:cNvGrpSpPr/>
            <p:nvPr/>
          </p:nvGrpSpPr>
          <p:grpSpPr>
            <a:xfrm flipH="1">
              <a:off x="3736544" y="1720397"/>
              <a:ext cx="1564483" cy="1043162"/>
              <a:chOff x="4572358" y="1979116"/>
              <a:chExt cx="2323229" cy="1549077"/>
            </a:xfrm>
          </p:grpSpPr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08309FAC-0EC0-4E6F-A9A0-BA97D6D96940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016506B2-EC23-4843-9819-C32AEF2CCE05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B9B150CB-52D3-4916-BF73-148C88ABDE29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AADD023-9AC6-4192-8401-4982ED4ACF59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9BDA67F-A939-40A9-B4EB-0CA6E4A4C44B}"/>
                </a:ext>
              </a:extLst>
            </p:cNvPr>
            <p:cNvGrpSpPr/>
            <p:nvPr/>
          </p:nvGrpSpPr>
          <p:grpSpPr>
            <a:xfrm flipH="1">
              <a:off x="3736544" y="3735089"/>
              <a:ext cx="1564483" cy="1043162"/>
              <a:chOff x="4572358" y="1979116"/>
              <a:chExt cx="2323229" cy="1549077"/>
            </a:xfrm>
          </p:grpSpPr>
          <p:sp>
            <p:nvSpPr>
              <p:cNvPr id="12" name="Flowchart: Decision 11">
                <a:extLst>
                  <a:ext uri="{FF2B5EF4-FFF2-40B4-BE49-F238E27FC236}">
                    <a16:creationId xmlns:a16="http://schemas.microsoft.com/office/drawing/2014/main" id="{1B750B6F-BCBB-41B9-A672-C67B3B1E4196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F3E67B27-3307-439F-A6C0-C206E8EE9A6C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7C692AF1-6024-4727-AD26-9E75ACFF4B8C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Flowchart: Decision 14">
                <a:extLst>
                  <a:ext uri="{FF2B5EF4-FFF2-40B4-BE49-F238E27FC236}">
                    <a16:creationId xmlns:a16="http://schemas.microsoft.com/office/drawing/2014/main" id="{DD404597-B4B9-4310-91A6-45DC12F7765C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17664B-684B-4A28-8645-C4BA182F57BC}"/>
                </a:ext>
              </a:extLst>
            </p:cNvPr>
            <p:cNvGrpSpPr/>
            <p:nvPr/>
          </p:nvGrpSpPr>
          <p:grpSpPr>
            <a:xfrm>
              <a:off x="3736544" y="4738739"/>
              <a:ext cx="1564483" cy="1043162"/>
              <a:chOff x="4572358" y="1979116"/>
              <a:chExt cx="2323229" cy="1549077"/>
            </a:xfrm>
          </p:grpSpPr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363DD19C-2D33-419C-B780-1CA215973528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A8193C6B-C186-4E91-80FE-8E220D2E36A1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E942D556-1197-4D4D-93DE-910B68E1A98E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Flowchart: Decision 10">
                <a:extLst>
                  <a:ext uri="{FF2B5EF4-FFF2-40B4-BE49-F238E27FC236}">
                    <a16:creationId xmlns:a16="http://schemas.microsoft.com/office/drawing/2014/main" id="{7AAE0ABF-7B48-40CE-9AD2-BD1A2A459679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B01B2F-E200-469E-A2FF-6DC517CC5E8A}"/>
              </a:ext>
            </a:extLst>
          </p:cNvPr>
          <p:cNvGrpSpPr/>
          <p:nvPr/>
        </p:nvGrpSpPr>
        <p:grpSpPr>
          <a:xfrm>
            <a:off x="7185104" y="1925760"/>
            <a:ext cx="4121771" cy="923330"/>
            <a:chOff x="3017859" y="4283314"/>
            <a:chExt cx="1886852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714E2C-BD88-4FF1-ADF0-40DB79D90E09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F43E5E-26D8-43BA-8DF0-58882F7765D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F4D360-11E1-4831-BB28-7277C99075D8}"/>
              </a:ext>
            </a:extLst>
          </p:cNvPr>
          <p:cNvGrpSpPr/>
          <p:nvPr/>
        </p:nvGrpSpPr>
        <p:grpSpPr>
          <a:xfrm>
            <a:off x="7163838" y="4086000"/>
            <a:ext cx="4121771" cy="923330"/>
            <a:chOff x="3017859" y="4283314"/>
            <a:chExt cx="1886852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C0D8C0-68D7-42CD-AC83-84E10CD46720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34DBED-7729-4634-9973-7305D5DFD57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D11D5D-ECE6-4A42-9C0C-C7254309F2DF}"/>
              </a:ext>
            </a:extLst>
          </p:cNvPr>
          <p:cNvGrpSpPr/>
          <p:nvPr/>
        </p:nvGrpSpPr>
        <p:grpSpPr>
          <a:xfrm>
            <a:off x="721735" y="3005880"/>
            <a:ext cx="4175329" cy="923330"/>
            <a:chOff x="3017859" y="4283314"/>
            <a:chExt cx="1890849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A073CB-39C5-41B0-9E1F-73F6C1254B4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478C10-AA17-4959-B1AD-D41EC36E5F4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363FA90-EABF-4EF2-95E9-E37447BB1DAC}"/>
              </a:ext>
            </a:extLst>
          </p:cNvPr>
          <p:cNvGrpSpPr/>
          <p:nvPr/>
        </p:nvGrpSpPr>
        <p:grpSpPr>
          <a:xfrm>
            <a:off x="753634" y="5166120"/>
            <a:ext cx="4175329" cy="923330"/>
            <a:chOff x="3017859" y="4283314"/>
            <a:chExt cx="1890849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EBE70A-749F-4A16-B522-FD9BD7347A7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797F91-9815-49A2-A29A-DC31D0C756F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>
                    <a:lumMod val="20000"/>
                    <a:lumOff val="8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Donut 8">
            <a:extLst>
              <a:ext uri="{FF2B5EF4-FFF2-40B4-BE49-F238E27FC236}">
                <a16:creationId xmlns:a16="http://schemas.microsoft.com/office/drawing/2014/main" id="{7B3D3E3F-A0C9-4F3F-BEB5-2D0123E35F30}"/>
              </a:ext>
            </a:extLst>
          </p:cNvPr>
          <p:cNvSpPr/>
          <p:nvPr/>
        </p:nvSpPr>
        <p:spPr>
          <a:xfrm>
            <a:off x="4377964" y="4247456"/>
            <a:ext cx="433022" cy="517600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7C2BDB42-994F-4933-A8A8-7BFA08367613}"/>
              </a:ext>
            </a:extLst>
          </p:cNvPr>
          <p:cNvSpPr/>
          <p:nvPr/>
        </p:nvSpPr>
        <p:spPr>
          <a:xfrm>
            <a:off x="4344121" y="2097200"/>
            <a:ext cx="501263" cy="50534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9F476433-1611-41F4-B541-EBA766E124BD}"/>
              </a:ext>
            </a:extLst>
          </p:cNvPr>
          <p:cNvSpPr>
            <a:spLocks noChangeAspect="1"/>
          </p:cNvSpPr>
          <p:nvPr/>
        </p:nvSpPr>
        <p:spPr>
          <a:xfrm>
            <a:off x="7269913" y="3069056"/>
            <a:ext cx="359923" cy="51998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자유형 151">
            <a:extLst>
              <a:ext uri="{FF2B5EF4-FFF2-40B4-BE49-F238E27FC236}">
                <a16:creationId xmlns:a16="http://schemas.microsoft.com/office/drawing/2014/main" id="{3F4D09D5-E38C-41BC-94E4-80D9411CC3D3}"/>
              </a:ext>
            </a:extLst>
          </p:cNvPr>
          <p:cNvSpPr/>
          <p:nvPr/>
        </p:nvSpPr>
        <p:spPr>
          <a:xfrm>
            <a:off x="7161707" y="5282154"/>
            <a:ext cx="468128" cy="491333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445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945C64-D8CD-4452-B61A-859835059216}"/>
              </a:ext>
            </a:extLst>
          </p:cNvPr>
          <p:cNvSpPr txBox="1">
            <a:spLocks/>
          </p:cNvSpPr>
          <p:nvPr/>
        </p:nvSpPr>
        <p:spPr>
          <a:xfrm>
            <a:off x="4871633" y="835560"/>
            <a:ext cx="6265912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137D8-AB70-428C-ABC5-8A8090C4DCD7}"/>
              </a:ext>
            </a:extLst>
          </p:cNvPr>
          <p:cNvSpPr txBox="1"/>
          <p:nvPr/>
        </p:nvSpPr>
        <p:spPr>
          <a:xfrm>
            <a:off x="8113393" y="2459504"/>
            <a:ext cx="2942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CE255-337F-4025-B6B6-E7CD8AC51F66}"/>
              </a:ext>
            </a:extLst>
          </p:cNvPr>
          <p:cNvSpPr txBox="1"/>
          <p:nvPr/>
        </p:nvSpPr>
        <p:spPr>
          <a:xfrm>
            <a:off x="9027269" y="5697181"/>
            <a:ext cx="2383557" cy="35625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4EB9C-CFDD-457D-AAA4-AF6895A11227}"/>
              </a:ext>
            </a:extLst>
          </p:cNvPr>
          <p:cNvSpPr txBox="1"/>
          <p:nvPr/>
        </p:nvSpPr>
        <p:spPr>
          <a:xfrm rot="16200000">
            <a:off x="10190061" y="3290501"/>
            <a:ext cx="3433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12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2AA0A-D24D-4B63-956A-03F2A8C8BE95}"/>
              </a:ext>
            </a:extLst>
          </p:cNvPr>
          <p:cNvSpPr txBox="1"/>
          <p:nvPr/>
        </p:nvSpPr>
        <p:spPr>
          <a:xfrm>
            <a:off x="4871633" y="2090172"/>
            <a:ext cx="2219831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for 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your</a:t>
            </a:r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 Presentation</a:t>
            </a:r>
            <a:endParaRPr lang="ko-KR" altLang="en-US" sz="28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BDE36-C19B-4611-8BC2-917BDEDCC8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09545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30B11B2-5350-4C0E-B3AA-A7B8A117EC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6150233"/>
              </p:ext>
            </p:extLst>
          </p:nvPr>
        </p:nvGraphicFramePr>
        <p:xfrm>
          <a:off x="827673" y="1991028"/>
          <a:ext cx="10822597" cy="4300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5CEB4D5-7E38-461A-80F0-2957B9C36750}"/>
              </a:ext>
            </a:extLst>
          </p:cNvPr>
          <p:cNvGrpSpPr/>
          <p:nvPr/>
        </p:nvGrpSpPr>
        <p:grpSpPr>
          <a:xfrm>
            <a:off x="1578203" y="3802474"/>
            <a:ext cx="1195142" cy="1066537"/>
            <a:chOff x="1578203" y="4126533"/>
            <a:chExt cx="1195142" cy="10665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DF6A82-45E5-4755-9F28-229F98828738}"/>
                </a:ext>
              </a:extLst>
            </p:cNvPr>
            <p:cNvSpPr txBox="1"/>
            <p:nvPr/>
          </p:nvSpPr>
          <p:spPr>
            <a:xfrm>
              <a:off x="1578203" y="4454406"/>
              <a:ext cx="1195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E55A01-0D33-45B0-81E9-31CC6E0B841A}"/>
                </a:ext>
              </a:extLst>
            </p:cNvPr>
            <p:cNvSpPr txBox="1"/>
            <p:nvPr/>
          </p:nvSpPr>
          <p:spPr>
            <a:xfrm>
              <a:off x="1578203" y="4126533"/>
              <a:ext cx="1195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Option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83871A-44FD-406D-8647-2E3D06F41DE6}"/>
              </a:ext>
            </a:extLst>
          </p:cNvPr>
          <p:cNvGrpSpPr/>
          <p:nvPr/>
        </p:nvGrpSpPr>
        <p:grpSpPr>
          <a:xfrm>
            <a:off x="4975043" y="2989548"/>
            <a:ext cx="1195142" cy="1066537"/>
            <a:chOff x="1578203" y="4126533"/>
            <a:chExt cx="1195142" cy="10665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B81ED3-C1BF-4736-89E5-773DA1A31348}"/>
                </a:ext>
              </a:extLst>
            </p:cNvPr>
            <p:cNvSpPr txBox="1"/>
            <p:nvPr/>
          </p:nvSpPr>
          <p:spPr>
            <a:xfrm>
              <a:off x="1578203" y="4454406"/>
              <a:ext cx="1195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D9FB37-5153-4C73-AF99-2D5C2D1BF201}"/>
                </a:ext>
              </a:extLst>
            </p:cNvPr>
            <p:cNvSpPr txBox="1"/>
            <p:nvPr/>
          </p:nvSpPr>
          <p:spPr>
            <a:xfrm>
              <a:off x="1578203" y="4126533"/>
              <a:ext cx="1195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Option 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23423A-0948-4D6C-B079-D0CBD5B78317}"/>
              </a:ext>
            </a:extLst>
          </p:cNvPr>
          <p:cNvGrpSpPr/>
          <p:nvPr/>
        </p:nvGrpSpPr>
        <p:grpSpPr>
          <a:xfrm>
            <a:off x="3276623" y="3396012"/>
            <a:ext cx="1195142" cy="1066537"/>
            <a:chOff x="1578203" y="4126533"/>
            <a:chExt cx="1195142" cy="106653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F525B5-3443-4577-B04C-F403372C4BCA}"/>
                </a:ext>
              </a:extLst>
            </p:cNvPr>
            <p:cNvSpPr txBox="1"/>
            <p:nvPr/>
          </p:nvSpPr>
          <p:spPr>
            <a:xfrm>
              <a:off x="1578203" y="4454406"/>
              <a:ext cx="1195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E6AD14-4CC1-4D7E-809A-B298876ABBA5}"/>
                </a:ext>
              </a:extLst>
            </p:cNvPr>
            <p:cNvSpPr txBox="1"/>
            <p:nvPr/>
          </p:nvSpPr>
          <p:spPr>
            <a:xfrm>
              <a:off x="1578203" y="4126533"/>
              <a:ext cx="1195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Option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C71F99-B9E7-47CC-86A1-5775CB5233C7}"/>
              </a:ext>
            </a:extLst>
          </p:cNvPr>
          <p:cNvGrpSpPr/>
          <p:nvPr/>
        </p:nvGrpSpPr>
        <p:grpSpPr>
          <a:xfrm>
            <a:off x="6673463" y="2583084"/>
            <a:ext cx="1195142" cy="1066537"/>
            <a:chOff x="1578203" y="4126533"/>
            <a:chExt cx="1195142" cy="10665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6D01C9-FA64-414A-82F0-A0A9FEED1775}"/>
                </a:ext>
              </a:extLst>
            </p:cNvPr>
            <p:cNvSpPr txBox="1"/>
            <p:nvPr/>
          </p:nvSpPr>
          <p:spPr>
            <a:xfrm>
              <a:off x="1578203" y="4454406"/>
              <a:ext cx="1195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ECBDB3-AE76-43BA-8AA7-92DDA535FC46}"/>
                </a:ext>
              </a:extLst>
            </p:cNvPr>
            <p:cNvSpPr txBox="1"/>
            <p:nvPr/>
          </p:nvSpPr>
          <p:spPr>
            <a:xfrm>
              <a:off x="1578203" y="4126533"/>
              <a:ext cx="1195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Option4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D23B84-8046-4A27-8204-C4E60E4DDEDF}"/>
              </a:ext>
            </a:extLst>
          </p:cNvPr>
          <p:cNvGrpSpPr/>
          <p:nvPr/>
        </p:nvGrpSpPr>
        <p:grpSpPr>
          <a:xfrm>
            <a:off x="8371883" y="2176620"/>
            <a:ext cx="1195142" cy="1066537"/>
            <a:chOff x="1578203" y="4126533"/>
            <a:chExt cx="1195142" cy="106653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0FEBCA-2728-4B2B-BFAF-83C75258DC36}"/>
                </a:ext>
              </a:extLst>
            </p:cNvPr>
            <p:cNvSpPr txBox="1"/>
            <p:nvPr/>
          </p:nvSpPr>
          <p:spPr>
            <a:xfrm>
              <a:off x="1578203" y="4454406"/>
              <a:ext cx="1195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2F7466-BB20-46FA-9B4D-32D12A5A26A6}"/>
                </a:ext>
              </a:extLst>
            </p:cNvPr>
            <p:cNvSpPr txBox="1"/>
            <p:nvPr/>
          </p:nvSpPr>
          <p:spPr>
            <a:xfrm>
              <a:off x="1578203" y="4126533"/>
              <a:ext cx="1195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Option 5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217DE5-5B5B-45DB-9DC2-D31A1A17B1A3}"/>
              </a:ext>
            </a:extLst>
          </p:cNvPr>
          <p:cNvGrpSpPr/>
          <p:nvPr/>
        </p:nvGrpSpPr>
        <p:grpSpPr>
          <a:xfrm>
            <a:off x="10070301" y="1770156"/>
            <a:ext cx="1195142" cy="1066537"/>
            <a:chOff x="1578203" y="4126533"/>
            <a:chExt cx="1195142" cy="10665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1840A3-1C49-4AB9-A8E9-3EEC78DB7088}"/>
                </a:ext>
              </a:extLst>
            </p:cNvPr>
            <p:cNvSpPr txBox="1"/>
            <p:nvPr/>
          </p:nvSpPr>
          <p:spPr>
            <a:xfrm>
              <a:off x="1578203" y="4454406"/>
              <a:ext cx="11951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295B2E-DF5A-4ACA-86E6-183BC40E9E61}"/>
                </a:ext>
              </a:extLst>
            </p:cNvPr>
            <p:cNvSpPr txBox="1"/>
            <p:nvPr/>
          </p:nvSpPr>
          <p:spPr>
            <a:xfrm>
              <a:off x="1578203" y="4126533"/>
              <a:ext cx="1195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Option 6</a:t>
              </a:r>
            </a:p>
          </p:txBody>
        </p:sp>
      </p:grp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975C19C1-4C08-405A-89C2-83718A83A97F}"/>
              </a:ext>
            </a:extLst>
          </p:cNvPr>
          <p:cNvSpPr/>
          <p:nvPr/>
        </p:nvSpPr>
        <p:spPr>
          <a:xfrm>
            <a:off x="7090931" y="4804900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A23997F4-F669-4E20-A2CD-A66E8AFB1C5C}"/>
              </a:ext>
            </a:extLst>
          </p:cNvPr>
          <p:cNvSpPr/>
          <p:nvPr/>
        </p:nvSpPr>
        <p:spPr>
          <a:xfrm rot="2700000">
            <a:off x="8834853" y="451154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E0AC1E76-CDBC-4B7C-A324-8FA4202AE84E}"/>
              </a:ext>
            </a:extLst>
          </p:cNvPr>
          <p:cNvSpPr/>
          <p:nvPr/>
        </p:nvSpPr>
        <p:spPr>
          <a:xfrm>
            <a:off x="3711151" y="535003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ame 17">
            <a:extLst>
              <a:ext uri="{FF2B5EF4-FFF2-40B4-BE49-F238E27FC236}">
                <a16:creationId xmlns:a16="http://schemas.microsoft.com/office/drawing/2014/main" id="{B72150B6-D51F-460B-85F8-8A2535EA404C}"/>
              </a:ext>
            </a:extLst>
          </p:cNvPr>
          <p:cNvSpPr/>
          <p:nvPr/>
        </p:nvSpPr>
        <p:spPr>
          <a:xfrm>
            <a:off x="2016557" y="558046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6F4F2E30-32C6-4BDA-872C-19A7BBF6D7D9}"/>
              </a:ext>
            </a:extLst>
          </p:cNvPr>
          <p:cNvSpPr/>
          <p:nvPr/>
        </p:nvSpPr>
        <p:spPr>
          <a:xfrm flipH="1">
            <a:off x="5306246" y="5049561"/>
            <a:ext cx="458765" cy="37845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자유형 151">
            <a:extLst>
              <a:ext uri="{FF2B5EF4-FFF2-40B4-BE49-F238E27FC236}">
                <a16:creationId xmlns:a16="http://schemas.microsoft.com/office/drawing/2014/main" id="{91127E23-E2C3-42C9-8C0F-010A9D2B07F7}"/>
              </a:ext>
            </a:extLst>
          </p:cNvPr>
          <p:cNvSpPr/>
          <p:nvPr/>
        </p:nvSpPr>
        <p:spPr>
          <a:xfrm>
            <a:off x="10480569" y="4241196"/>
            <a:ext cx="432306" cy="45373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9CD914-D671-42D4-82DE-FEE9943FB4FC}"/>
              </a:ext>
            </a:extLst>
          </p:cNvPr>
          <p:cNvSpPr/>
          <p:nvPr/>
        </p:nvSpPr>
        <p:spPr>
          <a:xfrm>
            <a:off x="1657977" y="4921177"/>
            <a:ext cx="994787" cy="5068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2E1B9B-B4BD-43E7-BAC8-C9244DADED79}"/>
              </a:ext>
            </a:extLst>
          </p:cNvPr>
          <p:cNvSpPr/>
          <p:nvPr/>
        </p:nvSpPr>
        <p:spPr>
          <a:xfrm>
            <a:off x="3358806" y="4526648"/>
            <a:ext cx="994787" cy="5068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7C2C6D-FCD8-4D77-8872-E59E4663A35C}"/>
              </a:ext>
            </a:extLst>
          </p:cNvPr>
          <p:cNvSpPr/>
          <p:nvPr/>
        </p:nvSpPr>
        <p:spPr>
          <a:xfrm>
            <a:off x="5059635" y="4132118"/>
            <a:ext cx="994787" cy="5068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3D3DC4-D193-4003-ABC1-852DDE676CA6}"/>
              </a:ext>
            </a:extLst>
          </p:cNvPr>
          <p:cNvSpPr/>
          <p:nvPr/>
        </p:nvSpPr>
        <p:spPr>
          <a:xfrm>
            <a:off x="6760464" y="3737588"/>
            <a:ext cx="994787" cy="5068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A58D32-7FD6-4B3A-BBE4-A2A36AADD06F}"/>
              </a:ext>
            </a:extLst>
          </p:cNvPr>
          <p:cNvSpPr/>
          <p:nvPr/>
        </p:nvSpPr>
        <p:spPr>
          <a:xfrm>
            <a:off x="8461293" y="3343058"/>
            <a:ext cx="994787" cy="5068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27FF30-F061-458C-BAC9-CADCF0195137}"/>
              </a:ext>
            </a:extLst>
          </p:cNvPr>
          <p:cNvSpPr/>
          <p:nvPr/>
        </p:nvSpPr>
        <p:spPr>
          <a:xfrm>
            <a:off x="10162124" y="2948528"/>
            <a:ext cx="994787" cy="5068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F8B201-EFB2-43C4-884B-0217AD6D83C9}"/>
              </a:ext>
            </a:extLst>
          </p:cNvPr>
          <p:cNvSpPr txBox="1"/>
          <p:nvPr/>
        </p:nvSpPr>
        <p:spPr>
          <a:xfrm>
            <a:off x="1708218" y="4943763"/>
            <a:ext cx="8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F95428-076C-4C92-9AB7-D7C79D627F65}"/>
              </a:ext>
            </a:extLst>
          </p:cNvPr>
          <p:cNvSpPr txBox="1"/>
          <p:nvPr/>
        </p:nvSpPr>
        <p:spPr>
          <a:xfrm>
            <a:off x="3399000" y="4563870"/>
            <a:ext cx="8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40%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4F8FD5-CBE3-468A-9626-ACE26BF243CF}"/>
              </a:ext>
            </a:extLst>
          </p:cNvPr>
          <p:cNvSpPr txBox="1"/>
          <p:nvPr/>
        </p:nvSpPr>
        <p:spPr>
          <a:xfrm>
            <a:off x="5099830" y="4163881"/>
            <a:ext cx="8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5212A1-BC43-4180-8F02-52F07EAF85BA}"/>
              </a:ext>
            </a:extLst>
          </p:cNvPr>
          <p:cNvSpPr txBox="1"/>
          <p:nvPr/>
        </p:nvSpPr>
        <p:spPr>
          <a:xfrm>
            <a:off x="6810708" y="3763892"/>
            <a:ext cx="8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1692B8-FD13-4CF4-BABC-7A5D6AE38949}"/>
              </a:ext>
            </a:extLst>
          </p:cNvPr>
          <p:cNvSpPr txBox="1"/>
          <p:nvPr/>
        </p:nvSpPr>
        <p:spPr>
          <a:xfrm>
            <a:off x="8511538" y="3363903"/>
            <a:ext cx="8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70%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58619B-A193-41F6-95DE-E52921890F8C}"/>
              </a:ext>
            </a:extLst>
          </p:cNvPr>
          <p:cNvSpPr txBox="1"/>
          <p:nvPr/>
        </p:nvSpPr>
        <p:spPr>
          <a:xfrm>
            <a:off x="10212368" y="2963914"/>
            <a:ext cx="89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E86C39-0A07-4092-B5DA-74D5B3E8CAA3}"/>
              </a:ext>
            </a:extLst>
          </p:cNvPr>
          <p:cNvSpPr txBox="1"/>
          <p:nvPr/>
        </p:nvSpPr>
        <p:spPr>
          <a:xfrm>
            <a:off x="1628445" y="1398012"/>
            <a:ext cx="310432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>
                <a:solidFill>
                  <a:schemeClr val="accent4"/>
                </a:solidFill>
                <a:cs typeface="Arial" pitchFamily="34" charset="0"/>
              </a:rPr>
              <a:t>Simple Chart</a:t>
            </a:r>
          </a:p>
          <a:p>
            <a:r>
              <a:rPr lang="en-US" altLang="ko-KR" sz="3600" dirty="0">
                <a:solidFill>
                  <a:schemeClr val="accent4"/>
                </a:solidFill>
                <a:cs typeface="Arial" pitchFamily="34" charset="0"/>
              </a:rPr>
              <a:t>Infographic</a:t>
            </a:r>
            <a:endParaRPr lang="ko-KR" altLang="en-US" sz="36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10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16EDFE0-3B24-4AE5-B9C1-CCEAA50DDCCE}"/>
              </a:ext>
            </a:extLst>
          </p:cNvPr>
          <p:cNvGrpSpPr/>
          <p:nvPr/>
        </p:nvGrpSpPr>
        <p:grpSpPr>
          <a:xfrm>
            <a:off x="7057783" y="2008864"/>
            <a:ext cx="3781207" cy="3891698"/>
            <a:chOff x="2881974" y="2106409"/>
            <a:chExt cx="3382255" cy="348109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FE62FFA-88F5-44BC-BBE5-9163D49ACC54}"/>
                </a:ext>
              </a:extLst>
            </p:cNvPr>
            <p:cNvSpPr/>
            <p:nvPr/>
          </p:nvSpPr>
          <p:spPr>
            <a:xfrm rot="2700000">
              <a:off x="3911376" y="2156564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F28360-F83C-46F0-B44E-B3C46D1FB14F}"/>
                </a:ext>
              </a:extLst>
            </p:cNvPr>
            <p:cNvSpPr/>
            <p:nvPr/>
          </p:nvSpPr>
          <p:spPr>
            <a:xfrm rot="2700000">
              <a:off x="4940779" y="3185967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A32EF57-4795-4C11-B4BB-9A691ABAB3C9}"/>
                </a:ext>
              </a:extLst>
            </p:cNvPr>
            <p:cNvSpPr/>
            <p:nvPr/>
          </p:nvSpPr>
          <p:spPr>
            <a:xfrm rot="2700000">
              <a:off x="3911376" y="4215369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9D4FE5D-35E1-4AFB-BBF5-D6567A45AF41}"/>
                </a:ext>
              </a:extLst>
            </p:cNvPr>
            <p:cNvSpPr/>
            <p:nvPr/>
          </p:nvSpPr>
          <p:spPr>
            <a:xfrm rot="2700000">
              <a:off x="2881974" y="3185967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A6F296-801E-44F6-B053-E7540BE43BF5}"/>
                </a:ext>
              </a:extLst>
            </p:cNvPr>
            <p:cNvSpPr/>
            <p:nvPr/>
          </p:nvSpPr>
          <p:spPr>
            <a:xfrm rot="2700000">
              <a:off x="4242276" y="4017049"/>
              <a:ext cx="661651" cy="6616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1023AD7-7E76-4F1D-BD11-9373A20A4D6A}"/>
                </a:ext>
              </a:extLst>
            </p:cNvPr>
            <p:cNvSpPr/>
            <p:nvPr/>
          </p:nvSpPr>
          <p:spPr>
            <a:xfrm rot="2700000">
              <a:off x="4742459" y="3516866"/>
              <a:ext cx="661651" cy="661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414BB3-13CB-4529-8328-0551A7A15647}"/>
                </a:ext>
              </a:extLst>
            </p:cNvPr>
            <p:cNvSpPr/>
            <p:nvPr/>
          </p:nvSpPr>
          <p:spPr>
            <a:xfrm rot="2700000">
              <a:off x="4242276" y="3016683"/>
              <a:ext cx="661651" cy="661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617FD7-7A60-40A1-A06B-388F0C9A5185}"/>
                </a:ext>
              </a:extLst>
            </p:cNvPr>
            <p:cNvSpPr/>
            <p:nvPr/>
          </p:nvSpPr>
          <p:spPr>
            <a:xfrm rot="2700000">
              <a:off x="3742092" y="3516866"/>
              <a:ext cx="661651" cy="661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15CB688-2CF2-423D-A352-62E4DC239782}"/>
                </a:ext>
              </a:extLst>
            </p:cNvPr>
            <p:cNvSpPr/>
            <p:nvPr/>
          </p:nvSpPr>
          <p:spPr>
            <a:xfrm>
              <a:off x="4309281" y="2106409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1"/>
                  </a:solidFill>
                  <a:cs typeface="Arial" pitchFamily="34" charset="0"/>
                </a:rPr>
                <a:t>S</a:t>
              </a:r>
              <a:endParaRPr lang="ko-KR" altLang="en-US" sz="4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A54C544-5880-43F4-8256-C9D64521EECD}"/>
                </a:ext>
              </a:extLst>
            </p:cNvPr>
            <p:cNvSpPr/>
            <p:nvPr/>
          </p:nvSpPr>
          <p:spPr>
            <a:xfrm>
              <a:off x="2943252" y="3482037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2"/>
                  </a:solidFill>
                  <a:cs typeface="Arial" pitchFamily="34" charset="0"/>
                </a:rPr>
                <a:t>W</a:t>
              </a:r>
              <a:endParaRPr lang="ko-KR" altLang="en-US" sz="48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0E20513-80AE-419D-81FB-A05EE24AF558}"/>
                </a:ext>
              </a:extLst>
            </p:cNvPr>
            <p:cNvSpPr/>
            <p:nvPr/>
          </p:nvSpPr>
          <p:spPr>
            <a:xfrm>
              <a:off x="5680729" y="3476028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2"/>
                  </a:solidFill>
                  <a:cs typeface="Arial" pitchFamily="34" charset="0"/>
                </a:rPr>
                <a:t>T</a:t>
              </a:r>
              <a:endParaRPr lang="ko-KR" altLang="en-US" sz="48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E35E2AE-2F2B-4217-A1C4-09002712B399}"/>
                </a:ext>
              </a:extLst>
            </p:cNvPr>
            <p:cNvSpPr/>
            <p:nvPr/>
          </p:nvSpPr>
          <p:spPr>
            <a:xfrm>
              <a:off x="4319627" y="4844180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3"/>
                  </a:solidFill>
                  <a:cs typeface="Arial" pitchFamily="34" charset="0"/>
                </a:rPr>
                <a:t>O</a:t>
              </a:r>
              <a:endParaRPr lang="ko-KR" altLang="en-US" sz="48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9EA6F5A-614B-4933-94B1-E22446C46569}"/>
              </a:ext>
            </a:extLst>
          </p:cNvPr>
          <p:cNvGrpSpPr/>
          <p:nvPr/>
        </p:nvGrpSpPr>
        <p:grpSpPr>
          <a:xfrm>
            <a:off x="1926211" y="1738457"/>
            <a:ext cx="5244471" cy="728903"/>
            <a:chOff x="572117" y="2297666"/>
            <a:chExt cx="2436534" cy="7289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B8954A7-BB72-4C81-B62B-9C6EDFBB5678}"/>
                </a:ext>
              </a:extLst>
            </p:cNvPr>
            <p:cNvSpPr txBox="1"/>
            <p:nvPr/>
          </p:nvSpPr>
          <p:spPr>
            <a:xfrm>
              <a:off x="572117" y="2297666"/>
              <a:ext cx="243653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STRENGTHS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A3E55C5-319D-4E8C-BE36-3FC1D3C6575F}"/>
                </a:ext>
              </a:extLst>
            </p:cNvPr>
            <p:cNvSpPr txBox="1"/>
            <p:nvPr/>
          </p:nvSpPr>
          <p:spPr>
            <a:xfrm>
              <a:off x="572118" y="2564904"/>
              <a:ext cx="243653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3A623A6-7207-4D31-BB25-45BFFD30529B}"/>
              </a:ext>
            </a:extLst>
          </p:cNvPr>
          <p:cNvGrpSpPr/>
          <p:nvPr/>
        </p:nvGrpSpPr>
        <p:grpSpPr>
          <a:xfrm>
            <a:off x="769121" y="2942600"/>
            <a:ext cx="5244472" cy="723520"/>
            <a:chOff x="-867415" y="3168851"/>
            <a:chExt cx="3739457" cy="7235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C75135-9414-4EAA-8511-59E5E7B40641}"/>
                </a:ext>
              </a:extLst>
            </p:cNvPr>
            <p:cNvSpPr txBox="1"/>
            <p:nvPr/>
          </p:nvSpPr>
          <p:spPr>
            <a:xfrm>
              <a:off x="-867415" y="3168851"/>
              <a:ext cx="373945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WEAKNESS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32C4570-FAE5-499C-A2E4-60A5CEEAEABF}"/>
                </a:ext>
              </a:extLst>
            </p:cNvPr>
            <p:cNvSpPr txBox="1"/>
            <p:nvPr/>
          </p:nvSpPr>
          <p:spPr>
            <a:xfrm>
              <a:off x="-867415" y="3430706"/>
              <a:ext cx="37394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C0F2F82-2E77-4EE9-ACD4-82F3043B28B6}"/>
              </a:ext>
            </a:extLst>
          </p:cNvPr>
          <p:cNvGrpSpPr/>
          <p:nvPr/>
        </p:nvGrpSpPr>
        <p:grpSpPr>
          <a:xfrm>
            <a:off x="769124" y="4141361"/>
            <a:ext cx="5244468" cy="724416"/>
            <a:chOff x="-264176" y="4096598"/>
            <a:chExt cx="3739454" cy="72441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6D9E14-09FC-46ED-B1C6-AA15A39BB73F}"/>
                </a:ext>
              </a:extLst>
            </p:cNvPr>
            <p:cNvSpPr txBox="1"/>
            <p:nvPr/>
          </p:nvSpPr>
          <p:spPr>
            <a:xfrm>
              <a:off x="-264176" y="4096598"/>
              <a:ext cx="37394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OPPORTUNITIES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3115557-B71A-470F-B3C4-6052E19C3CEB}"/>
                </a:ext>
              </a:extLst>
            </p:cNvPr>
            <p:cNvSpPr txBox="1"/>
            <p:nvPr/>
          </p:nvSpPr>
          <p:spPr>
            <a:xfrm>
              <a:off x="-264176" y="4359349"/>
              <a:ext cx="373945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EFEEA58-D673-47A4-9E9F-3A93A5490A1E}"/>
              </a:ext>
            </a:extLst>
          </p:cNvPr>
          <p:cNvGrpSpPr/>
          <p:nvPr/>
        </p:nvGrpSpPr>
        <p:grpSpPr>
          <a:xfrm>
            <a:off x="1884716" y="5341018"/>
            <a:ext cx="5285965" cy="725312"/>
            <a:chOff x="-264176" y="5080906"/>
            <a:chExt cx="3769043" cy="72531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88E079C-C564-4692-B12F-0F062D412855}"/>
                </a:ext>
              </a:extLst>
            </p:cNvPr>
            <p:cNvSpPr txBox="1"/>
            <p:nvPr/>
          </p:nvSpPr>
          <p:spPr>
            <a:xfrm>
              <a:off x="-264176" y="5080906"/>
              <a:ext cx="376904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THREATS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2659B4C-945F-448E-AA39-1E6C27C463C2}"/>
                </a:ext>
              </a:extLst>
            </p:cNvPr>
            <p:cNvSpPr txBox="1"/>
            <p:nvPr/>
          </p:nvSpPr>
          <p:spPr>
            <a:xfrm>
              <a:off x="-264176" y="5344553"/>
              <a:ext cx="376904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2" name="Parallelogram 30">
            <a:extLst>
              <a:ext uri="{FF2B5EF4-FFF2-40B4-BE49-F238E27FC236}">
                <a16:creationId xmlns:a16="http://schemas.microsoft.com/office/drawing/2014/main" id="{33F56631-BA96-4ABA-AB75-F06196072AC3}"/>
              </a:ext>
            </a:extLst>
          </p:cNvPr>
          <p:cNvSpPr/>
          <p:nvPr/>
        </p:nvSpPr>
        <p:spPr>
          <a:xfrm flipH="1">
            <a:off x="9328986" y="3774975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3" name="Rectangle 130">
            <a:extLst>
              <a:ext uri="{FF2B5EF4-FFF2-40B4-BE49-F238E27FC236}">
                <a16:creationId xmlns:a16="http://schemas.microsoft.com/office/drawing/2014/main" id="{8E58AF58-1A30-47BA-90BA-63BF09364471}"/>
              </a:ext>
            </a:extLst>
          </p:cNvPr>
          <p:cNvSpPr/>
          <p:nvPr/>
        </p:nvSpPr>
        <p:spPr>
          <a:xfrm>
            <a:off x="8225718" y="3776056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Rectangle 9">
            <a:extLst>
              <a:ext uri="{FF2B5EF4-FFF2-40B4-BE49-F238E27FC236}">
                <a16:creationId xmlns:a16="http://schemas.microsoft.com/office/drawing/2014/main" id="{20788AC4-6618-4007-ACA0-77952BE8A9EB}"/>
              </a:ext>
            </a:extLst>
          </p:cNvPr>
          <p:cNvSpPr/>
          <p:nvPr/>
        </p:nvSpPr>
        <p:spPr>
          <a:xfrm>
            <a:off x="8774218" y="317557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5" name="Freeform 18">
            <a:extLst>
              <a:ext uri="{FF2B5EF4-FFF2-40B4-BE49-F238E27FC236}">
                <a16:creationId xmlns:a16="http://schemas.microsoft.com/office/drawing/2014/main" id="{03D8A643-AB99-4979-AD76-5D7546CA9E06}"/>
              </a:ext>
            </a:extLst>
          </p:cNvPr>
          <p:cNvSpPr/>
          <p:nvPr/>
        </p:nvSpPr>
        <p:spPr>
          <a:xfrm>
            <a:off x="8746390" y="4289982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062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273F48B-F73A-42AB-928D-AE258A3C77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7694" y="339509"/>
            <a:ext cx="6774181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3DA275-6B1C-497F-BD67-9EA605F8BE32}"/>
              </a:ext>
            </a:extLst>
          </p:cNvPr>
          <p:cNvGrpSpPr/>
          <p:nvPr/>
        </p:nvGrpSpPr>
        <p:grpSpPr>
          <a:xfrm>
            <a:off x="651288" y="1294947"/>
            <a:ext cx="5122909" cy="881675"/>
            <a:chOff x="4889913" y="1200946"/>
            <a:chExt cx="4051728" cy="881675"/>
          </a:xfrm>
        </p:grpSpPr>
        <p:sp>
          <p:nvSpPr>
            <p:cNvPr id="7" name="Text Placeholder 22">
              <a:extLst>
                <a:ext uri="{FF2B5EF4-FFF2-40B4-BE49-F238E27FC236}">
                  <a16:creationId xmlns:a16="http://schemas.microsoft.com/office/drawing/2014/main" id="{B789C584-2200-4A0A-B4D0-FEBCED9B1CA6}"/>
                </a:ext>
              </a:extLst>
            </p:cNvPr>
            <p:cNvSpPr txBox="1">
              <a:spLocks/>
            </p:cNvSpPr>
            <p:nvPr/>
          </p:nvSpPr>
          <p:spPr>
            <a:xfrm>
              <a:off x="4905691" y="1200946"/>
              <a:ext cx="4035950" cy="43204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2000" dirty="0">
                  <a:solidFill>
                    <a:schemeClr val="accent4"/>
                  </a:solidFill>
                  <a:cs typeface="Arial" pitchFamily="34" charset="0"/>
                </a:rPr>
                <a:t>AWESOME </a:t>
              </a:r>
              <a:r>
                <a:rPr lang="en-GB" altLang="ko-KR" sz="2000" dirty="0">
                  <a:solidFill>
                    <a:schemeClr val="accent4"/>
                  </a:solidFill>
                  <a:cs typeface="Arial" pitchFamily="34" charset="0"/>
                </a:rPr>
                <a:t>P</a:t>
              </a:r>
              <a:r>
                <a:rPr lang="en-US" altLang="ko-KR" sz="2000" dirty="0">
                  <a:solidFill>
                    <a:schemeClr val="accent4"/>
                  </a:solidFill>
                  <a:cs typeface="Arial" pitchFamily="34" charset="0"/>
                </a:rPr>
                <a:t>RESENTATION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" name="Text Placeholder 20">
              <a:extLst>
                <a:ext uri="{FF2B5EF4-FFF2-40B4-BE49-F238E27FC236}">
                  <a16:creationId xmlns:a16="http://schemas.microsoft.com/office/drawing/2014/main" id="{992DAE57-9F2C-437B-94C8-EF8F1BCDB335}"/>
                </a:ext>
              </a:extLst>
            </p:cNvPr>
            <p:cNvSpPr txBox="1">
              <a:spLocks/>
            </p:cNvSpPr>
            <p:nvPr/>
          </p:nvSpPr>
          <p:spPr>
            <a:xfrm>
              <a:off x="4889913" y="1628801"/>
              <a:ext cx="4051728" cy="45382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F84FB7E-8534-4EFC-9EF7-E1F05E39A794}"/>
              </a:ext>
            </a:extLst>
          </p:cNvPr>
          <p:cNvSpPr/>
          <p:nvPr/>
        </p:nvSpPr>
        <p:spPr>
          <a:xfrm>
            <a:off x="795773" y="2342175"/>
            <a:ext cx="580170" cy="580234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A6E01-5C23-48C0-8ACF-9EAE4DE6D210}"/>
              </a:ext>
            </a:extLst>
          </p:cNvPr>
          <p:cNvSpPr/>
          <p:nvPr/>
        </p:nvSpPr>
        <p:spPr>
          <a:xfrm>
            <a:off x="795773" y="3090830"/>
            <a:ext cx="580170" cy="580234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4980A7-B5EC-49AE-A9BE-4AA8680AC92C}"/>
              </a:ext>
            </a:extLst>
          </p:cNvPr>
          <p:cNvSpPr/>
          <p:nvPr/>
        </p:nvSpPr>
        <p:spPr>
          <a:xfrm>
            <a:off x="3195522" y="2342175"/>
            <a:ext cx="580170" cy="580234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8B5F4-7E20-409D-AE28-A459D30D343F}"/>
              </a:ext>
            </a:extLst>
          </p:cNvPr>
          <p:cNvSpPr/>
          <p:nvPr/>
        </p:nvSpPr>
        <p:spPr>
          <a:xfrm>
            <a:off x="3195522" y="3090830"/>
            <a:ext cx="580170" cy="580234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DE6EE-543F-41BB-A289-64A0DC0E4EA4}"/>
              </a:ext>
            </a:extLst>
          </p:cNvPr>
          <p:cNvSpPr txBox="1"/>
          <p:nvPr/>
        </p:nvSpPr>
        <p:spPr>
          <a:xfrm>
            <a:off x="1588467" y="2478405"/>
            <a:ext cx="1351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FDAD81-B147-4561-A130-31FF38AB533D}"/>
              </a:ext>
            </a:extLst>
          </p:cNvPr>
          <p:cNvSpPr txBox="1"/>
          <p:nvPr/>
        </p:nvSpPr>
        <p:spPr>
          <a:xfrm>
            <a:off x="4067853" y="2507757"/>
            <a:ext cx="1351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17B4E-E664-47F8-AB5E-EED8792B2B7C}"/>
              </a:ext>
            </a:extLst>
          </p:cNvPr>
          <p:cNvSpPr txBox="1"/>
          <p:nvPr/>
        </p:nvSpPr>
        <p:spPr>
          <a:xfrm>
            <a:off x="1588467" y="3223659"/>
            <a:ext cx="1351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B5EC50-DA8B-4F0A-A23F-90BB3BA3AF1F}"/>
              </a:ext>
            </a:extLst>
          </p:cNvPr>
          <p:cNvSpPr txBox="1"/>
          <p:nvPr/>
        </p:nvSpPr>
        <p:spPr>
          <a:xfrm>
            <a:off x="4067853" y="3238111"/>
            <a:ext cx="13518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4ED14-5B09-4BAD-BC30-CA39E05272AD}"/>
              </a:ext>
            </a:extLst>
          </p:cNvPr>
          <p:cNvSpPr txBox="1"/>
          <p:nvPr/>
        </p:nvSpPr>
        <p:spPr>
          <a:xfrm>
            <a:off x="1045697" y="3843695"/>
            <a:ext cx="18747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rgbClr val="262626"/>
                </a:solidFill>
                <a:cs typeface="Arial" pitchFamily="34" charset="0"/>
              </a:rPr>
              <a:t>Chart </a:t>
            </a:r>
            <a:r>
              <a:rPr lang="en-US" altLang="ko-KR" sz="2400" dirty="0">
                <a:solidFill>
                  <a:schemeClr val="accent4"/>
                </a:solidFill>
                <a:cs typeface="Arial" pitchFamily="34" charset="0"/>
              </a:rPr>
              <a:t>Title</a:t>
            </a:r>
            <a:endParaRPr lang="ko-KR" altLang="en-US" sz="2400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1482C19-1791-490B-BA18-6692DB4EE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518993"/>
              </p:ext>
            </p:extLst>
          </p:nvPr>
        </p:nvGraphicFramePr>
        <p:xfrm>
          <a:off x="607694" y="4280624"/>
          <a:ext cx="4573288" cy="2084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ular Callout 22">
            <a:extLst>
              <a:ext uri="{FF2B5EF4-FFF2-40B4-BE49-F238E27FC236}">
                <a16:creationId xmlns:a16="http://schemas.microsoft.com/office/drawing/2014/main" id="{E4A80B37-D38A-4DF1-8446-AEF61D55E455}"/>
              </a:ext>
            </a:extLst>
          </p:cNvPr>
          <p:cNvSpPr/>
          <p:nvPr/>
        </p:nvSpPr>
        <p:spPr>
          <a:xfrm>
            <a:off x="3156926" y="4915874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0" name="Rectangular Callout 23">
            <a:extLst>
              <a:ext uri="{FF2B5EF4-FFF2-40B4-BE49-F238E27FC236}">
                <a16:creationId xmlns:a16="http://schemas.microsoft.com/office/drawing/2014/main" id="{B43FF7F4-E178-4936-86EF-3900E8ED8602}"/>
              </a:ext>
            </a:extLst>
          </p:cNvPr>
          <p:cNvSpPr/>
          <p:nvPr/>
        </p:nvSpPr>
        <p:spPr>
          <a:xfrm>
            <a:off x="4013227" y="4254321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1" name="Rectangular Callout 24">
            <a:extLst>
              <a:ext uri="{FF2B5EF4-FFF2-40B4-BE49-F238E27FC236}">
                <a16:creationId xmlns:a16="http://schemas.microsoft.com/office/drawing/2014/main" id="{55088A64-7AD6-4AE6-89A0-85FD361E3E14}"/>
              </a:ext>
            </a:extLst>
          </p:cNvPr>
          <p:cNvSpPr/>
          <p:nvPr/>
        </p:nvSpPr>
        <p:spPr>
          <a:xfrm>
            <a:off x="3578229" y="5551344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590485-5BD7-4DAC-875B-E354C08AC7EB}"/>
              </a:ext>
            </a:extLst>
          </p:cNvPr>
          <p:cNvGrpSpPr/>
          <p:nvPr/>
        </p:nvGrpSpPr>
        <p:grpSpPr>
          <a:xfrm>
            <a:off x="722419" y="3923926"/>
            <a:ext cx="301202" cy="301202"/>
            <a:chOff x="4972700" y="3925047"/>
            <a:chExt cx="391388" cy="3913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4ACCCBB-32F9-447A-9C5D-8D2767864072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24" name="Chevron 27">
              <a:extLst>
                <a:ext uri="{FF2B5EF4-FFF2-40B4-BE49-F238E27FC236}">
                  <a16:creationId xmlns:a16="http://schemas.microsoft.com/office/drawing/2014/main" id="{D5912049-12B0-4586-8375-AEFC36C0C77A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9012B27-503D-40AC-B28E-CE28F22546B0}"/>
              </a:ext>
            </a:extLst>
          </p:cNvPr>
          <p:cNvSpPr txBox="1"/>
          <p:nvPr/>
        </p:nvSpPr>
        <p:spPr>
          <a:xfrm>
            <a:off x="4116476" y="4251025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80%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D56FB-EB42-491E-AA8B-A1FBC02D7523}"/>
              </a:ext>
            </a:extLst>
          </p:cNvPr>
          <p:cNvSpPr txBox="1"/>
          <p:nvPr/>
        </p:nvSpPr>
        <p:spPr>
          <a:xfrm>
            <a:off x="3267496" y="4901239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60%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5053D7-4B0E-4583-9D79-03855DA137BC}"/>
              </a:ext>
            </a:extLst>
          </p:cNvPr>
          <p:cNvSpPr txBox="1"/>
          <p:nvPr/>
        </p:nvSpPr>
        <p:spPr>
          <a:xfrm>
            <a:off x="3681478" y="5548049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70%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B9950D0-7DF2-4091-911C-3F50E8B9E43F}"/>
              </a:ext>
            </a:extLst>
          </p:cNvPr>
          <p:cNvSpPr/>
          <p:nvPr/>
        </p:nvSpPr>
        <p:spPr>
          <a:xfrm>
            <a:off x="919635" y="3267470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74DDF1CB-E922-43DC-A9D4-8891D222F14D}"/>
              </a:ext>
            </a:extLst>
          </p:cNvPr>
          <p:cNvSpPr/>
          <p:nvPr/>
        </p:nvSpPr>
        <p:spPr>
          <a:xfrm>
            <a:off x="900585" y="2459562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21A60EE9-E4DC-4634-8F82-AA0A2772612F}"/>
              </a:ext>
            </a:extLst>
          </p:cNvPr>
          <p:cNvSpPr/>
          <p:nvPr/>
        </p:nvSpPr>
        <p:spPr>
          <a:xfrm rot="2700000">
            <a:off x="3391448" y="3167942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EB0D5E95-7293-410C-AAC0-304352133C55}"/>
              </a:ext>
            </a:extLst>
          </p:cNvPr>
          <p:cNvSpPr/>
          <p:nvPr/>
        </p:nvSpPr>
        <p:spPr>
          <a:xfrm>
            <a:off x="3306516" y="2464887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C4A2F-6960-47F1-B35B-7CA474192B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09060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98EC85B4-1081-4836-8BD3-863D06B3D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729756"/>
              </p:ext>
            </p:extLst>
          </p:nvPr>
        </p:nvGraphicFramePr>
        <p:xfrm>
          <a:off x="3631639" y="1790010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B5B624E5-D034-416D-9C49-76181CDEB2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527154"/>
              </p:ext>
            </p:extLst>
          </p:nvPr>
        </p:nvGraphicFramePr>
        <p:xfrm>
          <a:off x="937322" y="1789320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Placeholder 5">
            <a:extLst>
              <a:ext uri="{FF2B5EF4-FFF2-40B4-BE49-F238E27FC236}">
                <a16:creationId xmlns:a16="http://schemas.microsoft.com/office/drawing/2014/main" id="{ED6BEE05-6BBC-4772-BD4F-9C3307556D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931426"/>
              </p:ext>
            </p:extLst>
          </p:nvPr>
        </p:nvGraphicFramePr>
        <p:xfrm>
          <a:off x="6325956" y="1790010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03B0D36D-0ABA-479D-B893-6124963EB4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472260"/>
              </p:ext>
            </p:extLst>
          </p:nvPr>
        </p:nvGraphicFramePr>
        <p:xfrm>
          <a:off x="9020272" y="1790010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TitleD</a:t>
                      </a:r>
                      <a:endParaRPr lang="en-JM" sz="1600" b="1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158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ame 41">
            <a:extLst>
              <a:ext uri="{FF2B5EF4-FFF2-40B4-BE49-F238E27FC236}">
                <a16:creationId xmlns:a16="http://schemas.microsoft.com/office/drawing/2014/main" id="{3122103D-D50C-4DB5-A1C0-E45FDC134D38}"/>
              </a:ext>
            </a:extLst>
          </p:cNvPr>
          <p:cNvSpPr/>
          <p:nvPr/>
        </p:nvSpPr>
        <p:spPr>
          <a:xfrm>
            <a:off x="7081622" y="4467320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2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balanced" dir="t"/>
          </a:scene3d>
          <a:sp3d extrusionH="476250" contourW="6350">
            <a:extrusionClr>
              <a:schemeClr val="accent2">
                <a:lumMod val="75000"/>
              </a:schemeClr>
            </a:extrusionClr>
            <a:contourClr>
              <a:schemeClr val="accent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6CEB46-062B-4B81-A4BE-B8A499629256}"/>
              </a:ext>
            </a:extLst>
          </p:cNvPr>
          <p:cNvSpPr/>
          <p:nvPr/>
        </p:nvSpPr>
        <p:spPr>
          <a:xfrm>
            <a:off x="0" y="0"/>
            <a:ext cx="38064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0C9FC679-BD8E-4E62-97FC-B986565274AA}"/>
              </a:ext>
            </a:extLst>
          </p:cNvPr>
          <p:cNvSpPr txBox="1">
            <a:spLocks/>
          </p:cNvSpPr>
          <p:nvPr/>
        </p:nvSpPr>
        <p:spPr>
          <a:xfrm>
            <a:off x="651241" y="331788"/>
            <a:ext cx="2601913" cy="1441450"/>
          </a:xfrm>
          <a:prstGeom prst="rect">
            <a:avLst/>
          </a:prstGeom>
        </p:spPr>
        <p:txBody>
          <a:bodyPr vert="horz" wrap="square" lIns="0" tIns="252000" rIns="0" bIns="108000" rtlCol="0" anchor="ctr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INFO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5098F-7B80-43D6-9F4B-52701C644174}"/>
              </a:ext>
            </a:extLst>
          </p:cNvPr>
          <p:cNvSpPr txBox="1"/>
          <p:nvPr/>
        </p:nvSpPr>
        <p:spPr>
          <a:xfrm>
            <a:off x="651241" y="2091525"/>
            <a:ext cx="2567874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PPT Presentation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67A08-3D10-4F1B-AEEE-1C7BD5E84544}"/>
              </a:ext>
            </a:extLst>
          </p:cNvPr>
          <p:cNvSpPr txBox="1"/>
          <p:nvPr/>
        </p:nvSpPr>
        <p:spPr>
          <a:xfrm>
            <a:off x="651241" y="3173243"/>
            <a:ext cx="2567874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BA5F78-C084-419E-869A-33359F3ADC4F}"/>
              </a:ext>
            </a:extLst>
          </p:cNvPr>
          <p:cNvGrpSpPr/>
          <p:nvPr/>
        </p:nvGrpSpPr>
        <p:grpSpPr>
          <a:xfrm>
            <a:off x="4308232" y="1387870"/>
            <a:ext cx="2230259" cy="708591"/>
            <a:chOff x="5210294" y="837292"/>
            <a:chExt cx="1750034" cy="5105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E89D77-2F4C-46B7-9EE0-4D768F6D3E29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1F6E3E-2138-4099-A8B3-ED1DB4DFC55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37886C-C4C7-47B9-9D8D-FC863B1228B5}"/>
              </a:ext>
            </a:extLst>
          </p:cNvPr>
          <p:cNvGrpSpPr/>
          <p:nvPr/>
        </p:nvGrpSpPr>
        <p:grpSpPr>
          <a:xfrm>
            <a:off x="4308232" y="2752020"/>
            <a:ext cx="2230259" cy="708591"/>
            <a:chOff x="5210294" y="837292"/>
            <a:chExt cx="1750034" cy="5105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F7C44E-F969-4496-BFE2-C665FD5B5E16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853A6E-7D4A-438C-AEDB-FF9A28A61CB3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2B7891-DDE7-47CD-ABD5-6A27C603E112}"/>
              </a:ext>
            </a:extLst>
          </p:cNvPr>
          <p:cNvGrpSpPr/>
          <p:nvPr/>
        </p:nvGrpSpPr>
        <p:grpSpPr>
          <a:xfrm>
            <a:off x="4308232" y="4116170"/>
            <a:ext cx="2230259" cy="708591"/>
            <a:chOff x="5210294" y="837292"/>
            <a:chExt cx="1750034" cy="51056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718CEB-4A92-40D9-AAC7-D31218265343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FA2139-6C6A-4AD1-9749-7522BDC2B6A0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A81416D-4D03-45CE-A204-9054E2815900}"/>
              </a:ext>
            </a:extLst>
          </p:cNvPr>
          <p:cNvGrpSpPr/>
          <p:nvPr/>
        </p:nvGrpSpPr>
        <p:grpSpPr>
          <a:xfrm>
            <a:off x="9321736" y="2069946"/>
            <a:ext cx="2081887" cy="708590"/>
            <a:chOff x="5210294" y="837292"/>
            <a:chExt cx="1750034" cy="51056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9D455F-6787-49F5-9F71-1B0912A8A862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578335-3E5A-4A60-B34F-4DD813E5CBA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DE9EBA-D6CE-461B-92A4-D76063791B20}"/>
              </a:ext>
            </a:extLst>
          </p:cNvPr>
          <p:cNvGrpSpPr/>
          <p:nvPr/>
        </p:nvGrpSpPr>
        <p:grpSpPr>
          <a:xfrm>
            <a:off x="9321736" y="3434096"/>
            <a:ext cx="2081887" cy="708590"/>
            <a:chOff x="5210294" y="837292"/>
            <a:chExt cx="1750034" cy="5105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B14526-D68D-4F4A-9009-728820C3065F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6397AB-B7CF-42B6-9125-AE2B320BB92C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CF047C-62CB-448F-A88B-EBF4CBF7926A}"/>
              </a:ext>
            </a:extLst>
          </p:cNvPr>
          <p:cNvGrpSpPr/>
          <p:nvPr/>
        </p:nvGrpSpPr>
        <p:grpSpPr>
          <a:xfrm>
            <a:off x="9321736" y="4798246"/>
            <a:ext cx="2081887" cy="708590"/>
            <a:chOff x="5210294" y="837292"/>
            <a:chExt cx="1750034" cy="51056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F5D5B4-A262-44CF-A2B8-61FF76AF4F4E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814C91-A115-4D6C-89CE-72659684008D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41" name="Frame 40">
            <a:extLst>
              <a:ext uri="{FF2B5EF4-FFF2-40B4-BE49-F238E27FC236}">
                <a16:creationId xmlns:a16="http://schemas.microsoft.com/office/drawing/2014/main" id="{DD5D1A2B-88A5-4516-83AE-E32EE6B13941}"/>
              </a:ext>
            </a:extLst>
          </p:cNvPr>
          <p:cNvSpPr/>
          <p:nvPr/>
        </p:nvSpPr>
        <p:spPr>
          <a:xfrm>
            <a:off x="7081622" y="3754176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1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balanced" dir="t"/>
          </a:scene3d>
          <a:sp3d extrusionH="476250" contourW="6350">
            <a:extrusionClr>
              <a:schemeClr val="accent1">
                <a:lumMod val="75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66742CEB-F4C6-4010-B332-0BA1DA1A0D98}"/>
              </a:ext>
            </a:extLst>
          </p:cNvPr>
          <p:cNvSpPr/>
          <p:nvPr/>
        </p:nvSpPr>
        <p:spPr>
          <a:xfrm>
            <a:off x="7081622" y="3041032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2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balanced" dir="t"/>
          </a:scene3d>
          <a:sp3d extrusionH="476250" contourW="6350">
            <a:extrusionClr>
              <a:schemeClr val="accent2">
                <a:lumMod val="75000"/>
              </a:schemeClr>
            </a:extrusionClr>
            <a:contourClr>
              <a:schemeClr val="accent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9D583227-2A06-42B9-AC95-5B36959B834F}"/>
              </a:ext>
            </a:extLst>
          </p:cNvPr>
          <p:cNvSpPr/>
          <p:nvPr/>
        </p:nvSpPr>
        <p:spPr>
          <a:xfrm>
            <a:off x="7081622" y="2327888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1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balanced" dir="t"/>
          </a:scene3d>
          <a:sp3d extrusionH="476250" contourW="6350">
            <a:extrusionClr>
              <a:schemeClr val="accent1">
                <a:lumMod val="75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F7319856-82D0-4A4C-A063-7370B5836925}"/>
              </a:ext>
            </a:extLst>
          </p:cNvPr>
          <p:cNvSpPr/>
          <p:nvPr/>
        </p:nvSpPr>
        <p:spPr>
          <a:xfrm>
            <a:off x="7081622" y="1614744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2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balanced" dir="t"/>
          </a:scene3d>
          <a:sp3d extrusionH="476250" contourW="6350">
            <a:extrusionClr>
              <a:schemeClr val="accent2">
                <a:lumMod val="75000"/>
              </a:schemeClr>
            </a:extrusionClr>
            <a:contourClr>
              <a:schemeClr val="accent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7F9A9A25-8277-4136-9696-02732FEDBBB6}"/>
              </a:ext>
            </a:extLst>
          </p:cNvPr>
          <p:cNvSpPr/>
          <p:nvPr/>
        </p:nvSpPr>
        <p:spPr>
          <a:xfrm>
            <a:off x="7081622" y="901600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1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balanced" dir="t"/>
          </a:scene3d>
          <a:sp3d extrusionH="476250" contourW="6350">
            <a:extrusionClr>
              <a:schemeClr val="accent1">
                <a:lumMod val="75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BAE9A0-D6CA-40B0-829C-F13EFB3D3F78}"/>
              </a:ext>
            </a:extLst>
          </p:cNvPr>
          <p:cNvSpPr txBox="1"/>
          <p:nvPr/>
        </p:nvSpPr>
        <p:spPr>
          <a:xfrm>
            <a:off x="6881018" y="1911310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D568ED-C173-458C-BE1B-42D9767C13B1}"/>
              </a:ext>
            </a:extLst>
          </p:cNvPr>
          <p:cNvSpPr txBox="1"/>
          <p:nvPr/>
        </p:nvSpPr>
        <p:spPr>
          <a:xfrm>
            <a:off x="6881018" y="2621182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4D831B-8254-402E-A712-34797AA7E66F}"/>
              </a:ext>
            </a:extLst>
          </p:cNvPr>
          <p:cNvSpPr txBox="1"/>
          <p:nvPr/>
        </p:nvSpPr>
        <p:spPr>
          <a:xfrm>
            <a:off x="6881018" y="3331054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705D53-8CCB-4CF1-9499-166869F90901}"/>
              </a:ext>
            </a:extLst>
          </p:cNvPr>
          <p:cNvSpPr txBox="1"/>
          <p:nvPr/>
        </p:nvSpPr>
        <p:spPr>
          <a:xfrm>
            <a:off x="6881018" y="4040926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1BE61F-1C35-424A-AA59-85D6DD065B95}"/>
              </a:ext>
            </a:extLst>
          </p:cNvPr>
          <p:cNvSpPr txBox="1"/>
          <p:nvPr/>
        </p:nvSpPr>
        <p:spPr>
          <a:xfrm>
            <a:off x="6881018" y="4750798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00C61-7117-4649-91F5-FCABC42CFF57}"/>
              </a:ext>
            </a:extLst>
          </p:cNvPr>
          <p:cNvSpPr txBox="1"/>
          <p:nvPr/>
        </p:nvSpPr>
        <p:spPr>
          <a:xfrm>
            <a:off x="6881018" y="5460671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991881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6">
            <a:extLst>
              <a:ext uri="{FF2B5EF4-FFF2-40B4-BE49-F238E27FC236}">
                <a16:creationId xmlns:a16="http://schemas.microsoft.com/office/drawing/2014/main" id="{AF760E9B-F437-4BCF-80D4-FC80206C9117}"/>
              </a:ext>
            </a:extLst>
          </p:cNvPr>
          <p:cNvGrpSpPr/>
          <p:nvPr/>
        </p:nvGrpSpPr>
        <p:grpSpPr>
          <a:xfrm>
            <a:off x="650633" y="2985718"/>
            <a:ext cx="4043532" cy="3081678"/>
            <a:chOff x="755576" y="2985717"/>
            <a:chExt cx="3092136" cy="30816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409856-0A99-448C-BE6C-1E10FDF4C836}"/>
                </a:ext>
              </a:extLst>
            </p:cNvPr>
            <p:cNvSpPr txBox="1"/>
            <p:nvPr/>
          </p:nvSpPr>
          <p:spPr>
            <a:xfrm>
              <a:off x="755576" y="3336198"/>
              <a:ext cx="3092136" cy="2731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I hope and I believe that this Template will your Time, Money and Reputation. Get a modern PowerPoint  Presentation that is beautifully designed.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E0863C-06E7-4CF7-B650-284851284913}"/>
                </a:ext>
              </a:extLst>
            </p:cNvPr>
            <p:cNvSpPr txBox="1"/>
            <p:nvPr/>
          </p:nvSpPr>
          <p:spPr>
            <a:xfrm>
              <a:off x="755576" y="2985717"/>
              <a:ext cx="309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26BEA7B-DCBA-4FE3-9999-F8953769C0A5}"/>
              </a:ext>
            </a:extLst>
          </p:cNvPr>
          <p:cNvSpPr txBox="1"/>
          <p:nvPr/>
        </p:nvSpPr>
        <p:spPr>
          <a:xfrm>
            <a:off x="647099" y="627446"/>
            <a:ext cx="3734401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for your </a:t>
            </a:r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32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4D038-D071-4EFB-9343-231C4B415D3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3752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14F6CF4-7930-47F7-B27D-242EB49491D1}"/>
              </a:ext>
            </a:extLst>
          </p:cNvPr>
          <p:cNvGrpSpPr/>
          <p:nvPr/>
        </p:nvGrpSpPr>
        <p:grpSpPr>
          <a:xfrm>
            <a:off x="5276774" y="838200"/>
            <a:ext cx="1809827" cy="5594807"/>
            <a:chOff x="5295824" y="914400"/>
            <a:chExt cx="1809827" cy="5594807"/>
          </a:xfrm>
        </p:grpSpPr>
        <p:sp>
          <p:nvSpPr>
            <p:cNvPr id="4" name="Oval 21">
              <a:extLst>
                <a:ext uri="{FF2B5EF4-FFF2-40B4-BE49-F238E27FC236}">
                  <a16:creationId xmlns:a16="http://schemas.microsoft.com/office/drawing/2014/main" id="{E84D7F80-12B4-43EA-A142-9AA28DF4324F}"/>
                </a:ext>
              </a:extLst>
            </p:cNvPr>
            <p:cNvSpPr/>
            <p:nvPr/>
          </p:nvSpPr>
          <p:spPr>
            <a:xfrm>
              <a:off x="5674687" y="1692745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DAD33A40-AB58-47FD-BE48-F0907667BC30}"/>
                </a:ext>
              </a:extLst>
            </p:cNvPr>
            <p:cNvSpPr/>
            <p:nvPr/>
          </p:nvSpPr>
          <p:spPr>
            <a:xfrm rot="5400000">
              <a:off x="5497744" y="723329"/>
              <a:ext cx="1045064" cy="1427206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9ADD6D2C-B59C-433A-BF95-E40378A57438}"/>
                </a:ext>
              </a:extLst>
            </p:cNvPr>
            <p:cNvSpPr/>
            <p:nvPr/>
          </p:nvSpPr>
          <p:spPr>
            <a:xfrm>
              <a:off x="5667648" y="3970823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F20EAF1C-3200-42F9-8F45-8D730EDB8983}"/>
                </a:ext>
              </a:extLst>
            </p:cNvPr>
            <p:cNvSpPr/>
            <p:nvPr/>
          </p:nvSpPr>
          <p:spPr>
            <a:xfrm rot="5400000">
              <a:off x="5486897" y="5273070"/>
              <a:ext cx="1045064" cy="1427209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449013 w 1449013"/>
                <a:gd name="connsiteY4" fmla="*/ 972519 h 1952472"/>
                <a:gd name="connsiteX5" fmla="*/ 1449013 w 1449013"/>
                <a:gd name="connsiteY5" fmla="*/ 1444072 h 1952472"/>
                <a:gd name="connsiteX6" fmla="*/ 857954 w 1449013"/>
                <a:gd name="connsiteY6" fmla="*/ 1444072 h 1952472"/>
                <a:gd name="connsiteX7" fmla="*/ 857954 w 1449013"/>
                <a:gd name="connsiteY7" fmla="*/ 1542845 h 1952472"/>
                <a:gd name="connsiteX8" fmla="*/ 953273 w 1449013"/>
                <a:gd name="connsiteY8" fmla="*/ 1723701 h 1952472"/>
                <a:gd name="connsiteX9" fmla="*/ 724507 w 1449013"/>
                <a:gd name="connsiteY9" fmla="*/ 1952472 h 1952472"/>
                <a:gd name="connsiteX10" fmla="*/ 495741 w 1449013"/>
                <a:gd name="connsiteY10" fmla="*/ 1723701 h 1952472"/>
                <a:gd name="connsiteX11" fmla="*/ 591060 w 1449013"/>
                <a:gd name="connsiteY11" fmla="*/ 1542845 h 1952472"/>
                <a:gd name="connsiteX12" fmla="*/ 591060 w 1449013"/>
                <a:gd name="connsiteY12" fmla="*/ 1444072 h 1952472"/>
                <a:gd name="connsiteX13" fmla="*/ 0 w 1449013"/>
                <a:gd name="connsiteY13" fmla="*/ 1444072 h 1952472"/>
                <a:gd name="connsiteX14" fmla="*/ 0 w 1449013"/>
                <a:gd name="connsiteY14" fmla="*/ 967906 h 1952472"/>
                <a:gd name="connsiteX15" fmla="*/ 141381 w 1449013"/>
                <a:gd name="connsiteY15" fmla="*/ 1005593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449013 w 1449013"/>
                <a:gd name="connsiteY3" fmla="*/ 972519 h 1952472"/>
                <a:gd name="connsiteX4" fmla="*/ 1449013 w 1449013"/>
                <a:gd name="connsiteY4" fmla="*/ 1444072 h 1952472"/>
                <a:gd name="connsiteX5" fmla="*/ 857954 w 1449013"/>
                <a:gd name="connsiteY5" fmla="*/ 1444072 h 1952472"/>
                <a:gd name="connsiteX6" fmla="*/ 857954 w 1449013"/>
                <a:gd name="connsiteY6" fmla="*/ 1542845 h 1952472"/>
                <a:gd name="connsiteX7" fmla="*/ 953273 w 1449013"/>
                <a:gd name="connsiteY7" fmla="*/ 1723701 h 1952472"/>
                <a:gd name="connsiteX8" fmla="*/ 724507 w 1449013"/>
                <a:gd name="connsiteY8" fmla="*/ 1952472 h 1952472"/>
                <a:gd name="connsiteX9" fmla="*/ 495741 w 1449013"/>
                <a:gd name="connsiteY9" fmla="*/ 1723701 h 1952472"/>
                <a:gd name="connsiteX10" fmla="*/ 591060 w 1449013"/>
                <a:gd name="connsiteY10" fmla="*/ 1542845 h 1952472"/>
                <a:gd name="connsiteX11" fmla="*/ 591060 w 1449013"/>
                <a:gd name="connsiteY11" fmla="*/ 1444072 h 1952472"/>
                <a:gd name="connsiteX12" fmla="*/ 0 w 1449013"/>
                <a:gd name="connsiteY12" fmla="*/ 1444072 h 1952472"/>
                <a:gd name="connsiteX13" fmla="*/ 0 w 1449013"/>
                <a:gd name="connsiteY13" fmla="*/ 967906 h 1952472"/>
                <a:gd name="connsiteX14" fmla="*/ 141381 w 1449013"/>
                <a:gd name="connsiteY14" fmla="*/ 1005593 h 1952472"/>
                <a:gd name="connsiteX15" fmla="*/ 427338 w 1449013"/>
                <a:gd name="connsiteY15" fmla="*/ 719630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449013 w 1449013"/>
                <a:gd name="connsiteY2" fmla="*/ 972519 h 1952472"/>
                <a:gd name="connsiteX3" fmla="*/ 1449013 w 1449013"/>
                <a:gd name="connsiteY3" fmla="*/ 1444072 h 1952472"/>
                <a:gd name="connsiteX4" fmla="*/ 857954 w 1449013"/>
                <a:gd name="connsiteY4" fmla="*/ 1444072 h 1952472"/>
                <a:gd name="connsiteX5" fmla="*/ 857954 w 1449013"/>
                <a:gd name="connsiteY5" fmla="*/ 1542845 h 1952472"/>
                <a:gd name="connsiteX6" fmla="*/ 953273 w 1449013"/>
                <a:gd name="connsiteY6" fmla="*/ 1723701 h 1952472"/>
                <a:gd name="connsiteX7" fmla="*/ 724507 w 1449013"/>
                <a:gd name="connsiteY7" fmla="*/ 1952472 h 1952472"/>
                <a:gd name="connsiteX8" fmla="*/ 495741 w 1449013"/>
                <a:gd name="connsiteY8" fmla="*/ 1723701 h 1952472"/>
                <a:gd name="connsiteX9" fmla="*/ 591060 w 1449013"/>
                <a:gd name="connsiteY9" fmla="*/ 1542845 h 1952472"/>
                <a:gd name="connsiteX10" fmla="*/ 591060 w 1449013"/>
                <a:gd name="connsiteY10" fmla="*/ 1444072 h 1952472"/>
                <a:gd name="connsiteX11" fmla="*/ 0 w 1449013"/>
                <a:gd name="connsiteY11" fmla="*/ 1444072 h 1952472"/>
                <a:gd name="connsiteX12" fmla="*/ 0 w 1449013"/>
                <a:gd name="connsiteY12" fmla="*/ 967906 h 1952472"/>
                <a:gd name="connsiteX13" fmla="*/ 141381 w 1449013"/>
                <a:gd name="connsiteY13" fmla="*/ 1005593 h 1952472"/>
                <a:gd name="connsiteX14" fmla="*/ 427338 w 1449013"/>
                <a:gd name="connsiteY14" fmla="*/ 719630 h 1952472"/>
                <a:gd name="connsiteX15" fmla="*/ 141381 w 1449013"/>
                <a:gd name="connsiteY15" fmla="*/ 43366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972519 h 1952472"/>
                <a:gd name="connsiteX2" fmla="*/ 1449013 w 1449013"/>
                <a:gd name="connsiteY2" fmla="*/ 1444072 h 1952472"/>
                <a:gd name="connsiteX3" fmla="*/ 857954 w 1449013"/>
                <a:gd name="connsiteY3" fmla="*/ 1444072 h 1952472"/>
                <a:gd name="connsiteX4" fmla="*/ 857954 w 1449013"/>
                <a:gd name="connsiteY4" fmla="*/ 1542845 h 1952472"/>
                <a:gd name="connsiteX5" fmla="*/ 953273 w 1449013"/>
                <a:gd name="connsiteY5" fmla="*/ 1723701 h 1952472"/>
                <a:gd name="connsiteX6" fmla="*/ 724507 w 1449013"/>
                <a:gd name="connsiteY6" fmla="*/ 1952472 h 1952472"/>
                <a:gd name="connsiteX7" fmla="*/ 495741 w 1449013"/>
                <a:gd name="connsiteY7" fmla="*/ 1723701 h 1952472"/>
                <a:gd name="connsiteX8" fmla="*/ 591060 w 1449013"/>
                <a:gd name="connsiteY8" fmla="*/ 1542845 h 1952472"/>
                <a:gd name="connsiteX9" fmla="*/ 591060 w 1449013"/>
                <a:gd name="connsiteY9" fmla="*/ 1444072 h 1952472"/>
                <a:gd name="connsiteX10" fmla="*/ 0 w 1449013"/>
                <a:gd name="connsiteY10" fmla="*/ 1444072 h 1952472"/>
                <a:gd name="connsiteX11" fmla="*/ 0 w 1449013"/>
                <a:gd name="connsiteY11" fmla="*/ 967906 h 1952472"/>
                <a:gd name="connsiteX12" fmla="*/ 141381 w 1449013"/>
                <a:gd name="connsiteY12" fmla="*/ 1005593 h 1952472"/>
                <a:gd name="connsiteX13" fmla="*/ 427338 w 1449013"/>
                <a:gd name="connsiteY13" fmla="*/ 719630 h 1952472"/>
                <a:gd name="connsiteX14" fmla="*/ 141381 w 1449013"/>
                <a:gd name="connsiteY14" fmla="*/ 433666 h 1952472"/>
                <a:gd name="connsiteX15" fmla="*/ 0 w 1449013"/>
                <a:gd name="connsiteY15" fmla="*/ 471352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1444072 h 1952472"/>
                <a:gd name="connsiteX2" fmla="*/ 857954 w 1449013"/>
                <a:gd name="connsiteY2" fmla="*/ 1444072 h 1952472"/>
                <a:gd name="connsiteX3" fmla="*/ 857954 w 1449013"/>
                <a:gd name="connsiteY3" fmla="*/ 1542845 h 1952472"/>
                <a:gd name="connsiteX4" fmla="*/ 953273 w 1449013"/>
                <a:gd name="connsiteY4" fmla="*/ 1723701 h 1952472"/>
                <a:gd name="connsiteX5" fmla="*/ 724507 w 1449013"/>
                <a:gd name="connsiteY5" fmla="*/ 1952472 h 1952472"/>
                <a:gd name="connsiteX6" fmla="*/ 495741 w 1449013"/>
                <a:gd name="connsiteY6" fmla="*/ 1723701 h 1952472"/>
                <a:gd name="connsiteX7" fmla="*/ 591060 w 1449013"/>
                <a:gd name="connsiteY7" fmla="*/ 1542845 h 1952472"/>
                <a:gd name="connsiteX8" fmla="*/ 591060 w 1449013"/>
                <a:gd name="connsiteY8" fmla="*/ 1444072 h 1952472"/>
                <a:gd name="connsiteX9" fmla="*/ 0 w 1449013"/>
                <a:gd name="connsiteY9" fmla="*/ 1444072 h 1952472"/>
                <a:gd name="connsiteX10" fmla="*/ 0 w 1449013"/>
                <a:gd name="connsiteY10" fmla="*/ 967906 h 1952472"/>
                <a:gd name="connsiteX11" fmla="*/ 141381 w 1449013"/>
                <a:gd name="connsiteY11" fmla="*/ 1005593 h 1952472"/>
                <a:gd name="connsiteX12" fmla="*/ 427338 w 1449013"/>
                <a:gd name="connsiteY12" fmla="*/ 719630 h 1952472"/>
                <a:gd name="connsiteX13" fmla="*/ 141381 w 1449013"/>
                <a:gd name="connsiteY13" fmla="*/ 433666 h 1952472"/>
                <a:gd name="connsiteX14" fmla="*/ 0 w 1449013"/>
                <a:gd name="connsiteY14" fmla="*/ 47135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46174572-A78E-47D0-AFD4-FF645D157E8C}"/>
                </a:ext>
              </a:extLst>
            </p:cNvPr>
            <p:cNvSpPr/>
            <p:nvPr/>
          </p:nvSpPr>
          <p:spPr>
            <a:xfrm rot="16200000" flipH="1">
              <a:off x="5869533" y="2988497"/>
              <a:ext cx="1045064" cy="1427172"/>
            </a:xfrm>
            <a:custGeom>
              <a:avLst/>
              <a:gdLst/>
              <a:ahLst/>
              <a:cxnLst/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967858"/>
                  </a:lnTo>
                  <a:cubicBezTo>
                    <a:pt x="41554" y="991928"/>
                    <a:pt x="89878" y="1005545"/>
                    <a:pt x="141381" y="1005545"/>
                  </a:cubicBezTo>
                  <a:cubicBezTo>
                    <a:pt x="299311" y="1005545"/>
                    <a:pt x="427338" y="877515"/>
                    <a:pt x="427338" y="719582"/>
                  </a:cubicBezTo>
                  <a:cubicBezTo>
                    <a:pt x="427338" y="561649"/>
                    <a:pt x="299311" y="433619"/>
                    <a:pt x="141381" y="433619"/>
                  </a:cubicBezTo>
                  <a:cubicBezTo>
                    <a:pt x="89878" y="433619"/>
                    <a:pt x="41554" y="447235"/>
                    <a:pt x="0" y="471304"/>
                  </a:cubicBez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Rounded Rectangle 32">
            <a:extLst>
              <a:ext uri="{FF2B5EF4-FFF2-40B4-BE49-F238E27FC236}">
                <a16:creationId xmlns:a16="http://schemas.microsoft.com/office/drawing/2014/main" id="{63B4184E-8848-47E4-946B-F93362C99914}"/>
              </a:ext>
            </a:extLst>
          </p:cNvPr>
          <p:cNvSpPr/>
          <p:nvPr/>
        </p:nvSpPr>
        <p:spPr>
          <a:xfrm>
            <a:off x="6038208" y="1094242"/>
            <a:ext cx="293553" cy="2935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182408E9-ED82-4303-A770-A3F8B0990543}"/>
              </a:ext>
            </a:extLst>
          </p:cNvPr>
          <p:cNvSpPr/>
          <p:nvPr/>
        </p:nvSpPr>
        <p:spPr>
          <a:xfrm flipH="1">
            <a:off x="6021679" y="4611846"/>
            <a:ext cx="332250" cy="2740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75C3CA9A-2B1A-4429-93A3-7964C6BF1DEB}"/>
              </a:ext>
            </a:extLst>
          </p:cNvPr>
          <p:cNvSpPr/>
          <p:nvPr/>
        </p:nvSpPr>
        <p:spPr>
          <a:xfrm>
            <a:off x="6001225" y="5877347"/>
            <a:ext cx="328709" cy="32870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0A0D5C96-4068-4766-A437-9A9D6A8B2221}"/>
              </a:ext>
            </a:extLst>
          </p:cNvPr>
          <p:cNvSpPr/>
          <p:nvPr/>
        </p:nvSpPr>
        <p:spPr>
          <a:xfrm>
            <a:off x="6032449" y="3506203"/>
            <a:ext cx="330289" cy="2760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자유형 151">
            <a:extLst>
              <a:ext uri="{FF2B5EF4-FFF2-40B4-BE49-F238E27FC236}">
                <a16:creationId xmlns:a16="http://schemas.microsoft.com/office/drawing/2014/main" id="{3639CF6B-2397-4333-B61C-3B1706896A40}"/>
              </a:ext>
            </a:extLst>
          </p:cNvPr>
          <p:cNvSpPr/>
          <p:nvPr/>
        </p:nvSpPr>
        <p:spPr>
          <a:xfrm>
            <a:off x="6021679" y="2327255"/>
            <a:ext cx="335820" cy="35246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6D5ED-9411-4B56-B5CE-263EF4BC1B90}"/>
              </a:ext>
            </a:extLst>
          </p:cNvPr>
          <p:cNvSpPr txBox="1"/>
          <p:nvPr/>
        </p:nvSpPr>
        <p:spPr>
          <a:xfrm>
            <a:off x="7094586" y="946177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FA48AF-1C38-4A56-B293-69673FC21A8F}"/>
              </a:ext>
            </a:extLst>
          </p:cNvPr>
          <p:cNvSpPr txBox="1"/>
          <p:nvPr/>
        </p:nvSpPr>
        <p:spPr>
          <a:xfrm>
            <a:off x="4075161" y="2091865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B2653C-5E87-472B-B7C5-204F9A001315}"/>
              </a:ext>
            </a:extLst>
          </p:cNvPr>
          <p:cNvSpPr txBox="1"/>
          <p:nvPr/>
        </p:nvSpPr>
        <p:spPr>
          <a:xfrm>
            <a:off x="7094586" y="3237553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498A94-4F27-4FBA-9C64-B0D584F24F19}"/>
              </a:ext>
            </a:extLst>
          </p:cNvPr>
          <p:cNvSpPr txBox="1"/>
          <p:nvPr/>
        </p:nvSpPr>
        <p:spPr>
          <a:xfrm>
            <a:off x="4075161" y="4383241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062103-85D1-41C9-93FA-ABFE7D1854AE}"/>
              </a:ext>
            </a:extLst>
          </p:cNvPr>
          <p:cNvSpPr txBox="1"/>
          <p:nvPr/>
        </p:nvSpPr>
        <p:spPr>
          <a:xfrm>
            <a:off x="7094586" y="5528930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05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B1EEE-6245-4106-859C-6B8B99FAF10E}"/>
              </a:ext>
            </a:extLst>
          </p:cNvPr>
          <p:cNvGrpSpPr/>
          <p:nvPr/>
        </p:nvGrpSpPr>
        <p:grpSpPr>
          <a:xfrm>
            <a:off x="637019" y="2046931"/>
            <a:ext cx="3361942" cy="920864"/>
            <a:chOff x="803640" y="3362835"/>
            <a:chExt cx="2059657" cy="920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D39CB3-B589-452B-9374-B0D42A7717BE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48F54A-D603-4CFA-8D0C-9D1FFC7FBEC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E63DBE-B43D-4441-88C6-2FBD8E4D7AC4}"/>
              </a:ext>
            </a:extLst>
          </p:cNvPr>
          <p:cNvGrpSpPr/>
          <p:nvPr/>
        </p:nvGrpSpPr>
        <p:grpSpPr>
          <a:xfrm>
            <a:off x="637019" y="4338307"/>
            <a:ext cx="3361942" cy="920864"/>
            <a:chOff x="803640" y="3362835"/>
            <a:chExt cx="2059657" cy="9208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3F0268-1179-4A76-899A-F0588198849A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443A43-EFA4-4102-9BFE-5FD299BDBC1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AD84C4A-97F9-4EF6-9B21-F8D5D12BA31A}"/>
              </a:ext>
            </a:extLst>
          </p:cNvPr>
          <p:cNvGrpSpPr/>
          <p:nvPr/>
        </p:nvGrpSpPr>
        <p:grpSpPr>
          <a:xfrm>
            <a:off x="8157191" y="901243"/>
            <a:ext cx="3361942" cy="920864"/>
            <a:chOff x="803640" y="3362835"/>
            <a:chExt cx="2059657" cy="92086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03947A-F1F9-4321-81E7-D66CF636BCC7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9E0F12-325D-4CB7-8F43-A7BC3706223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013B8-DE67-48D7-BC55-5B9D740FD563}"/>
              </a:ext>
            </a:extLst>
          </p:cNvPr>
          <p:cNvGrpSpPr/>
          <p:nvPr/>
        </p:nvGrpSpPr>
        <p:grpSpPr>
          <a:xfrm>
            <a:off x="8157191" y="3192619"/>
            <a:ext cx="3361942" cy="920864"/>
            <a:chOff x="803640" y="3362835"/>
            <a:chExt cx="2059657" cy="92086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C8C803-B072-4AD1-A906-336E765A88F2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6F2D94-1329-4531-B7C3-D3E0B1380F3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15EFC6-A702-4C91-9ED7-2D4940FA48F6}"/>
              </a:ext>
            </a:extLst>
          </p:cNvPr>
          <p:cNvGrpSpPr/>
          <p:nvPr/>
        </p:nvGrpSpPr>
        <p:grpSpPr>
          <a:xfrm>
            <a:off x="8157191" y="5483996"/>
            <a:ext cx="3361942" cy="920864"/>
            <a:chOff x="803640" y="3362835"/>
            <a:chExt cx="2059657" cy="92086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EB5114A-8B47-44E3-AF7F-151E044DC685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C7FFF3-A1FF-4090-8217-30405539972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637019" y="339509"/>
            <a:ext cx="3877831" cy="1508341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/>
                </a:solidFill>
              </a:rPr>
              <a:t>Infographic</a:t>
            </a:r>
            <a:r>
              <a:rPr lang="en-US" sz="5400" dirty="0"/>
              <a:t> Style </a:t>
            </a:r>
          </a:p>
        </p:txBody>
      </p:sp>
    </p:spTree>
    <p:extLst>
      <p:ext uri="{BB962C8B-B14F-4D97-AF65-F5344CB8AC3E}">
        <p14:creationId xmlns:p14="http://schemas.microsoft.com/office/powerpoint/2010/main" val="234952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Section Break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662405" y="3585555"/>
            <a:ext cx="638351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292629-1BF9-43E7-A647-9ADAA00A431A}"/>
              </a:ext>
            </a:extLst>
          </p:cNvPr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380AE6-32D9-47BE-920F-9E29276D3163}"/>
                </a:ext>
              </a:extLst>
            </p:cNvPr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E747A1D-AA00-41CD-BD45-9775D5E85F8B}"/>
                  </a:ext>
                </a:extLst>
              </p:cNvPr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>
                <a:extLst>
                  <a:ext uri="{FF2B5EF4-FFF2-40B4-BE49-F238E27FC236}">
                    <a16:creationId xmlns:a16="http://schemas.microsoft.com/office/drawing/2014/main" id="{FFA0684A-8679-4C0F-AB80-DF2DD6A90EA2}"/>
                  </a:ext>
                </a:extLst>
              </p:cNvPr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>
                <a:extLst>
                  <a:ext uri="{FF2B5EF4-FFF2-40B4-BE49-F238E27FC236}">
                    <a16:creationId xmlns:a16="http://schemas.microsoft.com/office/drawing/2014/main" id="{D34A0230-EE78-4651-BF34-34C31F3EA041}"/>
                  </a:ext>
                </a:extLst>
              </p:cNvPr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>
              <a:extLst>
                <a:ext uri="{FF2B5EF4-FFF2-40B4-BE49-F238E27FC236}">
                  <a16:creationId xmlns:a16="http://schemas.microsoft.com/office/drawing/2014/main" id="{FAC36AFA-5D04-4049-B177-1D0B15F49F28}"/>
                </a:ext>
              </a:extLst>
            </p:cNvPr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89E117E-7C5B-4389-8CDB-D422C2B28CE5}"/>
              </a:ext>
            </a:extLst>
          </p:cNvPr>
          <p:cNvGrpSpPr/>
          <p:nvPr/>
        </p:nvGrpSpPr>
        <p:grpSpPr>
          <a:xfrm>
            <a:off x="4558471" y="2060879"/>
            <a:ext cx="3128907" cy="3127303"/>
            <a:chOff x="4574848" y="1897856"/>
            <a:chExt cx="3028217" cy="302666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869911-D64A-4D23-96AC-9F6DB15737AA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3B0928A-9F4D-4A60-A739-7C6F0ED51A22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A284-C296-4BFE-BCA2-34ED72C5A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FBE361-C25E-4EF5-902E-684A0865DD9E}"/>
              </a:ext>
            </a:extLst>
          </p:cNvPr>
          <p:cNvGrpSpPr/>
          <p:nvPr/>
        </p:nvGrpSpPr>
        <p:grpSpPr>
          <a:xfrm>
            <a:off x="3866112" y="2997302"/>
            <a:ext cx="4326766" cy="2843926"/>
            <a:chOff x="2342111" y="3039830"/>
            <a:chExt cx="4326766" cy="2843926"/>
          </a:xfrm>
          <a:solidFill>
            <a:schemeClr val="accent3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Block Arc 37">
              <a:extLst>
                <a:ext uri="{FF2B5EF4-FFF2-40B4-BE49-F238E27FC236}">
                  <a16:creationId xmlns:a16="http://schemas.microsoft.com/office/drawing/2014/main" id="{535B828A-E9EC-4C6B-BDCB-45C031631E4C}"/>
                </a:ext>
              </a:extLst>
            </p:cNvPr>
            <p:cNvSpPr/>
            <p:nvPr/>
          </p:nvSpPr>
          <p:spPr>
            <a:xfrm rot="6256377" flipH="1" flipV="1">
              <a:off x="2244391" y="3361854"/>
              <a:ext cx="985957" cy="509038"/>
            </a:xfrm>
            <a:custGeom>
              <a:avLst/>
              <a:gdLst/>
              <a:ahLst/>
              <a:cxnLst/>
              <a:rect l="l" t="t" r="r" b="b"/>
              <a:pathLst>
                <a:path w="985957" h="509038">
                  <a:moveTo>
                    <a:pt x="985957" y="503056"/>
                  </a:moveTo>
                  <a:cubicBezTo>
                    <a:pt x="942220" y="497776"/>
                    <a:pt x="896993" y="499225"/>
                    <a:pt x="851805" y="509038"/>
                  </a:cubicBezTo>
                  <a:cubicBezTo>
                    <a:pt x="643248" y="258146"/>
                    <a:pt x="331813" y="110489"/>
                    <a:pt x="231" y="111177"/>
                  </a:cubicBezTo>
                  <a:lnTo>
                    <a:pt x="0" y="3"/>
                  </a:lnTo>
                  <a:cubicBezTo>
                    <a:pt x="392438" y="-812"/>
                    <a:pt x="759230" y="187213"/>
                    <a:pt x="985957" y="5030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38">
              <a:extLst>
                <a:ext uri="{FF2B5EF4-FFF2-40B4-BE49-F238E27FC236}">
                  <a16:creationId xmlns:a16="http://schemas.microsoft.com/office/drawing/2014/main" id="{31BBF6F5-9239-4609-A523-4AC5F71C72C8}"/>
                </a:ext>
              </a:extLst>
            </p:cNvPr>
            <p:cNvSpPr/>
            <p:nvPr/>
          </p:nvSpPr>
          <p:spPr>
            <a:xfrm rot="19185974">
              <a:off x="6173969" y="4001220"/>
              <a:ext cx="110305" cy="515283"/>
            </a:xfrm>
            <a:custGeom>
              <a:avLst/>
              <a:gdLst/>
              <a:ahLst/>
              <a:cxnLst/>
              <a:rect l="l" t="t" r="r" b="b"/>
              <a:pathLst>
                <a:path w="110305" h="515283">
                  <a:moveTo>
                    <a:pt x="110305" y="0"/>
                  </a:moveTo>
                  <a:lnTo>
                    <a:pt x="110304" y="515283"/>
                  </a:lnTo>
                  <a:lnTo>
                    <a:pt x="0" y="515283"/>
                  </a:lnTo>
                  <a:lnTo>
                    <a:pt x="0" y="98288"/>
                  </a:lnTo>
                  <a:cubicBezTo>
                    <a:pt x="38480" y="68162"/>
                    <a:pt x="75378" y="35439"/>
                    <a:pt x="1103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9F346E-D111-49D0-8FBF-FC0E1B2611A2}"/>
                </a:ext>
              </a:extLst>
            </p:cNvPr>
            <p:cNvSpPr/>
            <p:nvPr userDrawn="1"/>
          </p:nvSpPr>
          <p:spPr>
            <a:xfrm>
              <a:off x="3749238" y="3445177"/>
              <a:ext cx="443765" cy="4437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402FE25-B3F9-4B99-AF30-BB0730508492}"/>
                </a:ext>
              </a:extLst>
            </p:cNvPr>
            <p:cNvGrpSpPr/>
            <p:nvPr userDrawn="1"/>
          </p:nvGrpSpPr>
          <p:grpSpPr>
            <a:xfrm rot="1800000">
              <a:off x="4671527" y="3039830"/>
              <a:ext cx="1741003" cy="2036616"/>
              <a:chOff x="323528" y="2428935"/>
              <a:chExt cx="1477349" cy="1728195"/>
            </a:xfrm>
            <a:grpFill/>
          </p:grpSpPr>
          <p:sp>
            <p:nvSpPr>
              <p:cNvPr id="14" name="Freeform 36">
                <a:extLst>
                  <a:ext uri="{FF2B5EF4-FFF2-40B4-BE49-F238E27FC236}">
                    <a16:creationId xmlns:a16="http://schemas.microsoft.com/office/drawing/2014/main" id="{AFB9DBC4-51AB-478D-A5D8-DFB60FA835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606" y="3414044"/>
                <a:ext cx="1261518" cy="743086"/>
              </a:xfrm>
              <a:custGeom>
                <a:avLst/>
                <a:gdLst/>
                <a:ahLst/>
                <a:cxnLst/>
                <a:rect l="l" t="t" r="r" b="b"/>
                <a:pathLst>
                  <a:path w="1255887" h="739769">
                    <a:moveTo>
                      <a:pt x="0" y="0"/>
                    </a:moveTo>
                    <a:lnTo>
                      <a:pt x="101935" y="0"/>
                    </a:lnTo>
                    <a:lnTo>
                      <a:pt x="126181" y="48492"/>
                    </a:lnTo>
                    <a:lnTo>
                      <a:pt x="165558" y="135996"/>
                    </a:lnTo>
                    <a:lnTo>
                      <a:pt x="194726" y="204540"/>
                    </a:lnTo>
                    <a:lnTo>
                      <a:pt x="223893" y="276001"/>
                    </a:lnTo>
                    <a:lnTo>
                      <a:pt x="255978" y="341629"/>
                    </a:lnTo>
                    <a:lnTo>
                      <a:pt x="288062" y="408715"/>
                    </a:lnTo>
                    <a:lnTo>
                      <a:pt x="327439" y="467050"/>
                    </a:lnTo>
                    <a:lnTo>
                      <a:pt x="369732" y="522469"/>
                    </a:lnTo>
                    <a:lnTo>
                      <a:pt x="423693" y="567679"/>
                    </a:lnTo>
                    <a:lnTo>
                      <a:pt x="452861" y="588097"/>
                    </a:lnTo>
                    <a:lnTo>
                      <a:pt x="489320" y="612889"/>
                    </a:lnTo>
                    <a:lnTo>
                      <a:pt x="528697" y="631848"/>
                    </a:lnTo>
                    <a:lnTo>
                      <a:pt x="573907" y="646432"/>
                    </a:lnTo>
                    <a:lnTo>
                      <a:pt x="622034" y="655183"/>
                    </a:lnTo>
                    <a:lnTo>
                      <a:pt x="674536" y="649349"/>
                    </a:lnTo>
                    <a:lnTo>
                      <a:pt x="741622" y="628932"/>
                    </a:lnTo>
                    <a:lnTo>
                      <a:pt x="799957" y="599764"/>
                    </a:lnTo>
                    <a:lnTo>
                      <a:pt x="849543" y="561846"/>
                    </a:lnTo>
                    <a:lnTo>
                      <a:pt x="894753" y="519552"/>
                    </a:lnTo>
                    <a:lnTo>
                      <a:pt x="935588" y="469967"/>
                    </a:lnTo>
                    <a:lnTo>
                      <a:pt x="969131" y="416007"/>
                    </a:lnTo>
                    <a:lnTo>
                      <a:pt x="998298" y="357671"/>
                    </a:lnTo>
                    <a:lnTo>
                      <a:pt x="1027466" y="296419"/>
                    </a:lnTo>
                    <a:lnTo>
                      <a:pt x="1053717" y="236625"/>
                    </a:lnTo>
                    <a:lnTo>
                      <a:pt x="1081427" y="175372"/>
                    </a:lnTo>
                    <a:lnTo>
                      <a:pt x="1107678" y="111203"/>
                    </a:lnTo>
                    <a:lnTo>
                      <a:pt x="1159187" y="0"/>
                    </a:lnTo>
                    <a:lnTo>
                      <a:pt x="1255887" y="0"/>
                    </a:lnTo>
                    <a:lnTo>
                      <a:pt x="1250600" y="10574"/>
                    </a:lnTo>
                    <a:lnTo>
                      <a:pt x="1218515" y="74743"/>
                    </a:lnTo>
                    <a:lnTo>
                      <a:pt x="1186431" y="140371"/>
                    </a:lnTo>
                    <a:lnTo>
                      <a:pt x="1160180" y="207457"/>
                    </a:lnTo>
                    <a:lnTo>
                      <a:pt x="1131012" y="273084"/>
                    </a:lnTo>
                    <a:lnTo>
                      <a:pt x="1101844" y="337254"/>
                    </a:lnTo>
                    <a:lnTo>
                      <a:pt x="1072676" y="399964"/>
                    </a:lnTo>
                    <a:lnTo>
                      <a:pt x="1040592" y="458300"/>
                    </a:lnTo>
                    <a:lnTo>
                      <a:pt x="1004132" y="515177"/>
                    </a:lnTo>
                    <a:lnTo>
                      <a:pt x="964755" y="567679"/>
                    </a:lnTo>
                    <a:lnTo>
                      <a:pt x="919545" y="615806"/>
                    </a:lnTo>
                    <a:lnTo>
                      <a:pt x="868502" y="655183"/>
                    </a:lnTo>
                    <a:lnTo>
                      <a:pt x="810166" y="690184"/>
                    </a:lnTo>
                    <a:lnTo>
                      <a:pt x="744539" y="719352"/>
                    </a:lnTo>
                    <a:lnTo>
                      <a:pt x="670161" y="736852"/>
                    </a:lnTo>
                    <a:lnTo>
                      <a:pt x="605991" y="739769"/>
                    </a:lnTo>
                    <a:lnTo>
                      <a:pt x="544739" y="732477"/>
                    </a:lnTo>
                    <a:lnTo>
                      <a:pt x="489320" y="710601"/>
                    </a:lnTo>
                    <a:lnTo>
                      <a:pt x="436818" y="687267"/>
                    </a:lnTo>
                    <a:lnTo>
                      <a:pt x="391608" y="658099"/>
                    </a:lnTo>
                    <a:lnTo>
                      <a:pt x="353690" y="631848"/>
                    </a:lnTo>
                    <a:lnTo>
                      <a:pt x="308480" y="591013"/>
                    </a:lnTo>
                    <a:lnTo>
                      <a:pt x="269103" y="544345"/>
                    </a:lnTo>
                    <a:lnTo>
                      <a:pt x="237019" y="490385"/>
                    </a:lnTo>
                    <a:lnTo>
                      <a:pt x="207851" y="434966"/>
                    </a:lnTo>
                    <a:lnTo>
                      <a:pt x="181600" y="376630"/>
                    </a:lnTo>
                    <a:lnTo>
                      <a:pt x="155349" y="315378"/>
                    </a:lnTo>
                    <a:lnTo>
                      <a:pt x="115972" y="227874"/>
                    </a:lnTo>
                    <a:lnTo>
                      <a:pt x="70762" y="140371"/>
                    </a:lnTo>
                    <a:lnTo>
                      <a:pt x="25552" y="528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Freeform 36">
                <a:extLst>
                  <a:ext uri="{FF2B5EF4-FFF2-40B4-BE49-F238E27FC236}">
                    <a16:creationId xmlns:a16="http://schemas.microsoft.com/office/drawing/2014/main" id="{B74E4F68-4164-432C-8FE8-78D18A0982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528" y="2428935"/>
                <a:ext cx="1477349" cy="988423"/>
              </a:xfrm>
              <a:custGeom>
                <a:avLst/>
                <a:gdLst/>
                <a:ahLst/>
                <a:cxnLst/>
                <a:rect l="l" t="t" r="r" b="b"/>
                <a:pathLst>
                  <a:path w="1608138" h="1075928">
                    <a:moveTo>
                      <a:pt x="1012825" y="4763"/>
                    </a:moveTo>
                    <a:lnTo>
                      <a:pt x="1062038" y="4763"/>
                    </a:lnTo>
                    <a:lnTo>
                      <a:pt x="1108075" y="17463"/>
                    </a:lnTo>
                    <a:lnTo>
                      <a:pt x="1157288" y="36513"/>
                    </a:lnTo>
                    <a:lnTo>
                      <a:pt x="1201738" y="57150"/>
                    </a:lnTo>
                    <a:lnTo>
                      <a:pt x="1241425" y="74613"/>
                    </a:lnTo>
                    <a:lnTo>
                      <a:pt x="1301750" y="106363"/>
                    </a:lnTo>
                    <a:lnTo>
                      <a:pt x="1365250" y="149225"/>
                    </a:lnTo>
                    <a:lnTo>
                      <a:pt x="1423988" y="198438"/>
                    </a:lnTo>
                    <a:lnTo>
                      <a:pt x="1474788" y="258763"/>
                    </a:lnTo>
                    <a:lnTo>
                      <a:pt x="1520826" y="328613"/>
                    </a:lnTo>
                    <a:lnTo>
                      <a:pt x="1558926" y="406400"/>
                    </a:lnTo>
                    <a:lnTo>
                      <a:pt x="1587501" y="490538"/>
                    </a:lnTo>
                    <a:lnTo>
                      <a:pt x="1604963" y="579438"/>
                    </a:lnTo>
                    <a:lnTo>
                      <a:pt x="1608138" y="677863"/>
                    </a:lnTo>
                    <a:lnTo>
                      <a:pt x="1597026" y="779463"/>
                    </a:lnTo>
                    <a:lnTo>
                      <a:pt x="1576388" y="865188"/>
                    </a:lnTo>
                    <a:lnTo>
                      <a:pt x="1547813" y="942975"/>
                    </a:lnTo>
                    <a:lnTo>
                      <a:pt x="1516063" y="1017588"/>
                    </a:lnTo>
                    <a:lnTo>
                      <a:pt x="1486893" y="1075928"/>
                    </a:lnTo>
                    <a:lnTo>
                      <a:pt x="1381632" y="1075928"/>
                    </a:lnTo>
                    <a:lnTo>
                      <a:pt x="1495426" y="830263"/>
                    </a:lnTo>
                    <a:lnTo>
                      <a:pt x="1506538" y="762000"/>
                    </a:lnTo>
                    <a:lnTo>
                      <a:pt x="1509713" y="685800"/>
                    </a:lnTo>
                    <a:lnTo>
                      <a:pt x="1506538" y="608013"/>
                    </a:lnTo>
                    <a:lnTo>
                      <a:pt x="1495426" y="536575"/>
                    </a:lnTo>
                    <a:lnTo>
                      <a:pt x="1477963" y="466725"/>
                    </a:lnTo>
                    <a:lnTo>
                      <a:pt x="1457326" y="403225"/>
                    </a:lnTo>
                    <a:lnTo>
                      <a:pt x="1431926" y="354013"/>
                    </a:lnTo>
                    <a:lnTo>
                      <a:pt x="1389063" y="296863"/>
                    </a:lnTo>
                    <a:lnTo>
                      <a:pt x="1336675" y="239713"/>
                    </a:lnTo>
                    <a:lnTo>
                      <a:pt x="1273175" y="190500"/>
                    </a:lnTo>
                    <a:lnTo>
                      <a:pt x="1201738" y="149225"/>
                    </a:lnTo>
                    <a:lnTo>
                      <a:pt x="1125538" y="127000"/>
                    </a:lnTo>
                    <a:lnTo>
                      <a:pt x="1096963" y="123825"/>
                    </a:lnTo>
                    <a:lnTo>
                      <a:pt x="1071563" y="131763"/>
                    </a:lnTo>
                    <a:lnTo>
                      <a:pt x="1042988" y="138113"/>
                    </a:lnTo>
                    <a:lnTo>
                      <a:pt x="1012825" y="146050"/>
                    </a:lnTo>
                    <a:lnTo>
                      <a:pt x="981075" y="144463"/>
                    </a:lnTo>
                    <a:lnTo>
                      <a:pt x="966788" y="127000"/>
                    </a:lnTo>
                    <a:lnTo>
                      <a:pt x="958850" y="100013"/>
                    </a:lnTo>
                    <a:lnTo>
                      <a:pt x="955675" y="71438"/>
                    </a:lnTo>
                    <a:lnTo>
                      <a:pt x="962025" y="42863"/>
                    </a:lnTo>
                    <a:lnTo>
                      <a:pt x="966788" y="17463"/>
                    </a:lnTo>
                    <a:close/>
                    <a:moveTo>
                      <a:pt x="595313" y="0"/>
                    </a:moveTo>
                    <a:lnTo>
                      <a:pt x="638175" y="4763"/>
                    </a:lnTo>
                    <a:lnTo>
                      <a:pt x="644525" y="7938"/>
                    </a:lnTo>
                    <a:lnTo>
                      <a:pt x="649288" y="11113"/>
                    </a:lnTo>
                    <a:lnTo>
                      <a:pt x="652463" y="14288"/>
                    </a:lnTo>
                    <a:lnTo>
                      <a:pt x="655638" y="14288"/>
                    </a:lnTo>
                    <a:lnTo>
                      <a:pt x="658813" y="19050"/>
                    </a:lnTo>
                    <a:lnTo>
                      <a:pt x="663575" y="25400"/>
                    </a:lnTo>
                    <a:lnTo>
                      <a:pt x="676275" y="53975"/>
                    </a:lnTo>
                    <a:lnTo>
                      <a:pt x="676275" y="85725"/>
                    </a:lnTo>
                    <a:lnTo>
                      <a:pt x="666750" y="114300"/>
                    </a:lnTo>
                    <a:lnTo>
                      <a:pt x="649288" y="138113"/>
                    </a:lnTo>
                    <a:lnTo>
                      <a:pt x="617538" y="149225"/>
                    </a:lnTo>
                    <a:lnTo>
                      <a:pt x="585788" y="149225"/>
                    </a:lnTo>
                    <a:lnTo>
                      <a:pt x="550863" y="141288"/>
                    </a:lnTo>
                    <a:lnTo>
                      <a:pt x="517525" y="131763"/>
                    </a:lnTo>
                    <a:lnTo>
                      <a:pt x="479425" y="128588"/>
                    </a:lnTo>
                    <a:lnTo>
                      <a:pt x="441325" y="131763"/>
                    </a:lnTo>
                    <a:lnTo>
                      <a:pt x="360363" y="158750"/>
                    </a:lnTo>
                    <a:lnTo>
                      <a:pt x="292100" y="198438"/>
                    </a:lnTo>
                    <a:lnTo>
                      <a:pt x="231775" y="250825"/>
                    </a:lnTo>
                    <a:lnTo>
                      <a:pt x="182563" y="307975"/>
                    </a:lnTo>
                    <a:lnTo>
                      <a:pt x="141288" y="377825"/>
                    </a:lnTo>
                    <a:lnTo>
                      <a:pt x="109538" y="455613"/>
                    </a:lnTo>
                    <a:lnTo>
                      <a:pt x="98425" y="512763"/>
                    </a:lnTo>
                    <a:lnTo>
                      <a:pt x="92075" y="576263"/>
                    </a:lnTo>
                    <a:lnTo>
                      <a:pt x="95250" y="642938"/>
                    </a:lnTo>
                    <a:lnTo>
                      <a:pt x="101600" y="709613"/>
                    </a:lnTo>
                    <a:lnTo>
                      <a:pt x="109538" y="773113"/>
                    </a:lnTo>
                    <a:lnTo>
                      <a:pt x="123825" y="825500"/>
                    </a:lnTo>
                    <a:lnTo>
                      <a:pt x="161925" y="928688"/>
                    </a:lnTo>
                    <a:lnTo>
                      <a:pt x="207963" y="1030288"/>
                    </a:lnTo>
                    <a:lnTo>
                      <a:pt x="230783" y="1075928"/>
                    </a:lnTo>
                    <a:lnTo>
                      <a:pt x="119823" y="1075928"/>
                    </a:lnTo>
                    <a:lnTo>
                      <a:pt x="101600" y="1038225"/>
                    </a:lnTo>
                    <a:lnTo>
                      <a:pt x="60325" y="938213"/>
                    </a:lnTo>
                    <a:lnTo>
                      <a:pt x="28575" y="830263"/>
                    </a:lnTo>
                    <a:lnTo>
                      <a:pt x="14288" y="769938"/>
                    </a:lnTo>
                    <a:lnTo>
                      <a:pt x="6350" y="700088"/>
                    </a:lnTo>
                    <a:lnTo>
                      <a:pt x="0" y="628650"/>
                    </a:lnTo>
                    <a:lnTo>
                      <a:pt x="0" y="554038"/>
                    </a:lnTo>
                    <a:lnTo>
                      <a:pt x="9525" y="487363"/>
                    </a:lnTo>
                    <a:lnTo>
                      <a:pt x="23813" y="423863"/>
                    </a:lnTo>
                    <a:lnTo>
                      <a:pt x="52388" y="342900"/>
                    </a:lnTo>
                    <a:lnTo>
                      <a:pt x="95250" y="271463"/>
                    </a:lnTo>
                    <a:lnTo>
                      <a:pt x="144463" y="204788"/>
                    </a:lnTo>
                    <a:lnTo>
                      <a:pt x="204788" y="146050"/>
                    </a:lnTo>
                    <a:lnTo>
                      <a:pt x="271463" y="96838"/>
                    </a:lnTo>
                    <a:lnTo>
                      <a:pt x="346075" y="63500"/>
                    </a:lnTo>
                    <a:lnTo>
                      <a:pt x="395288" y="49213"/>
                    </a:lnTo>
                    <a:lnTo>
                      <a:pt x="447675" y="36513"/>
                    </a:lnTo>
                    <a:lnTo>
                      <a:pt x="500063" y="28575"/>
                    </a:lnTo>
                    <a:lnTo>
                      <a:pt x="549275" y="17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BCFC4AE6-4969-4E85-A722-320EB12E997E}"/>
                </a:ext>
              </a:extLst>
            </p:cNvPr>
            <p:cNvSpPr/>
            <p:nvPr userDrawn="1"/>
          </p:nvSpPr>
          <p:spPr>
            <a:xfrm rot="11393895">
              <a:off x="4917292" y="4132171"/>
              <a:ext cx="1751585" cy="1751585"/>
            </a:xfrm>
            <a:prstGeom prst="blockArc">
              <a:avLst>
                <a:gd name="adj1" fmla="val 7560849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C42865AC-5E67-4580-A88D-FB31FF5BE5DC}"/>
                </a:ext>
              </a:extLst>
            </p:cNvPr>
            <p:cNvSpPr/>
            <p:nvPr userDrawn="1"/>
          </p:nvSpPr>
          <p:spPr>
            <a:xfrm rot="16200000">
              <a:off x="3627701" y="3323641"/>
              <a:ext cx="686839" cy="686839"/>
            </a:xfrm>
            <a:prstGeom prst="blockArc">
              <a:avLst>
                <a:gd name="adj1" fmla="val 10678508"/>
                <a:gd name="adj2" fmla="val 10599768"/>
                <a:gd name="adj3" fmla="val 678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F91FDA78-A2FA-468A-B541-5111266CBBE7}"/>
                </a:ext>
              </a:extLst>
            </p:cNvPr>
            <p:cNvSpPr/>
            <p:nvPr/>
          </p:nvSpPr>
          <p:spPr>
            <a:xfrm rot="11709428">
              <a:off x="2342111" y="3372937"/>
              <a:ext cx="1751585" cy="1751585"/>
            </a:xfrm>
            <a:prstGeom prst="blockArc">
              <a:avLst>
                <a:gd name="adj1" fmla="val 17343917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34C52413-3076-4D88-9C00-8EB91CEDC1AA}"/>
                </a:ext>
              </a:extLst>
            </p:cNvPr>
            <p:cNvSpPr/>
            <p:nvPr/>
          </p:nvSpPr>
          <p:spPr>
            <a:xfrm rot="7548487">
              <a:off x="2339074" y="3403029"/>
              <a:ext cx="1751585" cy="1679257"/>
            </a:xfrm>
            <a:prstGeom prst="blockArc">
              <a:avLst>
                <a:gd name="adj1" fmla="val 15487191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D5FC787F-78AC-4347-921D-7518CF0FAA64}"/>
                </a:ext>
              </a:extLst>
            </p:cNvPr>
            <p:cNvSpPr/>
            <p:nvPr/>
          </p:nvSpPr>
          <p:spPr>
            <a:xfrm rot="5400000">
              <a:off x="2333003" y="3403029"/>
              <a:ext cx="1751585" cy="1679257"/>
            </a:xfrm>
            <a:prstGeom prst="blockArc">
              <a:avLst>
                <a:gd name="adj1" fmla="val 15019300"/>
                <a:gd name="adj2" fmla="val 17775969"/>
                <a:gd name="adj3" fmla="val 6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D988474-2DAA-45D3-B05D-1ACEB03EC0E2}"/>
              </a:ext>
            </a:extLst>
          </p:cNvPr>
          <p:cNvSpPr/>
          <p:nvPr/>
        </p:nvSpPr>
        <p:spPr>
          <a:xfrm>
            <a:off x="9025765" y="2986580"/>
            <a:ext cx="589063" cy="589063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438E52-A41D-4529-8B18-45B7075F9418}"/>
              </a:ext>
            </a:extLst>
          </p:cNvPr>
          <p:cNvGrpSpPr/>
          <p:nvPr/>
        </p:nvGrpSpPr>
        <p:grpSpPr>
          <a:xfrm>
            <a:off x="9718466" y="2838598"/>
            <a:ext cx="2178260" cy="856490"/>
            <a:chOff x="-475010" y="1129567"/>
            <a:chExt cx="3859356" cy="8564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A1D25E-F6B9-4FDD-A033-9E3B1FB5A4EC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70593F-3822-46D1-BE1A-BECAA8B0CB05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98AC6C-E81A-43C6-80B6-2E38689AC30A}"/>
              </a:ext>
            </a:extLst>
          </p:cNvPr>
          <p:cNvSpPr/>
          <p:nvPr/>
        </p:nvSpPr>
        <p:spPr>
          <a:xfrm>
            <a:off x="9025765" y="4286548"/>
            <a:ext cx="589063" cy="589063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CD4100-C72D-4A03-9B26-5CD03AF8CC71}"/>
              </a:ext>
            </a:extLst>
          </p:cNvPr>
          <p:cNvGrpSpPr/>
          <p:nvPr/>
        </p:nvGrpSpPr>
        <p:grpSpPr>
          <a:xfrm>
            <a:off x="9718466" y="4138567"/>
            <a:ext cx="2178260" cy="856490"/>
            <a:chOff x="-475010" y="1129567"/>
            <a:chExt cx="3859356" cy="8564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B23393-8520-4EBA-8DAD-EA0757128A49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7921A9-24D0-4247-8087-C284A1EA378F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FEF45F0-5359-456E-AC9C-EBC2C4EC780E}"/>
              </a:ext>
            </a:extLst>
          </p:cNvPr>
          <p:cNvSpPr/>
          <p:nvPr/>
        </p:nvSpPr>
        <p:spPr>
          <a:xfrm>
            <a:off x="9025765" y="5586517"/>
            <a:ext cx="589063" cy="589063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2894B9-2ABA-4754-938C-B12BF6029690}"/>
              </a:ext>
            </a:extLst>
          </p:cNvPr>
          <p:cNvGrpSpPr/>
          <p:nvPr/>
        </p:nvGrpSpPr>
        <p:grpSpPr>
          <a:xfrm>
            <a:off x="9718466" y="5438536"/>
            <a:ext cx="2178260" cy="856490"/>
            <a:chOff x="-475010" y="1129567"/>
            <a:chExt cx="3859356" cy="8564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357F45-8887-4FF4-AD21-2D2FF77FE56A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85D1B7-DA53-400F-A623-C69E81531A04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sp>
        <p:nvSpPr>
          <p:cNvPr id="31" name="Isosceles Triangle 22">
            <a:extLst>
              <a:ext uri="{FF2B5EF4-FFF2-40B4-BE49-F238E27FC236}">
                <a16:creationId xmlns:a16="http://schemas.microsoft.com/office/drawing/2014/main" id="{2FC603AC-0B16-491E-B11A-DD7EC466EDC5}"/>
              </a:ext>
            </a:extLst>
          </p:cNvPr>
          <p:cNvSpPr/>
          <p:nvPr/>
        </p:nvSpPr>
        <p:spPr>
          <a:xfrm rot="19800000">
            <a:off x="9144873" y="5708318"/>
            <a:ext cx="345519" cy="34546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Donut 15">
            <a:extLst>
              <a:ext uri="{FF2B5EF4-FFF2-40B4-BE49-F238E27FC236}">
                <a16:creationId xmlns:a16="http://schemas.microsoft.com/office/drawing/2014/main" id="{BE51C79C-6162-4BA7-A270-1828219C039A}"/>
              </a:ext>
            </a:extLst>
          </p:cNvPr>
          <p:cNvSpPr/>
          <p:nvPr/>
        </p:nvSpPr>
        <p:spPr>
          <a:xfrm>
            <a:off x="9136579" y="3099066"/>
            <a:ext cx="366647" cy="364095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EE40B18C-98AE-4EAC-9C84-02ECF7C4FE75}"/>
              </a:ext>
            </a:extLst>
          </p:cNvPr>
          <p:cNvSpPr/>
          <p:nvPr/>
        </p:nvSpPr>
        <p:spPr>
          <a:xfrm rot="20700000">
            <a:off x="9164521" y="4414995"/>
            <a:ext cx="340331" cy="29827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1D2AF-FE5E-489D-94DB-BF45EE8931F4}"/>
              </a:ext>
            </a:extLst>
          </p:cNvPr>
          <p:cNvSpPr txBox="1"/>
          <p:nvPr/>
        </p:nvSpPr>
        <p:spPr>
          <a:xfrm>
            <a:off x="800102" y="2456055"/>
            <a:ext cx="30014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Easy to change colors, photos and Text.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A6ED05-4C61-4345-A491-A180748947DA}"/>
              </a:ext>
            </a:extLst>
          </p:cNvPr>
          <p:cNvSpPr txBox="1"/>
          <p:nvPr/>
        </p:nvSpPr>
        <p:spPr>
          <a:xfrm>
            <a:off x="800102" y="1737692"/>
            <a:ext cx="3001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2803A2-9F0E-45DF-AF6B-FC9A6C0C24DE}"/>
              </a:ext>
            </a:extLst>
          </p:cNvPr>
          <p:cNvSpPr txBox="1"/>
          <p:nvPr/>
        </p:nvSpPr>
        <p:spPr>
          <a:xfrm>
            <a:off x="800102" y="5732961"/>
            <a:ext cx="3094602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Your Content 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D7D84B-51A0-4EF6-A29A-E40CA3174C8D}"/>
              </a:ext>
            </a:extLst>
          </p:cNvPr>
          <p:cNvSpPr txBox="1"/>
          <p:nvPr/>
        </p:nvSpPr>
        <p:spPr>
          <a:xfrm>
            <a:off x="800102" y="4444224"/>
            <a:ext cx="3094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435346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3EA7F4-E851-4D96-994E-F05255C31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3ABE8-B505-4AFE-BED8-454AB16F170C}"/>
              </a:ext>
            </a:extLst>
          </p:cNvPr>
          <p:cNvSpPr txBox="1"/>
          <p:nvPr/>
        </p:nvSpPr>
        <p:spPr>
          <a:xfrm>
            <a:off x="3694671" y="1656234"/>
            <a:ext cx="783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58BE3-2320-4F94-AFB5-6ECABE964411}"/>
              </a:ext>
            </a:extLst>
          </p:cNvPr>
          <p:cNvSpPr txBox="1"/>
          <p:nvPr/>
        </p:nvSpPr>
        <p:spPr>
          <a:xfrm>
            <a:off x="3694672" y="2179584"/>
            <a:ext cx="783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</a:r>
          </a:p>
        </p:txBody>
      </p:sp>
      <p:sp>
        <p:nvSpPr>
          <p:cNvPr id="6" name="자유형 8">
            <a:extLst>
              <a:ext uri="{FF2B5EF4-FFF2-40B4-BE49-F238E27FC236}">
                <a16:creationId xmlns:a16="http://schemas.microsoft.com/office/drawing/2014/main" id="{30B15247-E57E-4363-BB94-514DE55119BA}"/>
              </a:ext>
            </a:extLst>
          </p:cNvPr>
          <p:cNvSpPr/>
          <p:nvPr/>
        </p:nvSpPr>
        <p:spPr>
          <a:xfrm flipV="1">
            <a:off x="3714812" y="3217369"/>
            <a:ext cx="777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608B4-B57B-4515-B4D0-03DE3F4DE665}"/>
              </a:ext>
            </a:extLst>
          </p:cNvPr>
          <p:cNvSpPr txBox="1"/>
          <p:nvPr/>
        </p:nvSpPr>
        <p:spPr>
          <a:xfrm>
            <a:off x="6525626" y="3101727"/>
            <a:ext cx="21543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072B4B8A-D6E7-4EC5-9CD7-C10B07A88E49}"/>
              </a:ext>
            </a:extLst>
          </p:cNvPr>
          <p:cNvSpPr/>
          <p:nvPr/>
        </p:nvSpPr>
        <p:spPr>
          <a:xfrm>
            <a:off x="6232163" y="3601591"/>
            <a:ext cx="72008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0879712C-E7AC-4A58-A73C-274CE2253389}"/>
              </a:ext>
            </a:extLst>
          </p:cNvPr>
          <p:cNvSpPr/>
          <p:nvPr/>
        </p:nvSpPr>
        <p:spPr>
          <a:xfrm>
            <a:off x="8241938" y="3601591"/>
            <a:ext cx="72008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B713E58F-4048-4D6D-BA0D-8B06DF7BA5F4}"/>
              </a:ext>
            </a:extLst>
          </p:cNvPr>
          <p:cNvSpPr/>
          <p:nvPr/>
        </p:nvSpPr>
        <p:spPr>
          <a:xfrm>
            <a:off x="10251713" y="3601591"/>
            <a:ext cx="72008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29">
            <a:extLst>
              <a:ext uri="{FF2B5EF4-FFF2-40B4-BE49-F238E27FC236}">
                <a16:creationId xmlns:a16="http://schemas.microsoft.com/office/drawing/2014/main" id="{B883B90F-C23F-45CE-8E9D-2604CF3FAF25}"/>
              </a:ext>
            </a:extLst>
          </p:cNvPr>
          <p:cNvGrpSpPr/>
          <p:nvPr/>
        </p:nvGrpSpPr>
        <p:grpSpPr>
          <a:xfrm>
            <a:off x="5704445" y="4408539"/>
            <a:ext cx="1775516" cy="1694684"/>
            <a:chOff x="3736410" y="4379961"/>
            <a:chExt cx="1454320" cy="16946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A8F640-72C0-400E-A855-DF418426A471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211C1A-3D7C-4134-B724-EEE762E0F841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30">
            <a:extLst>
              <a:ext uri="{FF2B5EF4-FFF2-40B4-BE49-F238E27FC236}">
                <a16:creationId xmlns:a16="http://schemas.microsoft.com/office/drawing/2014/main" id="{8BC66B85-C5FA-46A6-905F-A1F85D7C9C27}"/>
              </a:ext>
            </a:extLst>
          </p:cNvPr>
          <p:cNvGrpSpPr/>
          <p:nvPr/>
        </p:nvGrpSpPr>
        <p:grpSpPr>
          <a:xfrm>
            <a:off x="7714220" y="4408539"/>
            <a:ext cx="1775516" cy="1694684"/>
            <a:chOff x="3736410" y="4379961"/>
            <a:chExt cx="1454320" cy="169468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FDE504-C858-4CA2-9D17-CF2A780BD671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D34FE4-467E-4A64-BBFD-20A6A742FD87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3">
            <a:extLst>
              <a:ext uri="{FF2B5EF4-FFF2-40B4-BE49-F238E27FC236}">
                <a16:creationId xmlns:a16="http://schemas.microsoft.com/office/drawing/2014/main" id="{3199E820-C266-412F-B7F4-3C6D223A72A7}"/>
              </a:ext>
            </a:extLst>
          </p:cNvPr>
          <p:cNvGrpSpPr/>
          <p:nvPr/>
        </p:nvGrpSpPr>
        <p:grpSpPr>
          <a:xfrm>
            <a:off x="9723995" y="4408539"/>
            <a:ext cx="1775516" cy="1694684"/>
            <a:chOff x="3736410" y="4379961"/>
            <a:chExt cx="1454320" cy="16946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6B7BB8-7EC3-43B8-8996-9B87FCD7E084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78187D-1C74-411A-BAD0-4E92BF4C1288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21">
            <a:extLst>
              <a:ext uri="{FF2B5EF4-FFF2-40B4-BE49-F238E27FC236}">
                <a16:creationId xmlns:a16="http://schemas.microsoft.com/office/drawing/2014/main" id="{4C9FCC2F-AAC0-476B-8B24-0D3056A1F3C8}"/>
              </a:ext>
            </a:extLst>
          </p:cNvPr>
          <p:cNvSpPr/>
          <p:nvPr/>
        </p:nvSpPr>
        <p:spPr>
          <a:xfrm>
            <a:off x="4222388" y="3601591"/>
            <a:ext cx="720080" cy="7200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1" name="Group 33">
            <a:extLst>
              <a:ext uri="{FF2B5EF4-FFF2-40B4-BE49-F238E27FC236}">
                <a16:creationId xmlns:a16="http://schemas.microsoft.com/office/drawing/2014/main" id="{700DBA82-69E1-4E85-AF99-B4A03D8D1BF3}"/>
              </a:ext>
            </a:extLst>
          </p:cNvPr>
          <p:cNvGrpSpPr/>
          <p:nvPr/>
        </p:nvGrpSpPr>
        <p:grpSpPr>
          <a:xfrm>
            <a:off x="3694670" y="4408539"/>
            <a:ext cx="1775516" cy="1694684"/>
            <a:chOff x="3736410" y="4379961"/>
            <a:chExt cx="1454320" cy="16946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D8EE4E-CF8E-4B70-A46F-52AEBB60562D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F25D0A-7C2F-45EA-974C-B00E4E76092D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16">
            <a:extLst>
              <a:ext uri="{FF2B5EF4-FFF2-40B4-BE49-F238E27FC236}">
                <a16:creationId xmlns:a16="http://schemas.microsoft.com/office/drawing/2014/main" id="{DDDF2EB0-5065-4AEB-B0A0-1F2C6E739A4C}"/>
              </a:ext>
            </a:extLst>
          </p:cNvPr>
          <p:cNvSpPr/>
          <p:nvPr/>
        </p:nvSpPr>
        <p:spPr>
          <a:xfrm>
            <a:off x="4390334" y="3847422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7C96E375-5D06-4FA2-8A56-0AB1F88F8B34}"/>
              </a:ext>
            </a:extLst>
          </p:cNvPr>
          <p:cNvSpPr/>
          <p:nvPr/>
        </p:nvSpPr>
        <p:spPr>
          <a:xfrm>
            <a:off x="10417797" y="3820589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A244695-70EB-4BE6-B1D8-B056B8FC9CF9}"/>
              </a:ext>
            </a:extLst>
          </p:cNvPr>
          <p:cNvSpPr/>
          <p:nvPr/>
        </p:nvSpPr>
        <p:spPr>
          <a:xfrm rot="2700000">
            <a:off x="6454592" y="3737133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EAF02228-973A-4B2A-846E-E57CC0775339}"/>
              </a:ext>
            </a:extLst>
          </p:cNvPr>
          <p:cNvSpPr/>
          <p:nvPr/>
        </p:nvSpPr>
        <p:spPr>
          <a:xfrm>
            <a:off x="8417200" y="3772445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7E0E881-CA63-4E59-90CF-048D1BC6789B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2957395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89EB03-6B4D-4C16-942D-7987CD74AF1E}"/>
              </a:ext>
            </a:extLst>
          </p:cNvPr>
          <p:cNvSpPr/>
          <p:nvPr/>
        </p:nvSpPr>
        <p:spPr>
          <a:xfrm>
            <a:off x="0" y="4904709"/>
            <a:ext cx="12192000" cy="19532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9E893-0C63-464E-9DA0-A7610D1A1BA2}"/>
              </a:ext>
            </a:extLst>
          </p:cNvPr>
          <p:cNvSpPr/>
          <p:nvPr/>
        </p:nvSpPr>
        <p:spPr>
          <a:xfrm>
            <a:off x="3633019" y="2215977"/>
            <a:ext cx="576064" cy="5124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6857B-5CAC-49BD-BAE2-EBE3380546D6}"/>
              </a:ext>
            </a:extLst>
          </p:cNvPr>
          <p:cNvSpPr txBox="1"/>
          <p:nvPr/>
        </p:nvSpPr>
        <p:spPr>
          <a:xfrm>
            <a:off x="3686055" y="227214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E8C8D0-FB4C-4570-985C-92EDE9E79248}"/>
              </a:ext>
            </a:extLst>
          </p:cNvPr>
          <p:cNvGrpSpPr/>
          <p:nvPr/>
        </p:nvGrpSpPr>
        <p:grpSpPr>
          <a:xfrm>
            <a:off x="708886" y="2132855"/>
            <a:ext cx="2880010" cy="678692"/>
            <a:chOff x="803637" y="3362835"/>
            <a:chExt cx="2272809" cy="6786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9B2640-EB38-4F59-80C6-F29E5348261D}"/>
                </a:ext>
              </a:extLst>
            </p:cNvPr>
            <p:cNvSpPr txBox="1"/>
            <p:nvPr/>
          </p:nvSpPr>
          <p:spPr>
            <a:xfrm>
              <a:off x="803644" y="3579862"/>
              <a:ext cx="2272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CC9FA6-C289-4B46-A23C-A24D33798A59}"/>
                </a:ext>
              </a:extLst>
            </p:cNvPr>
            <p:cNvSpPr txBox="1"/>
            <p:nvPr/>
          </p:nvSpPr>
          <p:spPr>
            <a:xfrm>
              <a:off x="803637" y="3362835"/>
              <a:ext cx="2272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60124E2-38F0-478A-9453-D8BC91A20B77}"/>
              </a:ext>
            </a:extLst>
          </p:cNvPr>
          <p:cNvSpPr/>
          <p:nvPr/>
        </p:nvSpPr>
        <p:spPr>
          <a:xfrm>
            <a:off x="3633019" y="3110849"/>
            <a:ext cx="576064" cy="5124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C892D-A0CE-46CD-BF0D-ECE88FB48BDE}"/>
              </a:ext>
            </a:extLst>
          </p:cNvPr>
          <p:cNvSpPr txBox="1"/>
          <p:nvPr/>
        </p:nvSpPr>
        <p:spPr>
          <a:xfrm>
            <a:off x="3711702" y="316701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61D3E9-BD43-484C-B230-439D6263722E}"/>
              </a:ext>
            </a:extLst>
          </p:cNvPr>
          <p:cNvGrpSpPr/>
          <p:nvPr/>
        </p:nvGrpSpPr>
        <p:grpSpPr>
          <a:xfrm>
            <a:off x="708882" y="3009727"/>
            <a:ext cx="2880000" cy="678692"/>
            <a:chOff x="803638" y="3362835"/>
            <a:chExt cx="2272817" cy="6786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0EEB06-8319-46B9-82A6-2EE813269C36}"/>
                </a:ext>
              </a:extLst>
            </p:cNvPr>
            <p:cNvSpPr txBox="1"/>
            <p:nvPr/>
          </p:nvSpPr>
          <p:spPr>
            <a:xfrm>
              <a:off x="803638" y="3579862"/>
              <a:ext cx="2272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8D3433-FAE8-4594-83D1-733A03698D28}"/>
                </a:ext>
              </a:extLst>
            </p:cNvPr>
            <p:cNvSpPr txBox="1"/>
            <p:nvPr/>
          </p:nvSpPr>
          <p:spPr>
            <a:xfrm>
              <a:off x="803638" y="3362835"/>
              <a:ext cx="2272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0BB4-436A-4919-84F0-691617581BB3}"/>
              </a:ext>
            </a:extLst>
          </p:cNvPr>
          <p:cNvSpPr/>
          <p:nvPr/>
        </p:nvSpPr>
        <p:spPr>
          <a:xfrm>
            <a:off x="3633019" y="3969719"/>
            <a:ext cx="576064" cy="5124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2BD706-200D-4532-990B-CCB5DAF721BA}"/>
              </a:ext>
            </a:extLst>
          </p:cNvPr>
          <p:cNvSpPr txBox="1"/>
          <p:nvPr/>
        </p:nvSpPr>
        <p:spPr>
          <a:xfrm>
            <a:off x="3711702" y="402588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433EDC-2019-40B4-AB61-34ABFBC52D9E}"/>
              </a:ext>
            </a:extLst>
          </p:cNvPr>
          <p:cNvGrpSpPr/>
          <p:nvPr/>
        </p:nvGrpSpPr>
        <p:grpSpPr>
          <a:xfrm>
            <a:off x="708872" y="3886598"/>
            <a:ext cx="2880000" cy="678692"/>
            <a:chOff x="803639" y="3362835"/>
            <a:chExt cx="2272839" cy="678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869A2B-3C0F-4B06-8939-431CE024AFF9}"/>
                </a:ext>
              </a:extLst>
            </p:cNvPr>
            <p:cNvSpPr txBox="1"/>
            <p:nvPr/>
          </p:nvSpPr>
          <p:spPr>
            <a:xfrm>
              <a:off x="803639" y="3579862"/>
              <a:ext cx="2272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825043-39B8-4D45-AE8A-BBC3C96EDD4B}"/>
                </a:ext>
              </a:extLst>
            </p:cNvPr>
            <p:cNvSpPr txBox="1"/>
            <p:nvPr/>
          </p:nvSpPr>
          <p:spPr>
            <a:xfrm>
              <a:off x="803639" y="3362835"/>
              <a:ext cx="22728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888422E-52F2-4F4A-841E-375C280DDBE0}"/>
              </a:ext>
            </a:extLst>
          </p:cNvPr>
          <p:cNvSpPr/>
          <p:nvPr/>
        </p:nvSpPr>
        <p:spPr>
          <a:xfrm>
            <a:off x="7971430" y="2215977"/>
            <a:ext cx="576064" cy="5124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3C6385-693D-4B4B-AAE8-C40B6762F734}"/>
              </a:ext>
            </a:extLst>
          </p:cNvPr>
          <p:cNvSpPr txBox="1"/>
          <p:nvPr/>
        </p:nvSpPr>
        <p:spPr>
          <a:xfrm>
            <a:off x="8024466" y="227214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8D5147-251B-4AF9-A1A2-60A1B4DAE17D}"/>
              </a:ext>
            </a:extLst>
          </p:cNvPr>
          <p:cNvGrpSpPr/>
          <p:nvPr/>
        </p:nvGrpSpPr>
        <p:grpSpPr>
          <a:xfrm>
            <a:off x="8587179" y="2132855"/>
            <a:ext cx="2880000" cy="678692"/>
            <a:chOff x="803640" y="3362835"/>
            <a:chExt cx="2063592" cy="67869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D4754E-3082-4351-83E7-BD168BF0F51D}"/>
                </a:ext>
              </a:extLst>
            </p:cNvPr>
            <p:cNvSpPr txBox="1"/>
            <p:nvPr/>
          </p:nvSpPr>
          <p:spPr>
            <a:xfrm>
              <a:off x="803640" y="3579862"/>
              <a:ext cx="2063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B37A1A-FD9F-47A2-AB03-5ABBA2270B37}"/>
                </a:ext>
              </a:extLst>
            </p:cNvPr>
            <p:cNvSpPr txBox="1"/>
            <p:nvPr/>
          </p:nvSpPr>
          <p:spPr>
            <a:xfrm>
              <a:off x="803640" y="3362835"/>
              <a:ext cx="206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D98DFD5-359E-4C52-BD5A-C12080A4D1FE}"/>
              </a:ext>
            </a:extLst>
          </p:cNvPr>
          <p:cNvSpPr/>
          <p:nvPr/>
        </p:nvSpPr>
        <p:spPr>
          <a:xfrm>
            <a:off x="7971430" y="3110849"/>
            <a:ext cx="576064" cy="5124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37E07F-0560-4C6C-A985-107331FF7EED}"/>
              </a:ext>
            </a:extLst>
          </p:cNvPr>
          <p:cNvSpPr txBox="1"/>
          <p:nvPr/>
        </p:nvSpPr>
        <p:spPr>
          <a:xfrm>
            <a:off x="8050113" y="316701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B578A0-D7A7-4373-B7EA-AA0B8AFFA3CD}"/>
              </a:ext>
            </a:extLst>
          </p:cNvPr>
          <p:cNvGrpSpPr/>
          <p:nvPr/>
        </p:nvGrpSpPr>
        <p:grpSpPr>
          <a:xfrm>
            <a:off x="8587179" y="3009727"/>
            <a:ext cx="2880000" cy="678692"/>
            <a:chOff x="803640" y="3362835"/>
            <a:chExt cx="2063592" cy="6786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EAD5BA-F119-40EC-962C-D0D72DE7F36A}"/>
                </a:ext>
              </a:extLst>
            </p:cNvPr>
            <p:cNvSpPr txBox="1"/>
            <p:nvPr/>
          </p:nvSpPr>
          <p:spPr>
            <a:xfrm>
              <a:off x="803640" y="3579862"/>
              <a:ext cx="2063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B9A544-4C43-4893-8AC8-C416ACE6BD83}"/>
                </a:ext>
              </a:extLst>
            </p:cNvPr>
            <p:cNvSpPr txBox="1"/>
            <p:nvPr/>
          </p:nvSpPr>
          <p:spPr>
            <a:xfrm>
              <a:off x="803640" y="3362835"/>
              <a:ext cx="206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D2B21C4-38B5-4CD0-8631-297D32981A54}"/>
              </a:ext>
            </a:extLst>
          </p:cNvPr>
          <p:cNvSpPr/>
          <p:nvPr/>
        </p:nvSpPr>
        <p:spPr>
          <a:xfrm>
            <a:off x="7971430" y="3969719"/>
            <a:ext cx="576064" cy="5124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450EA0-D0C6-46CD-9CC2-B80A3C0C168E}"/>
              </a:ext>
            </a:extLst>
          </p:cNvPr>
          <p:cNvSpPr txBox="1"/>
          <p:nvPr/>
        </p:nvSpPr>
        <p:spPr>
          <a:xfrm>
            <a:off x="8050113" y="402588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6EAFE8-8C4B-4091-A798-37C013F0AF99}"/>
              </a:ext>
            </a:extLst>
          </p:cNvPr>
          <p:cNvGrpSpPr/>
          <p:nvPr/>
        </p:nvGrpSpPr>
        <p:grpSpPr>
          <a:xfrm>
            <a:off x="8587179" y="3886598"/>
            <a:ext cx="2880000" cy="678692"/>
            <a:chOff x="803640" y="3362835"/>
            <a:chExt cx="2063592" cy="67869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8822FD-2D88-4EE7-8BFE-730161C28AD3}"/>
                </a:ext>
              </a:extLst>
            </p:cNvPr>
            <p:cNvSpPr txBox="1"/>
            <p:nvPr/>
          </p:nvSpPr>
          <p:spPr>
            <a:xfrm>
              <a:off x="803640" y="3579862"/>
              <a:ext cx="2063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105534-BF6A-47FB-8478-9833399B2EE5}"/>
                </a:ext>
              </a:extLst>
            </p:cNvPr>
            <p:cNvSpPr txBox="1"/>
            <p:nvPr/>
          </p:nvSpPr>
          <p:spPr>
            <a:xfrm>
              <a:off x="803640" y="3362835"/>
              <a:ext cx="206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DB482EF-9A4A-4E3E-B34F-3AE5843C65CF}"/>
              </a:ext>
            </a:extLst>
          </p:cNvPr>
          <p:cNvSpPr txBox="1"/>
          <p:nvPr/>
        </p:nvSpPr>
        <p:spPr>
          <a:xfrm>
            <a:off x="855463" y="5373523"/>
            <a:ext cx="3973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21678A-E639-47E5-AEA2-2EB6427F7A77}"/>
              </a:ext>
            </a:extLst>
          </p:cNvPr>
          <p:cNvSpPr txBox="1"/>
          <p:nvPr/>
        </p:nvSpPr>
        <p:spPr>
          <a:xfrm>
            <a:off x="7655370" y="5373523"/>
            <a:ext cx="3724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1EAC752-7FCB-49AD-8998-6EA27CE774FF}"/>
              </a:ext>
            </a:extLst>
          </p:cNvPr>
          <p:cNvGrpSpPr/>
          <p:nvPr/>
        </p:nvGrpSpPr>
        <p:grpSpPr>
          <a:xfrm>
            <a:off x="4372976" y="1747714"/>
            <a:ext cx="3427951" cy="4779809"/>
            <a:chOff x="4372976" y="1747714"/>
            <a:chExt cx="3427951" cy="47798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BFC645-9E51-40D4-8CDB-9E8B0B4481D0}"/>
                </a:ext>
              </a:extLst>
            </p:cNvPr>
            <p:cNvGrpSpPr/>
            <p:nvPr/>
          </p:nvGrpSpPr>
          <p:grpSpPr>
            <a:xfrm>
              <a:off x="5011204" y="4959484"/>
              <a:ext cx="2050634" cy="1568039"/>
              <a:chOff x="3432883" y="4959482"/>
              <a:chExt cx="2050634" cy="1568039"/>
            </a:xfrm>
          </p:grpSpPr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1BF2A3D0-43B1-4072-AAAC-5F9208D3B662}"/>
                  </a:ext>
                </a:extLst>
              </p:cNvPr>
              <p:cNvSpPr/>
              <p:nvPr/>
            </p:nvSpPr>
            <p:spPr>
              <a:xfrm>
                <a:off x="3768393" y="5031845"/>
                <a:ext cx="1617554" cy="1495676"/>
              </a:xfrm>
              <a:custGeom>
                <a:avLst/>
                <a:gdLst>
                  <a:gd name="connsiteX0" fmla="*/ 922351 w 1836751"/>
                  <a:gd name="connsiteY0" fmla="*/ 0 h 1001864"/>
                  <a:gd name="connsiteX1" fmla="*/ 0 w 1836751"/>
                  <a:gd name="connsiteY1" fmla="*/ 405516 h 1001864"/>
                  <a:gd name="connsiteX2" fmla="*/ 842838 w 1836751"/>
                  <a:gd name="connsiteY2" fmla="*/ 143123 h 1001864"/>
                  <a:gd name="connsiteX3" fmla="*/ 652007 w 1836751"/>
                  <a:gd name="connsiteY3" fmla="*/ 787179 h 1001864"/>
                  <a:gd name="connsiteX4" fmla="*/ 962108 w 1836751"/>
                  <a:gd name="connsiteY4" fmla="*/ 159026 h 1001864"/>
                  <a:gd name="connsiteX5" fmla="*/ 930303 w 1836751"/>
                  <a:gd name="connsiteY5" fmla="*/ 1001864 h 1001864"/>
                  <a:gd name="connsiteX6" fmla="*/ 1033670 w 1836751"/>
                  <a:gd name="connsiteY6" fmla="*/ 95416 h 1001864"/>
                  <a:gd name="connsiteX7" fmla="*/ 1272209 w 1836751"/>
                  <a:gd name="connsiteY7" fmla="*/ 985962 h 1001864"/>
                  <a:gd name="connsiteX8" fmla="*/ 1160891 w 1836751"/>
                  <a:gd name="connsiteY8" fmla="*/ 95416 h 1001864"/>
                  <a:gd name="connsiteX9" fmla="*/ 1733385 w 1836751"/>
                  <a:gd name="connsiteY9" fmla="*/ 763325 h 1001864"/>
                  <a:gd name="connsiteX10" fmla="*/ 1264258 w 1836751"/>
                  <a:gd name="connsiteY10" fmla="*/ 79513 h 1001864"/>
                  <a:gd name="connsiteX11" fmla="*/ 1836751 w 1836751"/>
                  <a:gd name="connsiteY11" fmla="*/ 214685 h 1001864"/>
                  <a:gd name="connsiteX12" fmla="*/ 922351 w 1836751"/>
                  <a:gd name="connsiteY12" fmla="*/ 0 h 1001864"/>
                  <a:gd name="connsiteX0" fmla="*/ 943782 w 1836751"/>
                  <a:gd name="connsiteY0" fmla="*/ 0 h 989958"/>
                  <a:gd name="connsiteX1" fmla="*/ 0 w 1836751"/>
                  <a:gd name="connsiteY1" fmla="*/ 393610 h 989958"/>
                  <a:gd name="connsiteX2" fmla="*/ 842838 w 1836751"/>
                  <a:gd name="connsiteY2" fmla="*/ 131217 h 989958"/>
                  <a:gd name="connsiteX3" fmla="*/ 652007 w 1836751"/>
                  <a:gd name="connsiteY3" fmla="*/ 775273 h 989958"/>
                  <a:gd name="connsiteX4" fmla="*/ 962108 w 1836751"/>
                  <a:gd name="connsiteY4" fmla="*/ 147120 h 989958"/>
                  <a:gd name="connsiteX5" fmla="*/ 930303 w 1836751"/>
                  <a:gd name="connsiteY5" fmla="*/ 989958 h 989958"/>
                  <a:gd name="connsiteX6" fmla="*/ 1033670 w 1836751"/>
                  <a:gd name="connsiteY6" fmla="*/ 83510 h 989958"/>
                  <a:gd name="connsiteX7" fmla="*/ 1272209 w 1836751"/>
                  <a:gd name="connsiteY7" fmla="*/ 974056 h 989958"/>
                  <a:gd name="connsiteX8" fmla="*/ 1160891 w 1836751"/>
                  <a:gd name="connsiteY8" fmla="*/ 83510 h 989958"/>
                  <a:gd name="connsiteX9" fmla="*/ 1733385 w 1836751"/>
                  <a:gd name="connsiteY9" fmla="*/ 751419 h 989958"/>
                  <a:gd name="connsiteX10" fmla="*/ 1264258 w 1836751"/>
                  <a:gd name="connsiteY10" fmla="*/ 67607 h 989958"/>
                  <a:gd name="connsiteX11" fmla="*/ 1836751 w 1836751"/>
                  <a:gd name="connsiteY11" fmla="*/ 202779 h 989958"/>
                  <a:gd name="connsiteX12" fmla="*/ 943782 w 1836751"/>
                  <a:gd name="connsiteY12" fmla="*/ 0 h 989958"/>
                  <a:gd name="connsiteX0" fmla="*/ 943782 w 1836751"/>
                  <a:gd name="connsiteY0" fmla="*/ 0 h 989958"/>
                  <a:gd name="connsiteX1" fmla="*/ 0 w 1836751"/>
                  <a:gd name="connsiteY1" fmla="*/ 393610 h 989958"/>
                  <a:gd name="connsiteX2" fmla="*/ 885701 w 1836751"/>
                  <a:gd name="connsiteY2" fmla="*/ 78829 h 989958"/>
                  <a:gd name="connsiteX3" fmla="*/ 652007 w 1836751"/>
                  <a:gd name="connsiteY3" fmla="*/ 775273 h 989958"/>
                  <a:gd name="connsiteX4" fmla="*/ 962108 w 1836751"/>
                  <a:gd name="connsiteY4" fmla="*/ 147120 h 989958"/>
                  <a:gd name="connsiteX5" fmla="*/ 930303 w 1836751"/>
                  <a:gd name="connsiteY5" fmla="*/ 989958 h 989958"/>
                  <a:gd name="connsiteX6" fmla="*/ 1033670 w 1836751"/>
                  <a:gd name="connsiteY6" fmla="*/ 83510 h 989958"/>
                  <a:gd name="connsiteX7" fmla="*/ 1272209 w 1836751"/>
                  <a:gd name="connsiteY7" fmla="*/ 974056 h 989958"/>
                  <a:gd name="connsiteX8" fmla="*/ 1160891 w 1836751"/>
                  <a:gd name="connsiteY8" fmla="*/ 83510 h 989958"/>
                  <a:gd name="connsiteX9" fmla="*/ 1733385 w 1836751"/>
                  <a:gd name="connsiteY9" fmla="*/ 751419 h 989958"/>
                  <a:gd name="connsiteX10" fmla="*/ 1264258 w 1836751"/>
                  <a:gd name="connsiteY10" fmla="*/ 67607 h 989958"/>
                  <a:gd name="connsiteX11" fmla="*/ 1836751 w 1836751"/>
                  <a:gd name="connsiteY11" fmla="*/ 202779 h 989958"/>
                  <a:gd name="connsiteX12" fmla="*/ 943782 w 1836751"/>
                  <a:gd name="connsiteY12" fmla="*/ 0 h 989958"/>
                  <a:gd name="connsiteX0" fmla="*/ 929495 w 1822464"/>
                  <a:gd name="connsiteY0" fmla="*/ 0 h 989958"/>
                  <a:gd name="connsiteX1" fmla="*/ 0 w 1822464"/>
                  <a:gd name="connsiteY1" fmla="*/ 476953 h 989958"/>
                  <a:gd name="connsiteX2" fmla="*/ 871414 w 1822464"/>
                  <a:gd name="connsiteY2" fmla="*/ 78829 h 989958"/>
                  <a:gd name="connsiteX3" fmla="*/ 637720 w 1822464"/>
                  <a:gd name="connsiteY3" fmla="*/ 775273 h 989958"/>
                  <a:gd name="connsiteX4" fmla="*/ 947821 w 1822464"/>
                  <a:gd name="connsiteY4" fmla="*/ 147120 h 989958"/>
                  <a:gd name="connsiteX5" fmla="*/ 916016 w 1822464"/>
                  <a:gd name="connsiteY5" fmla="*/ 989958 h 989958"/>
                  <a:gd name="connsiteX6" fmla="*/ 1019383 w 1822464"/>
                  <a:gd name="connsiteY6" fmla="*/ 83510 h 989958"/>
                  <a:gd name="connsiteX7" fmla="*/ 1257922 w 1822464"/>
                  <a:gd name="connsiteY7" fmla="*/ 974056 h 989958"/>
                  <a:gd name="connsiteX8" fmla="*/ 1146604 w 1822464"/>
                  <a:gd name="connsiteY8" fmla="*/ 83510 h 989958"/>
                  <a:gd name="connsiteX9" fmla="*/ 1719098 w 1822464"/>
                  <a:gd name="connsiteY9" fmla="*/ 751419 h 989958"/>
                  <a:gd name="connsiteX10" fmla="*/ 1249971 w 1822464"/>
                  <a:gd name="connsiteY10" fmla="*/ 67607 h 989958"/>
                  <a:gd name="connsiteX11" fmla="*/ 1822464 w 1822464"/>
                  <a:gd name="connsiteY11" fmla="*/ 202779 h 989958"/>
                  <a:gd name="connsiteX12" fmla="*/ 929495 w 1822464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575808 w 1760552"/>
                  <a:gd name="connsiteY3" fmla="*/ 775273 h 989958"/>
                  <a:gd name="connsiteX4" fmla="*/ 885909 w 1760552"/>
                  <a:gd name="connsiteY4" fmla="*/ 147120 h 989958"/>
                  <a:gd name="connsiteX5" fmla="*/ 854104 w 1760552"/>
                  <a:gd name="connsiteY5" fmla="*/ 989958 h 989958"/>
                  <a:gd name="connsiteX6" fmla="*/ 957471 w 1760552"/>
                  <a:gd name="connsiteY6" fmla="*/ 83510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85909 w 1760552"/>
                  <a:gd name="connsiteY4" fmla="*/ 147120 h 989958"/>
                  <a:gd name="connsiteX5" fmla="*/ 854104 w 1760552"/>
                  <a:gd name="connsiteY5" fmla="*/ 989958 h 989958"/>
                  <a:gd name="connsiteX6" fmla="*/ 957471 w 1760552"/>
                  <a:gd name="connsiteY6" fmla="*/ 83510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57471 w 1760552"/>
                  <a:gd name="connsiteY6" fmla="*/ 83510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983272 w 1760552"/>
                  <a:gd name="connsiteY10" fmla="*/ 53320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4327 h 994285"/>
                  <a:gd name="connsiteX1" fmla="*/ 0 w 1760552"/>
                  <a:gd name="connsiteY1" fmla="*/ 624155 h 994285"/>
                  <a:gd name="connsiteX2" fmla="*/ 809502 w 1760552"/>
                  <a:gd name="connsiteY2" fmla="*/ 83156 h 994285"/>
                  <a:gd name="connsiteX3" fmla="*/ 480558 w 1760552"/>
                  <a:gd name="connsiteY3" fmla="*/ 789125 h 994285"/>
                  <a:gd name="connsiteX4" fmla="*/ 871622 w 1760552"/>
                  <a:gd name="connsiteY4" fmla="*/ 89535 h 994285"/>
                  <a:gd name="connsiteX5" fmla="*/ 854104 w 1760552"/>
                  <a:gd name="connsiteY5" fmla="*/ 994285 h 994285"/>
                  <a:gd name="connsiteX6" fmla="*/ 912227 w 1760552"/>
                  <a:gd name="connsiteY6" fmla="*/ 61643 h 994285"/>
                  <a:gd name="connsiteX7" fmla="*/ 1079329 w 1760552"/>
                  <a:gd name="connsiteY7" fmla="*/ 976002 h 994285"/>
                  <a:gd name="connsiteX8" fmla="*/ 958485 w 1760552"/>
                  <a:gd name="connsiteY8" fmla="*/ 71168 h 994285"/>
                  <a:gd name="connsiteX9" fmla="*/ 1657186 w 1760552"/>
                  <a:gd name="connsiteY9" fmla="*/ 755746 h 994285"/>
                  <a:gd name="connsiteX10" fmla="*/ 983272 w 1760552"/>
                  <a:gd name="connsiteY10" fmla="*/ 57647 h 994285"/>
                  <a:gd name="connsiteX11" fmla="*/ 1760552 w 1760552"/>
                  <a:gd name="connsiteY11" fmla="*/ 207106 h 994285"/>
                  <a:gd name="connsiteX12" fmla="*/ 907339 w 1760552"/>
                  <a:gd name="connsiteY12" fmla="*/ 0 h 994285"/>
                  <a:gd name="connsiteX13" fmla="*/ 867583 w 1760552"/>
                  <a:gd name="connsiteY13" fmla="*/ 4327 h 994285"/>
                  <a:gd name="connsiteX0" fmla="*/ 867583 w 1769068"/>
                  <a:gd name="connsiteY0" fmla="*/ 4327 h 994285"/>
                  <a:gd name="connsiteX1" fmla="*/ 0 w 1769068"/>
                  <a:gd name="connsiteY1" fmla="*/ 624155 h 994285"/>
                  <a:gd name="connsiteX2" fmla="*/ 809502 w 1769068"/>
                  <a:gd name="connsiteY2" fmla="*/ 83156 h 994285"/>
                  <a:gd name="connsiteX3" fmla="*/ 480558 w 1769068"/>
                  <a:gd name="connsiteY3" fmla="*/ 789125 h 994285"/>
                  <a:gd name="connsiteX4" fmla="*/ 871622 w 1769068"/>
                  <a:gd name="connsiteY4" fmla="*/ 89535 h 994285"/>
                  <a:gd name="connsiteX5" fmla="*/ 854104 w 1769068"/>
                  <a:gd name="connsiteY5" fmla="*/ 994285 h 994285"/>
                  <a:gd name="connsiteX6" fmla="*/ 912227 w 1769068"/>
                  <a:gd name="connsiteY6" fmla="*/ 61643 h 994285"/>
                  <a:gd name="connsiteX7" fmla="*/ 1079329 w 1769068"/>
                  <a:gd name="connsiteY7" fmla="*/ 976002 h 994285"/>
                  <a:gd name="connsiteX8" fmla="*/ 958485 w 1769068"/>
                  <a:gd name="connsiteY8" fmla="*/ 71168 h 994285"/>
                  <a:gd name="connsiteX9" fmla="*/ 1657186 w 1769068"/>
                  <a:gd name="connsiteY9" fmla="*/ 755746 h 994285"/>
                  <a:gd name="connsiteX10" fmla="*/ 983272 w 1769068"/>
                  <a:gd name="connsiteY10" fmla="*/ 57647 h 994285"/>
                  <a:gd name="connsiteX11" fmla="*/ 1760552 w 1769068"/>
                  <a:gd name="connsiteY11" fmla="*/ 207106 h 994285"/>
                  <a:gd name="connsiteX12" fmla="*/ 1381208 w 1769068"/>
                  <a:gd name="connsiteY12" fmla="*/ 97632 h 994285"/>
                  <a:gd name="connsiteX13" fmla="*/ 907339 w 1769068"/>
                  <a:gd name="connsiteY13" fmla="*/ 0 h 994285"/>
                  <a:gd name="connsiteX14" fmla="*/ 867583 w 1769068"/>
                  <a:gd name="connsiteY14" fmla="*/ 4327 h 994285"/>
                  <a:gd name="connsiteX0" fmla="*/ 867583 w 1731999"/>
                  <a:gd name="connsiteY0" fmla="*/ 4327 h 994285"/>
                  <a:gd name="connsiteX1" fmla="*/ 0 w 1731999"/>
                  <a:gd name="connsiteY1" fmla="*/ 624155 h 994285"/>
                  <a:gd name="connsiteX2" fmla="*/ 809502 w 1731999"/>
                  <a:gd name="connsiteY2" fmla="*/ 83156 h 994285"/>
                  <a:gd name="connsiteX3" fmla="*/ 480558 w 1731999"/>
                  <a:gd name="connsiteY3" fmla="*/ 789125 h 994285"/>
                  <a:gd name="connsiteX4" fmla="*/ 871622 w 1731999"/>
                  <a:gd name="connsiteY4" fmla="*/ 89535 h 994285"/>
                  <a:gd name="connsiteX5" fmla="*/ 854104 w 1731999"/>
                  <a:gd name="connsiteY5" fmla="*/ 994285 h 994285"/>
                  <a:gd name="connsiteX6" fmla="*/ 912227 w 1731999"/>
                  <a:gd name="connsiteY6" fmla="*/ 61643 h 994285"/>
                  <a:gd name="connsiteX7" fmla="*/ 1079329 w 1731999"/>
                  <a:gd name="connsiteY7" fmla="*/ 976002 h 994285"/>
                  <a:gd name="connsiteX8" fmla="*/ 958485 w 1731999"/>
                  <a:gd name="connsiteY8" fmla="*/ 71168 h 994285"/>
                  <a:gd name="connsiteX9" fmla="*/ 1657186 w 1731999"/>
                  <a:gd name="connsiteY9" fmla="*/ 755746 h 994285"/>
                  <a:gd name="connsiteX10" fmla="*/ 983272 w 1731999"/>
                  <a:gd name="connsiteY10" fmla="*/ 57647 h 994285"/>
                  <a:gd name="connsiteX11" fmla="*/ 1722452 w 1731999"/>
                  <a:gd name="connsiteY11" fmla="*/ 388081 h 994285"/>
                  <a:gd name="connsiteX12" fmla="*/ 1381208 w 1731999"/>
                  <a:gd name="connsiteY12" fmla="*/ 97632 h 994285"/>
                  <a:gd name="connsiteX13" fmla="*/ 907339 w 1731999"/>
                  <a:gd name="connsiteY13" fmla="*/ 0 h 994285"/>
                  <a:gd name="connsiteX14" fmla="*/ 867583 w 1731999"/>
                  <a:gd name="connsiteY14" fmla="*/ 4327 h 994285"/>
                  <a:gd name="connsiteX0" fmla="*/ 867583 w 1731999"/>
                  <a:gd name="connsiteY0" fmla="*/ 4327 h 994285"/>
                  <a:gd name="connsiteX1" fmla="*/ 0 w 1731999"/>
                  <a:gd name="connsiteY1" fmla="*/ 624155 h 994285"/>
                  <a:gd name="connsiteX2" fmla="*/ 809502 w 1731999"/>
                  <a:gd name="connsiteY2" fmla="*/ 83156 h 994285"/>
                  <a:gd name="connsiteX3" fmla="*/ 480558 w 1731999"/>
                  <a:gd name="connsiteY3" fmla="*/ 789125 h 994285"/>
                  <a:gd name="connsiteX4" fmla="*/ 871622 w 1731999"/>
                  <a:gd name="connsiteY4" fmla="*/ 89535 h 994285"/>
                  <a:gd name="connsiteX5" fmla="*/ 854104 w 1731999"/>
                  <a:gd name="connsiteY5" fmla="*/ 994285 h 994285"/>
                  <a:gd name="connsiteX6" fmla="*/ 912227 w 1731999"/>
                  <a:gd name="connsiteY6" fmla="*/ 61643 h 994285"/>
                  <a:gd name="connsiteX7" fmla="*/ 1079329 w 1731999"/>
                  <a:gd name="connsiteY7" fmla="*/ 976002 h 994285"/>
                  <a:gd name="connsiteX8" fmla="*/ 958485 w 1731999"/>
                  <a:gd name="connsiteY8" fmla="*/ 71168 h 994285"/>
                  <a:gd name="connsiteX9" fmla="*/ 1657186 w 1731999"/>
                  <a:gd name="connsiteY9" fmla="*/ 755746 h 994285"/>
                  <a:gd name="connsiteX10" fmla="*/ 983272 w 1731999"/>
                  <a:gd name="connsiteY10" fmla="*/ 57647 h 994285"/>
                  <a:gd name="connsiteX11" fmla="*/ 1722452 w 1731999"/>
                  <a:gd name="connsiteY11" fmla="*/ 388081 h 994285"/>
                  <a:gd name="connsiteX12" fmla="*/ 1381208 w 1731999"/>
                  <a:gd name="connsiteY12" fmla="*/ 97632 h 994285"/>
                  <a:gd name="connsiteX13" fmla="*/ 907339 w 1731999"/>
                  <a:gd name="connsiteY13" fmla="*/ 0 h 994285"/>
                  <a:gd name="connsiteX14" fmla="*/ 867583 w 1731999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33570 w 1722452"/>
                  <a:gd name="connsiteY12" fmla="*/ 61914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71670 w 1722452"/>
                  <a:gd name="connsiteY12" fmla="*/ 64295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71670 w 1722452"/>
                  <a:gd name="connsiteY12" fmla="*/ 64295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71670 w 1722452"/>
                  <a:gd name="connsiteY12" fmla="*/ 64295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528722 w 1722452"/>
                  <a:gd name="connsiteY1" fmla="*/ 200026 h 994285"/>
                  <a:gd name="connsiteX2" fmla="*/ 0 w 1722452"/>
                  <a:gd name="connsiteY2" fmla="*/ 624155 h 994285"/>
                  <a:gd name="connsiteX3" fmla="*/ 809502 w 1722452"/>
                  <a:gd name="connsiteY3" fmla="*/ 83156 h 994285"/>
                  <a:gd name="connsiteX4" fmla="*/ 480558 w 1722452"/>
                  <a:gd name="connsiteY4" fmla="*/ 789125 h 994285"/>
                  <a:gd name="connsiteX5" fmla="*/ 871622 w 1722452"/>
                  <a:gd name="connsiteY5" fmla="*/ 89535 h 994285"/>
                  <a:gd name="connsiteX6" fmla="*/ 854104 w 1722452"/>
                  <a:gd name="connsiteY6" fmla="*/ 994285 h 994285"/>
                  <a:gd name="connsiteX7" fmla="*/ 912227 w 1722452"/>
                  <a:gd name="connsiteY7" fmla="*/ 61643 h 994285"/>
                  <a:gd name="connsiteX8" fmla="*/ 1079329 w 1722452"/>
                  <a:gd name="connsiteY8" fmla="*/ 976002 h 994285"/>
                  <a:gd name="connsiteX9" fmla="*/ 958485 w 1722452"/>
                  <a:gd name="connsiteY9" fmla="*/ 71168 h 994285"/>
                  <a:gd name="connsiteX10" fmla="*/ 1657186 w 1722452"/>
                  <a:gd name="connsiteY10" fmla="*/ 755746 h 994285"/>
                  <a:gd name="connsiteX11" fmla="*/ 983272 w 1722452"/>
                  <a:gd name="connsiteY11" fmla="*/ 57647 h 994285"/>
                  <a:gd name="connsiteX12" fmla="*/ 1722452 w 1722452"/>
                  <a:gd name="connsiteY12" fmla="*/ 388081 h 994285"/>
                  <a:gd name="connsiteX13" fmla="*/ 1271670 w 1722452"/>
                  <a:gd name="connsiteY13" fmla="*/ 64295 h 994285"/>
                  <a:gd name="connsiteX14" fmla="*/ 907339 w 1722452"/>
                  <a:gd name="connsiteY14" fmla="*/ 0 h 994285"/>
                  <a:gd name="connsiteX15" fmla="*/ 867583 w 1722452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64415 w 1465277"/>
                  <a:gd name="connsiteY4" fmla="*/ 411957 h 994285"/>
                  <a:gd name="connsiteX5" fmla="*/ 223383 w 1465277"/>
                  <a:gd name="connsiteY5" fmla="*/ 789125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64415 w 1465277"/>
                  <a:gd name="connsiteY4" fmla="*/ 411957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694166 w 1465277"/>
                  <a:gd name="connsiteY10" fmla="*/ 85456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694166 w 1465277"/>
                  <a:gd name="connsiteY10" fmla="*/ 85456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694166 w 1465277"/>
                  <a:gd name="connsiteY10" fmla="*/ 85456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14495 w 1365264"/>
                  <a:gd name="connsiteY15" fmla="*/ 64295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40689 w 1365264"/>
                  <a:gd name="connsiteY15" fmla="*/ 154782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40689 w 1365264"/>
                  <a:gd name="connsiteY15" fmla="*/ 154782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40689 w 1365264"/>
                  <a:gd name="connsiteY15" fmla="*/ 154782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6689" h="994285">
                    <a:moveTo>
                      <a:pt x="610408" y="4327"/>
                    </a:moveTo>
                    <a:cubicBezTo>
                      <a:pt x="472847" y="67178"/>
                      <a:pt x="366245" y="132412"/>
                      <a:pt x="271547" y="200026"/>
                    </a:cubicBezTo>
                    <a:cubicBezTo>
                      <a:pt x="122294" y="321559"/>
                      <a:pt x="56385" y="478810"/>
                      <a:pt x="0" y="612249"/>
                    </a:cubicBezTo>
                    <a:cubicBezTo>
                      <a:pt x="183315" y="292215"/>
                      <a:pt x="288049" y="219833"/>
                      <a:pt x="552327" y="83156"/>
                    </a:cubicBezTo>
                    <a:cubicBezTo>
                      <a:pt x="502390" y="190375"/>
                      <a:pt x="431021" y="252351"/>
                      <a:pt x="381084" y="359570"/>
                    </a:cubicBezTo>
                    <a:cubicBezTo>
                      <a:pt x="302324" y="527361"/>
                      <a:pt x="309287" y="695153"/>
                      <a:pt x="309108" y="862944"/>
                    </a:cubicBezTo>
                    <a:cubicBezTo>
                      <a:pt x="353738" y="421785"/>
                      <a:pt x="395985" y="387819"/>
                      <a:pt x="602540" y="89535"/>
                    </a:cubicBezTo>
                    <a:cubicBezTo>
                      <a:pt x="600670" y="391118"/>
                      <a:pt x="598799" y="692702"/>
                      <a:pt x="596929" y="994285"/>
                    </a:cubicBezTo>
                    <a:lnTo>
                      <a:pt x="655052" y="61643"/>
                    </a:lnTo>
                    <a:lnTo>
                      <a:pt x="822154" y="976002"/>
                    </a:lnTo>
                    <a:cubicBezTo>
                      <a:pt x="795367" y="677566"/>
                      <a:pt x="749528" y="386274"/>
                      <a:pt x="694166" y="85456"/>
                    </a:cubicBezTo>
                    <a:cubicBezTo>
                      <a:pt x="886585" y="246974"/>
                      <a:pt x="1079004" y="544222"/>
                      <a:pt x="1171411" y="784321"/>
                    </a:cubicBezTo>
                    <a:cubicBezTo>
                      <a:pt x="1123869" y="610193"/>
                      <a:pt x="1042989" y="450353"/>
                      <a:pt x="950203" y="302419"/>
                    </a:cubicBezTo>
                    <a:lnTo>
                      <a:pt x="726097" y="57647"/>
                    </a:lnTo>
                    <a:cubicBezTo>
                      <a:pt x="1017734" y="120167"/>
                      <a:pt x="1137920" y="249362"/>
                      <a:pt x="1336689" y="554769"/>
                    </a:cubicBezTo>
                    <a:cubicBezTo>
                      <a:pt x="1254183" y="407842"/>
                      <a:pt x="1180510" y="277406"/>
                      <a:pt x="1040689" y="154782"/>
                    </a:cubicBezTo>
                    <a:cubicBezTo>
                      <a:pt x="922299" y="84545"/>
                      <a:pt x="732196" y="16741"/>
                      <a:pt x="650164" y="0"/>
                    </a:cubicBezTo>
                    <a:lnTo>
                      <a:pt x="610408" y="43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:a16="http://schemas.microsoft.com/office/drawing/2014/main" id="{98013B0C-2145-4D5A-9DB8-2A3E98DBAC91}"/>
                  </a:ext>
                </a:extLst>
              </p:cNvPr>
              <p:cNvSpPr/>
              <p:nvPr/>
            </p:nvSpPr>
            <p:spPr>
              <a:xfrm rot="3110647" flipH="1">
                <a:off x="3717171" y="5218156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Freeform 80">
                <a:extLst>
                  <a:ext uri="{FF2B5EF4-FFF2-40B4-BE49-F238E27FC236}">
                    <a16:creationId xmlns:a16="http://schemas.microsoft.com/office/drawing/2014/main" id="{676E45AF-4FE1-4D75-A00D-F2C630C48094}"/>
                  </a:ext>
                </a:extLst>
              </p:cNvPr>
              <p:cNvSpPr/>
              <p:nvPr/>
            </p:nvSpPr>
            <p:spPr>
              <a:xfrm rot="1873218">
                <a:off x="3899211" y="4959482"/>
                <a:ext cx="418104" cy="698519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Freeform 82">
                <a:extLst>
                  <a:ext uri="{FF2B5EF4-FFF2-40B4-BE49-F238E27FC236}">
                    <a16:creationId xmlns:a16="http://schemas.microsoft.com/office/drawing/2014/main" id="{CE34B6AF-3416-4EB0-8F0B-E7FE6979A4FB}"/>
                  </a:ext>
                </a:extLst>
              </p:cNvPr>
              <p:cNvSpPr/>
              <p:nvPr/>
            </p:nvSpPr>
            <p:spPr>
              <a:xfrm rot="1318805" flipH="1">
                <a:off x="3985361" y="5642449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Freeform 83">
                <a:extLst>
                  <a:ext uri="{FF2B5EF4-FFF2-40B4-BE49-F238E27FC236}">
                    <a16:creationId xmlns:a16="http://schemas.microsoft.com/office/drawing/2014/main" id="{EEDFCA88-C95A-4EA8-BE17-46FF93C9C2F0}"/>
                  </a:ext>
                </a:extLst>
              </p:cNvPr>
              <p:cNvSpPr/>
              <p:nvPr/>
            </p:nvSpPr>
            <p:spPr>
              <a:xfrm rot="256526" flipH="1">
                <a:off x="4263309" y="5368142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8FE48911-3A4A-4816-A6F6-56C7637BE2CF}"/>
                  </a:ext>
                </a:extLst>
              </p:cNvPr>
              <p:cNvSpPr/>
              <p:nvPr/>
            </p:nvSpPr>
            <p:spPr>
              <a:xfrm rot="1453040">
                <a:off x="4062935" y="5244480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Freeform 85">
                <a:extLst>
                  <a:ext uri="{FF2B5EF4-FFF2-40B4-BE49-F238E27FC236}">
                    <a16:creationId xmlns:a16="http://schemas.microsoft.com/office/drawing/2014/main" id="{C0C40040-8BA1-4325-BAC9-00F09B819E40}"/>
                  </a:ext>
                </a:extLst>
              </p:cNvPr>
              <p:cNvSpPr/>
              <p:nvPr/>
            </p:nvSpPr>
            <p:spPr>
              <a:xfrm rot="20428859">
                <a:off x="4767467" y="583348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Freeform 86">
                <a:extLst>
                  <a:ext uri="{FF2B5EF4-FFF2-40B4-BE49-F238E27FC236}">
                    <a16:creationId xmlns:a16="http://schemas.microsoft.com/office/drawing/2014/main" id="{A2543BE2-769E-4B3B-BB1C-2C690E16063D}"/>
                  </a:ext>
                </a:extLst>
              </p:cNvPr>
              <p:cNvSpPr/>
              <p:nvPr/>
            </p:nvSpPr>
            <p:spPr>
              <a:xfrm rot="17799804" flipH="1">
                <a:off x="5152765" y="511491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Freeform 87">
                <a:extLst>
                  <a:ext uri="{FF2B5EF4-FFF2-40B4-BE49-F238E27FC236}">
                    <a16:creationId xmlns:a16="http://schemas.microsoft.com/office/drawing/2014/main" id="{2D49230A-371B-492D-9990-40674C06008B}"/>
                  </a:ext>
                </a:extLst>
              </p:cNvPr>
              <p:cNvSpPr/>
              <p:nvPr/>
            </p:nvSpPr>
            <p:spPr>
              <a:xfrm rot="16678242">
                <a:off x="4939097" y="538989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Freeform 88">
                <a:extLst>
                  <a:ext uri="{FF2B5EF4-FFF2-40B4-BE49-F238E27FC236}">
                    <a16:creationId xmlns:a16="http://schemas.microsoft.com/office/drawing/2014/main" id="{75102FE9-5C71-414A-A027-01CBD8108A7D}"/>
                  </a:ext>
                </a:extLst>
              </p:cNvPr>
              <p:cNvSpPr/>
              <p:nvPr/>
            </p:nvSpPr>
            <p:spPr>
              <a:xfrm rot="1953358" flipH="1">
                <a:off x="4353854" y="5871794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Freeform 89">
                <a:extLst>
                  <a:ext uri="{FF2B5EF4-FFF2-40B4-BE49-F238E27FC236}">
                    <a16:creationId xmlns:a16="http://schemas.microsoft.com/office/drawing/2014/main" id="{ADB155E8-1DF9-464A-B751-7C94DB88E051}"/>
                  </a:ext>
                </a:extLst>
              </p:cNvPr>
              <p:cNvSpPr/>
              <p:nvPr/>
            </p:nvSpPr>
            <p:spPr>
              <a:xfrm rot="1953358" flipH="1">
                <a:off x="4844391" y="5745770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Freeform 90">
                <a:extLst>
                  <a:ext uri="{FF2B5EF4-FFF2-40B4-BE49-F238E27FC236}">
                    <a16:creationId xmlns:a16="http://schemas.microsoft.com/office/drawing/2014/main" id="{36171D88-8167-4DAA-9AC3-E65DE45A5FE4}"/>
                  </a:ext>
                </a:extLst>
              </p:cNvPr>
              <p:cNvSpPr/>
              <p:nvPr/>
            </p:nvSpPr>
            <p:spPr>
              <a:xfrm rot="18020636">
                <a:off x="4841110" y="5178289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Freeform 91">
                <a:extLst>
                  <a:ext uri="{FF2B5EF4-FFF2-40B4-BE49-F238E27FC236}">
                    <a16:creationId xmlns:a16="http://schemas.microsoft.com/office/drawing/2014/main" id="{F3F6B8FE-BAF6-4769-A398-4164D507AC98}"/>
                  </a:ext>
                </a:extLst>
              </p:cNvPr>
              <p:cNvSpPr/>
              <p:nvPr/>
            </p:nvSpPr>
            <p:spPr>
              <a:xfrm rot="19439538">
                <a:off x="4676160" y="540525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Freeform 92">
                <a:extLst>
                  <a:ext uri="{FF2B5EF4-FFF2-40B4-BE49-F238E27FC236}">
                    <a16:creationId xmlns:a16="http://schemas.microsoft.com/office/drawing/2014/main" id="{EAA6B8C0-002A-4E7C-A672-112B86AD8505}"/>
                  </a:ext>
                </a:extLst>
              </p:cNvPr>
              <p:cNvSpPr/>
              <p:nvPr/>
            </p:nvSpPr>
            <p:spPr>
              <a:xfrm rot="19439538">
                <a:off x="4307184" y="5646390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Freeform 93">
                <a:extLst>
                  <a:ext uri="{FF2B5EF4-FFF2-40B4-BE49-F238E27FC236}">
                    <a16:creationId xmlns:a16="http://schemas.microsoft.com/office/drawing/2014/main" id="{658A2733-3800-462E-B3D4-F67099CE138F}"/>
                  </a:ext>
                </a:extLst>
              </p:cNvPr>
              <p:cNvSpPr/>
              <p:nvPr/>
            </p:nvSpPr>
            <p:spPr>
              <a:xfrm rot="20887601">
                <a:off x="3764972" y="563702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Freeform 94">
                <a:extLst>
                  <a:ext uri="{FF2B5EF4-FFF2-40B4-BE49-F238E27FC236}">
                    <a16:creationId xmlns:a16="http://schemas.microsoft.com/office/drawing/2014/main" id="{9F56BE8E-DE6F-4E7F-82A2-ED76CDEDB25D}"/>
                  </a:ext>
                </a:extLst>
              </p:cNvPr>
              <p:cNvSpPr/>
              <p:nvPr/>
            </p:nvSpPr>
            <p:spPr>
              <a:xfrm rot="19308419">
                <a:off x="4084919" y="598600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Freeform 95">
                <a:extLst>
                  <a:ext uri="{FF2B5EF4-FFF2-40B4-BE49-F238E27FC236}">
                    <a16:creationId xmlns:a16="http://schemas.microsoft.com/office/drawing/2014/main" id="{F0E74D33-DE96-4A17-8744-BBEE6EA820B0}"/>
                  </a:ext>
                </a:extLst>
              </p:cNvPr>
              <p:cNvSpPr/>
              <p:nvPr/>
            </p:nvSpPr>
            <p:spPr>
              <a:xfrm rot="915568">
                <a:off x="4293387" y="5851911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Freeform 96">
                <a:extLst>
                  <a:ext uri="{FF2B5EF4-FFF2-40B4-BE49-F238E27FC236}">
                    <a16:creationId xmlns:a16="http://schemas.microsoft.com/office/drawing/2014/main" id="{18DAB004-21E2-481C-9C70-5BD031A9E337}"/>
                  </a:ext>
                </a:extLst>
              </p:cNvPr>
              <p:cNvSpPr/>
              <p:nvPr/>
            </p:nvSpPr>
            <p:spPr>
              <a:xfrm rot="900000">
                <a:off x="4521018" y="5337147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Freeform 97">
                <a:extLst>
                  <a:ext uri="{FF2B5EF4-FFF2-40B4-BE49-F238E27FC236}">
                    <a16:creationId xmlns:a16="http://schemas.microsoft.com/office/drawing/2014/main" id="{72D4F4FD-1AEE-44E5-A7EA-E4BD5F01C421}"/>
                  </a:ext>
                </a:extLst>
              </p:cNvPr>
              <p:cNvSpPr/>
              <p:nvPr/>
            </p:nvSpPr>
            <p:spPr>
              <a:xfrm rot="445708">
                <a:off x="4459130" y="5286022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Freeform 98">
                <a:extLst>
                  <a:ext uri="{FF2B5EF4-FFF2-40B4-BE49-F238E27FC236}">
                    <a16:creationId xmlns:a16="http://schemas.microsoft.com/office/drawing/2014/main" id="{A39773EB-10B9-4E7A-9F56-35933F01B0E9}"/>
                  </a:ext>
                </a:extLst>
              </p:cNvPr>
              <p:cNvSpPr/>
              <p:nvPr/>
            </p:nvSpPr>
            <p:spPr>
              <a:xfrm rot="20467473" flipH="1">
                <a:off x="5291069" y="5545339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Freeform 99">
                <a:extLst>
                  <a:ext uri="{FF2B5EF4-FFF2-40B4-BE49-F238E27FC236}">
                    <a16:creationId xmlns:a16="http://schemas.microsoft.com/office/drawing/2014/main" id="{5410D847-E760-482B-A051-E75EC11A0ECC}"/>
                  </a:ext>
                </a:extLst>
              </p:cNvPr>
              <p:cNvSpPr/>
              <p:nvPr/>
            </p:nvSpPr>
            <p:spPr>
              <a:xfrm rot="20467473" flipH="1">
                <a:off x="5118257" y="5846033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Freeform 100">
                <a:extLst>
                  <a:ext uri="{FF2B5EF4-FFF2-40B4-BE49-F238E27FC236}">
                    <a16:creationId xmlns:a16="http://schemas.microsoft.com/office/drawing/2014/main" id="{FCF5A9DE-8841-4A89-BA9F-905B99BD6C25}"/>
                  </a:ext>
                </a:extLst>
              </p:cNvPr>
              <p:cNvSpPr/>
              <p:nvPr/>
            </p:nvSpPr>
            <p:spPr>
              <a:xfrm rot="1132527">
                <a:off x="3832653" y="5882362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0" name="Rounded Rectangle 50">
              <a:extLst>
                <a:ext uri="{FF2B5EF4-FFF2-40B4-BE49-F238E27FC236}">
                  <a16:creationId xmlns:a16="http://schemas.microsoft.com/office/drawing/2014/main" id="{E0CC6AD6-5A6E-49FB-8989-84850A6B2452}"/>
                </a:ext>
              </a:extLst>
            </p:cNvPr>
            <p:cNvSpPr/>
            <p:nvPr/>
          </p:nvSpPr>
          <p:spPr>
            <a:xfrm>
              <a:off x="5984711" y="1848939"/>
              <a:ext cx="279833" cy="21355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873E3EA-EE0D-4942-AFA0-7A5327E77D97}"/>
                </a:ext>
              </a:extLst>
            </p:cNvPr>
            <p:cNvGrpSpPr/>
            <p:nvPr/>
          </p:nvGrpSpPr>
          <p:grpSpPr>
            <a:xfrm>
              <a:off x="4559955" y="3346255"/>
              <a:ext cx="1560562" cy="1365092"/>
              <a:chOff x="2860082" y="2814998"/>
              <a:chExt cx="1711918" cy="129423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4" name="Freeform 76">
                <a:extLst>
                  <a:ext uri="{FF2B5EF4-FFF2-40B4-BE49-F238E27FC236}">
                    <a16:creationId xmlns:a16="http://schemas.microsoft.com/office/drawing/2014/main" id="{BFC65F09-A054-493C-843F-0221D1173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5776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85" name="Freeform 16">
                <a:extLst>
                  <a:ext uri="{FF2B5EF4-FFF2-40B4-BE49-F238E27FC236}">
                    <a16:creationId xmlns:a16="http://schemas.microsoft.com/office/drawing/2014/main" id="{191C7189-EA7B-42D8-A80D-84DD4586F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14998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5"/>
                  </a:gs>
                  <a:gs pos="100000">
                    <a:schemeClr val="accent5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109E14D-5B6E-4153-9163-47D4D3D4B0DF}"/>
                </a:ext>
              </a:extLst>
            </p:cNvPr>
            <p:cNvGrpSpPr/>
            <p:nvPr/>
          </p:nvGrpSpPr>
          <p:grpSpPr>
            <a:xfrm flipH="1">
              <a:off x="6120517" y="3839401"/>
              <a:ext cx="1244125" cy="1318043"/>
              <a:chOff x="2860082" y="2834525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Freeform 74">
                <a:extLst>
                  <a:ext uri="{FF2B5EF4-FFF2-40B4-BE49-F238E27FC236}">
                    <a16:creationId xmlns:a16="http://schemas.microsoft.com/office/drawing/2014/main" id="{47056024-281A-4D40-A2C5-17BAEB48D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77288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83" name="Freeform 16">
                <a:extLst>
                  <a:ext uri="{FF2B5EF4-FFF2-40B4-BE49-F238E27FC236}">
                    <a16:creationId xmlns:a16="http://schemas.microsoft.com/office/drawing/2014/main" id="{D3A1DA6D-07F1-4CD8-BB0F-98C0EEA36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34525"/>
                <a:ext cx="1711918" cy="1251469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775503-D9C1-4537-9095-EE4484D1F48E}"/>
                </a:ext>
              </a:extLst>
            </p:cNvPr>
            <p:cNvGrpSpPr/>
            <p:nvPr/>
          </p:nvGrpSpPr>
          <p:grpSpPr>
            <a:xfrm>
              <a:off x="4372976" y="2428249"/>
              <a:ext cx="1747541" cy="1516770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0" name="Freeform 72">
                <a:extLst>
                  <a:ext uri="{FF2B5EF4-FFF2-40B4-BE49-F238E27FC236}">
                    <a16:creationId xmlns:a16="http://schemas.microsoft.com/office/drawing/2014/main" id="{6E890BD0-5BB9-4C3B-B762-83295AC3C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81" name="Freeform 16">
                <a:extLst>
                  <a:ext uri="{FF2B5EF4-FFF2-40B4-BE49-F238E27FC236}">
                    <a16:creationId xmlns:a16="http://schemas.microsoft.com/office/drawing/2014/main" id="{7A38D195-0A34-4D3E-951E-61916173D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6"/>
                  </a:gs>
                  <a:gs pos="100000">
                    <a:schemeClr val="accent6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6D96F1D-B329-4356-8F0E-DB9ADC52ADB9}"/>
                </a:ext>
              </a:extLst>
            </p:cNvPr>
            <p:cNvGrpSpPr/>
            <p:nvPr/>
          </p:nvGrpSpPr>
          <p:grpSpPr>
            <a:xfrm flipH="1">
              <a:off x="6120517" y="2968444"/>
              <a:ext cx="1433507" cy="1363081"/>
              <a:chOff x="2860082" y="2268017"/>
              <a:chExt cx="1711918" cy="1294234"/>
            </a:xfrm>
            <a:gradFill>
              <a:gsLst>
                <a:gs pos="77000">
                  <a:schemeClr val="bg1"/>
                </a:gs>
                <a:gs pos="100000">
                  <a:schemeClr val="bg1">
                    <a:lumMod val="64000"/>
                  </a:schemeClr>
                </a:gs>
              </a:gsLst>
              <a:lin ang="0" scaled="1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8" name="Freeform 70">
                <a:extLst>
                  <a:ext uri="{FF2B5EF4-FFF2-40B4-BE49-F238E27FC236}">
                    <a16:creationId xmlns:a16="http://schemas.microsoft.com/office/drawing/2014/main" id="{BCCA9D5D-4C28-41AC-9352-131EBBEB8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31B331F9-7C4B-4EDA-8131-A399F13DD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15FC736-BCC5-4727-86D6-2CF5AA3B2360}"/>
                </a:ext>
              </a:extLst>
            </p:cNvPr>
            <p:cNvGrpSpPr/>
            <p:nvPr/>
          </p:nvGrpSpPr>
          <p:grpSpPr>
            <a:xfrm>
              <a:off x="4636367" y="1747714"/>
              <a:ext cx="1481747" cy="1363081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6" name="Freeform 68">
                <a:extLst>
                  <a:ext uri="{FF2B5EF4-FFF2-40B4-BE49-F238E27FC236}">
                    <a16:creationId xmlns:a16="http://schemas.microsoft.com/office/drawing/2014/main" id="{B9BE7100-97DF-4554-9D51-AFD8FBA5F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29EBBA99-6B96-48A7-8564-C017191E2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77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E5B2D3C-22BC-4B28-BCBD-61F83EE1CAE6}"/>
                </a:ext>
              </a:extLst>
            </p:cNvPr>
            <p:cNvGrpSpPr/>
            <p:nvPr/>
          </p:nvGrpSpPr>
          <p:grpSpPr>
            <a:xfrm flipH="1">
              <a:off x="6118115" y="1973218"/>
              <a:ext cx="1682812" cy="1514758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Freeform 66">
                <a:extLst>
                  <a:ext uri="{FF2B5EF4-FFF2-40B4-BE49-F238E27FC236}">
                    <a16:creationId xmlns:a16="http://schemas.microsoft.com/office/drawing/2014/main" id="{57E1E78B-BACB-42A0-ACE4-0173FCA9F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75" name="Freeform 16">
                <a:extLst>
                  <a:ext uri="{FF2B5EF4-FFF2-40B4-BE49-F238E27FC236}">
                    <a16:creationId xmlns:a16="http://schemas.microsoft.com/office/drawing/2014/main" id="{29E68741-6471-458A-B5D8-A8F2F146C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</p:grpSp>
      <p:sp>
        <p:nvSpPr>
          <p:cNvPr id="62" name="Oval 7">
            <a:extLst>
              <a:ext uri="{FF2B5EF4-FFF2-40B4-BE49-F238E27FC236}">
                <a16:creationId xmlns:a16="http://schemas.microsoft.com/office/drawing/2014/main" id="{2C6EE0D0-EA3A-4CDF-A75E-FF9AC8DF2DFD}"/>
              </a:ext>
            </a:extLst>
          </p:cNvPr>
          <p:cNvSpPr/>
          <p:nvPr/>
        </p:nvSpPr>
        <p:spPr>
          <a:xfrm>
            <a:off x="4757583" y="2728779"/>
            <a:ext cx="364906" cy="479327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3" name="Trapezoid 10">
            <a:extLst>
              <a:ext uri="{FF2B5EF4-FFF2-40B4-BE49-F238E27FC236}">
                <a16:creationId xmlns:a16="http://schemas.microsoft.com/office/drawing/2014/main" id="{F24A127B-DCB7-4297-BB47-1F980CB90FD7}"/>
              </a:ext>
            </a:extLst>
          </p:cNvPr>
          <p:cNvSpPr>
            <a:spLocks noChangeAspect="1"/>
          </p:cNvSpPr>
          <p:nvPr/>
        </p:nvSpPr>
        <p:spPr>
          <a:xfrm>
            <a:off x="7036836" y="2242786"/>
            <a:ext cx="410141" cy="409660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9638E2AE-D516-4961-BF85-942D87B22B99}"/>
              </a:ext>
            </a:extLst>
          </p:cNvPr>
          <p:cNvSpPr>
            <a:spLocks noChangeAspect="1"/>
          </p:cNvSpPr>
          <p:nvPr/>
        </p:nvSpPr>
        <p:spPr>
          <a:xfrm>
            <a:off x="4967837" y="3655612"/>
            <a:ext cx="372399" cy="443780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Rounded Rectangle 1">
            <a:extLst>
              <a:ext uri="{FF2B5EF4-FFF2-40B4-BE49-F238E27FC236}">
                <a16:creationId xmlns:a16="http://schemas.microsoft.com/office/drawing/2014/main" id="{888E11B6-96EE-4979-9C4A-2C140E676D51}"/>
              </a:ext>
            </a:extLst>
          </p:cNvPr>
          <p:cNvSpPr>
            <a:spLocks noChangeAspect="1"/>
          </p:cNvSpPr>
          <p:nvPr/>
        </p:nvSpPr>
        <p:spPr>
          <a:xfrm>
            <a:off x="4963004" y="2023266"/>
            <a:ext cx="382065" cy="383468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6" name="Rectangle 9">
            <a:extLst>
              <a:ext uri="{FF2B5EF4-FFF2-40B4-BE49-F238E27FC236}">
                <a16:creationId xmlns:a16="http://schemas.microsoft.com/office/drawing/2014/main" id="{AC81F99F-C471-4924-83D6-7EECBF83FDCA}"/>
              </a:ext>
            </a:extLst>
          </p:cNvPr>
          <p:cNvSpPr>
            <a:spLocks noChangeAspect="1"/>
          </p:cNvSpPr>
          <p:nvPr/>
        </p:nvSpPr>
        <p:spPr>
          <a:xfrm rot="18900000">
            <a:off x="6761628" y="4158898"/>
            <a:ext cx="387428" cy="248719"/>
          </a:xfrm>
          <a:custGeom>
            <a:avLst/>
            <a:gdLst/>
            <a:ahLst/>
            <a:cxnLst/>
            <a:rect l="l" t="t" r="r" b="b"/>
            <a:pathLst>
              <a:path w="4124304" h="2647702">
                <a:moveTo>
                  <a:pt x="1686761" y="960941"/>
                </a:moveTo>
                <a:cubicBezTo>
                  <a:pt x="1753842" y="1028021"/>
                  <a:pt x="1798471" y="1109050"/>
                  <a:pt x="1818618" y="1195219"/>
                </a:cubicBezTo>
                <a:lnTo>
                  <a:pt x="1357681" y="1195218"/>
                </a:lnTo>
                <a:cubicBezTo>
                  <a:pt x="1313297" y="1181285"/>
                  <a:pt x="1263467" y="1193011"/>
                  <a:pt x="1228239" y="1228239"/>
                </a:cubicBezTo>
                <a:cubicBezTo>
                  <a:pt x="1175433" y="1281044"/>
                  <a:pt x="1175433" y="1366658"/>
                  <a:pt x="1228239" y="1419463"/>
                </a:cubicBezTo>
                <a:cubicBezTo>
                  <a:pt x="1268711" y="1459935"/>
                  <a:pt x="1328455" y="1469389"/>
                  <a:pt x="1377667" y="1447218"/>
                </a:cubicBezTo>
                <a:lnTo>
                  <a:pt x="1820178" y="1447218"/>
                </a:lnTo>
                <a:cubicBezTo>
                  <a:pt x="1800316" y="1535281"/>
                  <a:pt x="1755235" y="1618288"/>
                  <a:pt x="1686761" y="1686762"/>
                </a:cubicBezTo>
                <a:cubicBezTo>
                  <a:pt x="1486331" y="1887192"/>
                  <a:pt x="1161370" y="1887192"/>
                  <a:pt x="960940" y="1686762"/>
                </a:cubicBezTo>
                <a:cubicBezTo>
                  <a:pt x="760510" y="1486332"/>
                  <a:pt x="760510" y="1161371"/>
                  <a:pt x="960940" y="960941"/>
                </a:cubicBezTo>
                <a:cubicBezTo>
                  <a:pt x="1161370" y="760511"/>
                  <a:pt x="1486331" y="760511"/>
                  <a:pt x="1686761" y="960941"/>
                </a:cubicBezTo>
                <a:close/>
                <a:moveTo>
                  <a:pt x="1990695" y="657007"/>
                </a:moveTo>
                <a:cubicBezTo>
                  <a:pt x="2141919" y="808231"/>
                  <a:pt x="2231048" y="998036"/>
                  <a:pt x="2254582" y="1195218"/>
                </a:cubicBezTo>
                <a:lnTo>
                  <a:pt x="2033623" y="1195218"/>
                </a:lnTo>
                <a:cubicBezTo>
                  <a:pt x="2009221" y="1055209"/>
                  <a:pt x="1942559" y="921354"/>
                  <a:pt x="1834453" y="813249"/>
                </a:cubicBezTo>
                <a:cubicBezTo>
                  <a:pt x="1552456" y="531251"/>
                  <a:pt x="1095246" y="531251"/>
                  <a:pt x="813248" y="813249"/>
                </a:cubicBezTo>
                <a:cubicBezTo>
                  <a:pt x="531251" y="1095246"/>
                  <a:pt x="531251" y="1552456"/>
                  <a:pt x="813248" y="1834454"/>
                </a:cubicBezTo>
                <a:cubicBezTo>
                  <a:pt x="1095246" y="2116452"/>
                  <a:pt x="1552456" y="2116452"/>
                  <a:pt x="1834453" y="1834454"/>
                </a:cubicBezTo>
                <a:cubicBezTo>
                  <a:pt x="1943898" y="1725009"/>
                  <a:pt x="2010867" y="1589173"/>
                  <a:pt x="2034128" y="1447218"/>
                </a:cubicBezTo>
                <a:lnTo>
                  <a:pt x="2255087" y="1447218"/>
                </a:lnTo>
                <a:cubicBezTo>
                  <a:pt x="2232632" y="1646282"/>
                  <a:pt x="2143266" y="1838124"/>
                  <a:pt x="1990695" y="1990695"/>
                </a:cubicBezTo>
                <a:cubicBezTo>
                  <a:pt x="1622407" y="2358984"/>
                  <a:pt x="1025295" y="2358984"/>
                  <a:pt x="657007" y="1990695"/>
                </a:cubicBezTo>
                <a:cubicBezTo>
                  <a:pt x="288719" y="1622407"/>
                  <a:pt x="288719" y="1025295"/>
                  <a:pt x="657007" y="657007"/>
                </a:cubicBezTo>
                <a:cubicBezTo>
                  <a:pt x="1025295" y="288719"/>
                  <a:pt x="1622407" y="288719"/>
                  <a:pt x="1990695" y="657007"/>
                </a:cubicBezTo>
                <a:close/>
                <a:moveTo>
                  <a:pt x="2331989" y="315713"/>
                </a:moveTo>
                <a:cubicBezTo>
                  <a:pt x="2577620" y="561344"/>
                  <a:pt x="2714888" y="874304"/>
                  <a:pt x="2743432" y="1195218"/>
                </a:cubicBezTo>
                <a:lnTo>
                  <a:pt x="2495534" y="1195219"/>
                </a:lnTo>
                <a:cubicBezTo>
                  <a:pt x="2468062" y="937544"/>
                  <a:pt x="2355257" y="687433"/>
                  <a:pt x="2157763" y="489939"/>
                </a:cubicBezTo>
                <a:cubicBezTo>
                  <a:pt x="1697206" y="29382"/>
                  <a:pt x="950496" y="29382"/>
                  <a:pt x="489939" y="489939"/>
                </a:cubicBezTo>
                <a:cubicBezTo>
                  <a:pt x="29381" y="950496"/>
                  <a:pt x="29381" y="1697206"/>
                  <a:pt x="489939" y="2157764"/>
                </a:cubicBezTo>
                <a:cubicBezTo>
                  <a:pt x="950496" y="2618321"/>
                  <a:pt x="1697206" y="2618321"/>
                  <a:pt x="2157763" y="2157764"/>
                </a:cubicBezTo>
                <a:cubicBezTo>
                  <a:pt x="2356608" y="1958919"/>
                  <a:pt x="2469602" y="1706733"/>
                  <a:pt x="2496294" y="1447218"/>
                </a:cubicBezTo>
                <a:lnTo>
                  <a:pt x="2743684" y="1447218"/>
                </a:lnTo>
                <a:cubicBezTo>
                  <a:pt x="2716382" y="1769985"/>
                  <a:pt x="2578960" y="2085019"/>
                  <a:pt x="2331989" y="2331990"/>
                </a:cubicBezTo>
                <a:cubicBezTo>
                  <a:pt x="1775210" y="2888769"/>
                  <a:pt x="872492" y="2888769"/>
                  <a:pt x="315712" y="2331990"/>
                </a:cubicBezTo>
                <a:cubicBezTo>
                  <a:pt x="-241067" y="1775210"/>
                  <a:pt x="-241067" y="872492"/>
                  <a:pt x="315712" y="315713"/>
                </a:cubicBezTo>
                <a:cubicBezTo>
                  <a:pt x="872492" y="-241067"/>
                  <a:pt x="1775210" y="-241067"/>
                  <a:pt x="2331989" y="315713"/>
                </a:cubicBezTo>
                <a:close/>
                <a:moveTo>
                  <a:pt x="2647702" y="0"/>
                </a:moveTo>
                <a:cubicBezTo>
                  <a:pt x="2980508" y="332806"/>
                  <a:pt x="3161825" y="759734"/>
                  <a:pt x="3189918" y="1195218"/>
                </a:cubicBezTo>
                <a:lnTo>
                  <a:pt x="2940090" y="1195219"/>
                </a:lnTo>
                <a:cubicBezTo>
                  <a:pt x="2911774" y="823816"/>
                  <a:pt x="2755074" y="460681"/>
                  <a:pt x="2471047" y="176655"/>
                </a:cubicBezTo>
                <a:cubicBezTo>
                  <a:pt x="1837468" y="-456924"/>
                  <a:pt x="810233" y="-456924"/>
                  <a:pt x="176654" y="176655"/>
                </a:cubicBezTo>
                <a:cubicBezTo>
                  <a:pt x="-456925" y="810234"/>
                  <a:pt x="-456925" y="1837469"/>
                  <a:pt x="176654" y="2471048"/>
                </a:cubicBezTo>
                <a:cubicBezTo>
                  <a:pt x="810233" y="3104627"/>
                  <a:pt x="1837468" y="3104627"/>
                  <a:pt x="2471047" y="2471048"/>
                </a:cubicBezTo>
                <a:cubicBezTo>
                  <a:pt x="2756414" y="2185682"/>
                  <a:pt x="2913250" y="1820457"/>
                  <a:pt x="2940341" y="1447218"/>
                </a:cubicBezTo>
                <a:lnTo>
                  <a:pt x="3190169" y="1447219"/>
                </a:lnTo>
                <a:cubicBezTo>
                  <a:pt x="3163284" y="1884525"/>
                  <a:pt x="2981849" y="2313555"/>
                  <a:pt x="2647702" y="2647702"/>
                </a:cubicBezTo>
                <a:cubicBezTo>
                  <a:pt x="1916559" y="3378845"/>
                  <a:pt x="731143" y="3378845"/>
                  <a:pt x="0" y="2647702"/>
                </a:cubicBezTo>
                <a:cubicBezTo>
                  <a:pt x="-731143" y="1916559"/>
                  <a:pt x="-731143" y="731143"/>
                  <a:pt x="0" y="0"/>
                </a:cubicBezTo>
                <a:cubicBezTo>
                  <a:pt x="731143" y="-731142"/>
                  <a:pt x="1916559" y="-731142"/>
                  <a:pt x="2647702" y="0"/>
                </a:cubicBezTo>
                <a:close/>
                <a:moveTo>
                  <a:pt x="4124304" y="1067606"/>
                </a:moveTo>
                <a:lnTo>
                  <a:pt x="3881988" y="1309922"/>
                </a:lnTo>
                <a:lnTo>
                  <a:pt x="4124304" y="1552238"/>
                </a:lnTo>
                <a:lnTo>
                  <a:pt x="3582443" y="1552238"/>
                </a:lnTo>
                <a:lnTo>
                  <a:pt x="3423422" y="1393218"/>
                </a:lnTo>
                <a:lnTo>
                  <a:pt x="1314873" y="1393218"/>
                </a:lnTo>
                <a:cubicBezTo>
                  <a:pt x="1275517" y="1350840"/>
                  <a:pt x="1278327" y="1311274"/>
                  <a:pt x="1314873" y="1249218"/>
                </a:cubicBezTo>
                <a:lnTo>
                  <a:pt x="3400831" y="1249218"/>
                </a:lnTo>
                <a:lnTo>
                  <a:pt x="3582443" y="10676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7" name="Round Same Side Corner Rectangle 7">
            <a:extLst>
              <a:ext uri="{FF2B5EF4-FFF2-40B4-BE49-F238E27FC236}">
                <a16:creationId xmlns:a16="http://schemas.microsoft.com/office/drawing/2014/main" id="{5D41F6CA-FBD1-4918-AD6F-F418F70961AF}"/>
              </a:ext>
            </a:extLst>
          </p:cNvPr>
          <p:cNvSpPr>
            <a:spLocks noChangeAspect="1"/>
          </p:cNvSpPr>
          <p:nvPr/>
        </p:nvSpPr>
        <p:spPr>
          <a:xfrm rot="10800000">
            <a:off x="6860214" y="3261897"/>
            <a:ext cx="368520" cy="387428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4270132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그룹 3">
            <a:extLst>
              <a:ext uri="{FF2B5EF4-FFF2-40B4-BE49-F238E27FC236}">
                <a16:creationId xmlns:a16="http://schemas.microsoft.com/office/drawing/2014/main" id="{025141AF-3DB3-45D2-8A6B-DA124A9C1758}"/>
              </a:ext>
            </a:extLst>
          </p:cNvPr>
          <p:cNvGrpSpPr/>
          <p:nvPr/>
        </p:nvGrpSpPr>
        <p:grpSpPr>
          <a:xfrm>
            <a:off x="5830122" y="1770098"/>
            <a:ext cx="6361878" cy="4259140"/>
            <a:chOff x="6085639" y="1717346"/>
            <a:chExt cx="6805003" cy="45558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3C3D45-5724-4DC1-940D-711C8F57618E}"/>
                </a:ext>
              </a:extLst>
            </p:cNvPr>
            <p:cNvSpPr/>
            <p:nvPr/>
          </p:nvSpPr>
          <p:spPr>
            <a:xfrm>
              <a:off x="7282475" y="2005970"/>
              <a:ext cx="5608167" cy="82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64EB99-5C94-412E-B0B5-64BA4E8417C8}"/>
                </a:ext>
              </a:extLst>
            </p:cNvPr>
            <p:cNvSpPr/>
            <p:nvPr/>
          </p:nvSpPr>
          <p:spPr>
            <a:xfrm>
              <a:off x="7008098" y="3176121"/>
              <a:ext cx="5882544" cy="8214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F7DD1-0498-4141-B65B-FACA7F98FF6A}"/>
                </a:ext>
              </a:extLst>
            </p:cNvPr>
            <p:cNvSpPr/>
            <p:nvPr/>
          </p:nvSpPr>
          <p:spPr>
            <a:xfrm>
              <a:off x="6752271" y="4303118"/>
              <a:ext cx="6138371" cy="82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EEC6DD-6373-45A7-B23F-3AB8A9F9E22E}"/>
                </a:ext>
              </a:extLst>
            </p:cNvPr>
            <p:cNvSpPr/>
            <p:nvPr/>
          </p:nvSpPr>
          <p:spPr>
            <a:xfrm>
              <a:off x="6455650" y="5451692"/>
              <a:ext cx="6434992" cy="8214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1858660-0BF1-47D9-BAEC-BBD2954DF2B5}"/>
                </a:ext>
              </a:extLst>
            </p:cNvPr>
            <p:cNvSpPr/>
            <p:nvPr/>
          </p:nvSpPr>
          <p:spPr>
            <a:xfrm rot="8690186">
              <a:off x="6085639" y="5163376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2EC10B9-2E00-4977-BD48-BF5833345F2A}"/>
                </a:ext>
              </a:extLst>
            </p:cNvPr>
            <p:cNvSpPr/>
            <p:nvPr/>
          </p:nvSpPr>
          <p:spPr>
            <a:xfrm rot="8690186">
              <a:off x="6381304" y="4014700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0BFF40E-F6E3-4DE3-9D6B-C7CE9BDECB1B}"/>
                </a:ext>
              </a:extLst>
            </p:cNvPr>
            <p:cNvSpPr/>
            <p:nvPr/>
          </p:nvSpPr>
          <p:spPr>
            <a:xfrm rot="8690186">
              <a:off x="6658031" y="2866023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6ED77C1-4182-46B3-ACC8-4A673E592015}"/>
                </a:ext>
              </a:extLst>
            </p:cNvPr>
            <p:cNvSpPr/>
            <p:nvPr/>
          </p:nvSpPr>
          <p:spPr>
            <a:xfrm rot="8690186">
              <a:off x="6934758" y="1717346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CD6E2BA-523A-4A4E-8C4E-E5C0BCA8299F}"/>
              </a:ext>
            </a:extLst>
          </p:cNvPr>
          <p:cNvSpPr/>
          <p:nvPr/>
        </p:nvSpPr>
        <p:spPr>
          <a:xfrm>
            <a:off x="937604" y="1886278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30528-D6EC-4778-A903-E5F97EC4F7CF}"/>
              </a:ext>
            </a:extLst>
          </p:cNvPr>
          <p:cNvSpPr/>
          <p:nvPr/>
        </p:nvSpPr>
        <p:spPr>
          <a:xfrm>
            <a:off x="937604" y="3005030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2D612-5A3F-46F7-915D-F238C2CF3136}"/>
              </a:ext>
            </a:extLst>
          </p:cNvPr>
          <p:cNvSpPr/>
          <p:nvPr/>
        </p:nvSpPr>
        <p:spPr>
          <a:xfrm>
            <a:off x="937604" y="4123782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A9A1A4-5DE9-48A5-9C87-282F84D013F1}"/>
              </a:ext>
            </a:extLst>
          </p:cNvPr>
          <p:cNvSpPr/>
          <p:nvPr/>
        </p:nvSpPr>
        <p:spPr>
          <a:xfrm>
            <a:off x="937604" y="5242534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A4D1F3-86E4-40D6-9477-8078DBCA25FE}"/>
              </a:ext>
            </a:extLst>
          </p:cNvPr>
          <p:cNvGrpSpPr/>
          <p:nvPr/>
        </p:nvGrpSpPr>
        <p:grpSpPr>
          <a:xfrm>
            <a:off x="1899258" y="1803395"/>
            <a:ext cx="4097096" cy="918533"/>
            <a:chOff x="1758834" y="1773770"/>
            <a:chExt cx="2741158" cy="91853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193176-6FCA-48B8-8005-65D1283289C7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F24515-5465-44E2-86C0-1C0F3A08CFC2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AE7E0F-A5C1-47CA-9960-E464EDFD35F0}"/>
              </a:ext>
            </a:extLst>
          </p:cNvPr>
          <p:cNvGrpSpPr/>
          <p:nvPr/>
        </p:nvGrpSpPr>
        <p:grpSpPr>
          <a:xfrm>
            <a:off x="1899258" y="2922147"/>
            <a:ext cx="4097096" cy="918533"/>
            <a:chOff x="1758834" y="1773770"/>
            <a:chExt cx="2741158" cy="9185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FF5E9A-B557-4990-9258-F62EC9EC1E8E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A22719-A4B3-4BB1-B21A-31A076569354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50131D-7BB6-4A5E-A976-1FE36A3A34A7}"/>
              </a:ext>
            </a:extLst>
          </p:cNvPr>
          <p:cNvGrpSpPr/>
          <p:nvPr/>
        </p:nvGrpSpPr>
        <p:grpSpPr>
          <a:xfrm>
            <a:off x="1899258" y="4040899"/>
            <a:ext cx="4097096" cy="918533"/>
            <a:chOff x="1758834" y="1773770"/>
            <a:chExt cx="2741158" cy="91853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742405-E48F-4BD2-92B9-C23CCE24FD5B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154B96-FF79-47C4-806C-442F54C65FA1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DFFB13-972E-48C1-A275-07EB6BEB3EDE}"/>
              </a:ext>
            </a:extLst>
          </p:cNvPr>
          <p:cNvGrpSpPr/>
          <p:nvPr/>
        </p:nvGrpSpPr>
        <p:grpSpPr>
          <a:xfrm>
            <a:off x="1899258" y="5159651"/>
            <a:ext cx="4097096" cy="918533"/>
            <a:chOff x="1758834" y="1773770"/>
            <a:chExt cx="2741158" cy="9185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5E318B-D799-480C-BBBA-A596EEDE9CE9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FF822F-5432-43BE-B187-621CE7C7BF14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1472809-0250-46E2-99CA-2B127EDA68B1}"/>
              </a:ext>
            </a:extLst>
          </p:cNvPr>
          <p:cNvSpPr txBox="1"/>
          <p:nvPr/>
        </p:nvSpPr>
        <p:spPr>
          <a:xfrm rot="19588409">
            <a:off x="6995462" y="1755009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73488D-C095-473A-911B-F379363A0082}"/>
              </a:ext>
            </a:extLst>
          </p:cNvPr>
          <p:cNvSpPr txBox="1"/>
          <p:nvPr/>
        </p:nvSpPr>
        <p:spPr>
          <a:xfrm rot="19588409">
            <a:off x="6719263" y="2847803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B7BDE5-2286-445E-BEEB-5499FB7954B6}"/>
              </a:ext>
            </a:extLst>
          </p:cNvPr>
          <p:cNvSpPr txBox="1"/>
          <p:nvPr/>
        </p:nvSpPr>
        <p:spPr>
          <a:xfrm rot="19588409">
            <a:off x="6443064" y="3940597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866E9E-4148-4BC5-AE17-17B302F698ED}"/>
              </a:ext>
            </a:extLst>
          </p:cNvPr>
          <p:cNvSpPr txBox="1"/>
          <p:nvPr/>
        </p:nvSpPr>
        <p:spPr>
          <a:xfrm rot="19588409">
            <a:off x="6166865" y="5033391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Isosceles Triangle 51">
            <a:extLst>
              <a:ext uri="{FF2B5EF4-FFF2-40B4-BE49-F238E27FC236}">
                <a16:creationId xmlns:a16="http://schemas.microsoft.com/office/drawing/2014/main" id="{EA6901E8-05C7-4641-95DC-0CE44FA68A44}"/>
              </a:ext>
            </a:extLst>
          </p:cNvPr>
          <p:cNvSpPr/>
          <p:nvPr/>
        </p:nvSpPr>
        <p:spPr>
          <a:xfrm>
            <a:off x="1172583" y="4388365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09954B1B-1775-4184-9A48-C05DF5521083}"/>
              </a:ext>
            </a:extLst>
          </p:cNvPr>
          <p:cNvSpPr/>
          <p:nvPr/>
        </p:nvSpPr>
        <p:spPr>
          <a:xfrm>
            <a:off x="1151443" y="5496480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0CF89F15-E1F4-447B-980F-711D4DB41085}"/>
              </a:ext>
            </a:extLst>
          </p:cNvPr>
          <p:cNvSpPr/>
          <p:nvPr/>
        </p:nvSpPr>
        <p:spPr>
          <a:xfrm>
            <a:off x="1153869" y="2106364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id="{284916E2-E1A6-49E5-BCCC-A7897A406AA0}"/>
              </a:ext>
            </a:extLst>
          </p:cNvPr>
          <p:cNvSpPr/>
          <p:nvPr/>
        </p:nvSpPr>
        <p:spPr>
          <a:xfrm>
            <a:off x="1148685" y="3250292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9452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8A45099C-197E-4F9D-9557-FBE957256BFD}"/>
              </a:ext>
            </a:extLst>
          </p:cNvPr>
          <p:cNvSpPr/>
          <p:nvPr/>
        </p:nvSpPr>
        <p:spPr>
          <a:xfrm>
            <a:off x="7290764" y="2653750"/>
            <a:ext cx="3698602" cy="3160644"/>
          </a:xfrm>
          <a:custGeom>
            <a:avLst/>
            <a:gdLst>
              <a:gd name="connsiteX0" fmla="*/ 0 w 3698602"/>
              <a:gd name="connsiteY0" fmla="*/ 0 h 3160644"/>
              <a:gd name="connsiteX1" fmla="*/ 3698602 w 3698602"/>
              <a:gd name="connsiteY1" fmla="*/ 0 h 3160644"/>
              <a:gd name="connsiteX2" fmla="*/ 3698602 w 3698602"/>
              <a:gd name="connsiteY2" fmla="*/ 3160644 h 3160644"/>
              <a:gd name="connsiteX3" fmla="*/ 3160643 w 3698602"/>
              <a:gd name="connsiteY3" fmla="*/ 3160644 h 31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8602" h="3160644">
                <a:moveTo>
                  <a:pt x="0" y="0"/>
                </a:moveTo>
                <a:lnTo>
                  <a:pt x="3698602" y="0"/>
                </a:lnTo>
                <a:lnTo>
                  <a:pt x="3698602" y="3160644"/>
                </a:lnTo>
                <a:lnTo>
                  <a:pt x="3160643" y="316064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DDDD2F8-27DE-49F5-BD25-022D79FD446E}"/>
              </a:ext>
            </a:extLst>
          </p:cNvPr>
          <p:cNvSpPr/>
          <p:nvPr/>
        </p:nvSpPr>
        <p:spPr>
          <a:xfrm>
            <a:off x="1202637" y="2653750"/>
            <a:ext cx="9248771" cy="3160644"/>
          </a:xfrm>
          <a:custGeom>
            <a:avLst/>
            <a:gdLst>
              <a:gd name="connsiteX0" fmla="*/ 0 w 9248771"/>
              <a:gd name="connsiteY0" fmla="*/ 0 h 3160644"/>
              <a:gd name="connsiteX1" fmla="*/ 6088128 w 9248771"/>
              <a:gd name="connsiteY1" fmla="*/ 0 h 3160644"/>
              <a:gd name="connsiteX2" fmla="*/ 9248771 w 9248771"/>
              <a:gd name="connsiteY2" fmla="*/ 3160644 h 3160644"/>
              <a:gd name="connsiteX3" fmla="*/ 0 w 9248771"/>
              <a:gd name="connsiteY3" fmla="*/ 3160644 h 31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8771" h="3160644">
                <a:moveTo>
                  <a:pt x="0" y="0"/>
                </a:moveTo>
                <a:lnTo>
                  <a:pt x="6088128" y="0"/>
                </a:lnTo>
                <a:lnTo>
                  <a:pt x="9248771" y="3160644"/>
                </a:lnTo>
                <a:lnTo>
                  <a:pt x="0" y="31606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5A71CC-0E00-4B53-936B-5A20E5A9D190}"/>
              </a:ext>
            </a:extLst>
          </p:cNvPr>
          <p:cNvSpPr txBox="1">
            <a:spLocks/>
          </p:cNvSpPr>
          <p:nvPr/>
        </p:nvSpPr>
        <p:spPr>
          <a:xfrm>
            <a:off x="1202637" y="913136"/>
            <a:ext cx="5438773" cy="13940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/>
              <a:t>Simple </a:t>
            </a:r>
            <a:r>
              <a:rPr lang="en-US" altLang="ko-KR" b="1" dirty="0">
                <a:solidFill>
                  <a:schemeClr val="accent4"/>
                </a:solidFill>
              </a:rPr>
              <a:t>Portfolio </a:t>
            </a:r>
            <a:r>
              <a:rPr lang="en-US" altLang="ko-KR" b="1" dirty="0"/>
              <a:t>Presentation Designed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05C8D-577B-47F2-982F-D6A7114100EB}"/>
              </a:ext>
            </a:extLst>
          </p:cNvPr>
          <p:cNvSpPr txBox="1"/>
          <p:nvPr/>
        </p:nvSpPr>
        <p:spPr>
          <a:xfrm>
            <a:off x="8601022" y="3114432"/>
            <a:ext cx="1928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DF286-435A-4AF1-87BD-EDA4B375BD69}"/>
              </a:ext>
            </a:extLst>
          </p:cNvPr>
          <p:cNvSpPr txBox="1"/>
          <p:nvPr/>
        </p:nvSpPr>
        <p:spPr>
          <a:xfrm>
            <a:off x="2302772" y="3981761"/>
            <a:ext cx="5641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4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81F9679-62AD-400F-8979-3D18D9450A49}"/>
              </a:ext>
            </a:extLst>
          </p:cNvPr>
          <p:cNvSpPr txBox="1">
            <a:spLocks/>
          </p:cNvSpPr>
          <p:nvPr/>
        </p:nvSpPr>
        <p:spPr>
          <a:xfrm>
            <a:off x="2302772" y="3049537"/>
            <a:ext cx="4741068" cy="758924"/>
          </a:xfrm>
          <a:prstGeom prst="rect">
            <a:avLst/>
          </a:prstGeom>
        </p:spPr>
        <p:txBody>
          <a:bodyPr lIns="216000" tIns="72000" rIns="216000" bIns="7200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Presentation</a:t>
            </a: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2D27DBB5-A00E-45DC-8F53-8310C9E3FFBE}"/>
              </a:ext>
            </a:extLst>
          </p:cNvPr>
          <p:cNvSpPr/>
          <p:nvPr/>
        </p:nvSpPr>
        <p:spPr>
          <a:xfrm rot="16200000">
            <a:off x="1423985" y="4960903"/>
            <a:ext cx="636337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5B2E9ABB-7512-4D5F-9B74-8175635F3E5E}"/>
              </a:ext>
            </a:extLst>
          </p:cNvPr>
          <p:cNvSpPr/>
          <p:nvPr/>
        </p:nvSpPr>
        <p:spPr>
          <a:xfrm rot="5400000">
            <a:off x="10165730" y="2796264"/>
            <a:ext cx="636337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AA29CA-7DE9-4B9E-A663-45A50B9000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989098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165A8-0B21-4EF0-B8F1-80DA8D1DC0B7}"/>
              </a:ext>
            </a:extLst>
          </p:cNvPr>
          <p:cNvSpPr/>
          <p:nvPr/>
        </p:nvSpPr>
        <p:spPr>
          <a:xfrm>
            <a:off x="0" y="3816474"/>
            <a:ext cx="12192000" cy="123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7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2700" dirty="0"/>
          </a:p>
        </p:txBody>
      </p:sp>
      <p:sp>
        <p:nvSpPr>
          <p:cNvPr id="6" name="Up Arrow 4">
            <a:extLst>
              <a:ext uri="{FF2B5EF4-FFF2-40B4-BE49-F238E27FC236}">
                <a16:creationId xmlns:a16="http://schemas.microsoft.com/office/drawing/2014/main" id="{B07CCD8A-6619-4BF0-AD63-E2D99E05C342}"/>
              </a:ext>
            </a:extLst>
          </p:cNvPr>
          <p:cNvSpPr/>
          <p:nvPr/>
        </p:nvSpPr>
        <p:spPr>
          <a:xfrm>
            <a:off x="9432007" y="1685938"/>
            <a:ext cx="1510669" cy="2130536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Up Arrow 7">
            <a:extLst>
              <a:ext uri="{FF2B5EF4-FFF2-40B4-BE49-F238E27FC236}">
                <a16:creationId xmlns:a16="http://schemas.microsoft.com/office/drawing/2014/main" id="{F8359C68-D58B-454C-83EC-1E42F7CD8BDE}"/>
              </a:ext>
            </a:extLst>
          </p:cNvPr>
          <p:cNvSpPr/>
          <p:nvPr/>
        </p:nvSpPr>
        <p:spPr>
          <a:xfrm rot="10800000">
            <a:off x="7852789" y="3940239"/>
            <a:ext cx="1091186" cy="1538928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3D466-B941-4FC0-A557-01FB0CA39083}"/>
              </a:ext>
            </a:extLst>
          </p:cNvPr>
          <p:cNvSpPr txBox="1"/>
          <p:nvPr/>
        </p:nvSpPr>
        <p:spPr>
          <a:xfrm>
            <a:off x="7450065" y="3168403"/>
            <a:ext cx="17446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$100.50</a:t>
            </a:r>
            <a:endParaRPr lang="ko-KR" altLang="en-US" sz="27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545E64-235A-4379-8411-7919AD46A51A}"/>
              </a:ext>
            </a:extLst>
          </p:cNvPr>
          <p:cNvSpPr txBox="1"/>
          <p:nvPr/>
        </p:nvSpPr>
        <p:spPr>
          <a:xfrm>
            <a:off x="9315033" y="4176515"/>
            <a:ext cx="17446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$203.00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C5EDA-C006-4A7C-8B98-F45DF3EEC3BD}"/>
              </a:ext>
            </a:extLst>
          </p:cNvPr>
          <p:cNvSpPr txBox="1"/>
          <p:nvPr/>
        </p:nvSpPr>
        <p:spPr>
          <a:xfrm>
            <a:off x="904672" y="1864058"/>
            <a:ext cx="593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accent1"/>
                </a:solidFill>
              </a:rPr>
              <a:t>Easy to change colors, photos and Text.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C02B2-1667-4E59-8CC1-684A6A58BFCC}"/>
              </a:ext>
            </a:extLst>
          </p:cNvPr>
          <p:cNvSpPr txBox="1"/>
          <p:nvPr/>
        </p:nvSpPr>
        <p:spPr>
          <a:xfrm>
            <a:off x="904672" y="4295049"/>
            <a:ext cx="593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400" b="1" dirty="0">
                <a:solidFill>
                  <a:schemeClr val="accent2"/>
                </a:solidFill>
              </a:rPr>
              <a:t> Easy to change colors, photos and Text.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7E9A9B-296C-4EB4-887E-3E8A786A3BB5}"/>
              </a:ext>
            </a:extLst>
          </p:cNvPr>
          <p:cNvSpPr txBox="1"/>
          <p:nvPr/>
        </p:nvSpPr>
        <p:spPr>
          <a:xfrm>
            <a:off x="800000" y="2579859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8C369-1566-46BB-A6C5-517DC90243EE}"/>
              </a:ext>
            </a:extLst>
          </p:cNvPr>
          <p:cNvGrpSpPr/>
          <p:nvPr/>
        </p:nvGrpSpPr>
        <p:grpSpPr>
          <a:xfrm>
            <a:off x="2305728" y="2685939"/>
            <a:ext cx="1892769" cy="711174"/>
            <a:chOff x="3131840" y="2220253"/>
            <a:chExt cx="3096344" cy="7111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8EFD98-8AFC-47E9-81F0-73F41C6A8807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2097A6-ECF9-4661-8E23-E1D3CCBED785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68ACA43-F51E-4D77-9E8C-8DED9B0D7834}"/>
              </a:ext>
            </a:extLst>
          </p:cNvPr>
          <p:cNvSpPr txBox="1"/>
          <p:nvPr/>
        </p:nvSpPr>
        <p:spPr>
          <a:xfrm>
            <a:off x="847362" y="5073312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30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409DC9-77F6-4870-A21D-282DCF88EA6C}"/>
              </a:ext>
            </a:extLst>
          </p:cNvPr>
          <p:cNvGrpSpPr/>
          <p:nvPr/>
        </p:nvGrpSpPr>
        <p:grpSpPr>
          <a:xfrm>
            <a:off x="2353090" y="5179392"/>
            <a:ext cx="1892769" cy="711174"/>
            <a:chOff x="3131840" y="2220253"/>
            <a:chExt cx="3096344" cy="71117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8CF600-C277-425F-BA91-DCA4DCDC8780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967AB1-D8F0-46F3-AB2C-F9432425C797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845E7E-C8FD-4ACD-B6FA-4EC166E3D971}"/>
              </a:ext>
            </a:extLst>
          </p:cNvPr>
          <p:cNvGrpSpPr/>
          <p:nvPr/>
        </p:nvGrpSpPr>
        <p:grpSpPr>
          <a:xfrm>
            <a:off x="4733284" y="5179392"/>
            <a:ext cx="1609858" cy="738664"/>
            <a:chOff x="605046" y="3611507"/>
            <a:chExt cx="1609859" cy="73866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449A96E-D178-4632-B962-15AEDE71A8D2}"/>
                </a:ext>
              </a:extLst>
            </p:cNvPr>
            <p:cNvGrpSpPr/>
            <p:nvPr/>
          </p:nvGrpSpPr>
          <p:grpSpPr>
            <a:xfrm>
              <a:off x="605046" y="3666867"/>
              <a:ext cx="206152" cy="206152"/>
              <a:chOff x="2411760" y="3606832"/>
              <a:chExt cx="206152" cy="20615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61B6F2F-48D3-490E-97DD-E7273D72C4A5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ea typeface="+mj-ea"/>
                </a:endParaRPr>
              </a:p>
            </p:txBody>
          </p:sp>
          <p:sp>
            <p:nvSpPr>
              <p:cNvPr id="26" name="Chevron 60">
                <a:extLst>
                  <a:ext uri="{FF2B5EF4-FFF2-40B4-BE49-F238E27FC236}">
                    <a16:creationId xmlns:a16="http://schemas.microsoft.com/office/drawing/2014/main" id="{826658C8-A1DC-4657-B339-2A13D341AF2A}"/>
                  </a:ext>
                </a:extLst>
              </p:cNvPr>
              <p:cNvSpPr/>
              <p:nvPr/>
            </p:nvSpPr>
            <p:spPr>
              <a:xfrm>
                <a:off x="2488361" y="3673908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bg1"/>
                  </a:solidFill>
                  <a:ea typeface="+mj-ea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66FFCD-0F9B-4E27-8429-B4CC86008FC0}"/>
                </a:ext>
              </a:extLst>
            </p:cNvPr>
            <p:cNvSpPr txBox="1"/>
            <p:nvPr/>
          </p:nvSpPr>
          <p:spPr>
            <a:xfrm>
              <a:off x="832000" y="3611507"/>
              <a:ext cx="1382905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  <a:endParaRPr lang="ko-KR" altLang="en-US" sz="1400" b="1" dirty="0">
                <a:solidFill>
                  <a:srgbClr val="262626"/>
                </a:solidFill>
                <a:ea typeface="+mj-ea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35DBDA-E6F8-4A6B-BC6C-B8664B80C665}"/>
              </a:ext>
            </a:extLst>
          </p:cNvPr>
          <p:cNvGrpSpPr/>
          <p:nvPr/>
        </p:nvGrpSpPr>
        <p:grpSpPr>
          <a:xfrm>
            <a:off x="4785205" y="2690336"/>
            <a:ext cx="1557937" cy="738664"/>
            <a:chOff x="605046" y="3611507"/>
            <a:chExt cx="1557938" cy="73866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C3D0020-9CC9-4363-9163-FCEF3485F1F6}"/>
                </a:ext>
              </a:extLst>
            </p:cNvPr>
            <p:cNvGrpSpPr/>
            <p:nvPr/>
          </p:nvGrpSpPr>
          <p:grpSpPr>
            <a:xfrm>
              <a:off x="605046" y="3666871"/>
              <a:ext cx="206152" cy="206152"/>
              <a:chOff x="2411760" y="3606836"/>
              <a:chExt cx="206152" cy="20615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6E85D90-66A8-4CA6-B552-1A643DCE028F}"/>
                  </a:ext>
                </a:extLst>
              </p:cNvPr>
              <p:cNvSpPr/>
              <p:nvPr/>
            </p:nvSpPr>
            <p:spPr>
              <a:xfrm>
                <a:off x="2411760" y="3606836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+mj-ea"/>
                </a:endParaRPr>
              </a:p>
            </p:txBody>
          </p:sp>
          <p:sp>
            <p:nvSpPr>
              <p:cNvPr id="31" name="Chevron 65">
                <a:extLst>
                  <a:ext uri="{FF2B5EF4-FFF2-40B4-BE49-F238E27FC236}">
                    <a16:creationId xmlns:a16="http://schemas.microsoft.com/office/drawing/2014/main" id="{4EE8B03E-420D-49ED-B36C-AA298A0AC44E}"/>
                  </a:ext>
                </a:extLst>
              </p:cNvPr>
              <p:cNvSpPr/>
              <p:nvPr/>
            </p:nvSpPr>
            <p:spPr>
              <a:xfrm>
                <a:off x="2488361" y="3673912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bg1"/>
                  </a:solidFill>
                  <a:ea typeface="+mj-ea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86DB87-A272-424F-A80F-59EC2F13F285}"/>
                </a:ext>
              </a:extLst>
            </p:cNvPr>
            <p:cNvSpPr txBox="1"/>
            <p:nvPr/>
          </p:nvSpPr>
          <p:spPr>
            <a:xfrm>
              <a:off x="832000" y="3611507"/>
              <a:ext cx="1330984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  <a:endParaRPr lang="ko-KR" altLang="en-US" sz="1400" b="1" dirty="0">
                <a:solidFill>
                  <a:srgbClr val="262626"/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177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16">
            <a:extLst>
              <a:ext uri="{FF2B5EF4-FFF2-40B4-BE49-F238E27FC236}">
                <a16:creationId xmlns:a16="http://schemas.microsoft.com/office/drawing/2014/main" id="{DAA7601A-5780-4663-B65B-32CFABD27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123620"/>
              </p:ext>
            </p:extLst>
          </p:nvPr>
        </p:nvGraphicFramePr>
        <p:xfrm>
          <a:off x="896816" y="1700808"/>
          <a:ext cx="10410093" cy="210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24C368-CD0E-4817-964B-2B6E2674F884}"/>
              </a:ext>
            </a:extLst>
          </p:cNvPr>
          <p:cNvSpPr/>
          <p:nvPr/>
        </p:nvSpPr>
        <p:spPr>
          <a:xfrm>
            <a:off x="906228" y="4156085"/>
            <a:ext cx="3312000" cy="1872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FACC42-2554-4B87-86A3-37567BD8CAAB}"/>
              </a:ext>
            </a:extLst>
          </p:cNvPr>
          <p:cNvSpPr/>
          <p:nvPr/>
        </p:nvSpPr>
        <p:spPr>
          <a:xfrm>
            <a:off x="7963846" y="4156085"/>
            <a:ext cx="3312000" cy="1872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8D0A9-4D78-43D4-96A4-3FE65758B850}"/>
              </a:ext>
            </a:extLst>
          </p:cNvPr>
          <p:cNvSpPr/>
          <p:nvPr/>
        </p:nvSpPr>
        <p:spPr>
          <a:xfrm>
            <a:off x="4435037" y="4156085"/>
            <a:ext cx="3312000" cy="1872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F43ED-AD85-4733-926F-988A24E4FE05}"/>
              </a:ext>
            </a:extLst>
          </p:cNvPr>
          <p:cNvSpPr txBox="1"/>
          <p:nvPr/>
        </p:nvSpPr>
        <p:spPr>
          <a:xfrm>
            <a:off x="8521978" y="4982082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47369-0649-4E10-BDAF-A91040CD9365}"/>
              </a:ext>
            </a:extLst>
          </p:cNvPr>
          <p:cNvSpPr txBox="1"/>
          <p:nvPr/>
        </p:nvSpPr>
        <p:spPr>
          <a:xfrm>
            <a:off x="1464360" y="4982082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93D16F-69CE-4F89-AF69-9469356376D1}"/>
              </a:ext>
            </a:extLst>
          </p:cNvPr>
          <p:cNvGrpSpPr/>
          <p:nvPr/>
        </p:nvGrpSpPr>
        <p:grpSpPr>
          <a:xfrm>
            <a:off x="4776360" y="4443071"/>
            <a:ext cx="2629354" cy="1298243"/>
            <a:chOff x="3366344" y="4442564"/>
            <a:chExt cx="2411760" cy="12982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60B63C-162A-45EB-AB43-496F5DF227E3}"/>
                </a:ext>
              </a:extLst>
            </p:cNvPr>
            <p:cNvSpPr txBox="1"/>
            <p:nvPr/>
          </p:nvSpPr>
          <p:spPr>
            <a:xfrm>
              <a:off x="3366344" y="4725144"/>
              <a:ext cx="2411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ACBAED-C14B-4BE4-A605-EB19B60493D7}"/>
                </a:ext>
              </a:extLst>
            </p:cNvPr>
            <p:cNvSpPr txBox="1"/>
            <p:nvPr/>
          </p:nvSpPr>
          <p:spPr>
            <a:xfrm>
              <a:off x="3366344" y="4442564"/>
              <a:ext cx="2411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Rounded Rectangle 25">
            <a:extLst>
              <a:ext uri="{FF2B5EF4-FFF2-40B4-BE49-F238E27FC236}">
                <a16:creationId xmlns:a16="http://schemas.microsoft.com/office/drawing/2014/main" id="{DF85ACB4-0D9E-4D4A-932E-3FCD0901D236}"/>
              </a:ext>
            </a:extLst>
          </p:cNvPr>
          <p:cNvSpPr/>
          <p:nvPr/>
        </p:nvSpPr>
        <p:spPr>
          <a:xfrm>
            <a:off x="9413762" y="4430540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Freeform 53">
            <a:extLst>
              <a:ext uri="{FF2B5EF4-FFF2-40B4-BE49-F238E27FC236}">
                <a16:creationId xmlns:a16="http://schemas.microsoft.com/office/drawing/2014/main" id="{E556102B-CEF5-4D01-93E8-0CCA9C1685F4}"/>
              </a:ext>
            </a:extLst>
          </p:cNvPr>
          <p:cNvSpPr/>
          <p:nvPr/>
        </p:nvSpPr>
        <p:spPr>
          <a:xfrm>
            <a:off x="2371494" y="4374414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837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41C533-4935-4F3B-B281-37B6AAA2638B}"/>
              </a:ext>
            </a:extLst>
          </p:cNvPr>
          <p:cNvSpPr txBox="1"/>
          <p:nvPr/>
        </p:nvSpPr>
        <p:spPr>
          <a:xfrm>
            <a:off x="6643977" y="3708848"/>
            <a:ext cx="4507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F71CC-EC6C-49A7-8640-26C8D965FB07}"/>
              </a:ext>
            </a:extLst>
          </p:cNvPr>
          <p:cNvSpPr txBox="1"/>
          <p:nvPr/>
        </p:nvSpPr>
        <p:spPr>
          <a:xfrm>
            <a:off x="6643979" y="2938934"/>
            <a:ext cx="450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C33A555-7233-4D04-B64A-D3321A8D289C}"/>
              </a:ext>
            </a:extLst>
          </p:cNvPr>
          <p:cNvSpPr txBox="1">
            <a:spLocks/>
          </p:cNvSpPr>
          <p:nvPr/>
        </p:nvSpPr>
        <p:spPr>
          <a:xfrm>
            <a:off x="7743598" y="874149"/>
            <a:ext cx="3407438" cy="181809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3200" b="1" kern="1200" baseline="0" dirty="0">
                <a:solidFill>
                  <a:schemeClr val="accent3"/>
                </a:solidFill>
                <a:latin typeface="+mn-lt"/>
                <a:ea typeface="+mn-ea"/>
                <a:cs typeface="Arial" pitchFamily="34" charset="0"/>
              </a:rPr>
              <a:t>We Create </a:t>
            </a:r>
            <a:r>
              <a:rPr lang="en-US" altLang="ko-KR" sz="3200" b="1" kern="1200" baseline="0" dirty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rPr>
              <a:t>Professional </a:t>
            </a:r>
            <a:r>
              <a:rPr lang="en-US" altLang="ko-KR" sz="3200" b="1" kern="1200" baseline="0" dirty="0">
                <a:solidFill>
                  <a:schemeClr val="accent3"/>
                </a:solidFill>
                <a:latin typeface="+mn-lt"/>
                <a:ea typeface="+mn-ea"/>
                <a:cs typeface="Arial" pitchFamily="34" charset="0"/>
              </a:rPr>
              <a:t>Presentation</a:t>
            </a:r>
            <a:endParaRPr lang="ko-KR" altLang="en-US" sz="3200" b="1" kern="1200" baseline="0" dirty="0">
              <a:solidFill>
                <a:schemeClr val="accent3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286A0-1E79-4644-B76A-03C1F70148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926C947-E470-4E70-AF7F-FDD2711D42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3F5529-37E6-45F7-907F-8884C7D1967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A656584-54AB-42E7-B4F1-799ABB285C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110635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26AC3AE-7FEE-4E12-8AC6-0B340D7C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33419"/>
              </p:ext>
            </p:extLst>
          </p:nvPr>
        </p:nvGraphicFramePr>
        <p:xfrm>
          <a:off x="3611253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$130</a:t>
                      </a:r>
                      <a:endParaRPr lang="ko-KR" altLang="en-US" sz="3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DD9370D-63D4-4888-B696-F3643A85C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96861"/>
              </p:ext>
            </p:extLst>
          </p:nvPr>
        </p:nvGraphicFramePr>
        <p:xfrm>
          <a:off x="8997884" y="2078924"/>
          <a:ext cx="2268001" cy="369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b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63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33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02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3CB80A28-B77F-4A37-82CA-D2EC63EAE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83881"/>
              </p:ext>
            </p:extLst>
          </p:nvPr>
        </p:nvGraphicFramePr>
        <p:xfrm>
          <a:off x="917937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3EA4CC7E-CFBA-42F1-89FF-551D20E31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73381"/>
              </p:ext>
            </p:extLst>
          </p:nvPr>
        </p:nvGraphicFramePr>
        <p:xfrm>
          <a:off x="6304569" y="2078924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4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085FB06E-CC4E-4558-A09D-D743EB402AAD}"/>
              </a:ext>
            </a:extLst>
          </p:cNvPr>
          <p:cNvSpPr/>
          <p:nvPr/>
        </p:nvSpPr>
        <p:spPr>
          <a:xfrm>
            <a:off x="1108953" y="4036505"/>
            <a:ext cx="4752000" cy="18269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 extrusionH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42" name="Chevron 3">
            <a:extLst>
              <a:ext uri="{FF2B5EF4-FFF2-40B4-BE49-F238E27FC236}">
                <a16:creationId xmlns:a16="http://schemas.microsoft.com/office/drawing/2014/main" id="{06AA067B-566D-47DC-ACAE-EF2A37144068}"/>
              </a:ext>
            </a:extLst>
          </p:cNvPr>
          <p:cNvSpPr/>
          <p:nvPr/>
        </p:nvSpPr>
        <p:spPr>
          <a:xfrm rot="18900000">
            <a:off x="5218284" y="3712870"/>
            <a:ext cx="965270" cy="96527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3" name="Chevron 4">
            <a:extLst>
              <a:ext uri="{FF2B5EF4-FFF2-40B4-BE49-F238E27FC236}">
                <a16:creationId xmlns:a16="http://schemas.microsoft.com/office/drawing/2014/main" id="{BB77D8BC-FA87-4352-A306-C365EAD6603C}"/>
              </a:ext>
            </a:extLst>
          </p:cNvPr>
          <p:cNvSpPr/>
          <p:nvPr/>
        </p:nvSpPr>
        <p:spPr>
          <a:xfrm rot="8100000">
            <a:off x="770882" y="5192206"/>
            <a:ext cx="965270" cy="965270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4" name="Rounded Rectangle 6">
            <a:extLst>
              <a:ext uri="{FF2B5EF4-FFF2-40B4-BE49-F238E27FC236}">
                <a16:creationId xmlns:a16="http://schemas.microsoft.com/office/drawing/2014/main" id="{4CAD1D6D-7974-4CD5-B6A5-BD8EE220D5A0}"/>
              </a:ext>
            </a:extLst>
          </p:cNvPr>
          <p:cNvSpPr/>
          <p:nvPr/>
        </p:nvSpPr>
        <p:spPr>
          <a:xfrm>
            <a:off x="1101125" y="1808831"/>
            <a:ext cx="4752000" cy="18269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  <a:scene3d>
            <a:camera prst="orthographicFront"/>
            <a:lightRig rig="threePt" dir="t"/>
          </a:scene3d>
          <a:sp3d extrusionH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45" name="Chevron 7">
            <a:extLst>
              <a:ext uri="{FF2B5EF4-FFF2-40B4-BE49-F238E27FC236}">
                <a16:creationId xmlns:a16="http://schemas.microsoft.com/office/drawing/2014/main" id="{1AE3752D-7340-4C78-B46B-6F2E09AEC8B0}"/>
              </a:ext>
            </a:extLst>
          </p:cNvPr>
          <p:cNvSpPr/>
          <p:nvPr/>
        </p:nvSpPr>
        <p:spPr>
          <a:xfrm rot="2700000">
            <a:off x="5218284" y="2938424"/>
            <a:ext cx="965270" cy="96527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6" name="Chevron 8">
            <a:extLst>
              <a:ext uri="{FF2B5EF4-FFF2-40B4-BE49-F238E27FC236}">
                <a16:creationId xmlns:a16="http://schemas.microsoft.com/office/drawing/2014/main" id="{95A761FF-4A11-496C-B46F-02EB0B4B09A0}"/>
              </a:ext>
            </a:extLst>
          </p:cNvPr>
          <p:cNvSpPr/>
          <p:nvPr/>
        </p:nvSpPr>
        <p:spPr>
          <a:xfrm rot="13500000">
            <a:off x="770882" y="1573700"/>
            <a:ext cx="965270" cy="965270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7" name="Rounded Rectangle 10">
            <a:extLst>
              <a:ext uri="{FF2B5EF4-FFF2-40B4-BE49-F238E27FC236}">
                <a16:creationId xmlns:a16="http://schemas.microsoft.com/office/drawing/2014/main" id="{B7377622-526F-4A40-B17A-8C9FD3210027}"/>
              </a:ext>
            </a:extLst>
          </p:cNvPr>
          <p:cNvSpPr/>
          <p:nvPr/>
        </p:nvSpPr>
        <p:spPr>
          <a:xfrm>
            <a:off x="6341332" y="1791923"/>
            <a:ext cx="4752000" cy="18269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  <a:scene3d>
            <a:camera prst="orthographicFront"/>
            <a:lightRig rig="threePt" dir="t"/>
          </a:scene3d>
          <a:sp3d extrusionH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48" name="Chevron 11">
            <a:extLst>
              <a:ext uri="{FF2B5EF4-FFF2-40B4-BE49-F238E27FC236}">
                <a16:creationId xmlns:a16="http://schemas.microsoft.com/office/drawing/2014/main" id="{F94AB0D8-C69E-4289-B9F6-29C3664D425D}"/>
              </a:ext>
            </a:extLst>
          </p:cNvPr>
          <p:cNvSpPr/>
          <p:nvPr/>
        </p:nvSpPr>
        <p:spPr>
          <a:xfrm rot="8100000">
            <a:off x="6023994" y="2938424"/>
            <a:ext cx="965270" cy="96527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9" name="Chevron 12">
            <a:extLst>
              <a:ext uri="{FF2B5EF4-FFF2-40B4-BE49-F238E27FC236}">
                <a16:creationId xmlns:a16="http://schemas.microsoft.com/office/drawing/2014/main" id="{04F4167E-9AA7-4FA6-84E4-2A8B22967B21}"/>
              </a:ext>
            </a:extLst>
          </p:cNvPr>
          <p:cNvSpPr/>
          <p:nvPr/>
        </p:nvSpPr>
        <p:spPr>
          <a:xfrm rot="18900000">
            <a:off x="10458272" y="1556792"/>
            <a:ext cx="965270" cy="965270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0" name="Rounded Rectangle 14">
            <a:extLst>
              <a:ext uri="{FF2B5EF4-FFF2-40B4-BE49-F238E27FC236}">
                <a16:creationId xmlns:a16="http://schemas.microsoft.com/office/drawing/2014/main" id="{FB2CC0B4-9862-470A-B6B7-4B1AD7569A8B}"/>
              </a:ext>
            </a:extLst>
          </p:cNvPr>
          <p:cNvSpPr/>
          <p:nvPr/>
        </p:nvSpPr>
        <p:spPr>
          <a:xfrm>
            <a:off x="6341332" y="4044333"/>
            <a:ext cx="4752000" cy="182691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  <a:scene3d>
            <a:camera prst="orthographicFront"/>
            <a:lightRig rig="threePt" dir="t"/>
          </a:scene3d>
          <a:sp3d extrusionH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51" name="Chevron 15">
            <a:extLst>
              <a:ext uri="{FF2B5EF4-FFF2-40B4-BE49-F238E27FC236}">
                <a16:creationId xmlns:a16="http://schemas.microsoft.com/office/drawing/2014/main" id="{14AACB14-7B64-442D-8988-E6CE22DCC29C}"/>
              </a:ext>
            </a:extLst>
          </p:cNvPr>
          <p:cNvSpPr/>
          <p:nvPr/>
        </p:nvSpPr>
        <p:spPr>
          <a:xfrm rot="13500000">
            <a:off x="6040902" y="3712870"/>
            <a:ext cx="965270" cy="96527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2" name="Chevron 16">
            <a:extLst>
              <a:ext uri="{FF2B5EF4-FFF2-40B4-BE49-F238E27FC236}">
                <a16:creationId xmlns:a16="http://schemas.microsoft.com/office/drawing/2014/main" id="{D6690757-4D47-4FFF-8F7C-8C33CEB7FBAF}"/>
              </a:ext>
            </a:extLst>
          </p:cNvPr>
          <p:cNvSpPr/>
          <p:nvPr/>
        </p:nvSpPr>
        <p:spPr>
          <a:xfrm rot="2700000">
            <a:off x="10458272" y="5200034"/>
            <a:ext cx="965270" cy="965270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87251BB-7146-4F2C-8483-6B52AD162522}"/>
              </a:ext>
            </a:extLst>
          </p:cNvPr>
          <p:cNvGrpSpPr/>
          <p:nvPr/>
        </p:nvGrpSpPr>
        <p:grpSpPr>
          <a:xfrm>
            <a:off x="6939712" y="2157269"/>
            <a:ext cx="3555242" cy="1096224"/>
            <a:chOff x="5319625" y="2032389"/>
            <a:chExt cx="2492735" cy="109622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A270F1-3652-44B1-AC99-B337EB3A4E49}"/>
                </a:ext>
              </a:extLst>
            </p:cNvPr>
            <p:cNvSpPr txBox="1"/>
            <p:nvPr/>
          </p:nvSpPr>
          <p:spPr>
            <a:xfrm>
              <a:off x="5324580" y="2297616"/>
              <a:ext cx="24877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697B63-1ADB-4502-A144-B188045730E9}"/>
                </a:ext>
              </a:extLst>
            </p:cNvPr>
            <p:cNvSpPr txBox="1"/>
            <p:nvPr/>
          </p:nvSpPr>
          <p:spPr>
            <a:xfrm>
              <a:off x="5319625" y="2032389"/>
              <a:ext cx="2466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1EC27D-673F-4946-9825-923BB79F7B4D}"/>
              </a:ext>
            </a:extLst>
          </p:cNvPr>
          <p:cNvGrpSpPr/>
          <p:nvPr/>
        </p:nvGrpSpPr>
        <p:grpSpPr>
          <a:xfrm>
            <a:off x="6939712" y="4401851"/>
            <a:ext cx="3555242" cy="1096224"/>
            <a:chOff x="5319625" y="4394533"/>
            <a:chExt cx="2492735" cy="109622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711852-69FE-4A47-9022-3C4E665546B7}"/>
                </a:ext>
              </a:extLst>
            </p:cNvPr>
            <p:cNvSpPr txBox="1"/>
            <p:nvPr/>
          </p:nvSpPr>
          <p:spPr>
            <a:xfrm>
              <a:off x="5324580" y="4659760"/>
              <a:ext cx="24877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A4B1CB1-1BD6-495D-B4ED-120E2B90CF76}"/>
                </a:ext>
              </a:extLst>
            </p:cNvPr>
            <p:cNvSpPr txBox="1"/>
            <p:nvPr/>
          </p:nvSpPr>
          <p:spPr>
            <a:xfrm>
              <a:off x="5319625" y="4394533"/>
              <a:ext cx="2466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CC8EBD-205D-4BB4-92C7-3F8BFB1C8D66}"/>
              </a:ext>
            </a:extLst>
          </p:cNvPr>
          <p:cNvGrpSpPr/>
          <p:nvPr/>
        </p:nvGrpSpPr>
        <p:grpSpPr>
          <a:xfrm>
            <a:off x="1699504" y="2157269"/>
            <a:ext cx="3555242" cy="1096224"/>
            <a:chOff x="1324730" y="2032389"/>
            <a:chExt cx="2492735" cy="109622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E8643F-FC09-435B-A04C-8A79BE85AD28}"/>
                </a:ext>
              </a:extLst>
            </p:cNvPr>
            <p:cNvSpPr txBox="1"/>
            <p:nvPr/>
          </p:nvSpPr>
          <p:spPr>
            <a:xfrm>
              <a:off x="1329685" y="2297616"/>
              <a:ext cx="24877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3AD95E8-4B3A-4BE4-8850-8A803ABB938C}"/>
                </a:ext>
              </a:extLst>
            </p:cNvPr>
            <p:cNvSpPr txBox="1"/>
            <p:nvPr/>
          </p:nvSpPr>
          <p:spPr>
            <a:xfrm>
              <a:off x="1324730" y="2032389"/>
              <a:ext cx="2466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84001F-6B4C-4380-BC38-7D60E133DED2}"/>
              </a:ext>
            </a:extLst>
          </p:cNvPr>
          <p:cNvGrpSpPr/>
          <p:nvPr/>
        </p:nvGrpSpPr>
        <p:grpSpPr>
          <a:xfrm>
            <a:off x="1699504" y="4401851"/>
            <a:ext cx="3555242" cy="1096224"/>
            <a:chOff x="1324730" y="4394533"/>
            <a:chExt cx="2492735" cy="109622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45274EB-1141-4CCF-8BF0-56A31B76F57F}"/>
                </a:ext>
              </a:extLst>
            </p:cNvPr>
            <p:cNvSpPr txBox="1"/>
            <p:nvPr/>
          </p:nvSpPr>
          <p:spPr>
            <a:xfrm>
              <a:off x="1329685" y="4659760"/>
              <a:ext cx="24877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1951AD-9AA9-4B09-9BE5-05DD16579800}"/>
                </a:ext>
              </a:extLst>
            </p:cNvPr>
            <p:cNvSpPr txBox="1"/>
            <p:nvPr/>
          </p:nvSpPr>
          <p:spPr>
            <a:xfrm>
              <a:off x="1324730" y="4394533"/>
              <a:ext cx="2466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07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D7DA95F-039D-486A-B977-9B7F3E9EFFF5}"/>
              </a:ext>
            </a:extLst>
          </p:cNvPr>
          <p:cNvSpPr txBox="1">
            <a:spLocks/>
          </p:cNvSpPr>
          <p:nvPr/>
        </p:nvSpPr>
        <p:spPr>
          <a:xfrm>
            <a:off x="1128614" y="4711669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Name Here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178D20-B4D8-476A-A292-E5886EC99418}"/>
              </a:ext>
            </a:extLst>
          </p:cNvPr>
          <p:cNvSpPr txBox="1">
            <a:spLocks/>
          </p:cNvSpPr>
          <p:nvPr/>
        </p:nvSpPr>
        <p:spPr>
          <a:xfrm>
            <a:off x="1128614" y="5010238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Director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5558E4B-A6C4-4C1E-8F16-C165BF9EAC3B}"/>
              </a:ext>
            </a:extLst>
          </p:cNvPr>
          <p:cNvSpPr txBox="1">
            <a:spLocks/>
          </p:cNvSpPr>
          <p:nvPr/>
        </p:nvSpPr>
        <p:spPr>
          <a:xfrm>
            <a:off x="3780310" y="4711669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Name Here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5F8C897-3769-4293-AF70-7F4307167B8A}"/>
              </a:ext>
            </a:extLst>
          </p:cNvPr>
          <p:cNvSpPr txBox="1">
            <a:spLocks/>
          </p:cNvSpPr>
          <p:nvPr/>
        </p:nvSpPr>
        <p:spPr>
          <a:xfrm>
            <a:off x="3780310" y="5010238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Marketing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09DE9D8-7A3F-4631-B5AB-16725BDDC890}"/>
              </a:ext>
            </a:extLst>
          </p:cNvPr>
          <p:cNvSpPr txBox="1">
            <a:spLocks/>
          </p:cNvSpPr>
          <p:nvPr/>
        </p:nvSpPr>
        <p:spPr>
          <a:xfrm>
            <a:off x="6420791" y="4711669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Name Here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5889ECCE-8042-4AA1-8C80-04C506DAC3CC}"/>
              </a:ext>
            </a:extLst>
          </p:cNvPr>
          <p:cNvSpPr txBox="1">
            <a:spLocks/>
          </p:cNvSpPr>
          <p:nvPr/>
        </p:nvSpPr>
        <p:spPr>
          <a:xfrm>
            <a:off x="6420791" y="5010238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cs typeface="Arial" pitchFamily="34" charset="0"/>
              </a:rPr>
              <a:t>Designer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33C98AC-34D7-444D-A3E8-428D89799F03}"/>
              </a:ext>
            </a:extLst>
          </p:cNvPr>
          <p:cNvSpPr txBox="1">
            <a:spLocks/>
          </p:cNvSpPr>
          <p:nvPr/>
        </p:nvSpPr>
        <p:spPr>
          <a:xfrm>
            <a:off x="9070797" y="4711669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Name Here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D49B5B1-D1DC-427C-AB16-F04088597677}"/>
              </a:ext>
            </a:extLst>
          </p:cNvPr>
          <p:cNvSpPr txBox="1">
            <a:spLocks/>
          </p:cNvSpPr>
          <p:nvPr/>
        </p:nvSpPr>
        <p:spPr>
          <a:xfrm>
            <a:off x="9070797" y="5010238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Developer</a:t>
            </a:r>
          </a:p>
        </p:txBody>
      </p:sp>
      <p:grpSp>
        <p:nvGrpSpPr>
          <p:cNvPr id="14" name="Group 21">
            <a:extLst>
              <a:ext uri="{FF2B5EF4-FFF2-40B4-BE49-F238E27FC236}">
                <a16:creationId xmlns:a16="http://schemas.microsoft.com/office/drawing/2014/main" id="{F069B5C1-4B33-407C-903A-B32163D78C07}"/>
              </a:ext>
            </a:extLst>
          </p:cNvPr>
          <p:cNvGrpSpPr/>
          <p:nvPr/>
        </p:nvGrpSpPr>
        <p:grpSpPr>
          <a:xfrm>
            <a:off x="1506254" y="6016162"/>
            <a:ext cx="1225241" cy="352558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15" name="Rounded Rectangle 3">
              <a:extLst>
                <a:ext uri="{FF2B5EF4-FFF2-40B4-BE49-F238E27FC236}">
                  <a16:creationId xmlns:a16="http://schemas.microsoft.com/office/drawing/2014/main" id="{B9B078A0-8686-437B-AA5B-3D89E668D11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39">
              <a:extLst>
                <a:ext uri="{FF2B5EF4-FFF2-40B4-BE49-F238E27FC236}">
                  <a16:creationId xmlns:a16="http://schemas.microsoft.com/office/drawing/2014/main" id="{CD9FFF1A-82BD-4849-933E-3AE904638C62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Rounded Rectangle 2">
              <a:extLst>
                <a:ext uri="{FF2B5EF4-FFF2-40B4-BE49-F238E27FC236}">
                  <a16:creationId xmlns:a16="http://schemas.microsoft.com/office/drawing/2014/main" id="{81B45825-7F38-4646-82C0-AFF1CD2B34D1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28">
            <a:extLst>
              <a:ext uri="{FF2B5EF4-FFF2-40B4-BE49-F238E27FC236}">
                <a16:creationId xmlns:a16="http://schemas.microsoft.com/office/drawing/2014/main" id="{685FBC3E-A0CE-47ED-A2CA-E4F957B1A615}"/>
              </a:ext>
            </a:extLst>
          </p:cNvPr>
          <p:cNvGrpSpPr/>
          <p:nvPr/>
        </p:nvGrpSpPr>
        <p:grpSpPr>
          <a:xfrm>
            <a:off x="4157949" y="6016162"/>
            <a:ext cx="1225241" cy="352558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19" name="Rounded Rectangle 3">
              <a:extLst>
                <a:ext uri="{FF2B5EF4-FFF2-40B4-BE49-F238E27FC236}">
                  <a16:creationId xmlns:a16="http://schemas.microsoft.com/office/drawing/2014/main" id="{98E06917-0AD2-40C5-80D0-7A9081599B3A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39">
              <a:extLst>
                <a:ext uri="{FF2B5EF4-FFF2-40B4-BE49-F238E27FC236}">
                  <a16:creationId xmlns:a16="http://schemas.microsoft.com/office/drawing/2014/main" id="{8E325412-DBD7-4C79-95CB-76CA1CF64D66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Rounded Rectangle 2">
              <a:extLst>
                <a:ext uri="{FF2B5EF4-FFF2-40B4-BE49-F238E27FC236}">
                  <a16:creationId xmlns:a16="http://schemas.microsoft.com/office/drawing/2014/main" id="{62AD132A-2C55-46D6-AACC-39861DD11D4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35">
            <a:extLst>
              <a:ext uri="{FF2B5EF4-FFF2-40B4-BE49-F238E27FC236}">
                <a16:creationId xmlns:a16="http://schemas.microsoft.com/office/drawing/2014/main" id="{228C5AE1-3547-4B8E-8436-5D9BAB4B548B}"/>
              </a:ext>
            </a:extLst>
          </p:cNvPr>
          <p:cNvGrpSpPr/>
          <p:nvPr/>
        </p:nvGrpSpPr>
        <p:grpSpPr>
          <a:xfrm>
            <a:off x="6798431" y="6016162"/>
            <a:ext cx="1225241" cy="352558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23" name="Rounded Rectangle 3">
              <a:extLst>
                <a:ext uri="{FF2B5EF4-FFF2-40B4-BE49-F238E27FC236}">
                  <a16:creationId xmlns:a16="http://schemas.microsoft.com/office/drawing/2014/main" id="{74B44358-DC98-44AB-A93D-6068C3CA6003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39">
              <a:extLst>
                <a:ext uri="{FF2B5EF4-FFF2-40B4-BE49-F238E27FC236}">
                  <a16:creationId xmlns:a16="http://schemas.microsoft.com/office/drawing/2014/main" id="{064280C4-4964-42C3-A6B3-6168361E18E0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Rounded Rectangle 2">
              <a:extLst>
                <a:ext uri="{FF2B5EF4-FFF2-40B4-BE49-F238E27FC236}">
                  <a16:creationId xmlns:a16="http://schemas.microsoft.com/office/drawing/2014/main" id="{66BEE4DD-6320-4E5C-BA86-827D038D578B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42">
            <a:extLst>
              <a:ext uri="{FF2B5EF4-FFF2-40B4-BE49-F238E27FC236}">
                <a16:creationId xmlns:a16="http://schemas.microsoft.com/office/drawing/2014/main" id="{0D1C9653-B049-4088-B2C9-3E2736A46832}"/>
              </a:ext>
            </a:extLst>
          </p:cNvPr>
          <p:cNvGrpSpPr/>
          <p:nvPr/>
        </p:nvGrpSpPr>
        <p:grpSpPr>
          <a:xfrm>
            <a:off x="9448437" y="6016162"/>
            <a:ext cx="1225241" cy="352558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27" name="Rounded Rectangle 3">
              <a:extLst>
                <a:ext uri="{FF2B5EF4-FFF2-40B4-BE49-F238E27FC236}">
                  <a16:creationId xmlns:a16="http://schemas.microsoft.com/office/drawing/2014/main" id="{5F365DD6-D121-4C0A-832E-B5D18EA9B934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39">
              <a:extLst>
                <a:ext uri="{FF2B5EF4-FFF2-40B4-BE49-F238E27FC236}">
                  <a16:creationId xmlns:a16="http://schemas.microsoft.com/office/drawing/2014/main" id="{8FB64EA1-261F-4A26-8055-E61B14454686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9" name="Rounded Rectangle 2">
              <a:extLst>
                <a:ext uri="{FF2B5EF4-FFF2-40B4-BE49-F238E27FC236}">
                  <a16:creationId xmlns:a16="http://schemas.microsoft.com/office/drawing/2014/main" id="{468986B3-1652-43D3-A09B-8152B5CEBB81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1">
            <a:extLst>
              <a:ext uri="{FF2B5EF4-FFF2-40B4-BE49-F238E27FC236}">
                <a16:creationId xmlns:a16="http://schemas.microsoft.com/office/drawing/2014/main" id="{44025C8F-D442-49A4-82F7-C45A67F2A8DC}"/>
              </a:ext>
            </a:extLst>
          </p:cNvPr>
          <p:cNvSpPr/>
          <p:nvPr/>
        </p:nvSpPr>
        <p:spPr>
          <a:xfrm>
            <a:off x="1128614" y="5299282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31" name="직사각형 38">
            <a:extLst>
              <a:ext uri="{FF2B5EF4-FFF2-40B4-BE49-F238E27FC236}">
                <a16:creationId xmlns:a16="http://schemas.microsoft.com/office/drawing/2014/main" id="{921DB03D-6DB7-4BBA-ABB7-89BAB8094A4F}"/>
              </a:ext>
            </a:extLst>
          </p:cNvPr>
          <p:cNvSpPr/>
          <p:nvPr/>
        </p:nvSpPr>
        <p:spPr>
          <a:xfrm>
            <a:off x="3780310" y="5299282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32" name="직사각형 39">
            <a:extLst>
              <a:ext uri="{FF2B5EF4-FFF2-40B4-BE49-F238E27FC236}">
                <a16:creationId xmlns:a16="http://schemas.microsoft.com/office/drawing/2014/main" id="{1E5152EA-30DC-48DF-8173-EF2F99073CD7}"/>
              </a:ext>
            </a:extLst>
          </p:cNvPr>
          <p:cNvSpPr/>
          <p:nvPr/>
        </p:nvSpPr>
        <p:spPr>
          <a:xfrm>
            <a:off x="6420791" y="5299282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33" name="직사각형 40">
            <a:extLst>
              <a:ext uri="{FF2B5EF4-FFF2-40B4-BE49-F238E27FC236}">
                <a16:creationId xmlns:a16="http://schemas.microsoft.com/office/drawing/2014/main" id="{E404F194-9558-4993-A682-45F7F873C9D2}"/>
              </a:ext>
            </a:extLst>
          </p:cNvPr>
          <p:cNvSpPr/>
          <p:nvPr/>
        </p:nvSpPr>
        <p:spPr>
          <a:xfrm>
            <a:off x="9070797" y="5299282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Get a modern PowerPoint  Presentation that is beautifully designed.    </a:t>
            </a:r>
          </a:p>
        </p:txBody>
      </p:sp>
      <p:sp>
        <p:nvSpPr>
          <p:cNvPr id="38" name="Title 22">
            <a:extLst>
              <a:ext uri="{FF2B5EF4-FFF2-40B4-BE49-F238E27FC236}">
                <a16:creationId xmlns:a16="http://schemas.microsoft.com/office/drawing/2014/main" id="{E8F27343-5F77-4D88-A16E-8E8978C847B0}"/>
              </a:ext>
            </a:extLst>
          </p:cNvPr>
          <p:cNvSpPr txBox="1">
            <a:spLocks/>
          </p:cNvSpPr>
          <p:nvPr/>
        </p:nvSpPr>
        <p:spPr>
          <a:xfrm>
            <a:off x="0" y="660359"/>
            <a:ext cx="12192000" cy="745958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/>
              <a:t>Our Team</a:t>
            </a:r>
            <a:endParaRPr lang="ko-KR" altLang="en-US" sz="5400" dirty="0"/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BD8C4803-360B-4FE5-B469-80076BBE40C8}"/>
              </a:ext>
            </a:extLst>
          </p:cNvPr>
          <p:cNvSpPr txBox="1">
            <a:spLocks/>
          </p:cNvSpPr>
          <p:nvPr/>
        </p:nvSpPr>
        <p:spPr>
          <a:xfrm>
            <a:off x="1352550" y="1561862"/>
            <a:ext cx="9641472" cy="5293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latin typeface="Arial" pitchFamily="34" charset="0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endParaRPr lang="ko-KR" altLang="en-US" sz="1200" dirty="0">
              <a:cs typeface="Arial" pitchFamily="34" charset="0"/>
            </a:endParaRPr>
          </a:p>
          <a:p>
            <a:pPr marL="0" indent="0" algn="ctr">
              <a:buNone/>
            </a:pP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E7EAE-8262-4FCE-8C48-BBF6EFE43E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3D94172-0AB3-4BF0-AC81-C131F098C5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FA33D152-1CA3-468D-AB6B-0B792B42F4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23AA4BA-7AD0-4D5C-A3C7-6231A8E2AC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6081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EEA3B7-4FE4-42FE-B628-23F085F508F1}"/>
              </a:ext>
            </a:extLst>
          </p:cNvPr>
          <p:cNvGrpSpPr/>
          <p:nvPr/>
        </p:nvGrpSpPr>
        <p:grpSpPr>
          <a:xfrm>
            <a:off x="905609" y="1588821"/>
            <a:ext cx="10256977" cy="3556172"/>
            <a:chOff x="-659130" y="1400691"/>
            <a:chExt cx="10256977" cy="355617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F62744B-65D9-41F6-ACB4-647790AF44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59130" y="1535324"/>
              <a:ext cx="10128738" cy="3421539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BE52E75-B85C-454A-9DFA-934AE8FB4EF8}"/>
                </a:ext>
              </a:extLst>
            </p:cNvPr>
            <p:cNvSpPr/>
            <p:nvPr/>
          </p:nvSpPr>
          <p:spPr>
            <a:xfrm rot="4319367">
              <a:off x="9349202" y="1400691"/>
              <a:ext cx="248645" cy="2486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20D4D546-0A65-411C-BBC1-B792C5381D38}"/>
              </a:ext>
            </a:extLst>
          </p:cNvPr>
          <p:cNvSpPr/>
          <p:nvPr/>
        </p:nvSpPr>
        <p:spPr>
          <a:xfrm>
            <a:off x="1576523" y="4299943"/>
            <a:ext cx="845051" cy="8450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74D8C-E8EA-478A-AFA7-F8F64E3D2E19}"/>
              </a:ext>
            </a:extLst>
          </p:cNvPr>
          <p:cNvSpPr/>
          <p:nvPr/>
        </p:nvSpPr>
        <p:spPr>
          <a:xfrm>
            <a:off x="1279754" y="5553907"/>
            <a:ext cx="143858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1DB8A-2967-429D-A6CA-C95B4D4BE62A}"/>
              </a:ext>
            </a:extLst>
          </p:cNvPr>
          <p:cNvSpPr txBox="1"/>
          <p:nvPr/>
        </p:nvSpPr>
        <p:spPr>
          <a:xfrm>
            <a:off x="1332997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280679-1E18-4FFE-B08B-7D0B9E5B7C21}"/>
              </a:ext>
            </a:extLst>
          </p:cNvPr>
          <p:cNvGrpSpPr/>
          <p:nvPr/>
        </p:nvGrpSpPr>
        <p:grpSpPr>
          <a:xfrm>
            <a:off x="1271887" y="2588200"/>
            <a:ext cx="1454320" cy="1453493"/>
            <a:chOff x="3004835" y="4307149"/>
            <a:chExt cx="2266098" cy="145349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9FF50E-5371-4465-9539-93B419694C94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120D01-A548-4A5B-A2C0-C64C6BA50672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BDF12E26-9C31-42BE-BA13-58F5A54443FB}"/>
              </a:ext>
            </a:extLst>
          </p:cNvPr>
          <p:cNvSpPr/>
          <p:nvPr/>
        </p:nvSpPr>
        <p:spPr>
          <a:xfrm>
            <a:off x="5653165" y="2941316"/>
            <a:ext cx="845051" cy="8450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D6E15C-0807-4319-A7E7-8922C94BDA1A}"/>
              </a:ext>
            </a:extLst>
          </p:cNvPr>
          <p:cNvSpPr/>
          <p:nvPr/>
        </p:nvSpPr>
        <p:spPr>
          <a:xfrm>
            <a:off x="5356397" y="5553907"/>
            <a:ext cx="143858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203ED8-E513-4EA3-8890-D3BB55908584}"/>
              </a:ext>
            </a:extLst>
          </p:cNvPr>
          <p:cNvSpPr txBox="1"/>
          <p:nvPr/>
        </p:nvSpPr>
        <p:spPr>
          <a:xfrm>
            <a:off x="5409639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904A0-D3E0-4F47-8138-1C9E89149FE5}"/>
              </a:ext>
            </a:extLst>
          </p:cNvPr>
          <p:cNvGrpSpPr/>
          <p:nvPr/>
        </p:nvGrpSpPr>
        <p:grpSpPr>
          <a:xfrm>
            <a:off x="5348529" y="3993943"/>
            <a:ext cx="1454320" cy="1453493"/>
            <a:chOff x="3004835" y="4307149"/>
            <a:chExt cx="2266098" cy="14534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2947EF-92EB-40C3-82B2-2A936CDA9766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83D1C-474D-4E6A-85E1-ABB284C292DF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1063F4F-DC4B-4202-8320-FA3F125CE545}"/>
              </a:ext>
            </a:extLst>
          </p:cNvPr>
          <p:cNvSpPr/>
          <p:nvPr/>
        </p:nvSpPr>
        <p:spPr>
          <a:xfrm>
            <a:off x="9729807" y="1582690"/>
            <a:ext cx="845051" cy="845051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0F7C79-B7E7-46E0-A17E-038E8109938D}"/>
              </a:ext>
            </a:extLst>
          </p:cNvPr>
          <p:cNvSpPr/>
          <p:nvPr/>
        </p:nvSpPr>
        <p:spPr>
          <a:xfrm>
            <a:off x="9433039" y="5553907"/>
            <a:ext cx="1438587" cy="432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350BE0-B88A-4E8E-B88B-7C581D7F3A9E}"/>
              </a:ext>
            </a:extLst>
          </p:cNvPr>
          <p:cNvSpPr txBox="1"/>
          <p:nvPr/>
        </p:nvSpPr>
        <p:spPr>
          <a:xfrm>
            <a:off x="9486281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15A938-A0BA-4225-AC08-4B1BD57B3FEA}"/>
              </a:ext>
            </a:extLst>
          </p:cNvPr>
          <p:cNvGrpSpPr/>
          <p:nvPr/>
        </p:nvGrpSpPr>
        <p:grpSpPr>
          <a:xfrm>
            <a:off x="9425171" y="2662875"/>
            <a:ext cx="1454320" cy="1453493"/>
            <a:chOff x="3004835" y="4307149"/>
            <a:chExt cx="2266098" cy="145349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451935-1012-428E-82AF-CE86E59493C1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CD37DB-B39E-46AB-A8FF-45F516C78419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8983F4B0-8459-4D4E-A432-65DDFD3615DE}"/>
              </a:ext>
            </a:extLst>
          </p:cNvPr>
          <p:cNvSpPr/>
          <p:nvPr/>
        </p:nvSpPr>
        <p:spPr>
          <a:xfrm>
            <a:off x="3614844" y="3620629"/>
            <a:ext cx="845051" cy="8450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BF64A5-994C-4435-9C3E-3421888EF457}"/>
              </a:ext>
            </a:extLst>
          </p:cNvPr>
          <p:cNvSpPr/>
          <p:nvPr/>
        </p:nvSpPr>
        <p:spPr>
          <a:xfrm>
            <a:off x="3318076" y="5553907"/>
            <a:ext cx="143858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67DFE8-32B1-439C-BE37-EEA191D96C04}"/>
              </a:ext>
            </a:extLst>
          </p:cNvPr>
          <p:cNvSpPr txBox="1"/>
          <p:nvPr/>
        </p:nvSpPr>
        <p:spPr>
          <a:xfrm>
            <a:off x="3371318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D59693-DC50-4540-888B-1AC34EA678E4}"/>
              </a:ext>
            </a:extLst>
          </p:cNvPr>
          <p:cNvGrpSpPr/>
          <p:nvPr/>
        </p:nvGrpSpPr>
        <p:grpSpPr>
          <a:xfrm>
            <a:off x="3310208" y="1940128"/>
            <a:ext cx="1454320" cy="1453493"/>
            <a:chOff x="3004835" y="4307149"/>
            <a:chExt cx="2266098" cy="145349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D1E2E2-C15F-474D-8906-F5CFA2945E9F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930CD1-5757-4E45-BBC8-4D4F2049E955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8FDCA4A7-AE38-4EFD-B14E-ECE3E5803943}"/>
              </a:ext>
            </a:extLst>
          </p:cNvPr>
          <p:cNvSpPr/>
          <p:nvPr/>
        </p:nvSpPr>
        <p:spPr>
          <a:xfrm>
            <a:off x="7691486" y="2262003"/>
            <a:ext cx="845051" cy="8450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6331F3-475C-4CE2-9BBA-3D4D1F6C4ADB}"/>
              </a:ext>
            </a:extLst>
          </p:cNvPr>
          <p:cNvSpPr/>
          <p:nvPr/>
        </p:nvSpPr>
        <p:spPr>
          <a:xfrm>
            <a:off x="7394718" y="5553907"/>
            <a:ext cx="143858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662FF9-41E0-49E8-AAC5-D752FDEE3E3D}"/>
              </a:ext>
            </a:extLst>
          </p:cNvPr>
          <p:cNvSpPr txBox="1"/>
          <p:nvPr/>
        </p:nvSpPr>
        <p:spPr>
          <a:xfrm>
            <a:off x="7447960" y="5631409"/>
            <a:ext cx="13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DB807C-0687-4E99-B844-E36E4CD9DD34}"/>
              </a:ext>
            </a:extLst>
          </p:cNvPr>
          <p:cNvGrpSpPr/>
          <p:nvPr/>
        </p:nvGrpSpPr>
        <p:grpSpPr>
          <a:xfrm>
            <a:off x="7386850" y="3354380"/>
            <a:ext cx="1454320" cy="1453493"/>
            <a:chOff x="3004835" y="4307149"/>
            <a:chExt cx="2266098" cy="145349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324C6C-6BC4-49CD-9528-8A30EBC8C63F}"/>
                </a:ext>
              </a:extLst>
            </p:cNvPr>
            <p:cNvSpPr txBox="1"/>
            <p:nvPr/>
          </p:nvSpPr>
          <p:spPr>
            <a:xfrm>
              <a:off x="3009017" y="4560313"/>
              <a:ext cx="223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7B135F-1F07-4ACA-92AD-406B76D4F4B4}"/>
                </a:ext>
              </a:extLst>
            </p:cNvPr>
            <p:cNvSpPr txBox="1"/>
            <p:nvPr/>
          </p:nvSpPr>
          <p:spPr>
            <a:xfrm>
              <a:off x="3004835" y="4307149"/>
              <a:ext cx="226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7">
            <a:extLst>
              <a:ext uri="{FF2B5EF4-FFF2-40B4-BE49-F238E27FC236}">
                <a16:creationId xmlns:a16="http://schemas.microsoft.com/office/drawing/2014/main" id="{238CDBCF-AF97-4AD6-BF13-DF3D1CC9E2DE}"/>
              </a:ext>
            </a:extLst>
          </p:cNvPr>
          <p:cNvSpPr/>
          <p:nvPr/>
        </p:nvSpPr>
        <p:spPr>
          <a:xfrm>
            <a:off x="3876348" y="3880673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10">
            <a:extLst>
              <a:ext uri="{FF2B5EF4-FFF2-40B4-BE49-F238E27FC236}">
                <a16:creationId xmlns:a16="http://schemas.microsoft.com/office/drawing/2014/main" id="{AA922954-0643-4B18-AE59-DB7C1FCB6DD0}"/>
              </a:ext>
            </a:extLst>
          </p:cNvPr>
          <p:cNvSpPr/>
          <p:nvPr/>
        </p:nvSpPr>
        <p:spPr>
          <a:xfrm>
            <a:off x="5940841" y="319566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46A0EE36-6183-4F1F-A27D-8EE20EDDDF90}"/>
              </a:ext>
            </a:extLst>
          </p:cNvPr>
          <p:cNvSpPr/>
          <p:nvPr/>
        </p:nvSpPr>
        <p:spPr>
          <a:xfrm flipH="1">
            <a:off x="7910402" y="256514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386D5997-6639-4F32-AA66-901868316B5F}"/>
              </a:ext>
            </a:extLst>
          </p:cNvPr>
          <p:cNvSpPr>
            <a:spLocks noChangeAspect="1"/>
          </p:cNvSpPr>
          <p:nvPr/>
        </p:nvSpPr>
        <p:spPr>
          <a:xfrm rot="9900000">
            <a:off x="9987597" y="185870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Block Arc 10">
            <a:extLst>
              <a:ext uri="{FF2B5EF4-FFF2-40B4-BE49-F238E27FC236}">
                <a16:creationId xmlns:a16="http://schemas.microsoft.com/office/drawing/2014/main" id="{D4867E78-821A-4138-BE2A-6933C7F2A498}"/>
              </a:ext>
            </a:extLst>
          </p:cNvPr>
          <p:cNvSpPr/>
          <p:nvPr/>
        </p:nvSpPr>
        <p:spPr>
          <a:xfrm>
            <a:off x="1783420" y="4580723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67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5335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Columns Infographic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CF3D0-3E75-4B9A-86FB-4DBCF34AC62D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BEF99F-03C5-4264-86AE-376FF014FB5E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C113BB-1075-4195-8334-0C76D151BDC5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F1F746-51AA-4093-8A63-830FC3F5E8DD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D067A-5F56-4BC7-9B59-49EB50C5B8D8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A1B666-F395-489E-A165-643DFC9A0A93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">
            <a:extLst>
              <a:ext uri="{FF2B5EF4-FFF2-40B4-BE49-F238E27FC236}">
                <a16:creationId xmlns:a16="http://schemas.microsoft.com/office/drawing/2014/main" id="{52439656-A17D-465A-B2AB-E21D3D113A21}"/>
              </a:ext>
            </a:extLst>
          </p:cNvPr>
          <p:cNvGrpSpPr/>
          <p:nvPr/>
        </p:nvGrpSpPr>
        <p:grpSpPr>
          <a:xfrm>
            <a:off x="7280031" y="2172938"/>
            <a:ext cx="3579934" cy="3465609"/>
            <a:chOff x="2153463" y="1916832"/>
            <a:chExt cx="7911017" cy="3465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0E8916-3C93-49EF-B655-827777ED684E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6C40F9-CE16-43CC-A89C-D1F0869DA348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 </a:t>
              </a:r>
            </a:p>
          </p:txBody>
        </p:sp>
      </p:grpSp>
      <p:grpSp>
        <p:nvGrpSpPr>
          <p:cNvPr id="24" name="그룹 2">
            <a:extLst>
              <a:ext uri="{FF2B5EF4-FFF2-40B4-BE49-F238E27FC236}">
                <a16:creationId xmlns:a16="http://schemas.microsoft.com/office/drawing/2014/main" id="{05FD003C-2108-4410-A4C3-ECE50459B569}"/>
              </a:ext>
            </a:extLst>
          </p:cNvPr>
          <p:cNvGrpSpPr/>
          <p:nvPr/>
        </p:nvGrpSpPr>
        <p:grpSpPr>
          <a:xfrm>
            <a:off x="3116871" y="2172938"/>
            <a:ext cx="3579934" cy="3465609"/>
            <a:chOff x="2153463" y="1916832"/>
            <a:chExt cx="7911017" cy="34656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E2832D-39EB-46F2-B863-C58D8FB073E3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0D2FDD-DECC-4729-B5FA-EFA6053D82D0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3DB0BB9-AC35-4575-B52D-8CD98DBE5104}"/>
              </a:ext>
            </a:extLst>
          </p:cNvPr>
          <p:cNvSpPr txBox="1">
            <a:spLocks/>
          </p:cNvSpPr>
          <p:nvPr/>
        </p:nvSpPr>
        <p:spPr>
          <a:xfrm>
            <a:off x="802253" y="3916380"/>
            <a:ext cx="1940949" cy="14115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EA72CF39-0D84-433B-9426-DAF1C2265C2D}"/>
              </a:ext>
            </a:extLst>
          </p:cNvPr>
          <p:cNvSpPr/>
          <p:nvPr/>
        </p:nvSpPr>
        <p:spPr>
          <a:xfrm flipH="1">
            <a:off x="902727" y="3408411"/>
            <a:ext cx="615765" cy="50796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0F47F0A9-ECF9-49C7-AC98-64983FB43246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1"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Column Infographic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563A09-D8FE-450F-8A72-B8422E59F3C8}"/>
              </a:ext>
            </a:extLst>
          </p:cNvPr>
          <p:cNvGrpSpPr/>
          <p:nvPr/>
        </p:nvGrpSpPr>
        <p:grpSpPr>
          <a:xfrm>
            <a:off x="1332035" y="2800015"/>
            <a:ext cx="9527930" cy="2724420"/>
            <a:chOff x="1657924" y="1330362"/>
            <a:chExt cx="2835932" cy="2724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19EA91-DF87-4EF5-94F6-C6D7D5AE767D}"/>
                </a:ext>
              </a:extLst>
            </p:cNvPr>
            <p:cNvSpPr txBox="1"/>
            <p:nvPr/>
          </p:nvSpPr>
          <p:spPr>
            <a:xfrm>
              <a:off x="1657924" y="1746458"/>
              <a:ext cx="283593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You can simply impress your audience and add a unique zing and appeal to your Presentations. Easy to change colors, photos and Text.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Easy to change colors, photos and Text. 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You can simply impress your audience and add a unique zing and appeal to your Presentations. Easy to change colors, photos and Text.  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4B240D-7A79-4FA1-B96D-01CCD43822CA}"/>
                </a:ext>
              </a:extLst>
            </p:cNvPr>
            <p:cNvSpPr txBox="1"/>
            <p:nvPr/>
          </p:nvSpPr>
          <p:spPr>
            <a:xfrm>
              <a:off x="1657924" y="1330362"/>
              <a:ext cx="2835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Freeform 18">
            <a:extLst>
              <a:ext uri="{FF2B5EF4-FFF2-40B4-BE49-F238E27FC236}">
                <a16:creationId xmlns:a16="http://schemas.microsoft.com/office/drawing/2014/main" id="{FC2A7A0E-4A05-471F-A66C-5864B9968F31}"/>
              </a:ext>
            </a:extLst>
          </p:cNvPr>
          <p:cNvSpPr/>
          <p:nvPr/>
        </p:nvSpPr>
        <p:spPr>
          <a:xfrm>
            <a:off x="5781318" y="1969655"/>
            <a:ext cx="629365" cy="50794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97D1FA-6437-46BF-ADA0-F762A6C2EB53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E20D57-C790-4BB3-BB0F-29A82F67A939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00AF8F-323E-42A4-9BEF-2C93AA7FDEF9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FF8A57-D793-4355-8B7A-877C5D025C47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A51A4B-0D04-4F21-BE62-067036006E49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6CD5A8-0DA3-4A9C-B4A5-B03581E493A9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607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351255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4499CE-2AFA-4059-A9A2-12C85BF26908}"/>
              </a:ext>
            </a:extLst>
          </p:cNvPr>
          <p:cNvGrpSpPr/>
          <p:nvPr/>
        </p:nvGrpSpPr>
        <p:grpSpPr>
          <a:xfrm flipH="1">
            <a:off x="440824" y="2139658"/>
            <a:ext cx="2653108" cy="4167106"/>
            <a:chOff x="1185779" y="1929660"/>
            <a:chExt cx="2653108" cy="416710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45B6E50-1ED1-4F6D-8BA5-AC39B8783E33}"/>
                </a:ext>
              </a:extLst>
            </p:cNvPr>
            <p:cNvSpPr/>
            <p:nvPr/>
          </p:nvSpPr>
          <p:spPr>
            <a:xfrm rot="10800000">
              <a:off x="2031023" y="2910519"/>
              <a:ext cx="914400" cy="3186247"/>
            </a:xfrm>
            <a:custGeom>
              <a:avLst/>
              <a:gdLst>
                <a:gd name="connsiteX0" fmla="*/ 622790 w 914400"/>
                <a:gd name="connsiteY0" fmla="*/ 351869 h 2652291"/>
                <a:gd name="connsiteX1" fmla="*/ 457202 w 914400"/>
                <a:gd name="connsiteY1" fmla="*/ 91618 h 2652291"/>
                <a:gd name="connsiteX2" fmla="*/ 291613 w 914400"/>
                <a:gd name="connsiteY2" fmla="*/ 351869 h 2652291"/>
                <a:gd name="connsiteX3" fmla="*/ 692394 w 914400"/>
                <a:gd name="connsiteY3" fmla="*/ 2652291 h 2652291"/>
                <a:gd name="connsiteX4" fmla="*/ 649531 w 914400"/>
                <a:gd name="connsiteY4" fmla="*/ 2652291 h 2652291"/>
                <a:gd name="connsiteX5" fmla="*/ 649532 w 914400"/>
                <a:gd name="connsiteY5" fmla="*/ 946070 h 2652291"/>
                <a:gd name="connsiteX6" fmla="*/ 460497 w 914400"/>
                <a:gd name="connsiteY6" fmla="*/ 757035 h 2652291"/>
                <a:gd name="connsiteX7" fmla="*/ 271462 w 914400"/>
                <a:gd name="connsiteY7" fmla="*/ 946070 h 2652291"/>
                <a:gd name="connsiteX8" fmla="*/ 271462 w 914400"/>
                <a:gd name="connsiteY8" fmla="*/ 2652291 h 2652291"/>
                <a:gd name="connsiteX9" fmla="*/ 228599 w 914400"/>
                <a:gd name="connsiteY9" fmla="*/ 2652291 h 2652291"/>
                <a:gd name="connsiteX10" fmla="*/ 228600 w 914400"/>
                <a:gd name="connsiteY10" fmla="*/ 946070 h 2652291"/>
                <a:gd name="connsiteX11" fmla="*/ 39565 w 914400"/>
                <a:gd name="connsiteY11" fmla="*/ 757035 h 2652291"/>
                <a:gd name="connsiteX12" fmla="*/ 39565 w 914400"/>
                <a:gd name="connsiteY12" fmla="*/ 2061099 h 2652291"/>
                <a:gd name="connsiteX13" fmla="*/ 0 w 914400"/>
                <a:gd name="connsiteY13" fmla="*/ 2061099 h 2652291"/>
                <a:gd name="connsiteX14" fmla="*/ 0 w 914400"/>
                <a:gd name="connsiteY14" fmla="*/ 718570 h 2652291"/>
                <a:gd name="connsiteX15" fmla="*/ 0 w 914400"/>
                <a:gd name="connsiteY15" fmla="*/ 718569 h 2652291"/>
                <a:gd name="connsiteX16" fmla="*/ 1 w 914400"/>
                <a:gd name="connsiteY16" fmla="*/ 718569 h 2652291"/>
                <a:gd name="connsiteX17" fmla="*/ 457200 w 914400"/>
                <a:gd name="connsiteY17" fmla="*/ 0 h 2652291"/>
                <a:gd name="connsiteX18" fmla="*/ 914399 w 914400"/>
                <a:gd name="connsiteY18" fmla="*/ 718569 h 2652291"/>
                <a:gd name="connsiteX19" fmla="*/ 914400 w 914400"/>
                <a:gd name="connsiteY19" fmla="*/ 718569 h 2652291"/>
                <a:gd name="connsiteX20" fmla="*/ 914400 w 914400"/>
                <a:gd name="connsiteY20" fmla="*/ 718570 h 2652291"/>
                <a:gd name="connsiteX21" fmla="*/ 914400 w 914400"/>
                <a:gd name="connsiteY21" fmla="*/ 2061098 h 2652291"/>
                <a:gd name="connsiteX22" fmla="*/ 881428 w 914400"/>
                <a:gd name="connsiteY22" fmla="*/ 2061098 h 2652291"/>
                <a:gd name="connsiteX23" fmla="*/ 881428 w 914400"/>
                <a:gd name="connsiteY23" fmla="*/ 757035 h 2652291"/>
                <a:gd name="connsiteX24" fmla="*/ 692393 w 914400"/>
                <a:gd name="connsiteY24" fmla="*/ 946070 h 2652291"/>
                <a:gd name="connsiteX0" fmla="*/ 622790 w 914400"/>
                <a:gd name="connsiteY0" fmla="*/ 351869 h 3186247"/>
                <a:gd name="connsiteX1" fmla="*/ 457202 w 914400"/>
                <a:gd name="connsiteY1" fmla="*/ 91618 h 3186247"/>
                <a:gd name="connsiteX2" fmla="*/ 291613 w 914400"/>
                <a:gd name="connsiteY2" fmla="*/ 351869 h 3186247"/>
                <a:gd name="connsiteX3" fmla="*/ 622790 w 914400"/>
                <a:gd name="connsiteY3" fmla="*/ 351869 h 3186247"/>
                <a:gd name="connsiteX4" fmla="*/ 692394 w 914400"/>
                <a:gd name="connsiteY4" fmla="*/ 2652291 h 3186247"/>
                <a:gd name="connsiteX5" fmla="*/ 649531 w 914400"/>
                <a:gd name="connsiteY5" fmla="*/ 2652291 h 3186247"/>
                <a:gd name="connsiteX6" fmla="*/ 649532 w 914400"/>
                <a:gd name="connsiteY6" fmla="*/ 946070 h 3186247"/>
                <a:gd name="connsiteX7" fmla="*/ 460497 w 914400"/>
                <a:gd name="connsiteY7" fmla="*/ 757035 h 3186247"/>
                <a:gd name="connsiteX8" fmla="*/ 271462 w 914400"/>
                <a:gd name="connsiteY8" fmla="*/ 946070 h 3186247"/>
                <a:gd name="connsiteX9" fmla="*/ 271462 w 914400"/>
                <a:gd name="connsiteY9" fmla="*/ 2652291 h 3186247"/>
                <a:gd name="connsiteX10" fmla="*/ 225262 w 914400"/>
                <a:gd name="connsiteY10" fmla="*/ 3186247 h 3186247"/>
                <a:gd name="connsiteX11" fmla="*/ 228600 w 914400"/>
                <a:gd name="connsiteY11" fmla="*/ 946070 h 3186247"/>
                <a:gd name="connsiteX12" fmla="*/ 39565 w 914400"/>
                <a:gd name="connsiteY12" fmla="*/ 757035 h 3186247"/>
                <a:gd name="connsiteX13" fmla="*/ 39565 w 914400"/>
                <a:gd name="connsiteY13" fmla="*/ 2061099 h 3186247"/>
                <a:gd name="connsiteX14" fmla="*/ 0 w 914400"/>
                <a:gd name="connsiteY14" fmla="*/ 2061099 h 3186247"/>
                <a:gd name="connsiteX15" fmla="*/ 0 w 914400"/>
                <a:gd name="connsiteY15" fmla="*/ 718570 h 3186247"/>
                <a:gd name="connsiteX16" fmla="*/ 0 w 914400"/>
                <a:gd name="connsiteY16" fmla="*/ 718569 h 3186247"/>
                <a:gd name="connsiteX17" fmla="*/ 1 w 914400"/>
                <a:gd name="connsiteY17" fmla="*/ 718569 h 3186247"/>
                <a:gd name="connsiteX18" fmla="*/ 457200 w 914400"/>
                <a:gd name="connsiteY18" fmla="*/ 0 h 3186247"/>
                <a:gd name="connsiteX19" fmla="*/ 914399 w 914400"/>
                <a:gd name="connsiteY19" fmla="*/ 718569 h 3186247"/>
                <a:gd name="connsiteX20" fmla="*/ 914400 w 914400"/>
                <a:gd name="connsiteY20" fmla="*/ 718569 h 3186247"/>
                <a:gd name="connsiteX21" fmla="*/ 914400 w 914400"/>
                <a:gd name="connsiteY21" fmla="*/ 718570 h 3186247"/>
                <a:gd name="connsiteX22" fmla="*/ 914400 w 914400"/>
                <a:gd name="connsiteY22" fmla="*/ 2061098 h 3186247"/>
                <a:gd name="connsiteX23" fmla="*/ 881428 w 914400"/>
                <a:gd name="connsiteY23" fmla="*/ 2061098 h 3186247"/>
                <a:gd name="connsiteX24" fmla="*/ 881428 w 914400"/>
                <a:gd name="connsiteY24" fmla="*/ 757035 h 3186247"/>
                <a:gd name="connsiteX25" fmla="*/ 692393 w 914400"/>
                <a:gd name="connsiteY25" fmla="*/ 946070 h 3186247"/>
                <a:gd name="connsiteX26" fmla="*/ 692394 w 914400"/>
                <a:gd name="connsiteY26" fmla="*/ 2652291 h 3186247"/>
                <a:gd name="connsiteX0" fmla="*/ 622790 w 914400"/>
                <a:gd name="connsiteY0" fmla="*/ 351869 h 3186247"/>
                <a:gd name="connsiteX1" fmla="*/ 457202 w 914400"/>
                <a:gd name="connsiteY1" fmla="*/ 91618 h 3186247"/>
                <a:gd name="connsiteX2" fmla="*/ 291613 w 914400"/>
                <a:gd name="connsiteY2" fmla="*/ 351869 h 3186247"/>
                <a:gd name="connsiteX3" fmla="*/ 622790 w 914400"/>
                <a:gd name="connsiteY3" fmla="*/ 351869 h 3186247"/>
                <a:gd name="connsiteX4" fmla="*/ 692394 w 914400"/>
                <a:gd name="connsiteY4" fmla="*/ 2652291 h 3186247"/>
                <a:gd name="connsiteX5" fmla="*/ 649531 w 914400"/>
                <a:gd name="connsiteY5" fmla="*/ 2652291 h 3186247"/>
                <a:gd name="connsiteX6" fmla="*/ 649532 w 914400"/>
                <a:gd name="connsiteY6" fmla="*/ 946070 h 3186247"/>
                <a:gd name="connsiteX7" fmla="*/ 460497 w 914400"/>
                <a:gd name="connsiteY7" fmla="*/ 757035 h 3186247"/>
                <a:gd name="connsiteX8" fmla="*/ 271462 w 914400"/>
                <a:gd name="connsiteY8" fmla="*/ 946070 h 3186247"/>
                <a:gd name="connsiteX9" fmla="*/ 268124 w 914400"/>
                <a:gd name="connsiteY9" fmla="*/ 3172898 h 3186247"/>
                <a:gd name="connsiteX10" fmla="*/ 225262 w 914400"/>
                <a:gd name="connsiteY10" fmla="*/ 3186247 h 3186247"/>
                <a:gd name="connsiteX11" fmla="*/ 228600 w 914400"/>
                <a:gd name="connsiteY11" fmla="*/ 946070 h 3186247"/>
                <a:gd name="connsiteX12" fmla="*/ 39565 w 914400"/>
                <a:gd name="connsiteY12" fmla="*/ 757035 h 3186247"/>
                <a:gd name="connsiteX13" fmla="*/ 39565 w 914400"/>
                <a:gd name="connsiteY13" fmla="*/ 2061099 h 3186247"/>
                <a:gd name="connsiteX14" fmla="*/ 0 w 914400"/>
                <a:gd name="connsiteY14" fmla="*/ 2061099 h 3186247"/>
                <a:gd name="connsiteX15" fmla="*/ 0 w 914400"/>
                <a:gd name="connsiteY15" fmla="*/ 718570 h 3186247"/>
                <a:gd name="connsiteX16" fmla="*/ 0 w 914400"/>
                <a:gd name="connsiteY16" fmla="*/ 718569 h 3186247"/>
                <a:gd name="connsiteX17" fmla="*/ 1 w 914400"/>
                <a:gd name="connsiteY17" fmla="*/ 718569 h 3186247"/>
                <a:gd name="connsiteX18" fmla="*/ 457200 w 914400"/>
                <a:gd name="connsiteY18" fmla="*/ 0 h 3186247"/>
                <a:gd name="connsiteX19" fmla="*/ 914399 w 914400"/>
                <a:gd name="connsiteY19" fmla="*/ 718569 h 3186247"/>
                <a:gd name="connsiteX20" fmla="*/ 914400 w 914400"/>
                <a:gd name="connsiteY20" fmla="*/ 718569 h 3186247"/>
                <a:gd name="connsiteX21" fmla="*/ 914400 w 914400"/>
                <a:gd name="connsiteY21" fmla="*/ 718570 h 3186247"/>
                <a:gd name="connsiteX22" fmla="*/ 914400 w 914400"/>
                <a:gd name="connsiteY22" fmla="*/ 2061098 h 3186247"/>
                <a:gd name="connsiteX23" fmla="*/ 881428 w 914400"/>
                <a:gd name="connsiteY23" fmla="*/ 2061098 h 3186247"/>
                <a:gd name="connsiteX24" fmla="*/ 881428 w 914400"/>
                <a:gd name="connsiteY24" fmla="*/ 757035 h 3186247"/>
                <a:gd name="connsiteX25" fmla="*/ 692393 w 914400"/>
                <a:gd name="connsiteY25" fmla="*/ 946070 h 3186247"/>
                <a:gd name="connsiteX26" fmla="*/ 692394 w 914400"/>
                <a:gd name="connsiteY26" fmla="*/ 2652291 h 31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4400" h="3186247">
                  <a:moveTo>
                    <a:pt x="622790" y="351869"/>
                  </a:moveTo>
                  <a:lnTo>
                    <a:pt x="457202" y="91618"/>
                  </a:lnTo>
                  <a:lnTo>
                    <a:pt x="291613" y="351869"/>
                  </a:lnTo>
                  <a:lnTo>
                    <a:pt x="622790" y="351869"/>
                  </a:lnTo>
                  <a:close/>
                  <a:moveTo>
                    <a:pt x="692394" y="2652291"/>
                  </a:moveTo>
                  <a:lnTo>
                    <a:pt x="649531" y="2652291"/>
                  </a:lnTo>
                  <a:cubicBezTo>
                    <a:pt x="649531" y="2083551"/>
                    <a:pt x="649532" y="1514810"/>
                    <a:pt x="649532" y="946070"/>
                  </a:cubicBezTo>
                  <a:cubicBezTo>
                    <a:pt x="649532" y="841669"/>
                    <a:pt x="564898" y="757035"/>
                    <a:pt x="460497" y="757035"/>
                  </a:cubicBezTo>
                  <a:cubicBezTo>
                    <a:pt x="356096" y="757035"/>
                    <a:pt x="271462" y="841669"/>
                    <a:pt x="271462" y="946070"/>
                  </a:cubicBezTo>
                  <a:cubicBezTo>
                    <a:pt x="270349" y="1688346"/>
                    <a:pt x="269237" y="2430622"/>
                    <a:pt x="268124" y="3172898"/>
                  </a:cubicBezTo>
                  <a:lnTo>
                    <a:pt x="225262" y="3186247"/>
                  </a:lnTo>
                  <a:cubicBezTo>
                    <a:pt x="225262" y="2617507"/>
                    <a:pt x="228600" y="1514810"/>
                    <a:pt x="228600" y="946070"/>
                  </a:cubicBezTo>
                  <a:cubicBezTo>
                    <a:pt x="228600" y="841669"/>
                    <a:pt x="143966" y="757035"/>
                    <a:pt x="39565" y="757035"/>
                  </a:cubicBezTo>
                  <a:lnTo>
                    <a:pt x="39565" y="2061099"/>
                  </a:lnTo>
                  <a:lnTo>
                    <a:pt x="0" y="2061099"/>
                  </a:lnTo>
                  <a:lnTo>
                    <a:pt x="0" y="718570"/>
                  </a:lnTo>
                  <a:lnTo>
                    <a:pt x="0" y="718569"/>
                  </a:lnTo>
                  <a:lnTo>
                    <a:pt x="1" y="718569"/>
                  </a:lnTo>
                  <a:lnTo>
                    <a:pt x="457200" y="0"/>
                  </a:lnTo>
                  <a:lnTo>
                    <a:pt x="914399" y="718569"/>
                  </a:lnTo>
                  <a:lnTo>
                    <a:pt x="914400" y="718569"/>
                  </a:lnTo>
                  <a:lnTo>
                    <a:pt x="914400" y="718570"/>
                  </a:lnTo>
                  <a:lnTo>
                    <a:pt x="914400" y="2061098"/>
                  </a:lnTo>
                  <a:lnTo>
                    <a:pt x="881428" y="2061098"/>
                  </a:lnTo>
                  <a:lnTo>
                    <a:pt x="881428" y="757035"/>
                  </a:lnTo>
                  <a:cubicBezTo>
                    <a:pt x="777027" y="757035"/>
                    <a:pt x="692393" y="841669"/>
                    <a:pt x="692393" y="946070"/>
                  </a:cubicBezTo>
                  <a:cubicBezTo>
                    <a:pt x="692393" y="1514810"/>
                    <a:pt x="692394" y="2083551"/>
                    <a:pt x="692394" y="265229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5">
              <a:extLst>
                <a:ext uri="{FF2B5EF4-FFF2-40B4-BE49-F238E27FC236}">
                  <a16:creationId xmlns:a16="http://schemas.microsoft.com/office/drawing/2014/main" id="{CE1BC6D0-1E6F-4C51-85B4-308C1F7BD0FA}"/>
                </a:ext>
              </a:extLst>
            </p:cNvPr>
            <p:cNvSpPr/>
            <p:nvPr/>
          </p:nvSpPr>
          <p:spPr>
            <a:xfrm rot="810005" flipH="1">
              <a:off x="2946073" y="3638269"/>
              <a:ext cx="892814" cy="522488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Freeform 50">
              <a:extLst>
                <a:ext uri="{FF2B5EF4-FFF2-40B4-BE49-F238E27FC236}">
                  <a16:creationId xmlns:a16="http://schemas.microsoft.com/office/drawing/2014/main" id="{1046CD69-C029-4339-AC09-76E397CED77E}"/>
                </a:ext>
              </a:extLst>
            </p:cNvPr>
            <p:cNvSpPr/>
            <p:nvPr/>
          </p:nvSpPr>
          <p:spPr>
            <a:xfrm rot="1369059">
              <a:off x="1185779" y="3324128"/>
              <a:ext cx="1045654" cy="61193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Freeform 45">
              <a:extLst>
                <a:ext uri="{FF2B5EF4-FFF2-40B4-BE49-F238E27FC236}">
                  <a16:creationId xmlns:a16="http://schemas.microsoft.com/office/drawing/2014/main" id="{18D99640-C15E-43EB-BA78-85666693CB4E}"/>
                </a:ext>
              </a:extLst>
            </p:cNvPr>
            <p:cNvSpPr/>
            <p:nvPr/>
          </p:nvSpPr>
          <p:spPr>
            <a:xfrm rot="21310303" flipH="1">
              <a:off x="2684779" y="3281210"/>
              <a:ext cx="454929" cy="266232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11497162-DCAD-4D14-84BB-B33C79B1F93E}"/>
                </a:ext>
              </a:extLst>
            </p:cNvPr>
            <p:cNvSpPr/>
            <p:nvPr/>
          </p:nvSpPr>
          <p:spPr>
            <a:xfrm rot="396499" flipH="1">
              <a:off x="2040745" y="3833601"/>
              <a:ext cx="485708" cy="28424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Freeform 50">
              <a:extLst>
                <a:ext uri="{FF2B5EF4-FFF2-40B4-BE49-F238E27FC236}">
                  <a16:creationId xmlns:a16="http://schemas.microsoft.com/office/drawing/2014/main" id="{9351A2EC-1257-4C7E-AC87-73EB727D6EA7}"/>
                </a:ext>
              </a:extLst>
            </p:cNvPr>
            <p:cNvSpPr/>
            <p:nvPr/>
          </p:nvSpPr>
          <p:spPr>
            <a:xfrm rot="403061">
              <a:off x="1973760" y="3291297"/>
              <a:ext cx="315405" cy="184580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Freeform 45">
              <a:extLst>
                <a:ext uri="{FF2B5EF4-FFF2-40B4-BE49-F238E27FC236}">
                  <a16:creationId xmlns:a16="http://schemas.microsoft.com/office/drawing/2014/main" id="{004F0EA3-645B-4BE0-9556-F49C15CE983E}"/>
                </a:ext>
              </a:extLst>
            </p:cNvPr>
            <p:cNvSpPr/>
            <p:nvPr/>
          </p:nvSpPr>
          <p:spPr>
            <a:xfrm rot="20700000" flipH="1">
              <a:off x="2239731" y="3133449"/>
              <a:ext cx="485708" cy="28424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Freeform 45">
              <a:extLst>
                <a:ext uri="{FF2B5EF4-FFF2-40B4-BE49-F238E27FC236}">
                  <a16:creationId xmlns:a16="http://schemas.microsoft.com/office/drawing/2014/main" id="{6CBD82DC-5DA7-4805-9808-1F82E6A8FEED}"/>
                </a:ext>
              </a:extLst>
            </p:cNvPr>
            <p:cNvSpPr/>
            <p:nvPr/>
          </p:nvSpPr>
          <p:spPr>
            <a:xfrm rot="383939" flipH="1">
              <a:off x="2689409" y="2510205"/>
              <a:ext cx="937541" cy="54866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" name="Freeform 45">
              <a:extLst>
                <a:ext uri="{FF2B5EF4-FFF2-40B4-BE49-F238E27FC236}">
                  <a16:creationId xmlns:a16="http://schemas.microsoft.com/office/drawing/2014/main" id="{1D2D431A-0624-450C-9F8F-983CE6731AB9}"/>
                </a:ext>
              </a:extLst>
            </p:cNvPr>
            <p:cNvSpPr/>
            <p:nvPr/>
          </p:nvSpPr>
          <p:spPr>
            <a:xfrm rot="20700000" flipH="1">
              <a:off x="2884599" y="4188611"/>
              <a:ext cx="374207" cy="218992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Freeform 50">
              <a:extLst>
                <a:ext uri="{FF2B5EF4-FFF2-40B4-BE49-F238E27FC236}">
                  <a16:creationId xmlns:a16="http://schemas.microsoft.com/office/drawing/2014/main" id="{32FA6780-0423-4063-A2B5-2676E27844C9}"/>
                </a:ext>
              </a:extLst>
            </p:cNvPr>
            <p:cNvSpPr/>
            <p:nvPr/>
          </p:nvSpPr>
          <p:spPr>
            <a:xfrm rot="1057610">
              <a:off x="1400309" y="1929660"/>
              <a:ext cx="1496493" cy="875772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943B5D45-5AE4-4F9F-B98C-B910ED4339BD}"/>
                </a:ext>
              </a:extLst>
            </p:cNvPr>
            <p:cNvSpPr/>
            <p:nvPr/>
          </p:nvSpPr>
          <p:spPr>
            <a:xfrm rot="20700000" flipH="1">
              <a:off x="1876922" y="2833176"/>
              <a:ext cx="400079" cy="234133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160CF6DF-304B-4C33-8794-554A27FD4C15}"/>
                </a:ext>
              </a:extLst>
            </p:cNvPr>
            <p:cNvSpPr/>
            <p:nvPr/>
          </p:nvSpPr>
          <p:spPr>
            <a:xfrm rot="1740912">
              <a:off x="1464315" y="2953502"/>
              <a:ext cx="561963" cy="328870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Freeform 50">
              <a:extLst>
                <a:ext uri="{FF2B5EF4-FFF2-40B4-BE49-F238E27FC236}">
                  <a16:creationId xmlns:a16="http://schemas.microsoft.com/office/drawing/2014/main" id="{60D69DA1-FDCE-4268-8060-59C70AEED8D1}"/>
                </a:ext>
              </a:extLst>
            </p:cNvPr>
            <p:cNvSpPr/>
            <p:nvPr/>
          </p:nvSpPr>
          <p:spPr>
            <a:xfrm rot="20963715">
              <a:off x="2362862" y="3493931"/>
              <a:ext cx="328679" cy="192348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8BB7B4F3-59C5-4F4C-877A-322346EA6CFC}"/>
                </a:ext>
              </a:extLst>
            </p:cNvPr>
            <p:cNvSpPr/>
            <p:nvPr/>
          </p:nvSpPr>
          <p:spPr>
            <a:xfrm rot="21114432" flipH="1">
              <a:off x="2829618" y="2016750"/>
              <a:ext cx="640975" cy="375109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4C062CA8-EABC-4CD4-AB05-998649654642}"/>
                </a:ext>
              </a:extLst>
            </p:cNvPr>
            <p:cNvSpPr/>
            <p:nvPr/>
          </p:nvSpPr>
          <p:spPr>
            <a:xfrm rot="20700000" flipH="1">
              <a:off x="2686368" y="3037688"/>
              <a:ext cx="341361" cy="199770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387946AD-3CA5-42A3-B388-74402A8898C7}"/>
                </a:ext>
              </a:extLst>
            </p:cNvPr>
            <p:cNvSpPr/>
            <p:nvPr/>
          </p:nvSpPr>
          <p:spPr>
            <a:xfrm rot="403061">
              <a:off x="2716957" y="3900537"/>
              <a:ext cx="238420" cy="139527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CE42D8-2C07-40FA-B870-712ECE531B54}"/>
              </a:ext>
            </a:extLst>
          </p:cNvPr>
          <p:cNvGrpSpPr/>
          <p:nvPr/>
        </p:nvGrpSpPr>
        <p:grpSpPr>
          <a:xfrm>
            <a:off x="3079213" y="2163944"/>
            <a:ext cx="1304514" cy="4032707"/>
            <a:chOff x="5295824" y="914400"/>
            <a:chExt cx="1809827" cy="5594807"/>
          </a:xfrm>
        </p:grpSpPr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8AD66709-3C49-4467-B31F-93C2D476B25D}"/>
                </a:ext>
              </a:extLst>
            </p:cNvPr>
            <p:cNvSpPr/>
            <p:nvPr/>
          </p:nvSpPr>
          <p:spPr>
            <a:xfrm>
              <a:off x="5674687" y="1692745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028C45-8D0A-4E24-8A05-209F390EF540}"/>
                </a:ext>
              </a:extLst>
            </p:cNvPr>
            <p:cNvSpPr/>
            <p:nvPr/>
          </p:nvSpPr>
          <p:spPr>
            <a:xfrm rot="5400000">
              <a:off x="5497744" y="723329"/>
              <a:ext cx="1045064" cy="1427206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95A620E5-163E-4BEE-84F3-39679CBD3894}"/>
                </a:ext>
              </a:extLst>
            </p:cNvPr>
            <p:cNvSpPr/>
            <p:nvPr/>
          </p:nvSpPr>
          <p:spPr>
            <a:xfrm>
              <a:off x="5667648" y="3970823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0FDCB6B0-3E6A-45FC-9779-991D2677AB6F}"/>
                </a:ext>
              </a:extLst>
            </p:cNvPr>
            <p:cNvSpPr/>
            <p:nvPr/>
          </p:nvSpPr>
          <p:spPr>
            <a:xfrm rot="5400000">
              <a:off x="5486897" y="5273070"/>
              <a:ext cx="1045064" cy="1427209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449013 w 1449013"/>
                <a:gd name="connsiteY4" fmla="*/ 972519 h 1952472"/>
                <a:gd name="connsiteX5" fmla="*/ 1449013 w 1449013"/>
                <a:gd name="connsiteY5" fmla="*/ 1444072 h 1952472"/>
                <a:gd name="connsiteX6" fmla="*/ 857954 w 1449013"/>
                <a:gd name="connsiteY6" fmla="*/ 1444072 h 1952472"/>
                <a:gd name="connsiteX7" fmla="*/ 857954 w 1449013"/>
                <a:gd name="connsiteY7" fmla="*/ 1542845 h 1952472"/>
                <a:gd name="connsiteX8" fmla="*/ 953273 w 1449013"/>
                <a:gd name="connsiteY8" fmla="*/ 1723701 h 1952472"/>
                <a:gd name="connsiteX9" fmla="*/ 724507 w 1449013"/>
                <a:gd name="connsiteY9" fmla="*/ 1952472 h 1952472"/>
                <a:gd name="connsiteX10" fmla="*/ 495741 w 1449013"/>
                <a:gd name="connsiteY10" fmla="*/ 1723701 h 1952472"/>
                <a:gd name="connsiteX11" fmla="*/ 591060 w 1449013"/>
                <a:gd name="connsiteY11" fmla="*/ 1542845 h 1952472"/>
                <a:gd name="connsiteX12" fmla="*/ 591060 w 1449013"/>
                <a:gd name="connsiteY12" fmla="*/ 1444072 h 1952472"/>
                <a:gd name="connsiteX13" fmla="*/ 0 w 1449013"/>
                <a:gd name="connsiteY13" fmla="*/ 1444072 h 1952472"/>
                <a:gd name="connsiteX14" fmla="*/ 0 w 1449013"/>
                <a:gd name="connsiteY14" fmla="*/ 967906 h 1952472"/>
                <a:gd name="connsiteX15" fmla="*/ 141381 w 1449013"/>
                <a:gd name="connsiteY15" fmla="*/ 1005593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449013 w 1449013"/>
                <a:gd name="connsiteY3" fmla="*/ 972519 h 1952472"/>
                <a:gd name="connsiteX4" fmla="*/ 1449013 w 1449013"/>
                <a:gd name="connsiteY4" fmla="*/ 1444072 h 1952472"/>
                <a:gd name="connsiteX5" fmla="*/ 857954 w 1449013"/>
                <a:gd name="connsiteY5" fmla="*/ 1444072 h 1952472"/>
                <a:gd name="connsiteX6" fmla="*/ 857954 w 1449013"/>
                <a:gd name="connsiteY6" fmla="*/ 1542845 h 1952472"/>
                <a:gd name="connsiteX7" fmla="*/ 953273 w 1449013"/>
                <a:gd name="connsiteY7" fmla="*/ 1723701 h 1952472"/>
                <a:gd name="connsiteX8" fmla="*/ 724507 w 1449013"/>
                <a:gd name="connsiteY8" fmla="*/ 1952472 h 1952472"/>
                <a:gd name="connsiteX9" fmla="*/ 495741 w 1449013"/>
                <a:gd name="connsiteY9" fmla="*/ 1723701 h 1952472"/>
                <a:gd name="connsiteX10" fmla="*/ 591060 w 1449013"/>
                <a:gd name="connsiteY10" fmla="*/ 1542845 h 1952472"/>
                <a:gd name="connsiteX11" fmla="*/ 591060 w 1449013"/>
                <a:gd name="connsiteY11" fmla="*/ 1444072 h 1952472"/>
                <a:gd name="connsiteX12" fmla="*/ 0 w 1449013"/>
                <a:gd name="connsiteY12" fmla="*/ 1444072 h 1952472"/>
                <a:gd name="connsiteX13" fmla="*/ 0 w 1449013"/>
                <a:gd name="connsiteY13" fmla="*/ 967906 h 1952472"/>
                <a:gd name="connsiteX14" fmla="*/ 141381 w 1449013"/>
                <a:gd name="connsiteY14" fmla="*/ 1005593 h 1952472"/>
                <a:gd name="connsiteX15" fmla="*/ 427338 w 1449013"/>
                <a:gd name="connsiteY15" fmla="*/ 719630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449013 w 1449013"/>
                <a:gd name="connsiteY2" fmla="*/ 972519 h 1952472"/>
                <a:gd name="connsiteX3" fmla="*/ 1449013 w 1449013"/>
                <a:gd name="connsiteY3" fmla="*/ 1444072 h 1952472"/>
                <a:gd name="connsiteX4" fmla="*/ 857954 w 1449013"/>
                <a:gd name="connsiteY4" fmla="*/ 1444072 h 1952472"/>
                <a:gd name="connsiteX5" fmla="*/ 857954 w 1449013"/>
                <a:gd name="connsiteY5" fmla="*/ 1542845 h 1952472"/>
                <a:gd name="connsiteX6" fmla="*/ 953273 w 1449013"/>
                <a:gd name="connsiteY6" fmla="*/ 1723701 h 1952472"/>
                <a:gd name="connsiteX7" fmla="*/ 724507 w 1449013"/>
                <a:gd name="connsiteY7" fmla="*/ 1952472 h 1952472"/>
                <a:gd name="connsiteX8" fmla="*/ 495741 w 1449013"/>
                <a:gd name="connsiteY8" fmla="*/ 1723701 h 1952472"/>
                <a:gd name="connsiteX9" fmla="*/ 591060 w 1449013"/>
                <a:gd name="connsiteY9" fmla="*/ 1542845 h 1952472"/>
                <a:gd name="connsiteX10" fmla="*/ 591060 w 1449013"/>
                <a:gd name="connsiteY10" fmla="*/ 1444072 h 1952472"/>
                <a:gd name="connsiteX11" fmla="*/ 0 w 1449013"/>
                <a:gd name="connsiteY11" fmla="*/ 1444072 h 1952472"/>
                <a:gd name="connsiteX12" fmla="*/ 0 w 1449013"/>
                <a:gd name="connsiteY12" fmla="*/ 967906 h 1952472"/>
                <a:gd name="connsiteX13" fmla="*/ 141381 w 1449013"/>
                <a:gd name="connsiteY13" fmla="*/ 1005593 h 1952472"/>
                <a:gd name="connsiteX14" fmla="*/ 427338 w 1449013"/>
                <a:gd name="connsiteY14" fmla="*/ 719630 h 1952472"/>
                <a:gd name="connsiteX15" fmla="*/ 141381 w 1449013"/>
                <a:gd name="connsiteY15" fmla="*/ 43366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972519 h 1952472"/>
                <a:gd name="connsiteX2" fmla="*/ 1449013 w 1449013"/>
                <a:gd name="connsiteY2" fmla="*/ 1444072 h 1952472"/>
                <a:gd name="connsiteX3" fmla="*/ 857954 w 1449013"/>
                <a:gd name="connsiteY3" fmla="*/ 1444072 h 1952472"/>
                <a:gd name="connsiteX4" fmla="*/ 857954 w 1449013"/>
                <a:gd name="connsiteY4" fmla="*/ 1542845 h 1952472"/>
                <a:gd name="connsiteX5" fmla="*/ 953273 w 1449013"/>
                <a:gd name="connsiteY5" fmla="*/ 1723701 h 1952472"/>
                <a:gd name="connsiteX6" fmla="*/ 724507 w 1449013"/>
                <a:gd name="connsiteY6" fmla="*/ 1952472 h 1952472"/>
                <a:gd name="connsiteX7" fmla="*/ 495741 w 1449013"/>
                <a:gd name="connsiteY7" fmla="*/ 1723701 h 1952472"/>
                <a:gd name="connsiteX8" fmla="*/ 591060 w 1449013"/>
                <a:gd name="connsiteY8" fmla="*/ 1542845 h 1952472"/>
                <a:gd name="connsiteX9" fmla="*/ 591060 w 1449013"/>
                <a:gd name="connsiteY9" fmla="*/ 1444072 h 1952472"/>
                <a:gd name="connsiteX10" fmla="*/ 0 w 1449013"/>
                <a:gd name="connsiteY10" fmla="*/ 1444072 h 1952472"/>
                <a:gd name="connsiteX11" fmla="*/ 0 w 1449013"/>
                <a:gd name="connsiteY11" fmla="*/ 967906 h 1952472"/>
                <a:gd name="connsiteX12" fmla="*/ 141381 w 1449013"/>
                <a:gd name="connsiteY12" fmla="*/ 1005593 h 1952472"/>
                <a:gd name="connsiteX13" fmla="*/ 427338 w 1449013"/>
                <a:gd name="connsiteY13" fmla="*/ 719630 h 1952472"/>
                <a:gd name="connsiteX14" fmla="*/ 141381 w 1449013"/>
                <a:gd name="connsiteY14" fmla="*/ 433666 h 1952472"/>
                <a:gd name="connsiteX15" fmla="*/ 0 w 1449013"/>
                <a:gd name="connsiteY15" fmla="*/ 471352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1444072 h 1952472"/>
                <a:gd name="connsiteX2" fmla="*/ 857954 w 1449013"/>
                <a:gd name="connsiteY2" fmla="*/ 1444072 h 1952472"/>
                <a:gd name="connsiteX3" fmla="*/ 857954 w 1449013"/>
                <a:gd name="connsiteY3" fmla="*/ 1542845 h 1952472"/>
                <a:gd name="connsiteX4" fmla="*/ 953273 w 1449013"/>
                <a:gd name="connsiteY4" fmla="*/ 1723701 h 1952472"/>
                <a:gd name="connsiteX5" fmla="*/ 724507 w 1449013"/>
                <a:gd name="connsiteY5" fmla="*/ 1952472 h 1952472"/>
                <a:gd name="connsiteX6" fmla="*/ 495741 w 1449013"/>
                <a:gd name="connsiteY6" fmla="*/ 1723701 h 1952472"/>
                <a:gd name="connsiteX7" fmla="*/ 591060 w 1449013"/>
                <a:gd name="connsiteY7" fmla="*/ 1542845 h 1952472"/>
                <a:gd name="connsiteX8" fmla="*/ 591060 w 1449013"/>
                <a:gd name="connsiteY8" fmla="*/ 1444072 h 1952472"/>
                <a:gd name="connsiteX9" fmla="*/ 0 w 1449013"/>
                <a:gd name="connsiteY9" fmla="*/ 1444072 h 1952472"/>
                <a:gd name="connsiteX10" fmla="*/ 0 w 1449013"/>
                <a:gd name="connsiteY10" fmla="*/ 967906 h 1952472"/>
                <a:gd name="connsiteX11" fmla="*/ 141381 w 1449013"/>
                <a:gd name="connsiteY11" fmla="*/ 1005593 h 1952472"/>
                <a:gd name="connsiteX12" fmla="*/ 427338 w 1449013"/>
                <a:gd name="connsiteY12" fmla="*/ 719630 h 1952472"/>
                <a:gd name="connsiteX13" fmla="*/ 141381 w 1449013"/>
                <a:gd name="connsiteY13" fmla="*/ 433666 h 1952472"/>
                <a:gd name="connsiteX14" fmla="*/ 0 w 1449013"/>
                <a:gd name="connsiteY14" fmla="*/ 47135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C68ED953-EF27-477F-B0A0-393C67974843}"/>
                </a:ext>
              </a:extLst>
            </p:cNvPr>
            <p:cNvSpPr/>
            <p:nvPr/>
          </p:nvSpPr>
          <p:spPr>
            <a:xfrm rot="16200000" flipH="1">
              <a:off x="5869533" y="2988497"/>
              <a:ext cx="1045064" cy="1427172"/>
            </a:xfrm>
            <a:custGeom>
              <a:avLst/>
              <a:gdLst/>
              <a:ahLst/>
              <a:cxnLst/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967858"/>
                  </a:lnTo>
                  <a:cubicBezTo>
                    <a:pt x="41554" y="991928"/>
                    <a:pt x="89878" y="1005545"/>
                    <a:pt x="141381" y="1005545"/>
                  </a:cubicBezTo>
                  <a:cubicBezTo>
                    <a:pt x="299311" y="1005545"/>
                    <a:pt x="427338" y="877515"/>
                    <a:pt x="427338" y="719582"/>
                  </a:cubicBezTo>
                  <a:cubicBezTo>
                    <a:pt x="427338" y="561649"/>
                    <a:pt x="299311" y="433619"/>
                    <a:pt x="141381" y="433619"/>
                  </a:cubicBezTo>
                  <a:cubicBezTo>
                    <a:pt x="89878" y="433619"/>
                    <a:pt x="41554" y="447235"/>
                    <a:pt x="0" y="471304"/>
                  </a:cubicBez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ACD2CAB-7C98-43BD-B91C-4AF1FA77F310}"/>
              </a:ext>
            </a:extLst>
          </p:cNvPr>
          <p:cNvGrpSpPr/>
          <p:nvPr/>
        </p:nvGrpSpPr>
        <p:grpSpPr>
          <a:xfrm>
            <a:off x="4841361" y="1806463"/>
            <a:ext cx="2174274" cy="1944810"/>
            <a:chOff x="4067944" y="1729492"/>
            <a:chExt cx="2842730" cy="2542719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50B628B5-A8B1-4057-9D66-D1648BE88DFC}"/>
                </a:ext>
              </a:extLst>
            </p:cNvPr>
            <p:cNvSpPr/>
            <p:nvPr/>
          </p:nvSpPr>
          <p:spPr>
            <a:xfrm>
              <a:off x="5107486" y="3171601"/>
              <a:ext cx="431538" cy="1100610"/>
            </a:xfrm>
            <a:custGeom>
              <a:avLst/>
              <a:gdLst/>
              <a:ahLst/>
              <a:cxnLst/>
              <a:rect l="l" t="t" r="r" b="b"/>
              <a:pathLst>
                <a:path w="431538" h="1100610">
                  <a:moveTo>
                    <a:pt x="325049" y="0"/>
                  </a:moveTo>
                  <a:lnTo>
                    <a:pt x="405629" y="0"/>
                  </a:lnTo>
                  <a:lnTo>
                    <a:pt x="405629" y="679366"/>
                  </a:lnTo>
                  <a:lnTo>
                    <a:pt x="431538" y="679366"/>
                  </a:lnTo>
                  <a:lnTo>
                    <a:pt x="431538" y="889989"/>
                  </a:lnTo>
                  <a:cubicBezTo>
                    <a:pt x="431538" y="1005117"/>
                    <a:pt x="337216" y="1098914"/>
                    <a:pt x="219759" y="1100588"/>
                  </a:cubicBezTo>
                  <a:cubicBezTo>
                    <a:pt x="102679" y="1102258"/>
                    <a:pt x="5861" y="1011778"/>
                    <a:pt x="1966" y="897219"/>
                  </a:cubicBezTo>
                  <a:lnTo>
                    <a:pt x="1729" y="897219"/>
                  </a:lnTo>
                  <a:cubicBezTo>
                    <a:pt x="-2692" y="853532"/>
                    <a:pt x="-4534" y="768627"/>
                    <a:pt x="73482" y="766158"/>
                  </a:cubicBezTo>
                  <a:cubicBezTo>
                    <a:pt x="142235" y="769050"/>
                    <a:pt x="130008" y="846117"/>
                    <a:pt x="136029" y="892828"/>
                  </a:cubicBezTo>
                  <a:cubicBezTo>
                    <a:pt x="137491" y="935825"/>
                    <a:pt x="173850" y="969763"/>
                    <a:pt x="217808" y="969137"/>
                  </a:cubicBezTo>
                  <a:cubicBezTo>
                    <a:pt x="261951" y="968508"/>
                    <a:pt x="297399" y="933257"/>
                    <a:pt x="297399" y="889989"/>
                  </a:cubicBezTo>
                  <a:lnTo>
                    <a:pt x="297238" y="889989"/>
                  </a:lnTo>
                  <a:lnTo>
                    <a:pt x="297238" y="679366"/>
                  </a:lnTo>
                  <a:lnTo>
                    <a:pt x="325049" y="6793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Isosceles Triangle 2">
              <a:extLst>
                <a:ext uri="{FF2B5EF4-FFF2-40B4-BE49-F238E27FC236}">
                  <a16:creationId xmlns:a16="http://schemas.microsoft.com/office/drawing/2014/main" id="{3BEBCE58-228A-4303-973E-3DDE1CD81484}"/>
                </a:ext>
              </a:extLst>
            </p:cNvPr>
            <p:cNvSpPr>
              <a:spLocks/>
            </p:cNvSpPr>
            <p:nvPr/>
          </p:nvSpPr>
          <p:spPr>
            <a:xfrm>
              <a:off x="4067944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Isosceles Triangle 2">
              <a:extLst>
                <a:ext uri="{FF2B5EF4-FFF2-40B4-BE49-F238E27FC236}">
                  <a16:creationId xmlns:a16="http://schemas.microsoft.com/office/drawing/2014/main" id="{5BC660D9-387E-4B6A-8EE9-CE26869B040C}"/>
                </a:ext>
              </a:extLst>
            </p:cNvPr>
            <p:cNvSpPr>
              <a:spLocks/>
            </p:cNvSpPr>
            <p:nvPr/>
          </p:nvSpPr>
          <p:spPr>
            <a:xfrm>
              <a:off x="477028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" name="Isosceles Triangle 2">
              <a:extLst>
                <a:ext uri="{FF2B5EF4-FFF2-40B4-BE49-F238E27FC236}">
                  <a16:creationId xmlns:a16="http://schemas.microsoft.com/office/drawing/2014/main" id="{640A6517-B86A-407F-86EC-E5D2FB81D5FE}"/>
                </a:ext>
              </a:extLst>
            </p:cNvPr>
            <p:cNvSpPr>
              <a:spLocks/>
            </p:cNvSpPr>
            <p:nvPr/>
          </p:nvSpPr>
          <p:spPr>
            <a:xfrm flipH="1">
              <a:off x="5505985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Isosceles Triangle 2">
              <a:extLst>
                <a:ext uri="{FF2B5EF4-FFF2-40B4-BE49-F238E27FC236}">
                  <a16:creationId xmlns:a16="http://schemas.microsoft.com/office/drawing/2014/main" id="{B69355CD-E39D-4E0B-93A0-843FF528D78C}"/>
                </a:ext>
              </a:extLst>
            </p:cNvPr>
            <p:cNvSpPr>
              <a:spLocks/>
            </p:cNvSpPr>
            <p:nvPr/>
          </p:nvSpPr>
          <p:spPr>
            <a:xfrm flipH="1">
              <a:off x="548930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7007C0F8-C99E-45F6-963A-AEDD314B997F}"/>
                </a:ext>
              </a:extLst>
            </p:cNvPr>
            <p:cNvSpPr/>
            <p:nvPr/>
          </p:nvSpPr>
          <p:spPr>
            <a:xfrm>
              <a:off x="5417961" y="1729492"/>
              <a:ext cx="114963" cy="305802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7367C8-D1F4-445E-8E74-F6F856767F71}"/>
              </a:ext>
            </a:extLst>
          </p:cNvPr>
          <p:cNvGrpSpPr/>
          <p:nvPr/>
        </p:nvGrpSpPr>
        <p:grpSpPr>
          <a:xfrm rot="19800000">
            <a:off x="5226682" y="4194740"/>
            <a:ext cx="1616239" cy="2003361"/>
            <a:chOff x="395536" y="1793041"/>
            <a:chExt cx="3170093" cy="3929395"/>
          </a:xfrm>
          <a:solidFill>
            <a:schemeClr val="accent4"/>
          </a:solidFill>
        </p:grpSpPr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165C21A1-D3AF-44EE-9852-101940A21E8C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38A8A1-B5C3-45E4-BC0B-D1C5AA045DA1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BCB8CC3-A8FF-4499-933F-F4ED15E00E47}"/>
              </a:ext>
            </a:extLst>
          </p:cNvPr>
          <p:cNvGrpSpPr/>
          <p:nvPr/>
        </p:nvGrpSpPr>
        <p:grpSpPr>
          <a:xfrm>
            <a:off x="7659249" y="1964009"/>
            <a:ext cx="3427951" cy="4779809"/>
            <a:chOff x="4372976" y="1747714"/>
            <a:chExt cx="3427951" cy="477980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0511377-1806-4083-9870-6A685B4B5F3F}"/>
                </a:ext>
              </a:extLst>
            </p:cNvPr>
            <p:cNvGrpSpPr/>
            <p:nvPr/>
          </p:nvGrpSpPr>
          <p:grpSpPr>
            <a:xfrm>
              <a:off x="5011204" y="4959484"/>
              <a:ext cx="2050634" cy="1568039"/>
              <a:chOff x="3432883" y="4959482"/>
              <a:chExt cx="2050634" cy="1568039"/>
            </a:xfrm>
            <a:solidFill>
              <a:schemeClr val="accent4"/>
            </a:solidFill>
          </p:grpSpPr>
          <p:sp>
            <p:nvSpPr>
              <p:cNvPr id="72" name="Freeform 8">
                <a:extLst>
                  <a:ext uri="{FF2B5EF4-FFF2-40B4-BE49-F238E27FC236}">
                    <a16:creationId xmlns:a16="http://schemas.microsoft.com/office/drawing/2014/main" id="{BCDD8699-6F63-4045-BB30-0EF22F260A90}"/>
                  </a:ext>
                </a:extLst>
              </p:cNvPr>
              <p:cNvSpPr/>
              <p:nvPr/>
            </p:nvSpPr>
            <p:spPr>
              <a:xfrm>
                <a:off x="3768393" y="5031845"/>
                <a:ext cx="1617554" cy="1495676"/>
              </a:xfrm>
              <a:custGeom>
                <a:avLst/>
                <a:gdLst>
                  <a:gd name="connsiteX0" fmla="*/ 922351 w 1836751"/>
                  <a:gd name="connsiteY0" fmla="*/ 0 h 1001864"/>
                  <a:gd name="connsiteX1" fmla="*/ 0 w 1836751"/>
                  <a:gd name="connsiteY1" fmla="*/ 405516 h 1001864"/>
                  <a:gd name="connsiteX2" fmla="*/ 842838 w 1836751"/>
                  <a:gd name="connsiteY2" fmla="*/ 143123 h 1001864"/>
                  <a:gd name="connsiteX3" fmla="*/ 652007 w 1836751"/>
                  <a:gd name="connsiteY3" fmla="*/ 787179 h 1001864"/>
                  <a:gd name="connsiteX4" fmla="*/ 962108 w 1836751"/>
                  <a:gd name="connsiteY4" fmla="*/ 159026 h 1001864"/>
                  <a:gd name="connsiteX5" fmla="*/ 930303 w 1836751"/>
                  <a:gd name="connsiteY5" fmla="*/ 1001864 h 1001864"/>
                  <a:gd name="connsiteX6" fmla="*/ 1033670 w 1836751"/>
                  <a:gd name="connsiteY6" fmla="*/ 95416 h 1001864"/>
                  <a:gd name="connsiteX7" fmla="*/ 1272209 w 1836751"/>
                  <a:gd name="connsiteY7" fmla="*/ 985962 h 1001864"/>
                  <a:gd name="connsiteX8" fmla="*/ 1160891 w 1836751"/>
                  <a:gd name="connsiteY8" fmla="*/ 95416 h 1001864"/>
                  <a:gd name="connsiteX9" fmla="*/ 1733385 w 1836751"/>
                  <a:gd name="connsiteY9" fmla="*/ 763325 h 1001864"/>
                  <a:gd name="connsiteX10" fmla="*/ 1264258 w 1836751"/>
                  <a:gd name="connsiteY10" fmla="*/ 79513 h 1001864"/>
                  <a:gd name="connsiteX11" fmla="*/ 1836751 w 1836751"/>
                  <a:gd name="connsiteY11" fmla="*/ 214685 h 1001864"/>
                  <a:gd name="connsiteX12" fmla="*/ 922351 w 1836751"/>
                  <a:gd name="connsiteY12" fmla="*/ 0 h 1001864"/>
                  <a:gd name="connsiteX0" fmla="*/ 943782 w 1836751"/>
                  <a:gd name="connsiteY0" fmla="*/ 0 h 989958"/>
                  <a:gd name="connsiteX1" fmla="*/ 0 w 1836751"/>
                  <a:gd name="connsiteY1" fmla="*/ 393610 h 989958"/>
                  <a:gd name="connsiteX2" fmla="*/ 842838 w 1836751"/>
                  <a:gd name="connsiteY2" fmla="*/ 131217 h 989958"/>
                  <a:gd name="connsiteX3" fmla="*/ 652007 w 1836751"/>
                  <a:gd name="connsiteY3" fmla="*/ 775273 h 989958"/>
                  <a:gd name="connsiteX4" fmla="*/ 962108 w 1836751"/>
                  <a:gd name="connsiteY4" fmla="*/ 147120 h 989958"/>
                  <a:gd name="connsiteX5" fmla="*/ 930303 w 1836751"/>
                  <a:gd name="connsiteY5" fmla="*/ 989958 h 989958"/>
                  <a:gd name="connsiteX6" fmla="*/ 1033670 w 1836751"/>
                  <a:gd name="connsiteY6" fmla="*/ 83510 h 989958"/>
                  <a:gd name="connsiteX7" fmla="*/ 1272209 w 1836751"/>
                  <a:gd name="connsiteY7" fmla="*/ 974056 h 989958"/>
                  <a:gd name="connsiteX8" fmla="*/ 1160891 w 1836751"/>
                  <a:gd name="connsiteY8" fmla="*/ 83510 h 989958"/>
                  <a:gd name="connsiteX9" fmla="*/ 1733385 w 1836751"/>
                  <a:gd name="connsiteY9" fmla="*/ 751419 h 989958"/>
                  <a:gd name="connsiteX10" fmla="*/ 1264258 w 1836751"/>
                  <a:gd name="connsiteY10" fmla="*/ 67607 h 989958"/>
                  <a:gd name="connsiteX11" fmla="*/ 1836751 w 1836751"/>
                  <a:gd name="connsiteY11" fmla="*/ 202779 h 989958"/>
                  <a:gd name="connsiteX12" fmla="*/ 943782 w 1836751"/>
                  <a:gd name="connsiteY12" fmla="*/ 0 h 989958"/>
                  <a:gd name="connsiteX0" fmla="*/ 943782 w 1836751"/>
                  <a:gd name="connsiteY0" fmla="*/ 0 h 989958"/>
                  <a:gd name="connsiteX1" fmla="*/ 0 w 1836751"/>
                  <a:gd name="connsiteY1" fmla="*/ 393610 h 989958"/>
                  <a:gd name="connsiteX2" fmla="*/ 885701 w 1836751"/>
                  <a:gd name="connsiteY2" fmla="*/ 78829 h 989958"/>
                  <a:gd name="connsiteX3" fmla="*/ 652007 w 1836751"/>
                  <a:gd name="connsiteY3" fmla="*/ 775273 h 989958"/>
                  <a:gd name="connsiteX4" fmla="*/ 962108 w 1836751"/>
                  <a:gd name="connsiteY4" fmla="*/ 147120 h 989958"/>
                  <a:gd name="connsiteX5" fmla="*/ 930303 w 1836751"/>
                  <a:gd name="connsiteY5" fmla="*/ 989958 h 989958"/>
                  <a:gd name="connsiteX6" fmla="*/ 1033670 w 1836751"/>
                  <a:gd name="connsiteY6" fmla="*/ 83510 h 989958"/>
                  <a:gd name="connsiteX7" fmla="*/ 1272209 w 1836751"/>
                  <a:gd name="connsiteY7" fmla="*/ 974056 h 989958"/>
                  <a:gd name="connsiteX8" fmla="*/ 1160891 w 1836751"/>
                  <a:gd name="connsiteY8" fmla="*/ 83510 h 989958"/>
                  <a:gd name="connsiteX9" fmla="*/ 1733385 w 1836751"/>
                  <a:gd name="connsiteY9" fmla="*/ 751419 h 989958"/>
                  <a:gd name="connsiteX10" fmla="*/ 1264258 w 1836751"/>
                  <a:gd name="connsiteY10" fmla="*/ 67607 h 989958"/>
                  <a:gd name="connsiteX11" fmla="*/ 1836751 w 1836751"/>
                  <a:gd name="connsiteY11" fmla="*/ 202779 h 989958"/>
                  <a:gd name="connsiteX12" fmla="*/ 943782 w 1836751"/>
                  <a:gd name="connsiteY12" fmla="*/ 0 h 989958"/>
                  <a:gd name="connsiteX0" fmla="*/ 929495 w 1822464"/>
                  <a:gd name="connsiteY0" fmla="*/ 0 h 989958"/>
                  <a:gd name="connsiteX1" fmla="*/ 0 w 1822464"/>
                  <a:gd name="connsiteY1" fmla="*/ 476953 h 989958"/>
                  <a:gd name="connsiteX2" fmla="*/ 871414 w 1822464"/>
                  <a:gd name="connsiteY2" fmla="*/ 78829 h 989958"/>
                  <a:gd name="connsiteX3" fmla="*/ 637720 w 1822464"/>
                  <a:gd name="connsiteY3" fmla="*/ 775273 h 989958"/>
                  <a:gd name="connsiteX4" fmla="*/ 947821 w 1822464"/>
                  <a:gd name="connsiteY4" fmla="*/ 147120 h 989958"/>
                  <a:gd name="connsiteX5" fmla="*/ 916016 w 1822464"/>
                  <a:gd name="connsiteY5" fmla="*/ 989958 h 989958"/>
                  <a:gd name="connsiteX6" fmla="*/ 1019383 w 1822464"/>
                  <a:gd name="connsiteY6" fmla="*/ 83510 h 989958"/>
                  <a:gd name="connsiteX7" fmla="*/ 1257922 w 1822464"/>
                  <a:gd name="connsiteY7" fmla="*/ 974056 h 989958"/>
                  <a:gd name="connsiteX8" fmla="*/ 1146604 w 1822464"/>
                  <a:gd name="connsiteY8" fmla="*/ 83510 h 989958"/>
                  <a:gd name="connsiteX9" fmla="*/ 1719098 w 1822464"/>
                  <a:gd name="connsiteY9" fmla="*/ 751419 h 989958"/>
                  <a:gd name="connsiteX10" fmla="*/ 1249971 w 1822464"/>
                  <a:gd name="connsiteY10" fmla="*/ 67607 h 989958"/>
                  <a:gd name="connsiteX11" fmla="*/ 1822464 w 1822464"/>
                  <a:gd name="connsiteY11" fmla="*/ 202779 h 989958"/>
                  <a:gd name="connsiteX12" fmla="*/ 929495 w 1822464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575808 w 1760552"/>
                  <a:gd name="connsiteY3" fmla="*/ 775273 h 989958"/>
                  <a:gd name="connsiteX4" fmla="*/ 885909 w 1760552"/>
                  <a:gd name="connsiteY4" fmla="*/ 147120 h 989958"/>
                  <a:gd name="connsiteX5" fmla="*/ 854104 w 1760552"/>
                  <a:gd name="connsiteY5" fmla="*/ 989958 h 989958"/>
                  <a:gd name="connsiteX6" fmla="*/ 957471 w 1760552"/>
                  <a:gd name="connsiteY6" fmla="*/ 83510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85909 w 1760552"/>
                  <a:gd name="connsiteY4" fmla="*/ 147120 h 989958"/>
                  <a:gd name="connsiteX5" fmla="*/ 854104 w 1760552"/>
                  <a:gd name="connsiteY5" fmla="*/ 989958 h 989958"/>
                  <a:gd name="connsiteX6" fmla="*/ 957471 w 1760552"/>
                  <a:gd name="connsiteY6" fmla="*/ 83510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57471 w 1760552"/>
                  <a:gd name="connsiteY6" fmla="*/ 83510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196010 w 1760552"/>
                  <a:gd name="connsiteY7" fmla="*/ 974056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1084692 w 1760552"/>
                  <a:gd name="connsiteY8" fmla="*/ 83510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1188059 w 1760552"/>
                  <a:gd name="connsiteY10" fmla="*/ 67607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0 h 989958"/>
                  <a:gd name="connsiteX1" fmla="*/ 0 w 1760552"/>
                  <a:gd name="connsiteY1" fmla="*/ 619828 h 989958"/>
                  <a:gd name="connsiteX2" fmla="*/ 809502 w 1760552"/>
                  <a:gd name="connsiteY2" fmla="*/ 78829 h 989958"/>
                  <a:gd name="connsiteX3" fmla="*/ 480558 w 1760552"/>
                  <a:gd name="connsiteY3" fmla="*/ 784798 h 989958"/>
                  <a:gd name="connsiteX4" fmla="*/ 871622 w 1760552"/>
                  <a:gd name="connsiteY4" fmla="*/ 85208 h 989958"/>
                  <a:gd name="connsiteX5" fmla="*/ 854104 w 1760552"/>
                  <a:gd name="connsiteY5" fmla="*/ 989958 h 989958"/>
                  <a:gd name="connsiteX6" fmla="*/ 912227 w 1760552"/>
                  <a:gd name="connsiteY6" fmla="*/ 57316 h 989958"/>
                  <a:gd name="connsiteX7" fmla="*/ 1079329 w 1760552"/>
                  <a:gd name="connsiteY7" fmla="*/ 971675 h 989958"/>
                  <a:gd name="connsiteX8" fmla="*/ 958485 w 1760552"/>
                  <a:gd name="connsiteY8" fmla="*/ 66841 h 989958"/>
                  <a:gd name="connsiteX9" fmla="*/ 1657186 w 1760552"/>
                  <a:gd name="connsiteY9" fmla="*/ 751419 h 989958"/>
                  <a:gd name="connsiteX10" fmla="*/ 983272 w 1760552"/>
                  <a:gd name="connsiteY10" fmla="*/ 53320 h 989958"/>
                  <a:gd name="connsiteX11" fmla="*/ 1760552 w 1760552"/>
                  <a:gd name="connsiteY11" fmla="*/ 202779 h 989958"/>
                  <a:gd name="connsiteX12" fmla="*/ 867583 w 1760552"/>
                  <a:gd name="connsiteY12" fmla="*/ 0 h 989958"/>
                  <a:gd name="connsiteX0" fmla="*/ 867583 w 1760552"/>
                  <a:gd name="connsiteY0" fmla="*/ 4327 h 994285"/>
                  <a:gd name="connsiteX1" fmla="*/ 0 w 1760552"/>
                  <a:gd name="connsiteY1" fmla="*/ 624155 h 994285"/>
                  <a:gd name="connsiteX2" fmla="*/ 809502 w 1760552"/>
                  <a:gd name="connsiteY2" fmla="*/ 83156 h 994285"/>
                  <a:gd name="connsiteX3" fmla="*/ 480558 w 1760552"/>
                  <a:gd name="connsiteY3" fmla="*/ 789125 h 994285"/>
                  <a:gd name="connsiteX4" fmla="*/ 871622 w 1760552"/>
                  <a:gd name="connsiteY4" fmla="*/ 89535 h 994285"/>
                  <a:gd name="connsiteX5" fmla="*/ 854104 w 1760552"/>
                  <a:gd name="connsiteY5" fmla="*/ 994285 h 994285"/>
                  <a:gd name="connsiteX6" fmla="*/ 912227 w 1760552"/>
                  <a:gd name="connsiteY6" fmla="*/ 61643 h 994285"/>
                  <a:gd name="connsiteX7" fmla="*/ 1079329 w 1760552"/>
                  <a:gd name="connsiteY7" fmla="*/ 976002 h 994285"/>
                  <a:gd name="connsiteX8" fmla="*/ 958485 w 1760552"/>
                  <a:gd name="connsiteY8" fmla="*/ 71168 h 994285"/>
                  <a:gd name="connsiteX9" fmla="*/ 1657186 w 1760552"/>
                  <a:gd name="connsiteY9" fmla="*/ 755746 h 994285"/>
                  <a:gd name="connsiteX10" fmla="*/ 983272 w 1760552"/>
                  <a:gd name="connsiteY10" fmla="*/ 57647 h 994285"/>
                  <a:gd name="connsiteX11" fmla="*/ 1760552 w 1760552"/>
                  <a:gd name="connsiteY11" fmla="*/ 207106 h 994285"/>
                  <a:gd name="connsiteX12" fmla="*/ 907339 w 1760552"/>
                  <a:gd name="connsiteY12" fmla="*/ 0 h 994285"/>
                  <a:gd name="connsiteX13" fmla="*/ 867583 w 1760552"/>
                  <a:gd name="connsiteY13" fmla="*/ 4327 h 994285"/>
                  <a:gd name="connsiteX0" fmla="*/ 867583 w 1769068"/>
                  <a:gd name="connsiteY0" fmla="*/ 4327 h 994285"/>
                  <a:gd name="connsiteX1" fmla="*/ 0 w 1769068"/>
                  <a:gd name="connsiteY1" fmla="*/ 624155 h 994285"/>
                  <a:gd name="connsiteX2" fmla="*/ 809502 w 1769068"/>
                  <a:gd name="connsiteY2" fmla="*/ 83156 h 994285"/>
                  <a:gd name="connsiteX3" fmla="*/ 480558 w 1769068"/>
                  <a:gd name="connsiteY3" fmla="*/ 789125 h 994285"/>
                  <a:gd name="connsiteX4" fmla="*/ 871622 w 1769068"/>
                  <a:gd name="connsiteY4" fmla="*/ 89535 h 994285"/>
                  <a:gd name="connsiteX5" fmla="*/ 854104 w 1769068"/>
                  <a:gd name="connsiteY5" fmla="*/ 994285 h 994285"/>
                  <a:gd name="connsiteX6" fmla="*/ 912227 w 1769068"/>
                  <a:gd name="connsiteY6" fmla="*/ 61643 h 994285"/>
                  <a:gd name="connsiteX7" fmla="*/ 1079329 w 1769068"/>
                  <a:gd name="connsiteY7" fmla="*/ 976002 h 994285"/>
                  <a:gd name="connsiteX8" fmla="*/ 958485 w 1769068"/>
                  <a:gd name="connsiteY8" fmla="*/ 71168 h 994285"/>
                  <a:gd name="connsiteX9" fmla="*/ 1657186 w 1769068"/>
                  <a:gd name="connsiteY9" fmla="*/ 755746 h 994285"/>
                  <a:gd name="connsiteX10" fmla="*/ 983272 w 1769068"/>
                  <a:gd name="connsiteY10" fmla="*/ 57647 h 994285"/>
                  <a:gd name="connsiteX11" fmla="*/ 1760552 w 1769068"/>
                  <a:gd name="connsiteY11" fmla="*/ 207106 h 994285"/>
                  <a:gd name="connsiteX12" fmla="*/ 1381208 w 1769068"/>
                  <a:gd name="connsiteY12" fmla="*/ 97632 h 994285"/>
                  <a:gd name="connsiteX13" fmla="*/ 907339 w 1769068"/>
                  <a:gd name="connsiteY13" fmla="*/ 0 h 994285"/>
                  <a:gd name="connsiteX14" fmla="*/ 867583 w 1769068"/>
                  <a:gd name="connsiteY14" fmla="*/ 4327 h 994285"/>
                  <a:gd name="connsiteX0" fmla="*/ 867583 w 1731999"/>
                  <a:gd name="connsiteY0" fmla="*/ 4327 h 994285"/>
                  <a:gd name="connsiteX1" fmla="*/ 0 w 1731999"/>
                  <a:gd name="connsiteY1" fmla="*/ 624155 h 994285"/>
                  <a:gd name="connsiteX2" fmla="*/ 809502 w 1731999"/>
                  <a:gd name="connsiteY2" fmla="*/ 83156 h 994285"/>
                  <a:gd name="connsiteX3" fmla="*/ 480558 w 1731999"/>
                  <a:gd name="connsiteY3" fmla="*/ 789125 h 994285"/>
                  <a:gd name="connsiteX4" fmla="*/ 871622 w 1731999"/>
                  <a:gd name="connsiteY4" fmla="*/ 89535 h 994285"/>
                  <a:gd name="connsiteX5" fmla="*/ 854104 w 1731999"/>
                  <a:gd name="connsiteY5" fmla="*/ 994285 h 994285"/>
                  <a:gd name="connsiteX6" fmla="*/ 912227 w 1731999"/>
                  <a:gd name="connsiteY6" fmla="*/ 61643 h 994285"/>
                  <a:gd name="connsiteX7" fmla="*/ 1079329 w 1731999"/>
                  <a:gd name="connsiteY7" fmla="*/ 976002 h 994285"/>
                  <a:gd name="connsiteX8" fmla="*/ 958485 w 1731999"/>
                  <a:gd name="connsiteY8" fmla="*/ 71168 h 994285"/>
                  <a:gd name="connsiteX9" fmla="*/ 1657186 w 1731999"/>
                  <a:gd name="connsiteY9" fmla="*/ 755746 h 994285"/>
                  <a:gd name="connsiteX10" fmla="*/ 983272 w 1731999"/>
                  <a:gd name="connsiteY10" fmla="*/ 57647 h 994285"/>
                  <a:gd name="connsiteX11" fmla="*/ 1722452 w 1731999"/>
                  <a:gd name="connsiteY11" fmla="*/ 388081 h 994285"/>
                  <a:gd name="connsiteX12" fmla="*/ 1381208 w 1731999"/>
                  <a:gd name="connsiteY12" fmla="*/ 97632 h 994285"/>
                  <a:gd name="connsiteX13" fmla="*/ 907339 w 1731999"/>
                  <a:gd name="connsiteY13" fmla="*/ 0 h 994285"/>
                  <a:gd name="connsiteX14" fmla="*/ 867583 w 1731999"/>
                  <a:gd name="connsiteY14" fmla="*/ 4327 h 994285"/>
                  <a:gd name="connsiteX0" fmla="*/ 867583 w 1731999"/>
                  <a:gd name="connsiteY0" fmla="*/ 4327 h 994285"/>
                  <a:gd name="connsiteX1" fmla="*/ 0 w 1731999"/>
                  <a:gd name="connsiteY1" fmla="*/ 624155 h 994285"/>
                  <a:gd name="connsiteX2" fmla="*/ 809502 w 1731999"/>
                  <a:gd name="connsiteY2" fmla="*/ 83156 h 994285"/>
                  <a:gd name="connsiteX3" fmla="*/ 480558 w 1731999"/>
                  <a:gd name="connsiteY3" fmla="*/ 789125 h 994285"/>
                  <a:gd name="connsiteX4" fmla="*/ 871622 w 1731999"/>
                  <a:gd name="connsiteY4" fmla="*/ 89535 h 994285"/>
                  <a:gd name="connsiteX5" fmla="*/ 854104 w 1731999"/>
                  <a:gd name="connsiteY5" fmla="*/ 994285 h 994285"/>
                  <a:gd name="connsiteX6" fmla="*/ 912227 w 1731999"/>
                  <a:gd name="connsiteY6" fmla="*/ 61643 h 994285"/>
                  <a:gd name="connsiteX7" fmla="*/ 1079329 w 1731999"/>
                  <a:gd name="connsiteY7" fmla="*/ 976002 h 994285"/>
                  <a:gd name="connsiteX8" fmla="*/ 958485 w 1731999"/>
                  <a:gd name="connsiteY8" fmla="*/ 71168 h 994285"/>
                  <a:gd name="connsiteX9" fmla="*/ 1657186 w 1731999"/>
                  <a:gd name="connsiteY9" fmla="*/ 755746 h 994285"/>
                  <a:gd name="connsiteX10" fmla="*/ 983272 w 1731999"/>
                  <a:gd name="connsiteY10" fmla="*/ 57647 h 994285"/>
                  <a:gd name="connsiteX11" fmla="*/ 1722452 w 1731999"/>
                  <a:gd name="connsiteY11" fmla="*/ 388081 h 994285"/>
                  <a:gd name="connsiteX12" fmla="*/ 1381208 w 1731999"/>
                  <a:gd name="connsiteY12" fmla="*/ 97632 h 994285"/>
                  <a:gd name="connsiteX13" fmla="*/ 907339 w 1731999"/>
                  <a:gd name="connsiteY13" fmla="*/ 0 h 994285"/>
                  <a:gd name="connsiteX14" fmla="*/ 867583 w 1731999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381208 w 1722452"/>
                  <a:gd name="connsiteY12" fmla="*/ 97632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33570 w 1722452"/>
                  <a:gd name="connsiteY12" fmla="*/ 61914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71670 w 1722452"/>
                  <a:gd name="connsiteY12" fmla="*/ 64295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71670 w 1722452"/>
                  <a:gd name="connsiteY12" fmla="*/ 64295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0 w 1722452"/>
                  <a:gd name="connsiteY1" fmla="*/ 624155 h 994285"/>
                  <a:gd name="connsiteX2" fmla="*/ 809502 w 1722452"/>
                  <a:gd name="connsiteY2" fmla="*/ 83156 h 994285"/>
                  <a:gd name="connsiteX3" fmla="*/ 480558 w 1722452"/>
                  <a:gd name="connsiteY3" fmla="*/ 789125 h 994285"/>
                  <a:gd name="connsiteX4" fmla="*/ 871622 w 1722452"/>
                  <a:gd name="connsiteY4" fmla="*/ 89535 h 994285"/>
                  <a:gd name="connsiteX5" fmla="*/ 854104 w 1722452"/>
                  <a:gd name="connsiteY5" fmla="*/ 994285 h 994285"/>
                  <a:gd name="connsiteX6" fmla="*/ 912227 w 1722452"/>
                  <a:gd name="connsiteY6" fmla="*/ 61643 h 994285"/>
                  <a:gd name="connsiteX7" fmla="*/ 1079329 w 1722452"/>
                  <a:gd name="connsiteY7" fmla="*/ 976002 h 994285"/>
                  <a:gd name="connsiteX8" fmla="*/ 958485 w 1722452"/>
                  <a:gd name="connsiteY8" fmla="*/ 71168 h 994285"/>
                  <a:gd name="connsiteX9" fmla="*/ 1657186 w 1722452"/>
                  <a:gd name="connsiteY9" fmla="*/ 755746 h 994285"/>
                  <a:gd name="connsiteX10" fmla="*/ 983272 w 1722452"/>
                  <a:gd name="connsiteY10" fmla="*/ 57647 h 994285"/>
                  <a:gd name="connsiteX11" fmla="*/ 1722452 w 1722452"/>
                  <a:gd name="connsiteY11" fmla="*/ 388081 h 994285"/>
                  <a:gd name="connsiteX12" fmla="*/ 1271670 w 1722452"/>
                  <a:gd name="connsiteY12" fmla="*/ 64295 h 994285"/>
                  <a:gd name="connsiteX13" fmla="*/ 907339 w 1722452"/>
                  <a:gd name="connsiteY13" fmla="*/ 0 h 994285"/>
                  <a:gd name="connsiteX14" fmla="*/ 867583 w 1722452"/>
                  <a:gd name="connsiteY14" fmla="*/ 4327 h 994285"/>
                  <a:gd name="connsiteX0" fmla="*/ 867583 w 1722452"/>
                  <a:gd name="connsiteY0" fmla="*/ 4327 h 994285"/>
                  <a:gd name="connsiteX1" fmla="*/ 528722 w 1722452"/>
                  <a:gd name="connsiteY1" fmla="*/ 200026 h 994285"/>
                  <a:gd name="connsiteX2" fmla="*/ 0 w 1722452"/>
                  <a:gd name="connsiteY2" fmla="*/ 624155 h 994285"/>
                  <a:gd name="connsiteX3" fmla="*/ 809502 w 1722452"/>
                  <a:gd name="connsiteY3" fmla="*/ 83156 h 994285"/>
                  <a:gd name="connsiteX4" fmla="*/ 480558 w 1722452"/>
                  <a:gd name="connsiteY4" fmla="*/ 789125 h 994285"/>
                  <a:gd name="connsiteX5" fmla="*/ 871622 w 1722452"/>
                  <a:gd name="connsiteY5" fmla="*/ 89535 h 994285"/>
                  <a:gd name="connsiteX6" fmla="*/ 854104 w 1722452"/>
                  <a:gd name="connsiteY6" fmla="*/ 994285 h 994285"/>
                  <a:gd name="connsiteX7" fmla="*/ 912227 w 1722452"/>
                  <a:gd name="connsiteY7" fmla="*/ 61643 h 994285"/>
                  <a:gd name="connsiteX8" fmla="*/ 1079329 w 1722452"/>
                  <a:gd name="connsiteY8" fmla="*/ 976002 h 994285"/>
                  <a:gd name="connsiteX9" fmla="*/ 958485 w 1722452"/>
                  <a:gd name="connsiteY9" fmla="*/ 71168 h 994285"/>
                  <a:gd name="connsiteX10" fmla="*/ 1657186 w 1722452"/>
                  <a:gd name="connsiteY10" fmla="*/ 755746 h 994285"/>
                  <a:gd name="connsiteX11" fmla="*/ 983272 w 1722452"/>
                  <a:gd name="connsiteY11" fmla="*/ 57647 h 994285"/>
                  <a:gd name="connsiteX12" fmla="*/ 1722452 w 1722452"/>
                  <a:gd name="connsiteY12" fmla="*/ 388081 h 994285"/>
                  <a:gd name="connsiteX13" fmla="*/ 1271670 w 1722452"/>
                  <a:gd name="connsiteY13" fmla="*/ 64295 h 994285"/>
                  <a:gd name="connsiteX14" fmla="*/ 907339 w 1722452"/>
                  <a:gd name="connsiteY14" fmla="*/ 0 h 994285"/>
                  <a:gd name="connsiteX15" fmla="*/ 867583 w 1722452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36601 w 1491470"/>
                  <a:gd name="connsiteY0" fmla="*/ 4327 h 994285"/>
                  <a:gd name="connsiteX1" fmla="*/ 297740 w 1491470"/>
                  <a:gd name="connsiteY1" fmla="*/ 200026 h 994285"/>
                  <a:gd name="connsiteX2" fmla="*/ 0 w 1491470"/>
                  <a:gd name="connsiteY2" fmla="*/ 607487 h 994285"/>
                  <a:gd name="connsiteX3" fmla="*/ 578520 w 1491470"/>
                  <a:gd name="connsiteY3" fmla="*/ 83156 h 994285"/>
                  <a:gd name="connsiteX4" fmla="*/ 249576 w 1491470"/>
                  <a:gd name="connsiteY4" fmla="*/ 789125 h 994285"/>
                  <a:gd name="connsiteX5" fmla="*/ 640640 w 1491470"/>
                  <a:gd name="connsiteY5" fmla="*/ 89535 h 994285"/>
                  <a:gd name="connsiteX6" fmla="*/ 623122 w 1491470"/>
                  <a:gd name="connsiteY6" fmla="*/ 994285 h 994285"/>
                  <a:gd name="connsiteX7" fmla="*/ 681245 w 1491470"/>
                  <a:gd name="connsiteY7" fmla="*/ 61643 h 994285"/>
                  <a:gd name="connsiteX8" fmla="*/ 848347 w 1491470"/>
                  <a:gd name="connsiteY8" fmla="*/ 976002 h 994285"/>
                  <a:gd name="connsiteX9" fmla="*/ 727503 w 1491470"/>
                  <a:gd name="connsiteY9" fmla="*/ 71168 h 994285"/>
                  <a:gd name="connsiteX10" fmla="*/ 1426204 w 1491470"/>
                  <a:gd name="connsiteY10" fmla="*/ 755746 h 994285"/>
                  <a:gd name="connsiteX11" fmla="*/ 752290 w 1491470"/>
                  <a:gd name="connsiteY11" fmla="*/ 57647 h 994285"/>
                  <a:gd name="connsiteX12" fmla="*/ 1491470 w 1491470"/>
                  <a:gd name="connsiteY12" fmla="*/ 388081 h 994285"/>
                  <a:gd name="connsiteX13" fmla="*/ 1040688 w 1491470"/>
                  <a:gd name="connsiteY13" fmla="*/ 64295 h 994285"/>
                  <a:gd name="connsiteX14" fmla="*/ 676357 w 1491470"/>
                  <a:gd name="connsiteY14" fmla="*/ 0 h 994285"/>
                  <a:gd name="connsiteX15" fmla="*/ 636601 w 1491470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223383 w 1465277"/>
                  <a:gd name="connsiteY4" fmla="*/ 789125 h 994285"/>
                  <a:gd name="connsiteX5" fmla="*/ 614447 w 1465277"/>
                  <a:gd name="connsiteY5" fmla="*/ 89535 h 994285"/>
                  <a:gd name="connsiteX6" fmla="*/ 596929 w 1465277"/>
                  <a:gd name="connsiteY6" fmla="*/ 994285 h 994285"/>
                  <a:gd name="connsiteX7" fmla="*/ 655052 w 1465277"/>
                  <a:gd name="connsiteY7" fmla="*/ 61643 h 994285"/>
                  <a:gd name="connsiteX8" fmla="*/ 822154 w 1465277"/>
                  <a:gd name="connsiteY8" fmla="*/ 976002 h 994285"/>
                  <a:gd name="connsiteX9" fmla="*/ 701310 w 1465277"/>
                  <a:gd name="connsiteY9" fmla="*/ 71168 h 994285"/>
                  <a:gd name="connsiteX10" fmla="*/ 1400011 w 1465277"/>
                  <a:gd name="connsiteY10" fmla="*/ 755746 h 994285"/>
                  <a:gd name="connsiteX11" fmla="*/ 726097 w 1465277"/>
                  <a:gd name="connsiteY11" fmla="*/ 57647 h 994285"/>
                  <a:gd name="connsiteX12" fmla="*/ 1465277 w 1465277"/>
                  <a:gd name="connsiteY12" fmla="*/ 388081 h 994285"/>
                  <a:gd name="connsiteX13" fmla="*/ 1014495 w 1465277"/>
                  <a:gd name="connsiteY13" fmla="*/ 64295 h 994285"/>
                  <a:gd name="connsiteX14" fmla="*/ 650164 w 1465277"/>
                  <a:gd name="connsiteY14" fmla="*/ 0 h 994285"/>
                  <a:gd name="connsiteX15" fmla="*/ 610408 w 1465277"/>
                  <a:gd name="connsiteY15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64415 w 1465277"/>
                  <a:gd name="connsiteY4" fmla="*/ 411957 h 994285"/>
                  <a:gd name="connsiteX5" fmla="*/ 223383 w 1465277"/>
                  <a:gd name="connsiteY5" fmla="*/ 789125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64415 w 1465277"/>
                  <a:gd name="connsiteY4" fmla="*/ 411957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14447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400011 w 1465277"/>
                  <a:gd name="connsiteY11" fmla="*/ 755746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726097 w 1465277"/>
                  <a:gd name="connsiteY12" fmla="*/ 57647 h 994285"/>
                  <a:gd name="connsiteX13" fmla="*/ 1465277 w 1465277"/>
                  <a:gd name="connsiteY13" fmla="*/ 388081 h 994285"/>
                  <a:gd name="connsiteX14" fmla="*/ 1014495 w 1465277"/>
                  <a:gd name="connsiteY14" fmla="*/ 64295 h 994285"/>
                  <a:gd name="connsiteX15" fmla="*/ 650164 w 1465277"/>
                  <a:gd name="connsiteY15" fmla="*/ 0 h 994285"/>
                  <a:gd name="connsiteX16" fmla="*/ 610408 w 1465277"/>
                  <a:gd name="connsiteY16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701310 w 1465277"/>
                  <a:gd name="connsiteY10" fmla="*/ 71168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694166 w 1465277"/>
                  <a:gd name="connsiteY10" fmla="*/ 85456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694166 w 1465277"/>
                  <a:gd name="connsiteY10" fmla="*/ 85456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465277"/>
                  <a:gd name="connsiteY0" fmla="*/ 4327 h 994285"/>
                  <a:gd name="connsiteX1" fmla="*/ 271547 w 1465277"/>
                  <a:gd name="connsiteY1" fmla="*/ 200026 h 994285"/>
                  <a:gd name="connsiteX2" fmla="*/ 0 w 1465277"/>
                  <a:gd name="connsiteY2" fmla="*/ 612249 h 994285"/>
                  <a:gd name="connsiteX3" fmla="*/ 552327 w 1465277"/>
                  <a:gd name="connsiteY3" fmla="*/ 83156 h 994285"/>
                  <a:gd name="connsiteX4" fmla="*/ 381084 w 1465277"/>
                  <a:gd name="connsiteY4" fmla="*/ 359570 h 994285"/>
                  <a:gd name="connsiteX5" fmla="*/ 309108 w 1465277"/>
                  <a:gd name="connsiteY5" fmla="*/ 862944 h 994285"/>
                  <a:gd name="connsiteX6" fmla="*/ 602540 w 1465277"/>
                  <a:gd name="connsiteY6" fmla="*/ 89535 h 994285"/>
                  <a:gd name="connsiteX7" fmla="*/ 596929 w 1465277"/>
                  <a:gd name="connsiteY7" fmla="*/ 994285 h 994285"/>
                  <a:gd name="connsiteX8" fmla="*/ 655052 w 1465277"/>
                  <a:gd name="connsiteY8" fmla="*/ 61643 h 994285"/>
                  <a:gd name="connsiteX9" fmla="*/ 822154 w 1465277"/>
                  <a:gd name="connsiteY9" fmla="*/ 976002 h 994285"/>
                  <a:gd name="connsiteX10" fmla="*/ 694166 w 1465277"/>
                  <a:gd name="connsiteY10" fmla="*/ 85456 h 994285"/>
                  <a:gd name="connsiteX11" fmla="*/ 1171411 w 1465277"/>
                  <a:gd name="connsiteY11" fmla="*/ 784321 h 994285"/>
                  <a:gd name="connsiteX12" fmla="*/ 950203 w 1465277"/>
                  <a:gd name="connsiteY12" fmla="*/ 302419 h 994285"/>
                  <a:gd name="connsiteX13" fmla="*/ 726097 w 1465277"/>
                  <a:gd name="connsiteY13" fmla="*/ 57647 h 994285"/>
                  <a:gd name="connsiteX14" fmla="*/ 1465277 w 1465277"/>
                  <a:gd name="connsiteY14" fmla="*/ 388081 h 994285"/>
                  <a:gd name="connsiteX15" fmla="*/ 1014495 w 1465277"/>
                  <a:gd name="connsiteY15" fmla="*/ 64295 h 994285"/>
                  <a:gd name="connsiteX16" fmla="*/ 650164 w 1465277"/>
                  <a:gd name="connsiteY16" fmla="*/ 0 h 994285"/>
                  <a:gd name="connsiteX17" fmla="*/ 610408 w 1465277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14495 w 1365264"/>
                  <a:gd name="connsiteY15" fmla="*/ 64295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40689 w 1365264"/>
                  <a:gd name="connsiteY15" fmla="*/ 154782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40689 w 1365264"/>
                  <a:gd name="connsiteY15" fmla="*/ 154782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65264"/>
                  <a:gd name="connsiteY0" fmla="*/ 4327 h 994285"/>
                  <a:gd name="connsiteX1" fmla="*/ 271547 w 1365264"/>
                  <a:gd name="connsiteY1" fmla="*/ 200026 h 994285"/>
                  <a:gd name="connsiteX2" fmla="*/ 0 w 1365264"/>
                  <a:gd name="connsiteY2" fmla="*/ 612249 h 994285"/>
                  <a:gd name="connsiteX3" fmla="*/ 552327 w 1365264"/>
                  <a:gd name="connsiteY3" fmla="*/ 83156 h 994285"/>
                  <a:gd name="connsiteX4" fmla="*/ 381084 w 1365264"/>
                  <a:gd name="connsiteY4" fmla="*/ 359570 h 994285"/>
                  <a:gd name="connsiteX5" fmla="*/ 309108 w 1365264"/>
                  <a:gd name="connsiteY5" fmla="*/ 862944 h 994285"/>
                  <a:gd name="connsiteX6" fmla="*/ 602540 w 1365264"/>
                  <a:gd name="connsiteY6" fmla="*/ 89535 h 994285"/>
                  <a:gd name="connsiteX7" fmla="*/ 596929 w 1365264"/>
                  <a:gd name="connsiteY7" fmla="*/ 994285 h 994285"/>
                  <a:gd name="connsiteX8" fmla="*/ 655052 w 1365264"/>
                  <a:gd name="connsiteY8" fmla="*/ 61643 h 994285"/>
                  <a:gd name="connsiteX9" fmla="*/ 822154 w 1365264"/>
                  <a:gd name="connsiteY9" fmla="*/ 976002 h 994285"/>
                  <a:gd name="connsiteX10" fmla="*/ 694166 w 1365264"/>
                  <a:gd name="connsiteY10" fmla="*/ 85456 h 994285"/>
                  <a:gd name="connsiteX11" fmla="*/ 1171411 w 1365264"/>
                  <a:gd name="connsiteY11" fmla="*/ 784321 h 994285"/>
                  <a:gd name="connsiteX12" fmla="*/ 950203 w 1365264"/>
                  <a:gd name="connsiteY12" fmla="*/ 302419 h 994285"/>
                  <a:gd name="connsiteX13" fmla="*/ 726097 w 1365264"/>
                  <a:gd name="connsiteY13" fmla="*/ 57647 h 994285"/>
                  <a:gd name="connsiteX14" fmla="*/ 1365264 w 1365264"/>
                  <a:gd name="connsiteY14" fmla="*/ 507144 h 994285"/>
                  <a:gd name="connsiteX15" fmla="*/ 1040689 w 1365264"/>
                  <a:gd name="connsiteY15" fmla="*/ 154782 h 994285"/>
                  <a:gd name="connsiteX16" fmla="*/ 650164 w 1365264"/>
                  <a:gd name="connsiteY16" fmla="*/ 0 h 994285"/>
                  <a:gd name="connsiteX17" fmla="*/ 610408 w 1365264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  <a:gd name="connsiteX0" fmla="*/ 610408 w 1336689"/>
                  <a:gd name="connsiteY0" fmla="*/ 4327 h 994285"/>
                  <a:gd name="connsiteX1" fmla="*/ 271547 w 1336689"/>
                  <a:gd name="connsiteY1" fmla="*/ 200026 h 994285"/>
                  <a:gd name="connsiteX2" fmla="*/ 0 w 1336689"/>
                  <a:gd name="connsiteY2" fmla="*/ 612249 h 994285"/>
                  <a:gd name="connsiteX3" fmla="*/ 552327 w 1336689"/>
                  <a:gd name="connsiteY3" fmla="*/ 83156 h 994285"/>
                  <a:gd name="connsiteX4" fmla="*/ 381084 w 1336689"/>
                  <a:gd name="connsiteY4" fmla="*/ 359570 h 994285"/>
                  <a:gd name="connsiteX5" fmla="*/ 309108 w 1336689"/>
                  <a:gd name="connsiteY5" fmla="*/ 862944 h 994285"/>
                  <a:gd name="connsiteX6" fmla="*/ 602540 w 1336689"/>
                  <a:gd name="connsiteY6" fmla="*/ 89535 h 994285"/>
                  <a:gd name="connsiteX7" fmla="*/ 596929 w 1336689"/>
                  <a:gd name="connsiteY7" fmla="*/ 994285 h 994285"/>
                  <a:gd name="connsiteX8" fmla="*/ 655052 w 1336689"/>
                  <a:gd name="connsiteY8" fmla="*/ 61643 h 994285"/>
                  <a:gd name="connsiteX9" fmla="*/ 822154 w 1336689"/>
                  <a:gd name="connsiteY9" fmla="*/ 976002 h 994285"/>
                  <a:gd name="connsiteX10" fmla="*/ 694166 w 1336689"/>
                  <a:gd name="connsiteY10" fmla="*/ 85456 h 994285"/>
                  <a:gd name="connsiteX11" fmla="*/ 1171411 w 1336689"/>
                  <a:gd name="connsiteY11" fmla="*/ 784321 h 994285"/>
                  <a:gd name="connsiteX12" fmla="*/ 950203 w 1336689"/>
                  <a:gd name="connsiteY12" fmla="*/ 302419 h 994285"/>
                  <a:gd name="connsiteX13" fmla="*/ 726097 w 1336689"/>
                  <a:gd name="connsiteY13" fmla="*/ 57647 h 994285"/>
                  <a:gd name="connsiteX14" fmla="*/ 1336689 w 1336689"/>
                  <a:gd name="connsiteY14" fmla="*/ 554769 h 994285"/>
                  <a:gd name="connsiteX15" fmla="*/ 1040689 w 1336689"/>
                  <a:gd name="connsiteY15" fmla="*/ 154782 h 994285"/>
                  <a:gd name="connsiteX16" fmla="*/ 650164 w 1336689"/>
                  <a:gd name="connsiteY16" fmla="*/ 0 h 994285"/>
                  <a:gd name="connsiteX17" fmla="*/ 610408 w 1336689"/>
                  <a:gd name="connsiteY17" fmla="*/ 4327 h 994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6689" h="994285">
                    <a:moveTo>
                      <a:pt x="610408" y="4327"/>
                    </a:moveTo>
                    <a:cubicBezTo>
                      <a:pt x="472847" y="67178"/>
                      <a:pt x="366245" y="132412"/>
                      <a:pt x="271547" y="200026"/>
                    </a:cubicBezTo>
                    <a:cubicBezTo>
                      <a:pt x="122294" y="321559"/>
                      <a:pt x="56385" y="478810"/>
                      <a:pt x="0" y="612249"/>
                    </a:cubicBezTo>
                    <a:cubicBezTo>
                      <a:pt x="183315" y="292215"/>
                      <a:pt x="288049" y="219833"/>
                      <a:pt x="552327" y="83156"/>
                    </a:cubicBezTo>
                    <a:cubicBezTo>
                      <a:pt x="502390" y="190375"/>
                      <a:pt x="431021" y="252351"/>
                      <a:pt x="381084" y="359570"/>
                    </a:cubicBezTo>
                    <a:cubicBezTo>
                      <a:pt x="302324" y="527361"/>
                      <a:pt x="309287" y="695153"/>
                      <a:pt x="309108" y="862944"/>
                    </a:cubicBezTo>
                    <a:cubicBezTo>
                      <a:pt x="353738" y="421785"/>
                      <a:pt x="395985" y="387819"/>
                      <a:pt x="602540" y="89535"/>
                    </a:cubicBezTo>
                    <a:cubicBezTo>
                      <a:pt x="600670" y="391118"/>
                      <a:pt x="598799" y="692702"/>
                      <a:pt x="596929" y="994285"/>
                    </a:cubicBezTo>
                    <a:lnTo>
                      <a:pt x="655052" y="61643"/>
                    </a:lnTo>
                    <a:lnTo>
                      <a:pt x="822154" y="976002"/>
                    </a:lnTo>
                    <a:cubicBezTo>
                      <a:pt x="795367" y="677566"/>
                      <a:pt x="749528" y="386274"/>
                      <a:pt x="694166" y="85456"/>
                    </a:cubicBezTo>
                    <a:cubicBezTo>
                      <a:pt x="886585" y="246974"/>
                      <a:pt x="1079004" y="544222"/>
                      <a:pt x="1171411" y="784321"/>
                    </a:cubicBezTo>
                    <a:cubicBezTo>
                      <a:pt x="1123869" y="610193"/>
                      <a:pt x="1042989" y="450353"/>
                      <a:pt x="950203" y="302419"/>
                    </a:cubicBezTo>
                    <a:lnTo>
                      <a:pt x="726097" y="57647"/>
                    </a:lnTo>
                    <a:cubicBezTo>
                      <a:pt x="1017734" y="120167"/>
                      <a:pt x="1137920" y="249362"/>
                      <a:pt x="1336689" y="554769"/>
                    </a:cubicBezTo>
                    <a:cubicBezTo>
                      <a:pt x="1254183" y="407842"/>
                      <a:pt x="1180510" y="277406"/>
                      <a:pt x="1040689" y="154782"/>
                    </a:cubicBezTo>
                    <a:cubicBezTo>
                      <a:pt x="922299" y="84545"/>
                      <a:pt x="732196" y="16741"/>
                      <a:pt x="650164" y="0"/>
                    </a:cubicBezTo>
                    <a:lnTo>
                      <a:pt x="610408" y="43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4BFA1024-F2E8-4B7A-872B-41713B9D2350}"/>
                  </a:ext>
                </a:extLst>
              </p:cNvPr>
              <p:cNvSpPr/>
              <p:nvPr/>
            </p:nvSpPr>
            <p:spPr>
              <a:xfrm rot="3110647" flipH="1">
                <a:off x="3717171" y="5218156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Freeform 80">
                <a:extLst>
                  <a:ext uri="{FF2B5EF4-FFF2-40B4-BE49-F238E27FC236}">
                    <a16:creationId xmlns:a16="http://schemas.microsoft.com/office/drawing/2014/main" id="{68FFF6FE-8517-4191-80A0-A21411F13D8E}"/>
                  </a:ext>
                </a:extLst>
              </p:cNvPr>
              <p:cNvSpPr/>
              <p:nvPr/>
            </p:nvSpPr>
            <p:spPr>
              <a:xfrm rot="1873218">
                <a:off x="3899211" y="4959482"/>
                <a:ext cx="418104" cy="698519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Freeform 82">
                <a:extLst>
                  <a:ext uri="{FF2B5EF4-FFF2-40B4-BE49-F238E27FC236}">
                    <a16:creationId xmlns:a16="http://schemas.microsoft.com/office/drawing/2014/main" id="{EF154688-31FC-477A-9C7C-A3620601FDDF}"/>
                  </a:ext>
                </a:extLst>
              </p:cNvPr>
              <p:cNvSpPr/>
              <p:nvPr/>
            </p:nvSpPr>
            <p:spPr>
              <a:xfrm rot="1318805" flipH="1">
                <a:off x="3985361" y="5642449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Freeform 83">
                <a:extLst>
                  <a:ext uri="{FF2B5EF4-FFF2-40B4-BE49-F238E27FC236}">
                    <a16:creationId xmlns:a16="http://schemas.microsoft.com/office/drawing/2014/main" id="{5821F897-9FB0-4805-A36C-A5017D032234}"/>
                  </a:ext>
                </a:extLst>
              </p:cNvPr>
              <p:cNvSpPr/>
              <p:nvPr/>
            </p:nvSpPr>
            <p:spPr>
              <a:xfrm rot="256526" flipH="1">
                <a:off x="4263309" y="5368142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7" name="Freeform 84">
                <a:extLst>
                  <a:ext uri="{FF2B5EF4-FFF2-40B4-BE49-F238E27FC236}">
                    <a16:creationId xmlns:a16="http://schemas.microsoft.com/office/drawing/2014/main" id="{C1ECB709-EE7D-4EC6-981B-3C772976C915}"/>
                  </a:ext>
                </a:extLst>
              </p:cNvPr>
              <p:cNvSpPr/>
              <p:nvPr/>
            </p:nvSpPr>
            <p:spPr>
              <a:xfrm rot="1453040">
                <a:off x="4062935" y="5244480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8" name="Freeform 85">
                <a:extLst>
                  <a:ext uri="{FF2B5EF4-FFF2-40B4-BE49-F238E27FC236}">
                    <a16:creationId xmlns:a16="http://schemas.microsoft.com/office/drawing/2014/main" id="{63FBDECD-7322-495E-AA44-A817A747FDDA}"/>
                  </a:ext>
                </a:extLst>
              </p:cNvPr>
              <p:cNvSpPr/>
              <p:nvPr/>
            </p:nvSpPr>
            <p:spPr>
              <a:xfrm rot="20428859">
                <a:off x="4767467" y="583348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Freeform 86">
                <a:extLst>
                  <a:ext uri="{FF2B5EF4-FFF2-40B4-BE49-F238E27FC236}">
                    <a16:creationId xmlns:a16="http://schemas.microsoft.com/office/drawing/2014/main" id="{EC6AE8CA-4ABE-48AF-89FD-628D1E6EEF7B}"/>
                  </a:ext>
                </a:extLst>
              </p:cNvPr>
              <p:cNvSpPr/>
              <p:nvPr/>
            </p:nvSpPr>
            <p:spPr>
              <a:xfrm rot="17799804" flipH="1">
                <a:off x="5152765" y="511491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Freeform 87">
                <a:extLst>
                  <a:ext uri="{FF2B5EF4-FFF2-40B4-BE49-F238E27FC236}">
                    <a16:creationId xmlns:a16="http://schemas.microsoft.com/office/drawing/2014/main" id="{F924EDE2-9AE9-4FCE-A5EE-58EC915B0E56}"/>
                  </a:ext>
                </a:extLst>
              </p:cNvPr>
              <p:cNvSpPr/>
              <p:nvPr/>
            </p:nvSpPr>
            <p:spPr>
              <a:xfrm rot="16678242">
                <a:off x="4939097" y="538989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1BAA8EB0-D7EC-4F61-8573-8551369359D2}"/>
                  </a:ext>
                </a:extLst>
              </p:cNvPr>
              <p:cNvSpPr/>
              <p:nvPr/>
            </p:nvSpPr>
            <p:spPr>
              <a:xfrm rot="1953358" flipH="1">
                <a:off x="4353854" y="5871794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Freeform 89">
                <a:extLst>
                  <a:ext uri="{FF2B5EF4-FFF2-40B4-BE49-F238E27FC236}">
                    <a16:creationId xmlns:a16="http://schemas.microsoft.com/office/drawing/2014/main" id="{C288B909-838C-419F-882E-CCF151DDBE51}"/>
                  </a:ext>
                </a:extLst>
              </p:cNvPr>
              <p:cNvSpPr/>
              <p:nvPr/>
            </p:nvSpPr>
            <p:spPr>
              <a:xfrm rot="1953358" flipH="1">
                <a:off x="4844391" y="5745770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Freeform 90">
                <a:extLst>
                  <a:ext uri="{FF2B5EF4-FFF2-40B4-BE49-F238E27FC236}">
                    <a16:creationId xmlns:a16="http://schemas.microsoft.com/office/drawing/2014/main" id="{D5F64D42-B78B-4D95-8448-F05038800164}"/>
                  </a:ext>
                </a:extLst>
              </p:cNvPr>
              <p:cNvSpPr/>
              <p:nvPr/>
            </p:nvSpPr>
            <p:spPr>
              <a:xfrm rot="18020636">
                <a:off x="4841110" y="5178289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Freeform 91">
                <a:extLst>
                  <a:ext uri="{FF2B5EF4-FFF2-40B4-BE49-F238E27FC236}">
                    <a16:creationId xmlns:a16="http://schemas.microsoft.com/office/drawing/2014/main" id="{36202476-B5F9-4703-BC23-C451CCB2B1BD}"/>
                  </a:ext>
                </a:extLst>
              </p:cNvPr>
              <p:cNvSpPr/>
              <p:nvPr/>
            </p:nvSpPr>
            <p:spPr>
              <a:xfrm rot="19439538">
                <a:off x="4676160" y="540525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5" name="Freeform 92">
                <a:extLst>
                  <a:ext uri="{FF2B5EF4-FFF2-40B4-BE49-F238E27FC236}">
                    <a16:creationId xmlns:a16="http://schemas.microsoft.com/office/drawing/2014/main" id="{C3F248CC-08A5-42A4-BAAB-AECB6FDE833D}"/>
                  </a:ext>
                </a:extLst>
              </p:cNvPr>
              <p:cNvSpPr/>
              <p:nvPr/>
            </p:nvSpPr>
            <p:spPr>
              <a:xfrm rot="19439538">
                <a:off x="4307184" y="5646390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6" name="Freeform 93">
                <a:extLst>
                  <a:ext uri="{FF2B5EF4-FFF2-40B4-BE49-F238E27FC236}">
                    <a16:creationId xmlns:a16="http://schemas.microsoft.com/office/drawing/2014/main" id="{F3EDA434-BFA6-41F8-8B44-87B522BD5AFB}"/>
                  </a:ext>
                </a:extLst>
              </p:cNvPr>
              <p:cNvSpPr/>
              <p:nvPr/>
            </p:nvSpPr>
            <p:spPr>
              <a:xfrm rot="20887601">
                <a:off x="3764972" y="563702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Freeform 94">
                <a:extLst>
                  <a:ext uri="{FF2B5EF4-FFF2-40B4-BE49-F238E27FC236}">
                    <a16:creationId xmlns:a16="http://schemas.microsoft.com/office/drawing/2014/main" id="{93A9596B-63D8-4071-9B20-AB212FF18482}"/>
                  </a:ext>
                </a:extLst>
              </p:cNvPr>
              <p:cNvSpPr/>
              <p:nvPr/>
            </p:nvSpPr>
            <p:spPr>
              <a:xfrm rot="19308419">
                <a:off x="4084919" y="598600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Freeform 95">
                <a:extLst>
                  <a:ext uri="{FF2B5EF4-FFF2-40B4-BE49-F238E27FC236}">
                    <a16:creationId xmlns:a16="http://schemas.microsoft.com/office/drawing/2014/main" id="{C870910F-42A6-4EDA-AF15-A0D158133B49}"/>
                  </a:ext>
                </a:extLst>
              </p:cNvPr>
              <p:cNvSpPr/>
              <p:nvPr/>
            </p:nvSpPr>
            <p:spPr>
              <a:xfrm rot="915568">
                <a:off x="4293387" y="5851911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Freeform 96">
                <a:extLst>
                  <a:ext uri="{FF2B5EF4-FFF2-40B4-BE49-F238E27FC236}">
                    <a16:creationId xmlns:a16="http://schemas.microsoft.com/office/drawing/2014/main" id="{DC3C5DFF-AF2E-43BE-85D2-FC54E2F8A34F}"/>
                  </a:ext>
                </a:extLst>
              </p:cNvPr>
              <p:cNvSpPr/>
              <p:nvPr/>
            </p:nvSpPr>
            <p:spPr>
              <a:xfrm rot="900000">
                <a:off x="4521018" y="5337147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0" name="Freeform 97">
                <a:extLst>
                  <a:ext uri="{FF2B5EF4-FFF2-40B4-BE49-F238E27FC236}">
                    <a16:creationId xmlns:a16="http://schemas.microsoft.com/office/drawing/2014/main" id="{DB3D570D-75A5-410C-BCBB-9E2AF8C6F6C9}"/>
                  </a:ext>
                </a:extLst>
              </p:cNvPr>
              <p:cNvSpPr/>
              <p:nvPr/>
            </p:nvSpPr>
            <p:spPr>
              <a:xfrm rot="445708">
                <a:off x="4459130" y="5286022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Freeform 98">
                <a:extLst>
                  <a:ext uri="{FF2B5EF4-FFF2-40B4-BE49-F238E27FC236}">
                    <a16:creationId xmlns:a16="http://schemas.microsoft.com/office/drawing/2014/main" id="{200BB10B-FA66-4DB0-AB4C-318A250A5119}"/>
                  </a:ext>
                </a:extLst>
              </p:cNvPr>
              <p:cNvSpPr/>
              <p:nvPr/>
            </p:nvSpPr>
            <p:spPr>
              <a:xfrm rot="20467473" flipH="1">
                <a:off x="5291069" y="5545339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Freeform 99">
                <a:extLst>
                  <a:ext uri="{FF2B5EF4-FFF2-40B4-BE49-F238E27FC236}">
                    <a16:creationId xmlns:a16="http://schemas.microsoft.com/office/drawing/2014/main" id="{E38D24A7-F50B-405A-88B8-41F2E6472DE5}"/>
                  </a:ext>
                </a:extLst>
              </p:cNvPr>
              <p:cNvSpPr/>
              <p:nvPr/>
            </p:nvSpPr>
            <p:spPr>
              <a:xfrm rot="20467473" flipH="1">
                <a:off x="5118257" y="5846033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3" name="Freeform 100">
                <a:extLst>
                  <a:ext uri="{FF2B5EF4-FFF2-40B4-BE49-F238E27FC236}">
                    <a16:creationId xmlns:a16="http://schemas.microsoft.com/office/drawing/2014/main" id="{4DABE78A-1758-494A-8E5F-7C74B7BC27FC}"/>
                  </a:ext>
                </a:extLst>
              </p:cNvPr>
              <p:cNvSpPr/>
              <p:nvPr/>
            </p:nvSpPr>
            <p:spPr>
              <a:xfrm rot="1132527">
                <a:off x="3832653" y="5882362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3" name="Rounded Rectangle 50">
              <a:extLst>
                <a:ext uri="{FF2B5EF4-FFF2-40B4-BE49-F238E27FC236}">
                  <a16:creationId xmlns:a16="http://schemas.microsoft.com/office/drawing/2014/main" id="{AE68D014-AF7E-4B18-8C9C-9D7B2FF01937}"/>
                </a:ext>
              </a:extLst>
            </p:cNvPr>
            <p:cNvSpPr/>
            <p:nvPr/>
          </p:nvSpPr>
          <p:spPr>
            <a:xfrm>
              <a:off x="5984711" y="1848939"/>
              <a:ext cx="279833" cy="21355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2CEEDB4-40DB-4A06-9168-9B7BD39EFB5E}"/>
                </a:ext>
              </a:extLst>
            </p:cNvPr>
            <p:cNvGrpSpPr/>
            <p:nvPr/>
          </p:nvGrpSpPr>
          <p:grpSpPr>
            <a:xfrm>
              <a:off x="4559955" y="3346255"/>
              <a:ext cx="1560562" cy="1365092"/>
              <a:chOff x="2860082" y="2814998"/>
              <a:chExt cx="1711918" cy="129423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Freeform 76">
                <a:extLst>
                  <a:ext uri="{FF2B5EF4-FFF2-40B4-BE49-F238E27FC236}">
                    <a16:creationId xmlns:a16="http://schemas.microsoft.com/office/drawing/2014/main" id="{6AE71764-C5F9-444E-BEAD-482DBEBC2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5776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71" name="Freeform 16">
                <a:extLst>
                  <a:ext uri="{FF2B5EF4-FFF2-40B4-BE49-F238E27FC236}">
                    <a16:creationId xmlns:a16="http://schemas.microsoft.com/office/drawing/2014/main" id="{DE165C60-B25F-41FD-9E7F-58F6A3382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14998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5"/>
                  </a:gs>
                  <a:gs pos="100000">
                    <a:schemeClr val="accent5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B49F8AE-0397-4D09-9F1C-84CFB3C1EF81}"/>
                </a:ext>
              </a:extLst>
            </p:cNvPr>
            <p:cNvGrpSpPr/>
            <p:nvPr/>
          </p:nvGrpSpPr>
          <p:grpSpPr>
            <a:xfrm flipH="1">
              <a:off x="6120517" y="3839401"/>
              <a:ext cx="1244125" cy="1318043"/>
              <a:chOff x="2860082" y="2834525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8" name="Freeform 74">
                <a:extLst>
                  <a:ext uri="{FF2B5EF4-FFF2-40B4-BE49-F238E27FC236}">
                    <a16:creationId xmlns:a16="http://schemas.microsoft.com/office/drawing/2014/main" id="{A42EDA75-ED0A-4835-B402-145BBA0D2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77288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69" name="Freeform 16">
                <a:extLst>
                  <a:ext uri="{FF2B5EF4-FFF2-40B4-BE49-F238E27FC236}">
                    <a16:creationId xmlns:a16="http://schemas.microsoft.com/office/drawing/2014/main" id="{822B6F7D-6FA1-4EC7-BA74-AE364E17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834525"/>
                <a:ext cx="1711918" cy="1251469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20A4940-9222-416C-BADC-A5AEA86FF148}"/>
                </a:ext>
              </a:extLst>
            </p:cNvPr>
            <p:cNvGrpSpPr/>
            <p:nvPr/>
          </p:nvGrpSpPr>
          <p:grpSpPr>
            <a:xfrm>
              <a:off x="4372976" y="2428249"/>
              <a:ext cx="1747541" cy="1516770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Freeform 72">
                <a:extLst>
                  <a:ext uri="{FF2B5EF4-FFF2-40B4-BE49-F238E27FC236}">
                    <a16:creationId xmlns:a16="http://schemas.microsoft.com/office/drawing/2014/main" id="{67E00463-5AFF-46C0-94A8-01449B099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477FB765-F2BF-4EBD-A25E-780AF6CDC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6"/>
                  </a:gs>
                  <a:gs pos="100000">
                    <a:schemeClr val="accent6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E05D59E-D615-4E9E-A415-42CDEE89975F}"/>
                </a:ext>
              </a:extLst>
            </p:cNvPr>
            <p:cNvGrpSpPr/>
            <p:nvPr/>
          </p:nvGrpSpPr>
          <p:grpSpPr>
            <a:xfrm flipH="1">
              <a:off x="6120517" y="2968444"/>
              <a:ext cx="1433507" cy="1363081"/>
              <a:chOff x="2860082" y="2268017"/>
              <a:chExt cx="1711918" cy="1294234"/>
            </a:xfrm>
            <a:gradFill>
              <a:gsLst>
                <a:gs pos="77000">
                  <a:schemeClr val="bg1"/>
                </a:gs>
                <a:gs pos="100000">
                  <a:schemeClr val="bg1">
                    <a:lumMod val="64000"/>
                  </a:schemeClr>
                </a:gs>
              </a:gsLst>
              <a:lin ang="0" scaled="1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Freeform 70">
                <a:extLst>
                  <a:ext uri="{FF2B5EF4-FFF2-40B4-BE49-F238E27FC236}">
                    <a16:creationId xmlns:a16="http://schemas.microsoft.com/office/drawing/2014/main" id="{44334542-5B45-40B3-A2BE-42C470787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45728D57-EB96-48D0-8552-62F062B93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F34D8C9-5CE6-41A4-9D84-A0A72B19A3B9}"/>
                </a:ext>
              </a:extLst>
            </p:cNvPr>
            <p:cNvGrpSpPr/>
            <p:nvPr/>
          </p:nvGrpSpPr>
          <p:grpSpPr>
            <a:xfrm>
              <a:off x="4636367" y="1747714"/>
              <a:ext cx="1481747" cy="1363081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Freeform 68">
                <a:extLst>
                  <a:ext uri="{FF2B5EF4-FFF2-40B4-BE49-F238E27FC236}">
                    <a16:creationId xmlns:a16="http://schemas.microsoft.com/office/drawing/2014/main" id="{63DEF3AA-E831-497E-A098-AB064CA1E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63" name="Freeform 16">
                <a:extLst>
                  <a:ext uri="{FF2B5EF4-FFF2-40B4-BE49-F238E27FC236}">
                    <a16:creationId xmlns:a16="http://schemas.microsoft.com/office/drawing/2014/main" id="{C194E711-D716-4D80-90E6-B8A4C02EE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77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630589C-1847-4201-AC4C-8C5815FE9260}"/>
                </a:ext>
              </a:extLst>
            </p:cNvPr>
            <p:cNvGrpSpPr/>
            <p:nvPr/>
          </p:nvGrpSpPr>
          <p:grpSpPr>
            <a:xfrm flipH="1">
              <a:off x="6118115" y="1973218"/>
              <a:ext cx="1682812" cy="1514758"/>
              <a:chOff x="2860082" y="2268017"/>
              <a:chExt cx="1711918" cy="12942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Freeform 66">
                <a:extLst>
                  <a:ext uri="{FF2B5EF4-FFF2-40B4-BE49-F238E27FC236}">
                    <a16:creationId xmlns:a16="http://schemas.microsoft.com/office/drawing/2014/main" id="{99708EA9-0DD9-4257-AD8A-B2DC00AEF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310780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61" name="Freeform 16">
                <a:extLst>
                  <a:ext uri="{FF2B5EF4-FFF2-40B4-BE49-F238E27FC236}">
                    <a16:creationId xmlns:a16="http://schemas.microsoft.com/office/drawing/2014/main" id="{4EC92DAF-1D05-48DA-8171-2264EE504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0082" y="2268017"/>
                <a:ext cx="1711918" cy="1251471"/>
              </a:xfrm>
              <a:custGeom>
                <a:avLst/>
                <a:gdLst>
                  <a:gd name="T0" fmla="*/ 194 w 798"/>
                  <a:gd name="T1" fmla="*/ 0 h 583"/>
                  <a:gd name="T2" fmla="*/ 604 w 798"/>
                  <a:gd name="T3" fmla="*/ 0 h 583"/>
                  <a:gd name="T4" fmla="*/ 798 w 798"/>
                  <a:gd name="T5" fmla="*/ 195 h 583"/>
                  <a:gd name="T6" fmla="*/ 798 w 798"/>
                  <a:gd name="T7" fmla="*/ 198 h 583"/>
                  <a:gd name="T8" fmla="*/ 798 w 798"/>
                  <a:gd name="T9" fmla="*/ 198 h 583"/>
                  <a:gd name="T10" fmla="*/ 798 w 798"/>
                  <a:gd name="T11" fmla="*/ 583 h 583"/>
                  <a:gd name="T12" fmla="*/ 604 w 798"/>
                  <a:gd name="T13" fmla="*/ 389 h 583"/>
                  <a:gd name="T14" fmla="*/ 335 w 798"/>
                  <a:gd name="T15" fmla="*/ 389 h 583"/>
                  <a:gd name="T16" fmla="*/ 194 w 798"/>
                  <a:gd name="T17" fmla="*/ 389 h 583"/>
                  <a:gd name="T18" fmla="*/ 0 w 798"/>
                  <a:gd name="T19" fmla="*/ 195 h 583"/>
                  <a:gd name="T20" fmla="*/ 194 w 798"/>
                  <a:gd name="T2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8" h="583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77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6648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53" name="Graphic 14">
            <a:extLst>
              <a:ext uri="{FF2B5EF4-FFF2-40B4-BE49-F238E27FC236}">
                <a16:creationId xmlns:a16="http://schemas.microsoft.com/office/drawing/2014/main" id="{28635C6A-C638-4918-A936-842BC9C37BB2}"/>
              </a:ext>
            </a:extLst>
          </p:cNvPr>
          <p:cNvGrpSpPr/>
          <p:nvPr/>
        </p:nvGrpSpPr>
        <p:grpSpPr>
          <a:xfrm>
            <a:off x="6772374" y="1663776"/>
            <a:ext cx="5092513" cy="4005348"/>
            <a:chOff x="2444748" y="555045"/>
            <a:chExt cx="7282048" cy="5727454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E95ACE3-B56D-4F86-AEE6-DDF15D0C70A2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9E08EF4-9A1A-4113-B5EF-2B4E9AA3C5D2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3166874-57DA-49B9-86BB-EC4AB971B8A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36B784-B3A7-4864-8802-5CB3771FF0B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6165BC3-7204-4EC0-94A8-6AD958DCFF0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09064FF-CC72-4CB4-B40C-8BCC3928A75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7F1D9C5-637B-49CC-88B0-86056B9E50D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5AD61B6-393B-4B48-A4F9-C8EB994EFF0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B633818-3981-4D47-B95A-B312CF70C1FB}"/>
              </a:ext>
            </a:extLst>
          </p:cNvPr>
          <p:cNvGrpSpPr/>
          <p:nvPr/>
        </p:nvGrpSpPr>
        <p:grpSpPr>
          <a:xfrm>
            <a:off x="4278037" y="1932647"/>
            <a:ext cx="1983171" cy="3486311"/>
            <a:chOff x="729449" y="1780758"/>
            <a:chExt cx="2449180" cy="430553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6A19D01-3974-4083-A91F-CCE57124451B}"/>
                </a:ext>
              </a:extLst>
            </p:cNvPr>
            <p:cNvGrpSpPr/>
            <p:nvPr/>
          </p:nvGrpSpPr>
          <p:grpSpPr>
            <a:xfrm>
              <a:off x="729449" y="1780758"/>
              <a:ext cx="2449180" cy="4305530"/>
              <a:chOff x="445712" y="1449040"/>
              <a:chExt cx="2113018" cy="3924176"/>
            </a:xfrm>
          </p:grpSpPr>
          <p:sp>
            <p:nvSpPr>
              <p:cNvPr id="48" name="Rounded Rectangle 4">
                <a:extLst>
                  <a:ext uri="{FF2B5EF4-FFF2-40B4-BE49-F238E27FC236}">
                    <a16:creationId xmlns:a16="http://schemas.microsoft.com/office/drawing/2014/main" id="{6955E0E0-C45C-4859-AF29-516AD5708D7F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9CD365AC-CE71-4D57-B83F-EE5BF550488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50" name="Group 6">
                <a:extLst>
                  <a:ext uri="{FF2B5EF4-FFF2-40B4-BE49-F238E27FC236}">
                    <a16:creationId xmlns:a16="http://schemas.microsoft.com/office/drawing/2014/main" id="{5207A0AB-E0FD-436C-9BDB-A84067D6FE03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51" name="Oval 7">
                  <a:extLst>
                    <a:ext uri="{FF2B5EF4-FFF2-40B4-BE49-F238E27FC236}">
                      <a16:creationId xmlns:a16="http://schemas.microsoft.com/office/drawing/2014/main" id="{43E95174-4E3D-4D96-8E6C-7B5ADEF9F2C9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52" name="Rounded Rectangle 8">
                  <a:extLst>
                    <a:ext uri="{FF2B5EF4-FFF2-40B4-BE49-F238E27FC236}">
                      <a16:creationId xmlns:a16="http://schemas.microsoft.com/office/drawing/2014/main" id="{43A8C895-C566-444A-9831-CB8CD8EA6B87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2423840-1157-4135-A5B3-E8969E98246A}"/>
                </a:ext>
              </a:extLst>
            </p:cNvPr>
            <p:cNvGrpSpPr/>
            <p:nvPr/>
          </p:nvGrpSpPr>
          <p:grpSpPr>
            <a:xfrm>
              <a:off x="835911" y="2099747"/>
              <a:ext cx="2234450" cy="3530397"/>
              <a:chOff x="845436" y="2099748"/>
              <a:chExt cx="4668770" cy="2632882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D1C8D2E-99C7-4DED-B025-72E7235B80BD}"/>
                  </a:ext>
                </a:extLst>
              </p:cNvPr>
              <p:cNvSpPr/>
              <p:nvPr/>
            </p:nvSpPr>
            <p:spPr>
              <a:xfrm>
                <a:off x="845436" y="2099748"/>
                <a:ext cx="4668770" cy="263208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9CE1A90-CBCB-478A-9EB6-BC897A33DEE7}"/>
                  </a:ext>
                </a:extLst>
              </p:cNvPr>
              <p:cNvSpPr/>
              <p:nvPr/>
            </p:nvSpPr>
            <p:spPr>
              <a:xfrm>
                <a:off x="2878286" y="2119715"/>
                <a:ext cx="2635920" cy="2612915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64EFA29-7453-4FF7-A98F-8CE0D5D281D3}"/>
              </a:ext>
            </a:extLst>
          </p:cNvPr>
          <p:cNvGrpSpPr/>
          <p:nvPr/>
        </p:nvGrpSpPr>
        <p:grpSpPr>
          <a:xfrm>
            <a:off x="967746" y="2202187"/>
            <a:ext cx="2484241" cy="2482968"/>
            <a:chOff x="4574848" y="1897856"/>
            <a:chExt cx="3028217" cy="3026664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36E1739-6F50-4961-8234-29E15C03CCF7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13CDB6A-F113-412B-801E-9009212E1BEF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473887-34B7-4EAF-9B7A-7EC1CC581400}"/>
              </a:ext>
            </a:extLst>
          </p:cNvPr>
          <p:cNvGrpSpPr/>
          <p:nvPr/>
        </p:nvGrpSpPr>
        <p:grpSpPr>
          <a:xfrm>
            <a:off x="418037" y="2945674"/>
            <a:ext cx="3435299" cy="2257976"/>
            <a:chOff x="2342111" y="3039830"/>
            <a:chExt cx="4326766" cy="2843926"/>
          </a:xfrm>
          <a:solidFill>
            <a:schemeClr val="accent3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0" name="Block Arc 37">
              <a:extLst>
                <a:ext uri="{FF2B5EF4-FFF2-40B4-BE49-F238E27FC236}">
                  <a16:creationId xmlns:a16="http://schemas.microsoft.com/office/drawing/2014/main" id="{20F8FAB8-58DF-486C-B4AF-32BB09C0C075}"/>
                </a:ext>
              </a:extLst>
            </p:cNvPr>
            <p:cNvSpPr/>
            <p:nvPr/>
          </p:nvSpPr>
          <p:spPr>
            <a:xfrm rot="6256377" flipH="1" flipV="1">
              <a:off x="2244391" y="3361854"/>
              <a:ext cx="985957" cy="509038"/>
            </a:xfrm>
            <a:custGeom>
              <a:avLst/>
              <a:gdLst/>
              <a:ahLst/>
              <a:cxnLst/>
              <a:rect l="l" t="t" r="r" b="b"/>
              <a:pathLst>
                <a:path w="985957" h="509038">
                  <a:moveTo>
                    <a:pt x="985957" y="503056"/>
                  </a:moveTo>
                  <a:cubicBezTo>
                    <a:pt x="942220" y="497776"/>
                    <a:pt x="896993" y="499225"/>
                    <a:pt x="851805" y="509038"/>
                  </a:cubicBezTo>
                  <a:cubicBezTo>
                    <a:pt x="643248" y="258146"/>
                    <a:pt x="331813" y="110489"/>
                    <a:pt x="231" y="111177"/>
                  </a:cubicBezTo>
                  <a:lnTo>
                    <a:pt x="0" y="3"/>
                  </a:lnTo>
                  <a:cubicBezTo>
                    <a:pt x="392438" y="-812"/>
                    <a:pt x="759230" y="187213"/>
                    <a:pt x="985957" y="5030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38">
              <a:extLst>
                <a:ext uri="{FF2B5EF4-FFF2-40B4-BE49-F238E27FC236}">
                  <a16:creationId xmlns:a16="http://schemas.microsoft.com/office/drawing/2014/main" id="{B610D39F-1A39-4B99-A310-D329B529A5CB}"/>
                </a:ext>
              </a:extLst>
            </p:cNvPr>
            <p:cNvSpPr/>
            <p:nvPr/>
          </p:nvSpPr>
          <p:spPr>
            <a:xfrm rot="19185974">
              <a:off x="6173969" y="4001220"/>
              <a:ext cx="110305" cy="515283"/>
            </a:xfrm>
            <a:custGeom>
              <a:avLst/>
              <a:gdLst/>
              <a:ahLst/>
              <a:cxnLst/>
              <a:rect l="l" t="t" r="r" b="b"/>
              <a:pathLst>
                <a:path w="110305" h="515283">
                  <a:moveTo>
                    <a:pt x="110305" y="0"/>
                  </a:moveTo>
                  <a:lnTo>
                    <a:pt x="110304" y="515283"/>
                  </a:lnTo>
                  <a:lnTo>
                    <a:pt x="0" y="515283"/>
                  </a:lnTo>
                  <a:lnTo>
                    <a:pt x="0" y="98288"/>
                  </a:lnTo>
                  <a:cubicBezTo>
                    <a:pt x="38480" y="68162"/>
                    <a:pt x="75378" y="35439"/>
                    <a:pt x="1103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2281A8F-016C-41BC-A1EA-6297AB90009F}"/>
                </a:ext>
              </a:extLst>
            </p:cNvPr>
            <p:cNvSpPr/>
            <p:nvPr userDrawn="1"/>
          </p:nvSpPr>
          <p:spPr>
            <a:xfrm>
              <a:off x="3749238" y="3445177"/>
              <a:ext cx="443765" cy="4437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1B9FCB-558A-4750-A9FD-E69EC2B730A3}"/>
                </a:ext>
              </a:extLst>
            </p:cNvPr>
            <p:cNvGrpSpPr/>
            <p:nvPr userDrawn="1"/>
          </p:nvGrpSpPr>
          <p:grpSpPr>
            <a:xfrm rot="1800000">
              <a:off x="4671527" y="3039830"/>
              <a:ext cx="1741003" cy="2036616"/>
              <a:chOff x="323528" y="2428935"/>
              <a:chExt cx="1477349" cy="1728195"/>
            </a:xfrm>
            <a:grpFill/>
          </p:grpSpPr>
          <p:sp>
            <p:nvSpPr>
              <p:cNvPr id="79" name="Freeform 36">
                <a:extLst>
                  <a:ext uri="{FF2B5EF4-FFF2-40B4-BE49-F238E27FC236}">
                    <a16:creationId xmlns:a16="http://schemas.microsoft.com/office/drawing/2014/main" id="{545C8DEC-5B0F-4B50-A0D3-192827C34E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606" y="3414044"/>
                <a:ext cx="1261518" cy="743086"/>
              </a:xfrm>
              <a:custGeom>
                <a:avLst/>
                <a:gdLst/>
                <a:ahLst/>
                <a:cxnLst/>
                <a:rect l="l" t="t" r="r" b="b"/>
                <a:pathLst>
                  <a:path w="1255887" h="739769">
                    <a:moveTo>
                      <a:pt x="0" y="0"/>
                    </a:moveTo>
                    <a:lnTo>
                      <a:pt x="101935" y="0"/>
                    </a:lnTo>
                    <a:lnTo>
                      <a:pt x="126181" y="48492"/>
                    </a:lnTo>
                    <a:lnTo>
                      <a:pt x="165558" y="135996"/>
                    </a:lnTo>
                    <a:lnTo>
                      <a:pt x="194726" y="204540"/>
                    </a:lnTo>
                    <a:lnTo>
                      <a:pt x="223893" y="276001"/>
                    </a:lnTo>
                    <a:lnTo>
                      <a:pt x="255978" y="341629"/>
                    </a:lnTo>
                    <a:lnTo>
                      <a:pt x="288062" y="408715"/>
                    </a:lnTo>
                    <a:lnTo>
                      <a:pt x="327439" y="467050"/>
                    </a:lnTo>
                    <a:lnTo>
                      <a:pt x="369732" y="522469"/>
                    </a:lnTo>
                    <a:lnTo>
                      <a:pt x="423693" y="567679"/>
                    </a:lnTo>
                    <a:lnTo>
                      <a:pt x="452861" y="588097"/>
                    </a:lnTo>
                    <a:lnTo>
                      <a:pt x="489320" y="612889"/>
                    </a:lnTo>
                    <a:lnTo>
                      <a:pt x="528697" y="631848"/>
                    </a:lnTo>
                    <a:lnTo>
                      <a:pt x="573907" y="646432"/>
                    </a:lnTo>
                    <a:lnTo>
                      <a:pt x="622034" y="655183"/>
                    </a:lnTo>
                    <a:lnTo>
                      <a:pt x="674536" y="649349"/>
                    </a:lnTo>
                    <a:lnTo>
                      <a:pt x="741622" y="628932"/>
                    </a:lnTo>
                    <a:lnTo>
                      <a:pt x="799957" y="599764"/>
                    </a:lnTo>
                    <a:lnTo>
                      <a:pt x="849543" y="561846"/>
                    </a:lnTo>
                    <a:lnTo>
                      <a:pt x="894753" y="519552"/>
                    </a:lnTo>
                    <a:lnTo>
                      <a:pt x="935588" y="469967"/>
                    </a:lnTo>
                    <a:lnTo>
                      <a:pt x="969131" y="416007"/>
                    </a:lnTo>
                    <a:lnTo>
                      <a:pt x="998298" y="357671"/>
                    </a:lnTo>
                    <a:lnTo>
                      <a:pt x="1027466" y="296419"/>
                    </a:lnTo>
                    <a:lnTo>
                      <a:pt x="1053717" y="236625"/>
                    </a:lnTo>
                    <a:lnTo>
                      <a:pt x="1081427" y="175372"/>
                    </a:lnTo>
                    <a:lnTo>
                      <a:pt x="1107678" y="111203"/>
                    </a:lnTo>
                    <a:lnTo>
                      <a:pt x="1159187" y="0"/>
                    </a:lnTo>
                    <a:lnTo>
                      <a:pt x="1255887" y="0"/>
                    </a:lnTo>
                    <a:lnTo>
                      <a:pt x="1250600" y="10574"/>
                    </a:lnTo>
                    <a:lnTo>
                      <a:pt x="1218515" y="74743"/>
                    </a:lnTo>
                    <a:lnTo>
                      <a:pt x="1186431" y="140371"/>
                    </a:lnTo>
                    <a:lnTo>
                      <a:pt x="1160180" y="207457"/>
                    </a:lnTo>
                    <a:lnTo>
                      <a:pt x="1131012" y="273084"/>
                    </a:lnTo>
                    <a:lnTo>
                      <a:pt x="1101844" y="337254"/>
                    </a:lnTo>
                    <a:lnTo>
                      <a:pt x="1072676" y="399964"/>
                    </a:lnTo>
                    <a:lnTo>
                      <a:pt x="1040592" y="458300"/>
                    </a:lnTo>
                    <a:lnTo>
                      <a:pt x="1004132" y="515177"/>
                    </a:lnTo>
                    <a:lnTo>
                      <a:pt x="964755" y="567679"/>
                    </a:lnTo>
                    <a:lnTo>
                      <a:pt x="919545" y="615806"/>
                    </a:lnTo>
                    <a:lnTo>
                      <a:pt x="868502" y="655183"/>
                    </a:lnTo>
                    <a:lnTo>
                      <a:pt x="810166" y="690184"/>
                    </a:lnTo>
                    <a:lnTo>
                      <a:pt x="744539" y="719352"/>
                    </a:lnTo>
                    <a:lnTo>
                      <a:pt x="670161" y="736852"/>
                    </a:lnTo>
                    <a:lnTo>
                      <a:pt x="605991" y="739769"/>
                    </a:lnTo>
                    <a:lnTo>
                      <a:pt x="544739" y="732477"/>
                    </a:lnTo>
                    <a:lnTo>
                      <a:pt x="489320" y="710601"/>
                    </a:lnTo>
                    <a:lnTo>
                      <a:pt x="436818" y="687267"/>
                    </a:lnTo>
                    <a:lnTo>
                      <a:pt x="391608" y="658099"/>
                    </a:lnTo>
                    <a:lnTo>
                      <a:pt x="353690" y="631848"/>
                    </a:lnTo>
                    <a:lnTo>
                      <a:pt x="308480" y="591013"/>
                    </a:lnTo>
                    <a:lnTo>
                      <a:pt x="269103" y="544345"/>
                    </a:lnTo>
                    <a:lnTo>
                      <a:pt x="237019" y="490385"/>
                    </a:lnTo>
                    <a:lnTo>
                      <a:pt x="207851" y="434966"/>
                    </a:lnTo>
                    <a:lnTo>
                      <a:pt x="181600" y="376630"/>
                    </a:lnTo>
                    <a:lnTo>
                      <a:pt x="155349" y="315378"/>
                    </a:lnTo>
                    <a:lnTo>
                      <a:pt x="115972" y="227874"/>
                    </a:lnTo>
                    <a:lnTo>
                      <a:pt x="70762" y="140371"/>
                    </a:lnTo>
                    <a:lnTo>
                      <a:pt x="25552" y="528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3AB7D911-E270-4ECF-B422-3A5A190FF4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528" y="2428935"/>
                <a:ext cx="1477349" cy="988423"/>
              </a:xfrm>
              <a:custGeom>
                <a:avLst/>
                <a:gdLst/>
                <a:ahLst/>
                <a:cxnLst/>
                <a:rect l="l" t="t" r="r" b="b"/>
                <a:pathLst>
                  <a:path w="1608138" h="1075928">
                    <a:moveTo>
                      <a:pt x="1012825" y="4763"/>
                    </a:moveTo>
                    <a:lnTo>
                      <a:pt x="1062038" y="4763"/>
                    </a:lnTo>
                    <a:lnTo>
                      <a:pt x="1108075" y="17463"/>
                    </a:lnTo>
                    <a:lnTo>
                      <a:pt x="1157288" y="36513"/>
                    </a:lnTo>
                    <a:lnTo>
                      <a:pt x="1201738" y="57150"/>
                    </a:lnTo>
                    <a:lnTo>
                      <a:pt x="1241425" y="74613"/>
                    </a:lnTo>
                    <a:lnTo>
                      <a:pt x="1301750" y="106363"/>
                    </a:lnTo>
                    <a:lnTo>
                      <a:pt x="1365250" y="149225"/>
                    </a:lnTo>
                    <a:lnTo>
                      <a:pt x="1423988" y="198438"/>
                    </a:lnTo>
                    <a:lnTo>
                      <a:pt x="1474788" y="258763"/>
                    </a:lnTo>
                    <a:lnTo>
                      <a:pt x="1520826" y="328613"/>
                    </a:lnTo>
                    <a:lnTo>
                      <a:pt x="1558926" y="406400"/>
                    </a:lnTo>
                    <a:lnTo>
                      <a:pt x="1587501" y="490538"/>
                    </a:lnTo>
                    <a:lnTo>
                      <a:pt x="1604963" y="579438"/>
                    </a:lnTo>
                    <a:lnTo>
                      <a:pt x="1608138" y="677863"/>
                    </a:lnTo>
                    <a:lnTo>
                      <a:pt x="1597026" y="779463"/>
                    </a:lnTo>
                    <a:lnTo>
                      <a:pt x="1576388" y="865188"/>
                    </a:lnTo>
                    <a:lnTo>
                      <a:pt x="1547813" y="942975"/>
                    </a:lnTo>
                    <a:lnTo>
                      <a:pt x="1516063" y="1017588"/>
                    </a:lnTo>
                    <a:lnTo>
                      <a:pt x="1486893" y="1075928"/>
                    </a:lnTo>
                    <a:lnTo>
                      <a:pt x="1381632" y="1075928"/>
                    </a:lnTo>
                    <a:lnTo>
                      <a:pt x="1495426" y="830263"/>
                    </a:lnTo>
                    <a:lnTo>
                      <a:pt x="1506538" y="762000"/>
                    </a:lnTo>
                    <a:lnTo>
                      <a:pt x="1509713" y="685800"/>
                    </a:lnTo>
                    <a:lnTo>
                      <a:pt x="1506538" y="608013"/>
                    </a:lnTo>
                    <a:lnTo>
                      <a:pt x="1495426" y="536575"/>
                    </a:lnTo>
                    <a:lnTo>
                      <a:pt x="1477963" y="466725"/>
                    </a:lnTo>
                    <a:lnTo>
                      <a:pt x="1457326" y="403225"/>
                    </a:lnTo>
                    <a:lnTo>
                      <a:pt x="1431926" y="354013"/>
                    </a:lnTo>
                    <a:lnTo>
                      <a:pt x="1389063" y="296863"/>
                    </a:lnTo>
                    <a:lnTo>
                      <a:pt x="1336675" y="239713"/>
                    </a:lnTo>
                    <a:lnTo>
                      <a:pt x="1273175" y="190500"/>
                    </a:lnTo>
                    <a:lnTo>
                      <a:pt x="1201738" y="149225"/>
                    </a:lnTo>
                    <a:lnTo>
                      <a:pt x="1125538" y="127000"/>
                    </a:lnTo>
                    <a:lnTo>
                      <a:pt x="1096963" y="123825"/>
                    </a:lnTo>
                    <a:lnTo>
                      <a:pt x="1071563" y="131763"/>
                    </a:lnTo>
                    <a:lnTo>
                      <a:pt x="1042988" y="138113"/>
                    </a:lnTo>
                    <a:lnTo>
                      <a:pt x="1012825" y="146050"/>
                    </a:lnTo>
                    <a:lnTo>
                      <a:pt x="981075" y="144463"/>
                    </a:lnTo>
                    <a:lnTo>
                      <a:pt x="966788" y="127000"/>
                    </a:lnTo>
                    <a:lnTo>
                      <a:pt x="958850" y="100013"/>
                    </a:lnTo>
                    <a:lnTo>
                      <a:pt x="955675" y="71438"/>
                    </a:lnTo>
                    <a:lnTo>
                      <a:pt x="962025" y="42863"/>
                    </a:lnTo>
                    <a:lnTo>
                      <a:pt x="966788" y="17463"/>
                    </a:lnTo>
                    <a:close/>
                    <a:moveTo>
                      <a:pt x="595313" y="0"/>
                    </a:moveTo>
                    <a:lnTo>
                      <a:pt x="638175" y="4763"/>
                    </a:lnTo>
                    <a:lnTo>
                      <a:pt x="644525" y="7938"/>
                    </a:lnTo>
                    <a:lnTo>
                      <a:pt x="649288" y="11113"/>
                    </a:lnTo>
                    <a:lnTo>
                      <a:pt x="652463" y="14288"/>
                    </a:lnTo>
                    <a:lnTo>
                      <a:pt x="655638" y="14288"/>
                    </a:lnTo>
                    <a:lnTo>
                      <a:pt x="658813" y="19050"/>
                    </a:lnTo>
                    <a:lnTo>
                      <a:pt x="663575" y="25400"/>
                    </a:lnTo>
                    <a:lnTo>
                      <a:pt x="676275" y="53975"/>
                    </a:lnTo>
                    <a:lnTo>
                      <a:pt x="676275" y="85725"/>
                    </a:lnTo>
                    <a:lnTo>
                      <a:pt x="666750" y="114300"/>
                    </a:lnTo>
                    <a:lnTo>
                      <a:pt x="649288" y="138113"/>
                    </a:lnTo>
                    <a:lnTo>
                      <a:pt x="617538" y="149225"/>
                    </a:lnTo>
                    <a:lnTo>
                      <a:pt x="585788" y="149225"/>
                    </a:lnTo>
                    <a:lnTo>
                      <a:pt x="550863" y="141288"/>
                    </a:lnTo>
                    <a:lnTo>
                      <a:pt x="517525" y="131763"/>
                    </a:lnTo>
                    <a:lnTo>
                      <a:pt x="479425" y="128588"/>
                    </a:lnTo>
                    <a:lnTo>
                      <a:pt x="441325" y="131763"/>
                    </a:lnTo>
                    <a:lnTo>
                      <a:pt x="360363" y="158750"/>
                    </a:lnTo>
                    <a:lnTo>
                      <a:pt x="292100" y="198438"/>
                    </a:lnTo>
                    <a:lnTo>
                      <a:pt x="231775" y="250825"/>
                    </a:lnTo>
                    <a:lnTo>
                      <a:pt x="182563" y="307975"/>
                    </a:lnTo>
                    <a:lnTo>
                      <a:pt x="141288" y="377825"/>
                    </a:lnTo>
                    <a:lnTo>
                      <a:pt x="109538" y="455613"/>
                    </a:lnTo>
                    <a:lnTo>
                      <a:pt x="98425" y="512763"/>
                    </a:lnTo>
                    <a:lnTo>
                      <a:pt x="92075" y="576263"/>
                    </a:lnTo>
                    <a:lnTo>
                      <a:pt x="95250" y="642938"/>
                    </a:lnTo>
                    <a:lnTo>
                      <a:pt x="101600" y="709613"/>
                    </a:lnTo>
                    <a:lnTo>
                      <a:pt x="109538" y="773113"/>
                    </a:lnTo>
                    <a:lnTo>
                      <a:pt x="123825" y="825500"/>
                    </a:lnTo>
                    <a:lnTo>
                      <a:pt x="161925" y="928688"/>
                    </a:lnTo>
                    <a:lnTo>
                      <a:pt x="207963" y="1030288"/>
                    </a:lnTo>
                    <a:lnTo>
                      <a:pt x="230783" y="1075928"/>
                    </a:lnTo>
                    <a:lnTo>
                      <a:pt x="119823" y="1075928"/>
                    </a:lnTo>
                    <a:lnTo>
                      <a:pt x="101600" y="1038225"/>
                    </a:lnTo>
                    <a:lnTo>
                      <a:pt x="60325" y="938213"/>
                    </a:lnTo>
                    <a:lnTo>
                      <a:pt x="28575" y="830263"/>
                    </a:lnTo>
                    <a:lnTo>
                      <a:pt x="14288" y="769938"/>
                    </a:lnTo>
                    <a:lnTo>
                      <a:pt x="6350" y="700088"/>
                    </a:lnTo>
                    <a:lnTo>
                      <a:pt x="0" y="628650"/>
                    </a:lnTo>
                    <a:lnTo>
                      <a:pt x="0" y="554038"/>
                    </a:lnTo>
                    <a:lnTo>
                      <a:pt x="9525" y="487363"/>
                    </a:lnTo>
                    <a:lnTo>
                      <a:pt x="23813" y="423863"/>
                    </a:lnTo>
                    <a:lnTo>
                      <a:pt x="52388" y="342900"/>
                    </a:lnTo>
                    <a:lnTo>
                      <a:pt x="95250" y="271463"/>
                    </a:lnTo>
                    <a:lnTo>
                      <a:pt x="144463" y="204788"/>
                    </a:lnTo>
                    <a:lnTo>
                      <a:pt x="204788" y="146050"/>
                    </a:lnTo>
                    <a:lnTo>
                      <a:pt x="271463" y="96838"/>
                    </a:lnTo>
                    <a:lnTo>
                      <a:pt x="346075" y="63500"/>
                    </a:lnTo>
                    <a:lnTo>
                      <a:pt x="395288" y="49213"/>
                    </a:lnTo>
                    <a:lnTo>
                      <a:pt x="447675" y="36513"/>
                    </a:lnTo>
                    <a:lnTo>
                      <a:pt x="500063" y="28575"/>
                    </a:lnTo>
                    <a:lnTo>
                      <a:pt x="549275" y="17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4" name="Block Arc 73">
              <a:extLst>
                <a:ext uri="{FF2B5EF4-FFF2-40B4-BE49-F238E27FC236}">
                  <a16:creationId xmlns:a16="http://schemas.microsoft.com/office/drawing/2014/main" id="{0C0BECFD-DA3F-47E9-806A-A149BB2BD998}"/>
                </a:ext>
              </a:extLst>
            </p:cNvPr>
            <p:cNvSpPr/>
            <p:nvPr userDrawn="1"/>
          </p:nvSpPr>
          <p:spPr>
            <a:xfrm rot="11393895">
              <a:off x="4917292" y="4132171"/>
              <a:ext cx="1751585" cy="1751585"/>
            </a:xfrm>
            <a:prstGeom prst="blockArc">
              <a:avLst>
                <a:gd name="adj1" fmla="val 7560849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Block Arc 74">
              <a:extLst>
                <a:ext uri="{FF2B5EF4-FFF2-40B4-BE49-F238E27FC236}">
                  <a16:creationId xmlns:a16="http://schemas.microsoft.com/office/drawing/2014/main" id="{03F28958-2B9B-4E71-8159-6529B335DE6F}"/>
                </a:ext>
              </a:extLst>
            </p:cNvPr>
            <p:cNvSpPr/>
            <p:nvPr userDrawn="1"/>
          </p:nvSpPr>
          <p:spPr>
            <a:xfrm rot="16200000">
              <a:off x="3627701" y="3323641"/>
              <a:ext cx="686839" cy="686839"/>
            </a:xfrm>
            <a:prstGeom prst="blockArc">
              <a:avLst>
                <a:gd name="adj1" fmla="val 10678508"/>
                <a:gd name="adj2" fmla="val 10599768"/>
                <a:gd name="adj3" fmla="val 678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Block Arc 75">
              <a:extLst>
                <a:ext uri="{FF2B5EF4-FFF2-40B4-BE49-F238E27FC236}">
                  <a16:creationId xmlns:a16="http://schemas.microsoft.com/office/drawing/2014/main" id="{6069C285-1F41-44A8-8B53-BEE3F3F72D67}"/>
                </a:ext>
              </a:extLst>
            </p:cNvPr>
            <p:cNvSpPr/>
            <p:nvPr/>
          </p:nvSpPr>
          <p:spPr>
            <a:xfrm rot="11709428">
              <a:off x="2342111" y="3372937"/>
              <a:ext cx="1751585" cy="1751585"/>
            </a:xfrm>
            <a:prstGeom prst="blockArc">
              <a:avLst>
                <a:gd name="adj1" fmla="val 17343917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Block Arc 76">
              <a:extLst>
                <a:ext uri="{FF2B5EF4-FFF2-40B4-BE49-F238E27FC236}">
                  <a16:creationId xmlns:a16="http://schemas.microsoft.com/office/drawing/2014/main" id="{C3655EFF-BF86-40E4-823A-F0D878A5D3AD}"/>
                </a:ext>
              </a:extLst>
            </p:cNvPr>
            <p:cNvSpPr/>
            <p:nvPr/>
          </p:nvSpPr>
          <p:spPr>
            <a:xfrm rot="7548487">
              <a:off x="2339074" y="3403029"/>
              <a:ext cx="1751585" cy="1679257"/>
            </a:xfrm>
            <a:prstGeom prst="blockArc">
              <a:avLst>
                <a:gd name="adj1" fmla="val 15487191"/>
                <a:gd name="adj2" fmla="val 11645"/>
                <a:gd name="adj3" fmla="val 64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Block Arc 77">
              <a:extLst>
                <a:ext uri="{FF2B5EF4-FFF2-40B4-BE49-F238E27FC236}">
                  <a16:creationId xmlns:a16="http://schemas.microsoft.com/office/drawing/2014/main" id="{1A4295F6-288F-4FC4-A126-9C8E4DF1297E}"/>
                </a:ext>
              </a:extLst>
            </p:cNvPr>
            <p:cNvSpPr/>
            <p:nvPr/>
          </p:nvSpPr>
          <p:spPr>
            <a:xfrm rot="5400000">
              <a:off x="2333003" y="3403029"/>
              <a:ext cx="1751585" cy="1679257"/>
            </a:xfrm>
            <a:prstGeom prst="blockArc">
              <a:avLst>
                <a:gd name="adj1" fmla="val 15019300"/>
                <a:gd name="adj2" fmla="val 17775969"/>
                <a:gd name="adj3" fmla="val 62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761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14416B-4A95-46E8-9EB8-3CB70D4EAC88}"/>
              </a:ext>
            </a:extLst>
          </p:cNvPr>
          <p:cNvGrpSpPr/>
          <p:nvPr/>
        </p:nvGrpSpPr>
        <p:grpSpPr>
          <a:xfrm>
            <a:off x="1705068" y="3785304"/>
            <a:ext cx="8677182" cy="323549"/>
            <a:chOff x="-1312410" y="3763018"/>
            <a:chExt cx="11151729" cy="360041"/>
          </a:xfrm>
        </p:grpSpPr>
        <p:sp>
          <p:nvSpPr>
            <p:cNvPr id="78" name="직사각형 1">
              <a:extLst>
                <a:ext uri="{FF2B5EF4-FFF2-40B4-BE49-F238E27FC236}">
                  <a16:creationId xmlns:a16="http://schemas.microsoft.com/office/drawing/2014/main" id="{8AF43B6B-814C-424E-B884-48B7B46A70F2}"/>
                </a:ext>
              </a:extLst>
            </p:cNvPr>
            <p:cNvSpPr/>
            <p:nvPr/>
          </p:nvSpPr>
          <p:spPr>
            <a:xfrm>
              <a:off x="917522" y="3763018"/>
              <a:ext cx="2232000" cy="360040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/>
                <a:t>2016</a:t>
              </a:r>
              <a:endParaRPr lang="ko-KR" altLang="en-US" sz="1400" b="1" dirty="0"/>
            </a:p>
          </p:txBody>
        </p:sp>
        <p:sp>
          <p:nvSpPr>
            <p:cNvPr id="79" name="직사각형 1">
              <a:extLst>
                <a:ext uri="{FF2B5EF4-FFF2-40B4-BE49-F238E27FC236}">
                  <a16:creationId xmlns:a16="http://schemas.microsoft.com/office/drawing/2014/main" id="{0E0B3ADE-4BC6-431F-92E1-5C37F413E84B}"/>
                </a:ext>
              </a:extLst>
            </p:cNvPr>
            <p:cNvSpPr/>
            <p:nvPr/>
          </p:nvSpPr>
          <p:spPr>
            <a:xfrm>
              <a:off x="3147454" y="3763019"/>
              <a:ext cx="2232000" cy="360040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/>
                <a:t>2017</a:t>
              </a:r>
              <a:endParaRPr lang="ko-KR" altLang="en-US" sz="1400" b="1" dirty="0"/>
            </a:p>
          </p:txBody>
        </p:sp>
        <p:sp>
          <p:nvSpPr>
            <p:cNvPr id="80" name="직사각형 1">
              <a:extLst>
                <a:ext uri="{FF2B5EF4-FFF2-40B4-BE49-F238E27FC236}">
                  <a16:creationId xmlns:a16="http://schemas.microsoft.com/office/drawing/2014/main" id="{36BB2063-DCD4-47DA-8B35-8FBF88150C52}"/>
                </a:ext>
              </a:extLst>
            </p:cNvPr>
            <p:cNvSpPr/>
            <p:nvPr/>
          </p:nvSpPr>
          <p:spPr>
            <a:xfrm>
              <a:off x="5377385" y="3763018"/>
              <a:ext cx="2232000" cy="360040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/>
                <a:t>2018</a:t>
              </a:r>
              <a:endParaRPr lang="ko-KR" altLang="en-US" sz="1400" b="1" dirty="0"/>
            </a:p>
          </p:txBody>
        </p:sp>
        <p:sp>
          <p:nvSpPr>
            <p:cNvPr id="81" name="직사각형 1">
              <a:extLst>
                <a:ext uri="{FF2B5EF4-FFF2-40B4-BE49-F238E27FC236}">
                  <a16:creationId xmlns:a16="http://schemas.microsoft.com/office/drawing/2014/main" id="{FADD6C7E-A51B-486D-8E7A-A2A1E9102C0C}"/>
                </a:ext>
              </a:extLst>
            </p:cNvPr>
            <p:cNvSpPr/>
            <p:nvPr/>
          </p:nvSpPr>
          <p:spPr>
            <a:xfrm>
              <a:off x="7607319" y="3763018"/>
              <a:ext cx="2232000" cy="360040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/>
                <a:t>2019</a:t>
              </a:r>
              <a:endParaRPr lang="ko-KR" altLang="en-US" sz="1400" b="1" dirty="0"/>
            </a:p>
          </p:txBody>
        </p:sp>
        <p:sp>
          <p:nvSpPr>
            <p:cNvPr id="98" name="직사각형 1">
              <a:extLst>
                <a:ext uri="{FF2B5EF4-FFF2-40B4-BE49-F238E27FC236}">
                  <a16:creationId xmlns:a16="http://schemas.microsoft.com/office/drawing/2014/main" id="{B6F86614-B0BC-45CC-8820-1995CD9A846D}"/>
                </a:ext>
              </a:extLst>
            </p:cNvPr>
            <p:cNvSpPr/>
            <p:nvPr/>
          </p:nvSpPr>
          <p:spPr>
            <a:xfrm>
              <a:off x="-1312410" y="3763018"/>
              <a:ext cx="2232000" cy="360040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/>
                <a:t>2015</a:t>
              </a:r>
              <a:endParaRPr lang="ko-KR" altLang="en-US" sz="1400" b="1" dirty="0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40764C49-087A-4436-8CD7-576ABDC22774}"/>
              </a:ext>
            </a:extLst>
          </p:cNvPr>
          <p:cNvSpPr/>
          <p:nvPr/>
        </p:nvSpPr>
        <p:spPr>
          <a:xfrm>
            <a:off x="10449502" y="3520508"/>
            <a:ext cx="830997" cy="830997"/>
          </a:xfrm>
          <a:prstGeom prst="rect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B83E873A-FC1D-4085-AF2F-91846389D917}"/>
              </a:ext>
            </a:extLst>
          </p:cNvPr>
          <p:cNvSpPr/>
          <p:nvPr/>
        </p:nvSpPr>
        <p:spPr>
          <a:xfrm rot="2806036">
            <a:off x="10735093" y="3606621"/>
            <a:ext cx="268849" cy="65877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43AA615-308E-419F-A3B1-DFAEFDA8FAAC}"/>
              </a:ext>
            </a:extLst>
          </p:cNvPr>
          <p:cNvSpPr/>
          <p:nvPr/>
        </p:nvSpPr>
        <p:spPr>
          <a:xfrm>
            <a:off x="786115" y="3520508"/>
            <a:ext cx="830997" cy="83099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7" name="Rounded Rectangle 51">
            <a:extLst>
              <a:ext uri="{FF2B5EF4-FFF2-40B4-BE49-F238E27FC236}">
                <a16:creationId xmlns:a16="http://schemas.microsoft.com/office/drawing/2014/main" id="{1C6C1DD0-8CA5-41C7-B33F-96F9FFBBFFE5}"/>
              </a:ext>
            </a:extLst>
          </p:cNvPr>
          <p:cNvSpPr/>
          <p:nvPr/>
        </p:nvSpPr>
        <p:spPr>
          <a:xfrm rot="16200000" flipH="1">
            <a:off x="915734" y="3646038"/>
            <a:ext cx="615799" cy="57993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F571B58-B6AB-439C-A20A-1EA79B5332D6}"/>
              </a:ext>
            </a:extLst>
          </p:cNvPr>
          <p:cNvGrpSpPr/>
          <p:nvPr/>
        </p:nvGrpSpPr>
        <p:grpSpPr>
          <a:xfrm>
            <a:off x="1705068" y="4574505"/>
            <a:ext cx="2207355" cy="1201816"/>
            <a:chOff x="1705068" y="4494478"/>
            <a:chExt cx="2207355" cy="1201816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81E3AF5-DACB-4256-8672-6D159206B27C}"/>
                </a:ext>
              </a:extLst>
            </p:cNvPr>
            <p:cNvGrpSpPr/>
            <p:nvPr/>
          </p:nvGrpSpPr>
          <p:grpSpPr>
            <a:xfrm>
              <a:off x="1705068" y="4517355"/>
              <a:ext cx="276999" cy="276999"/>
              <a:chOff x="2411760" y="3606832"/>
              <a:chExt cx="206152" cy="206152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3FFE4CC-A7D9-4597-9C55-CCE6AAE25141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03" name="Chevron 60">
                <a:extLst>
                  <a:ext uri="{FF2B5EF4-FFF2-40B4-BE49-F238E27FC236}">
                    <a16:creationId xmlns:a16="http://schemas.microsoft.com/office/drawing/2014/main" id="{ED821948-0E75-4D31-AAB8-B60141187DE7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2AE1791-938C-4966-8FEB-D36E1F03F8AD}"/>
                </a:ext>
              </a:extLst>
            </p:cNvPr>
            <p:cNvGrpSpPr/>
            <p:nvPr/>
          </p:nvGrpSpPr>
          <p:grpSpPr>
            <a:xfrm>
              <a:off x="1982067" y="4494478"/>
              <a:ext cx="1930356" cy="1201816"/>
              <a:chOff x="2140088" y="4456378"/>
              <a:chExt cx="1930356" cy="1201816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984DC6C-8F58-46EF-9A5B-40C7D91151D9}"/>
                  </a:ext>
                </a:extLst>
              </p:cNvPr>
              <p:cNvSpPr txBox="1"/>
              <p:nvPr/>
            </p:nvSpPr>
            <p:spPr>
              <a:xfrm>
                <a:off x="2140088" y="4456378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Simply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9B68951-DF4F-4AC9-9FDA-3321E71CA1EA}"/>
                  </a:ext>
                </a:extLst>
              </p:cNvPr>
              <p:cNvSpPr txBox="1"/>
              <p:nvPr/>
            </p:nvSpPr>
            <p:spPr>
              <a:xfrm>
                <a:off x="2140088" y="476415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F2DE2AE-608B-4BC0-9B61-767A7FD507F7}"/>
                  </a:ext>
                </a:extLst>
              </p:cNvPr>
              <p:cNvSpPr txBox="1"/>
              <p:nvPr/>
            </p:nvSpPr>
            <p:spPr>
              <a:xfrm>
                <a:off x="2140088" y="507267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62A466D-8585-4299-9945-A77E3434FE49}"/>
                  </a:ext>
                </a:extLst>
              </p:cNvPr>
              <p:cNvSpPr txBox="1"/>
              <p:nvPr/>
            </p:nvSpPr>
            <p:spPr>
              <a:xfrm>
                <a:off x="2140088" y="5381195"/>
                <a:ext cx="193035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 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DD026B4-15AA-45E5-9BD7-A5C170998B3B}"/>
              </a:ext>
            </a:extLst>
          </p:cNvPr>
          <p:cNvGrpSpPr/>
          <p:nvPr/>
        </p:nvGrpSpPr>
        <p:grpSpPr>
          <a:xfrm>
            <a:off x="3440183" y="2100122"/>
            <a:ext cx="2207355" cy="1201816"/>
            <a:chOff x="1705068" y="4494478"/>
            <a:chExt cx="2207355" cy="120181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D3B05D5-0790-42B1-AE02-FA235752D2A8}"/>
                </a:ext>
              </a:extLst>
            </p:cNvPr>
            <p:cNvGrpSpPr/>
            <p:nvPr/>
          </p:nvGrpSpPr>
          <p:grpSpPr>
            <a:xfrm>
              <a:off x="1705068" y="4517355"/>
              <a:ext cx="276999" cy="276999"/>
              <a:chOff x="2411760" y="3606832"/>
              <a:chExt cx="206152" cy="206152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2132310D-71FE-484D-8C1A-E13B2A21F95A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17" name="Chevron 60">
                <a:extLst>
                  <a:ext uri="{FF2B5EF4-FFF2-40B4-BE49-F238E27FC236}">
                    <a16:creationId xmlns:a16="http://schemas.microsoft.com/office/drawing/2014/main" id="{39817BB6-3D06-4A80-BDEA-8B18A79A127A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C19D261-40ED-40D0-8BCF-38D37D7360CA}"/>
                </a:ext>
              </a:extLst>
            </p:cNvPr>
            <p:cNvGrpSpPr/>
            <p:nvPr/>
          </p:nvGrpSpPr>
          <p:grpSpPr>
            <a:xfrm>
              <a:off x="1982067" y="4494478"/>
              <a:ext cx="1930356" cy="1201816"/>
              <a:chOff x="2140088" y="4456378"/>
              <a:chExt cx="1930356" cy="1201816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32655D2-FCEC-413B-A384-C369286C1763}"/>
                  </a:ext>
                </a:extLst>
              </p:cNvPr>
              <p:cNvSpPr txBox="1"/>
              <p:nvPr/>
            </p:nvSpPr>
            <p:spPr>
              <a:xfrm>
                <a:off x="2140088" y="4456378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Simply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C5416B5-730E-4E09-98B6-8E886072591A}"/>
                  </a:ext>
                </a:extLst>
              </p:cNvPr>
              <p:cNvSpPr txBox="1"/>
              <p:nvPr/>
            </p:nvSpPr>
            <p:spPr>
              <a:xfrm>
                <a:off x="2140088" y="476415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280F5EC-75EB-43D5-98F4-A33C25D17F59}"/>
                  </a:ext>
                </a:extLst>
              </p:cNvPr>
              <p:cNvSpPr txBox="1"/>
              <p:nvPr/>
            </p:nvSpPr>
            <p:spPr>
              <a:xfrm>
                <a:off x="2140088" y="507267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95A4A2D-539F-4386-9B83-6532375958B5}"/>
                  </a:ext>
                </a:extLst>
              </p:cNvPr>
              <p:cNvSpPr txBox="1"/>
              <p:nvPr/>
            </p:nvSpPr>
            <p:spPr>
              <a:xfrm>
                <a:off x="2140088" y="5381195"/>
                <a:ext cx="193035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 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6CAE4EA-0296-4D0C-B3B4-ACE0ADCE0C3F}"/>
              </a:ext>
            </a:extLst>
          </p:cNvPr>
          <p:cNvGrpSpPr/>
          <p:nvPr/>
        </p:nvGrpSpPr>
        <p:grpSpPr>
          <a:xfrm>
            <a:off x="5175298" y="4574505"/>
            <a:ext cx="2207355" cy="1201816"/>
            <a:chOff x="1705068" y="4494478"/>
            <a:chExt cx="2207355" cy="1201816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B655536-1D3B-418A-8FF6-235207A69522}"/>
                </a:ext>
              </a:extLst>
            </p:cNvPr>
            <p:cNvGrpSpPr/>
            <p:nvPr/>
          </p:nvGrpSpPr>
          <p:grpSpPr>
            <a:xfrm>
              <a:off x="1705068" y="4517355"/>
              <a:ext cx="276999" cy="276999"/>
              <a:chOff x="2411760" y="3606832"/>
              <a:chExt cx="206152" cy="206152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E56276C-2F0C-4EC2-9374-03FCC5580013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26" name="Chevron 60">
                <a:extLst>
                  <a:ext uri="{FF2B5EF4-FFF2-40B4-BE49-F238E27FC236}">
                    <a16:creationId xmlns:a16="http://schemas.microsoft.com/office/drawing/2014/main" id="{FD167F13-4E0A-42FE-B436-A8759A263759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D6E64EF-BD61-4413-A1E8-BFD1C9F33D36}"/>
                </a:ext>
              </a:extLst>
            </p:cNvPr>
            <p:cNvGrpSpPr/>
            <p:nvPr/>
          </p:nvGrpSpPr>
          <p:grpSpPr>
            <a:xfrm>
              <a:off x="1982067" y="4494478"/>
              <a:ext cx="1930356" cy="1201816"/>
              <a:chOff x="2140088" y="4456378"/>
              <a:chExt cx="1930356" cy="1201816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AFD5277-DFF9-4E44-A31E-132521CB3C10}"/>
                  </a:ext>
                </a:extLst>
              </p:cNvPr>
              <p:cNvSpPr txBox="1"/>
              <p:nvPr/>
            </p:nvSpPr>
            <p:spPr>
              <a:xfrm>
                <a:off x="2140088" y="4456378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Simply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F4CF5D8-47C4-4EFF-B1DE-CAC46C8CC803}"/>
                  </a:ext>
                </a:extLst>
              </p:cNvPr>
              <p:cNvSpPr txBox="1"/>
              <p:nvPr/>
            </p:nvSpPr>
            <p:spPr>
              <a:xfrm>
                <a:off x="2140088" y="476415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8B026F0-AF1A-41C8-9631-2A97808A10E8}"/>
                  </a:ext>
                </a:extLst>
              </p:cNvPr>
              <p:cNvSpPr txBox="1"/>
              <p:nvPr/>
            </p:nvSpPr>
            <p:spPr>
              <a:xfrm>
                <a:off x="2140088" y="507267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5FCB570-DE52-43B7-9F68-BDEB2C36BCBB}"/>
                  </a:ext>
                </a:extLst>
              </p:cNvPr>
              <p:cNvSpPr txBox="1"/>
              <p:nvPr/>
            </p:nvSpPr>
            <p:spPr>
              <a:xfrm>
                <a:off x="2140088" y="5381195"/>
                <a:ext cx="193035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 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69AEE6A-AF10-4B62-BD70-C2A19A42F355}"/>
              </a:ext>
            </a:extLst>
          </p:cNvPr>
          <p:cNvGrpSpPr/>
          <p:nvPr/>
        </p:nvGrpSpPr>
        <p:grpSpPr>
          <a:xfrm>
            <a:off x="8645526" y="4574505"/>
            <a:ext cx="2207355" cy="1201816"/>
            <a:chOff x="1705068" y="4494478"/>
            <a:chExt cx="2207355" cy="12018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B087AB0-680C-49B9-988F-12E6AE78A842}"/>
                </a:ext>
              </a:extLst>
            </p:cNvPr>
            <p:cNvGrpSpPr/>
            <p:nvPr/>
          </p:nvGrpSpPr>
          <p:grpSpPr>
            <a:xfrm>
              <a:off x="1705068" y="4517355"/>
              <a:ext cx="276999" cy="276999"/>
              <a:chOff x="2411760" y="3606832"/>
              <a:chExt cx="206152" cy="206152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D4C1DED-1848-4F4B-8A06-C889654ECB33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35" name="Chevron 60">
                <a:extLst>
                  <a:ext uri="{FF2B5EF4-FFF2-40B4-BE49-F238E27FC236}">
                    <a16:creationId xmlns:a16="http://schemas.microsoft.com/office/drawing/2014/main" id="{EC547396-B3A6-4B29-9DFC-EBFBF02A2FA7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9FD40DF-AD24-4796-AF8F-FBFB05C1BC28}"/>
                </a:ext>
              </a:extLst>
            </p:cNvPr>
            <p:cNvGrpSpPr/>
            <p:nvPr/>
          </p:nvGrpSpPr>
          <p:grpSpPr>
            <a:xfrm>
              <a:off x="1982067" y="4494478"/>
              <a:ext cx="1930356" cy="1201816"/>
              <a:chOff x="2140088" y="4456378"/>
              <a:chExt cx="1930356" cy="1201816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ED5AAB3-90D5-4D7D-B657-6986930D05C0}"/>
                  </a:ext>
                </a:extLst>
              </p:cNvPr>
              <p:cNvSpPr txBox="1"/>
              <p:nvPr/>
            </p:nvSpPr>
            <p:spPr>
              <a:xfrm>
                <a:off x="2140088" y="4456378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Simply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47927C8-685D-456D-8919-E1CAA360B921}"/>
                  </a:ext>
                </a:extLst>
              </p:cNvPr>
              <p:cNvSpPr txBox="1"/>
              <p:nvPr/>
            </p:nvSpPr>
            <p:spPr>
              <a:xfrm>
                <a:off x="2140088" y="476415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B75038B-6BA7-415C-9BF1-65AFC2E0BA05}"/>
                  </a:ext>
                </a:extLst>
              </p:cNvPr>
              <p:cNvSpPr txBox="1"/>
              <p:nvPr/>
            </p:nvSpPr>
            <p:spPr>
              <a:xfrm>
                <a:off x="2140088" y="507267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7A11DF0-A80A-453B-9737-9A6BCCF9D4B7}"/>
                  </a:ext>
                </a:extLst>
              </p:cNvPr>
              <p:cNvSpPr txBox="1"/>
              <p:nvPr/>
            </p:nvSpPr>
            <p:spPr>
              <a:xfrm>
                <a:off x="2140088" y="5381195"/>
                <a:ext cx="193035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 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7A07372-B8C3-4D89-BD1D-47474E732E2F}"/>
              </a:ext>
            </a:extLst>
          </p:cNvPr>
          <p:cNvGrpSpPr/>
          <p:nvPr/>
        </p:nvGrpSpPr>
        <p:grpSpPr>
          <a:xfrm>
            <a:off x="6910413" y="2100122"/>
            <a:ext cx="2207355" cy="1201816"/>
            <a:chOff x="1705068" y="4494478"/>
            <a:chExt cx="2207355" cy="120181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B52DC17-FDD6-41E7-ACA8-0060ACD1E1F2}"/>
                </a:ext>
              </a:extLst>
            </p:cNvPr>
            <p:cNvGrpSpPr/>
            <p:nvPr/>
          </p:nvGrpSpPr>
          <p:grpSpPr>
            <a:xfrm>
              <a:off x="1705068" y="4517355"/>
              <a:ext cx="276999" cy="276999"/>
              <a:chOff x="2411760" y="3606832"/>
              <a:chExt cx="206152" cy="206152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5BB7CD3-54BF-4EE8-B2DA-5F7568286146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44" name="Chevron 60">
                <a:extLst>
                  <a:ext uri="{FF2B5EF4-FFF2-40B4-BE49-F238E27FC236}">
                    <a16:creationId xmlns:a16="http://schemas.microsoft.com/office/drawing/2014/main" id="{5437AE8C-0603-4688-B09D-DB2EE432715B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C878925-F456-40DC-8797-9128626E3BB8}"/>
                </a:ext>
              </a:extLst>
            </p:cNvPr>
            <p:cNvGrpSpPr/>
            <p:nvPr/>
          </p:nvGrpSpPr>
          <p:grpSpPr>
            <a:xfrm>
              <a:off x="1982067" y="4494478"/>
              <a:ext cx="1930356" cy="1201816"/>
              <a:chOff x="2140088" y="4456378"/>
              <a:chExt cx="1930356" cy="1201816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2C01A9C-329E-467B-A920-BAD83A8546FE}"/>
                  </a:ext>
                </a:extLst>
              </p:cNvPr>
              <p:cNvSpPr txBox="1"/>
              <p:nvPr/>
            </p:nvSpPr>
            <p:spPr>
              <a:xfrm>
                <a:off x="2140088" y="4456378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Simply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ECA8945-B095-450A-8DBC-C4A919415120}"/>
                  </a:ext>
                </a:extLst>
              </p:cNvPr>
              <p:cNvSpPr txBox="1"/>
              <p:nvPr/>
            </p:nvSpPr>
            <p:spPr>
              <a:xfrm>
                <a:off x="2140088" y="476415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538E829-44E0-4125-B41E-C5832F53C782}"/>
                  </a:ext>
                </a:extLst>
              </p:cNvPr>
              <p:cNvSpPr txBox="1"/>
              <p:nvPr/>
            </p:nvSpPr>
            <p:spPr>
              <a:xfrm>
                <a:off x="2140088" y="507267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A82D0E0-678C-492F-89E7-6F50C2AA3BA3}"/>
                  </a:ext>
                </a:extLst>
              </p:cNvPr>
              <p:cNvSpPr txBox="1"/>
              <p:nvPr/>
            </p:nvSpPr>
            <p:spPr>
              <a:xfrm>
                <a:off x="2140088" y="5381195"/>
                <a:ext cx="193035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 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129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35081D3-A362-4BC8-A199-DA85C8CBB522}"/>
              </a:ext>
            </a:extLst>
          </p:cNvPr>
          <p:cNvGrpSpPr/>
          <p:nvPr/>
        </p:nvGrpSpPr>
        <p:grpSpPr>
          <a:xfrm flipH="1">
            <a:off x="4765174" y="2092033"/>
            <a:ext cx="2653108" cy="4167106"/>
            <a:chOff x="1185779" y="1929660"/>
            <a:chExt cx="2653108" cy="416710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7B1F577-13F2-4822-97D0-50FB08C04859}"/>
                </a:ext>
              </a:extLst>
            </p:cNvPr>
            <p:cNvSpPr/>
            <p:nvPr/>
          </p:nvSpPr>
          <p:spPr>
            <a:xfrm rot="10800000">
              <a:off x="2031023" y="2910519"/>
              <a:ext cx="914400" cy="3186247"/>
            </a:xfrm>
            <a:custGeom>
              <a:avLst/>
              <a:gdLst>
                <a:gd name="connsiteX0" fmla="*/ 622790 w 914400"/>
                <a:gd name="connsiteY0" fmla="*/ 351869 h 2652291"/>
                <a:gd name="connsiteX1" fmla="*/ 457202 w 914400"/>
                <a:gd name="connsiteY1" fmla="*/ 91618 h 2652291"/>
                <a:gd name="connsiteX2" fmla="*/ 291613 w 914400"/>
                <a:gd name="connsiteY2" fmla="*/ 351869 h 2652291"/>
                <a:gd name="connsiteX3" fmla="*/ 692394 w 914400"/>
                <a:gd name="connsiteY3" fmla="*/ 2652291 h 2652291"/>
                <a:gd name="connsiteX4" fmla="*/ 649531 w 914400"/>
                <a:gd name="connsiteY4" fmla="*/ 2652291 h 2652291"/>
                <a:gd name="connsiteX5" fmla="*/ 649532 w 914400"/>
                <a:gd name="connsiteY5" fmla="*/ 946070 h 2652291"/>
                <a:gd name="connsiteX6" fmla="*/ 460497 w 914400"/>
                <a:gd name="connsiteY6" fmla="*/ 757035 h 2652291"/>
                <a:gd name="connsiteX7" fmla="*/ 271462 w 914400"/>
                <a:gd name="connsiteY7" fmla="*/ 946070 h 2652291"/>
                <a:gd name="connsiteX8" fmla="*/ 271462 w 914400"/>
                <a:gd name="connsiteY8" fmla="*/ 2652291 h 2652291"/>
                <a:gd name="connsiteX9" fmla="*/ 228599 w 914400"/>
                <a:gd name="connsiteY9" fmla="*/ 2652291 h 2652291"/>
                <a:gd name="connsiteX10" fmla="*/ 228600 w 914400"/>
                <a:gd name="connsiteY10" fmla="*/ 946070 h 2652291"/>
                <a:gd name="connsiteX11" fmla="*/ 39565 w 914400"/>
                <a:gd name="connsiteY11" fmla="*/ 757035 h 2652291"/>
                <a:gd name="connsiteX12" fmla="*/ 39565 w 914400"/>
                <a:gd name="connsiteY12" fmla="*/ 2061099 h 2652291"/>
                <a:gd name="connsiteX13" fmla="*/ 0 w 914400"/>
                <a:gd name="connsiteY13" fmla="*/ 2061099 h 2652291"/>
                <a:gd name="connsiteX14" fmla="*/ 0 w 914400"/>
                <a:gd name="connsiteY14" fmla="*/ 718570 h 2652291"/>
                <a:gd name="connsiteX15" fmla="*/ 0 w 914400"/>
                <a:gd name="connsiteY15" fmla="*/ 718569 h 2652291"/>
                <a:gd name="connsiteX16" fmla="*/ 1 w 914400"/>
                <a:gd name="connsiteY16" fmla="*/ 718569 h 2652291"/>
                <a:gd name="connsiteX17" fmla="*/ 457200 w 914400"/>
                <a:gd name="connsiteY17" fmla="*/ 0 h 2652291"/>
                <a:gd name="connsiteX18" fmla="*/ 914399 w 914400"/>
                <a:gd name="connsiteY18" fmla="*/ 718569 h 2652291"/>
                <a:gd name="connsiteX19" fmla="*/ 914400 w 914400"/>
                <a:gd name="connsiteY19" fmla="*/ 718569 h 2652291"/>
                <a:gd name="connsiteX20" fmla="*/ 914400 w 914400"/>
                <a:gd name="connsiteY20" fmla="*/ 718570 h 2652291"/>
                <a:gd name="connsiteX21" fmla="*/ 914400 w 914400"/>
                <a:gd name="connsiteY21" fmla="*/ 2061098 h 2652291"/>
                <a:gd name="connsiteX22" fmla="*/ 881428 w 914400"/>
                <a:gd name="connsiteY22" fmla="*/ 2061098 h 2652291"/>
                <a:gd name="connsiteX23" fmla="*/ 881428 w 914400"/>
                <a:gd name="connsiteY23" fmla="*/ 757035 h 2652291"/>
                <a:gd name="connsiteX24" fmla="*/ 692393 w 914400"/>
                <a:gd name="connsiteY24" fmla="*/ 946070 h 2652291"/>
                <a:gd name="connsiteX0" fmla="*/ 622790 w 914400"/>
                <a:gd name="connsiteY0" fmla="*/ 351869 h 3186247"/>
                <a:gd name="connsiteX1" fmla="*/ 457202 w 914400"/>
                <a:gd name="connsiteY1" fmla="*/ 91618 h 3186247"/>
                <a:gd name="connsiteX2" fmla="*/ 291613 w 914400"/>
                <a:gd name="connsiteY2" fmla="*/ 351869 h 3186247"/>
                <a:gd name="connsiteX3" fmla="*/ 622790 w 914400"/>
                <a:gd name="connsiteY3" fmla="*/ 351869 h 3186247"/>
                <a:gd name="connsiteX4" fmla="*/ 692394 w 914400"/>
                <a:gd name="connsiteY4" fmla="*/ 2652291 h 3186247"/>
                <a:gd name="connsiteX5" fmla="*/ 649531 w 914400"/>
                <a:gd name="connsiteY5" fmla="*/ 2652291 h 3186247"/>
                <a:gd name="connsiteX6" fmla="*/ 649532 w 914400"/>
                <a:gd name="connsiteY6" fmla="*/ 946070 h 3186247"/>
                <a:gd name="connsiteX7" fmla="*/ 460497 w 914400"/>
                <a:gd name="connsiteY7" fmla="*/ 757035 h 3186247"/>
                <a:gd name="connsiteX8" fmla="*/ 271462 w 914400"/>
                <a:gd name="connsiteY8" fmla="*/ 946070 h 3186247"/>
                <a:gd name="connsiteX9" fmla="*/ 271462 w 914400"/>
                <a:gd name="connsiteY9" fmla="*/ 2652291 h 3186247"/>
                <a:gd name="connsiteX10" fmla="*/ 225262 w 914400"/>
                <a:gd name="connsiteY10" fmla="*/ 3186247 h 3186247"/>
                <a:gd name="connsiteX11" fmla="*/ 228600 w 914400"/>
                <a:gd name="connsiteY11" fmla="*/ 946070 h 3186247"/>
                <a:gd name="connsiteX12" fmla="*/ 39565 w 914400"/>
                <a:gd name="connsiteY12" fmla="*/ 757035 h 3186247"/>
                <a:gd name="connsiteX13" fmla="*/ 39565 w 914400"/>
                <a:gd name="connsiteY13" fmla="*/ 2061099 h 3186247"/>
                <a:gd name="connsiteX14" fmla="*/ 0 w 914400"/>
                <a:gd name="connsiteY14" fmla="*/ 2061099 h 3186247"/>
                <a:gd name="connsiteX15" fmla="*/ 0 w 914400"/>
                <a:gd name="connsiteY15" fmla="*/ 718570 h 3186247"/>
                <a:gd name="connsiteX16" fmla="*/ 0 w 914400"/>
                <a:gd name="connsiteY16" fmla="*/ 718569 h 3186247"/>
                <a:gd name="connsiteX17" fmla="*/ 1 w 914400"/>
                <a:gd name="connsiteY17" fmla="*/ 718569 h 3186247"/>
                <a:gd name="connsiteX18" fmla="*/ 457200 w 914400"/>
                <a:gd name="connsiteY18" fmla="*/ 0 h 3186247"/>
                <a:gd name="connsiteX19" fmla="*/ 914399 w 914400"/>
                <a:gd name="connsiteY19" fmla="*/ 718569 h 3186247"/>
                <a:gd name="connsiteX20" fmla="*/ 914400 w 914400"/>
                <a:gd name="connsiteY20" fmla="*/ 718569 h 3186247"/>
                <a:gd name="connsiteX21" fmla="*/ 914400 w 914400"/>
                <a:gd name="connsiteY21" fmla="*/ 718570 h 3186247"/>
                <a:gd name="connsiteX22" fmla="*/ 914400 w 914400"/>
                <a:gd name="connsiteY22" fmla="*/ 2061098 h 3186247"/>
                <a:gd name="connsiteX23" fmla="*/ 881428 w 914400"/>
                <a:gd name="connsiteY23" fmla="*/ 2061098 h 3186247"/>
                <a:gd name="connsiteX24" fmla="*/ 881428 w 914400"/>
                <a:gd name="connsiteY24" fmla="*/ 757035 h 3186247"/>
                <a:gd name="connsiteX25" fmla="*/ 692393 w 914400"/>
                <a:gd name="connsiteY25" fmla="*/ 946070 h 3186247"/>
                <a:gd name="connsiteX26" fmla="*/ 692394 w 914400"/>
                <a:gd name="connsiteY26" fmla="*/ 2652291 h 3186247"/>
                <a:gd name="connsiteX0" fmla="*/ 622790 w 914400"/>
                <a:gd name="connsiteY0" fmla="*/ 351869 h 3186247"/>
                <a:gd name="connsiteX1" fmla="*/ 457202 w 914400"/>
                <a:gd name="connsiteY1" fmla="*/ 91618 h 3186247"/>
                <a:gd name="connsiteX2" fmla="*/ 291613 w 914400"/>
                <a:gd name="connsiteY2" fmla="*/ 351869 h 3186247"/>
                <a:gd name="connsiteX3" fmla="*/ 622790 w 914400"/>
                <a:gd name="connsiteY3" fmla="*/ 351869 h 3186247"/>
                <a:gd name="connsiteX4" fmla="*/ 692394 w 914400"/>
                <a:gd name="connsiteY4" fmla="*/ 2652291 h 3186247"/>
                <a:gd name="connsiteX5" fmla="*/ 649531 w 914400"/>
                <a:gd name="connsiteY5" fmla="*/ 2652291 h 3186247"/>
                <a:gd name="connsiteX6" fmla="*/ 649532 w 914400"/>
                <a:gd name="connsiteY6" fmla="*/ 946070 h 3186247"/>
                <a:gd name="connsiteX7" fmla="*/ 460497 w 914400"/>
                <a:gd name="connsiteY7" fmla="*/ 757035 h 3186247"/>
                <a:gd name="connsiteX8" fmla="*/ 271462 w 914400"/>
                <a:gd name="connsiteY8" fmla="*/ 946070 h 3186247"/>
                <a:gd name="connsiteX9" fmla="*/ 268124 w 914400"/>
                <a:gd name="connsiteY9" fmla="*/ 3172898 h 3186247"/>
                <a:gd name="connsiteX10" fmla="*/ 225262 w 914400"/>
                <a:gd name="connsiteY10" fmla="*/ 3186247 h 3186247"/>
                <a:gd name="connsiteX11" fmla="*/ 228600 w 914400"/>
                <a:gd name="connsiteY11" fmla="*/ 946070 h 3186247"/>
                <a:gd name="connsiteX12" fmla="*/ 39565 w 914400"/>
                <a:gd name="connsiteY12" fmla="*/ 757035 h 3186247"/>
                <a:gd name="connsiteX13" fmla="*/ 39565 w 914400"/>
                <a:gd name="connsiteY13" fmla="*/ 2061099 h 3186247"/>
                <a:gd name="connsiteX14" fmla="*/ 0 w 914400"/>
                <a:gd name="connsiteY14" fmla="*/ 2061099 h 3186247"/>
                <a:gd name="connsiteX15" fmla="*/ 0 w 914400"/>
                <a:gd name="connsiteY15" fmla="*/ 718570 h 3186247"/>
                <a:gd name="connsiteX16" fmla="*/ 0 w 914400"/>
                <a:gd name="connsiteY16" fmla="*/ 718569 h 3186247"/>
                <a:gd name="connsiteX17" fmla="*/ 1 w 914400"/>
                <a:gd name="connsiteY17" fmla="*/ 718569 h 3186247"/>
                <a:gd name="connsiteX18" fmla="*/ 457200 w 914400"/>
                <a:gd name="connsiteY18" fmla="*/ 0 h 3186247"/>
                <a:gd name="connsiteX19" fmla="*/ 914399 w 914400"/>
                <a:gd name="connsiteY19" fmla="*/ 718569 h 3186247"/>
                <a:gd name="connsiteX20" fmla="*/ 914400 w 914400"/>
                <a:gd name="connsiteY20" fmla="*/ 718569 h 3186247"/>
                <a:gd name="connsiteX21" fmla="*/ 914400 w 914400"/>
                <a:gd name="connsiteY21" fmla="*/ 718570 h 3186247"/>
                <a:gd name="connsiteX22" fmla="*/ 914400 w 914400"/>
                <a:gd name="connsiteY22" fmla="*/ 2061098 h 3186247"/>
                <a:gd name="connsiteX23" fmla="*/ 881428 w 914400"/>
                <a:gd name="connsiteY23" fmla="*/ 2061098 h 3186247"/>
                <a:gd name="connsiteX24" fmla="*/ 881428 w 914400"/>
                <a:gd name="connsiteY24" fmla="*/ 757035 h 3186247"/>
                <a:gd name="connsiteX25" fmla="*/ 692393 w 914400"/>
                <a:gd name="connsiteY25" fmla="*/ 946070 h 3186247"/>
                <a:gd name="connsiteX26" fmla="*/ 692394 w 914400"/>
                <a:gd name="connsiteY26" fmla="*/ 2652291 h 31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4400" h="3186247">
                  <a:moveTo>
                    <a:pt x="622790" y="351869"/>
                  </a:moveTo>
                  <a:lnTo>
                    <a:pt x="457202" y="91618"/>
                  </a:lnTo>
                  <a:lnTo>
                    <a:pt x="291613" y="351869"/>
                  </a:lnTo>
                  <a:lnTo>
                    <a:pt x="622790" y="351869"/>
                  </a:lnTo>
                  <a:close/>
                  <a:moveTo>
                    <a:pt x="692394" y="2652291"/>
                  </a:moveTo>
                  <a:lnTo>
                    <a:pt x="649531" y="2652291"/>
                  </a:lnTo>
                  <a:cubicBezTo>
                    <a:pt x="649531" y="2083551"/>
                    <a:pt x="649532" y="1514810"/>
                    <a:pt x="649532" y="946070"/>
                  </a:cubicBezTo>
                  <a:cubicBezTo>
                    <a:pt x="649532" y="841669"/>
                    <a:pt x="564898" y="757035"/>
                    <a:pt x="460497" y="757035"/>
                  </a:cubicBezTo>
                  <a:cubicBezTo>
                    <a:pt x="356096" y="757035"/>
                    <a:pt x="271462" y="841669"/>
                    <a:pt x="271462" y="946070"/>
                  </a:cubicBezTo>
                  <a:cubicBezTo>
                    <a:pt x="270349" y="1688346"/>
                    <a:pt x="269237" y="2430622"/>
                    <a:pt x="268124" y="3172898"/>
                  </a:cubicBezTo>
                  <a:lnTo>
                    <a:pt x="225262" y="3186247"/>
                  </a:lnTo>
                  <a:cubicBezTo>
                    <a:pt x="225262" y="2617507"/>
                    <a:pt x="228600" y="1514810"/>
                    <a:pt x="228600" y="946070"/>
                  </a:cubicBezTo>
                  <a:cubicBezTo>
                    <a:pt x="228600" y="841669"/>
                    <a:pt x="143966" y="757035"/>
                    <a:pt x="39565" y="757035"/>
                  </a:cubicBezTo>
                  <a:lnTo>
                    <a:pt x="39565" y="2061099"/>
                  </a:lnTo>
                  <a:lnTo>
                    <a:pt x="0" y="2061099"/>
                  </a:lnTo>
                  <a:lnTo>
                    <a:pt x="0" y="718570"/>
                  </a:lnTo>
                  <a:lnTo>
                    <a:pt x="0" y="718569"/>
                  </a:lnTo>
                  <a:lnTo>
                    <a:pt x="1" y="718569"/>
                  </a:lnTo>
                  <a:lnTo>
                    <a:pt x="457200" y="0"/>
                  </a:lnTo>
                  <a:lnTo>
                    <a:pt x="914399" y="718569"/>
                  </a:lnTo>
                  <a:lnTo>
                    <a:pt x="914400" y="718569"/>
                  </a:lnTo>
                  <a:lnTo>
                    <a:pt x="914400" y="718570"/>
                  </a:lnTo>
                  <a:lnTo>
                    <a:pt x="914400" y="2061098"/>
                  </a:lnTo>
                  <a:lnTo>
                    <a:pt x="881428" y="2061098"/>
                  </a:lnTo>
                  <a:lnTo>
                    <a:pt x="881428" y="757035"/>
                  </a:lnTo>
                  <a:cubicBezTo>
                    <a:pt x="777027" y="757035"/>
                    <a:pt x="692393" y="841669"/>
                    <a:pt x="692393" y="946070"/>
                  </a:cubicBezTo>
                  <a:cubicBezTo>
                    <a:pt x="692393" y="1514810"/>
                    <a:pt x="692394" y="2083551"/>
                    <a:pt x="692394" y="265229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7BE4C91-3E1B-4303-A960-FEA2EA82016F}"/>
                </a:ext>
              </a:extLst>
            </p:cNvPr>
            <p:cNvSpPr/>
            <p:nvPr/>
          </p:nvSpPr>
          <p:spPr>
            <a:xfrm rot="810005" flipH="1">
              <a:off x="2946073" y="3638269"/>
              <a:ext cx="892814" cy="522488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Freeform 50">
              <a:extLst>
                <a:ext uri="{FF2B5EF4-FFF2-40B4-BE49-F238E27FC236}">
                  <a16:creationId xmlns:a16="http://schemas.microsoft.com/office/drawing/2014/main" id="{4F585EB8-34CB-46B1-8F43-9B9BC5BE0732}"/>
                </a:ext>
              </a:extLst>
            </p:cNvPr>
            <p:cNvSpPr/>
            <p:nvPr/>
          </p:nvSpPr>
          <p:spPr>
            <a:xfrm rot="1369059">
              <a:off x="1185779" y="3324128"/>
              <a:ext cx="1045654" cy="61193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Freeform 45">
              <a:extLst>
                <a:ext uri="{FF2B5EF4-FFF2-40B4-BE49-F238E27FC236}">
                  <a16:creationId xmlns:a16="http://schemas.microsoft.com/office/drawing/2014/main" id="{50DA3779-5336-4E5B-B02B-5CDC88F09CD5}"/>
                </a:ext>
              </a:extLst>
            </p:cNvPr>
            <p:cNvSpPr/>
            <p:nvPr/>
          </p:nvSpPr>
          <p:spPr>
            <a:xfrm rot="21310303" flipH="1">
              <a:off x="2684779" y="3281210"/>
              <a:ext cx="454929" cy="266232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D5479AD8-308C-4C25-AB0B-F99ED52B0593}"/>
                </a:ext>
              </a:extLst>
            </p:cNvPr>
            <p:cNvSpPr/>
            <p:nvPr/>
          </p:nvSpPr>
          <p:spPr>
            <a:xfrm rot="396499" flipH="1">
              <a:off x="2040745" y="3833601"/>
              <a:ext cx="485708" cy="28424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Freeform 50">
              <a:extLst>
                <a:ext uri="{FF2B5EF4-FFF2-40B4-BE49-F238E27FC236}">
                  <a16:creationId xmlns:a16="http://schemas.microsoft.com/office/drawing/2014/main" id="{41CDA107-5A5A-4F67-AD8C-D5A69CB7D7FF}"/>
                </a:ext>
              </a:extLst>
            </p:cNvPr>
            <p:cNvSpPr/>
            <p:nvPr/>
          </p:nvSpPr>
          <p:spPr>
            <a:xfrm rot="403061">
              <a:off x="1973760" y="3291297"/>
              <a:ext cx="315405" cy="184580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0E0140F7-502B-404D-A407-16DE80BC0922}"/>
                </a:ext>
              </a:extLst>
            </p:cNvPr>
            <p:cNvSpPr/>
            <p:nvPr/>
          </p:nvSpPr>
          <p:spPr>
            <a:xfrm rot="20700000" flipH="1">
              <a:off x="2239731" y="3133449"/>
              <a:ext cx="485708" cy="28424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A568869C-D19A-4AB2-A247-C91A1EDBE825}"/>
                </a:ext>
              </a:extLst>
            </p:cNvPr>
            <p:cNvSpPr/>
            <p:nvPr/>
          </p:nvSpPr>
          <p:spPr>
            <a:xfrm rot="383939" flipH="1">
              <a:off x="2689409" y="2510205"/>
              <a:ext cx="937541" cy="548664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Freeform 45">
              <a:extLst>
                <a:ext uri="{FF2B5EF4-FFF2-40B4-BE49-F238E27FC236}">
                  <a16:creationId xmlns:a16="http://schemas.microsoft.com/office/drawing/2014/main" id="{83D5CC0F-922F-43E0-937A-742A5FC221B9}"/>
                </a:ext>
              </a:extLst>
            </p:cNvPr>
            <p:cNvSpPr/>
            <p:nvPr/>
          </p:nvSpPr>
          <p:spPr>
            <a:xfrm rot="20700000" flipH="1">
              <a:off x="2884599" y="4188611"/>
              <a:ext cx="374207" cy="218992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Freeform 50">
              <a:extLst>
                <a:ext uri="{FF2B5EF4-FFF2-40B4-BE49-F238E27FC236}">
                  <a16:creationId xmlns:a16="http://schemas.microsoft.com/office/drawing/2014/main" id="{05E866CD-B494-4824-A705-97D803E881BB}"/>
                </a:ext>
              </a:extLst>
            </p:cNvPr>
            <p:cNvSpPr/>
            <p:nvPr/>
          </p:nvSpPr>
          <p:spPr>
            <a:xfrm rot="1057610">
              <a:off x="1400309" y="1929660"/>
              <a:ext cx="1496493" cy="875772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34720210-DE6D-4A61-844E-378D14D9AAF4}"/>
                </a:ext>
              </a:extLst>
            </p:cNvPr>
            <p:cNvSpPr/>
            <p:nvPr/>
          </p:nvSpPr>
          <p:spPr>
            <a:xfrm rot="20700000" flipH="1">
              <a:off x="1876922" y="2833176"/>
              <a:ext cx="400079" cy="234133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Freeform 50">
              <a:extLst>
                <a:ext uri="{FF2B5EF4-FFF2-40B4-BE49-F238E27FC236}">
                  <a16:creationId xmlns:a16="http://schemas.microsoft.com/office/drawing/2014/main" id="{FE433B18-C939-4A6E-80B0-FBE4F5A3E14A}"/>
                </a:ext>
              </a:extLst>
            </p:cNvPr>
            <p:cNvSpPr/>
            <p:nvPr/>
          </p:nvSpPr>
          <p:spPr>
            <a:xfrm rot="1740912">
              <a:off x="1464315" y="2953502"/>
              <a:ext cx="561963" cy="328870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2E9B7E5C-AC0F-439B-A6CC-14621BAF440A}"/>
                </a:ext>
              </a:extLst>
            </p:cNvPr>
            <p:cNvSpPr/>
            <p:nvPr/>
          </p:nvSpPr>
          <p:spPr>
            <a:xfrm rot="20963715">
              <a:off x="2362862" y="3493931"/>
              <a:ext cx="328679" cy="192348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15657FC8-7811-43A6-B7C0-AC1B33FD5BB0}"/>
                </a:ext>
              </a:extLst>
            </p:cNvPr>
            <p:cNvSpPr/>
            <p:nvPr/>
          </p:nvSpPr>
          <p:spPr>
            <a:xfrm rot="21114432" flipH="1">
              <a:off x="2829618" y="2016750"/>
              <a:ext cx="640975" cy="375109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27190860-C6EA-4DCA-8263-CEA1E70F07A1}"/>
                </a:ext>
              </a:extLst>
            </p:cNvPr>
            <p:cNvSpPr/>
            <p:nvPr/>
          </p:nvSpPr>
          <p:spPr>
            <a:xfrm rot="20700000" flipH="1">
              <a:off x="2686368" y="3037688"/>
              <a:ext cx="341361" cy="199770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C8EEDC0D-A263-4B51-A901-19E74DF3A8B4}"/>
                </a:ext>
              </a:extLst>
            </p:cNvPr>
            <p:cNvSpPr/>
            <p:nvPr/>
          </p:nvSpPr>
          <p:spPr>
            <a:xfrm rot="403061">
              <a:off x="2716957" y="3900537"/>
              <a:ext cx="238420" cy="139527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42" name="Oval 21">
            <a:extLst>
              <a:ext uri="{FF2B5EF4-FFF2-40B4-BE49-F238E27FC236}">
                <a16:creationId xmlns:a16="http://schemas.microsoft.com/office/drawing/2014/main" id="{77A01CFE-7F22-41CE-9FA5-8405CDF48FC9}"/>
              </a:ext>
            </a:extLst>
          </p:cNvPr>
          <p:cNvSpPr/>
          <p:nvPr/>
        </p:nvSpPr>
        <p:spPr>
          <a:xfrm rot="20700000">
            <a:off x="6219883" y="2245206"/>
            <a:ext cx="471244" cy="41301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01E0C1C1-8CA1-4B5C-9B72-B1E4C9624C91}"/>
              </a:ext>
            </a:extLst>
          </p:cNvPr>
          <p:cNvSpPr/>
          <p:nvPr/>
        </p:nvSpPr>
        <p:spPr>
          <a:xfrm rot="14270044">
            <a:off x="5023982" y="3895005"/>
            <a:ext cx="296519" cy="308881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Donut 15">
            <a:extLst>
              <a:ext uri="{FF2B5EF4-FFF2-40B4-BE49-F238E27FC236}">
                <a16:creationId xmlns:a16="http://schemas.microsoft.com/office/drawing/2014/main" id="{7E39B077-F098-4900-B580-BC013CC108E4}"/>
              </a:ext>
            </a:extLst>
          </p:cNvPr>
          <p:cNvSpPr/>
          <p:nvPr/>
        </p:nvSpPr>
        <p:spPr>
          <a:xfrm>
            <a:off x="6743446" y="3564802"/>
            <a:ext cx="374802" cy="376378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C79683-146F-4B71-9213-B2DFF8C8BD07}"/>
              </a:ext>
            </a:extLst>
          </p:cNvPr>
          <p:cNvGrpSpPr/>
          <p:nvPr/>
        </p:nvGrpSpPr>
        <p:grpSpPr>
          <a:xfrm flipH="1">
            <a:off x="975256" y="2286449"/>
            <a:ext cx="3727886" cy="908395"/>
            <a:chOff x="3059832" y="2159579"/>
            <a:chExt cx="2960573" cy="77406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778AEE-875C-4B91-9A4C-6348D936482D}"/>
                </a:ext>
              </a:extLst>
            </p:cNvPr>
            <p:cNvSpPr txBox="1"/>
            <p:nvPr/>
          </p:nvSpPr>
          <p:spPr>
            <a:xfrm>
              <a:off x="3059832" y="2421901"/>
              <a:ext cx="2960572" cy="51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  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4EC0DD-D2A9-4DA9-AF2D-3ECA33B4E42E}"/>
                </a:ext>
              </a:extLst>
            </p:cNvPr>
            <p:cNvSpPr txBox="1"/>
            <p:nvPr/>
          </p:nvSpPr>
          <p:spPr>
            <a:xfrm>
              <a:off x="3059832" y="2159579"/>
              <a:ext cx="2960573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E9E47AA-F019-4225-851F-32BFA6682279}"/>
              </a:ext>
            </a:extLst>
          </p:cNvPr>
          <p:cNvGrpSpPr/>
          <p:nvPr/>
        </p:nvGrpSpPr>
        <p:grpSpPr>
          <a:xfrm flipH="1">
            <a:off x="684699" y="4160473"/>
            <a:ext cx="3727886" cy="908395"/>
            <a:chOff x="3059832" y="2159579"/>
            <a:chExt cx="2960573" cy="77406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1446D5-E6B2-4922-8A1B-7F616FDD615F}"/>
                </a:ext>
              </a:extLst>
            </p:cNvPr>
            <p:cNvSpPr txBox="1"/>
            <p:nvPr/>
          </p:nvSpPr>
          <p:spPr>
            <a:xfrm>
              <a:off x="3059832" y="2421901"/>
              <a:ext cx="2960572" cy="51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  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F18246-25B1-4D35-BF03-92806A847EF4}"/>
                </a:ext>
              </a:extLst>
            </p:cNvPr>
            <p:cNvSpPr txBox="1"/>
            <p:nvPr/>
          </p:nvSpPr>
          <p:spPr>
            <a:xfrm>
              <a:off x="3059832" y="2159579"/>
              <a:ext cx="2960573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3B10C8-6300-440B-BF6C-3FA7E4CECBE8}"/>
              </a:ext>
            </a:extLst>
          </p:cNvPr>
          <p:cNvGrpSpPr/>
          <p:nvPr/>
        </p:nvGrpSpPr>
        <p:grpSpPr>
          <a:xfrm flipH="1">
            <a:off x="7735087" y="3087805"/>
            <a:ext cx="3727886" cy="908395"/>
            <a:chOff x="3059832" y="2159579"/>
            <a:chExt cx="2960573" cy="77406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196C42-C4CB-4781-B9E6-74AE9086857C}"/>
                </a:ext>
              </a:extLst>
            </p:cNvPr>
            <p:cNvSpPr txBox="1"/>
            <p:nvPr/>
          </p:nvSpPr>
          <p:spPr>
            <a:xfrm>
              <a:off x="3059832" y="2421901"/>
              <a:ext cx="2960572" cy="51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  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5DC9348-642F-424D-A36F-2B8E8CFEE4FF}"/>
                </a:ext>
              </a:extLst>
            </p:cNvPr>
            <p:cNvSpPr txBox="1"/>
            <p:nvPr/>
          </p:nvSpPr>
          <p:spPr>
            <a:xfrm>
              <a:off x="3059832" y="2159579"/>
              <a:ext cx="2960573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Trapezoid 3">
            <a:extLst>
              <a:ext uri="{FF2B5EF4-FFF2-40B4-BE49-F238E27FC236}">
                <a16:creationId xmlns:a16="http://schemas.microsoft.com/office/drawing/2014/main" id="{28F578E0-DB98-471E-8935-24A19C7725F0}"/>
              </a:ext>
            </a:extLst>
          </p:cNvPr>
          <p:cNvSpPr/>
          <p:nvPr/>
        </p:nvSpPr>
        <p:spPr>
          <a:xfrm>
            <a:off x="5243441" y="2725355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746CF96-6398-49F0-A73E-843215E287C4}"/>
              </a:ext>
            </a:extLst>
          </p:cNvPr>
          <p:cNvGrpSpPr/>
          <p:nvPr/>
        </p:nvGrpSpPr>
        <p:grpSpPr>
          <a:xfrm flipH="1">
            <a:off x="7454315" y="1517337"/>
            <a:ext cx="3727886" cy="908395"/>
            <a:chOff x="3059832" y="2159579"/>
            <a:chExt cx="2960573" cy="77406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8ACC45-2D07-40DF-8FC5-CD95C3E06752}"/>
                </a:ext>
              </a:extLst>
            </p:cNvPr>
            <p:cNvSpPr txBox="1"/>
            <p:nvPr/>
          </p:nvSpPr>
          <p:spPr>
            <a:xfrm>
              <a:off x="3059832" y="2421901"/>
              <a:ext cx="2960572" cy="51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  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CE474A3-EF26-4A36-940B-2136A232D0EE}"/>
                </a:ext>
              </a:extLst>
            </p:cNvPr>
            <p:cNvSpPr txBox="1"/>
            <p:nvPr/>
          </p:nvSpPr>
          <p:spPr>
            <a:xfrm>
              <a:off x="3059832" y="2159579"/>
              <a:ext cx="2960573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F56FBA9-BDF5-4F8B-8E4C-45D9FDBAF05A}"/>
              </a:ext>
            </a:extLst>
          </p:cNvPr>
          <p:cNvSpPr txBox="1"/>
          <p:nvPr/>
        </p:nvSpPr>
        <p:spPr>
          <a:xfrm>
            <a:off x="7735087" y="4689480"/>
            <a:ext cx="416163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3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3523A-8C5F-4D3B-BC78-FAEC0267B5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CD7F8-8AEC-49BA-AEBA-3DE9417BA4B7}"/>
              </a:ext>
            </a:extLst>
          </p:cNvPr>
          <p:cNvSpPr/>
          <p:nvPr/>
        </p:nvSpPr>
        <p:spPr>
          <a:xfrm>
            <a:off x="2819401" y="933450"/>
            <a:ext cx="8810624" cy="499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07D9DFDB-8270-4B3C-80E9-94357EA22EDC}"/>
              </a:ext>
            </a:extLst>
          </p:cNvPr>
          <p:cNvSpPr/>
          <p:nvPr/>
        </p:nvSpPr>
        <p:spPr>
          <a:xfrm>
            <a:off x="3028950" y="1144838"/>
            <a:ext cx="636337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D52AE5B-C230-4F52-BFE1-E11E5DA113EE}"/>
              </a:ext>
            </a:extLst>
          </p:cNvPr>
          <p:cNvSpPr/>
          <p:nvPr/>
        </p:nvSpPr>
        <p:spPr>
          <a:xfrm rot="10800000">
            <a:off x="10767940" y="5098104"/>
            <a:ext cx="636337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E1841-BFE9-4CBC-8366-F2E6CE51E24E}"/>
              </a:ext>
            </a:extLst>
          </p:cNvPr>
          <p:cNvSpPr txBox="1"/>
          <p:nvPr/>
        </p:nvSpPr>
        <p:spPr>
          <a:xfrm>
            <a:off x="3550987" y="1601226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91F8F-2119-4845-84A6-0CBCA53D8A95}"/>
              </a:ext>
            </a:extLst>
          </p:cNvPr>
          <p:cNvSpPr txBox="1"/>
          <p:nvPr/>
        </p:nvSpPr>
        <p:spPr>
          <a:xfrm>
            <a:off x="3550987" y="2221012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1D47E-30DA-452C-9271-7713B81B9AA4}"/>
              </a:ext>
            </a:extLst>
          </p:cNvPr>
          <p:cNvSpPr txBox="1"/>
          <p:nvPr/>
        </p:nvSpPr>
        <p:spPr>
          <a:xfrm>
            <a:off x="3948908" y="3681857"/>
            <a:ext cx="303540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BE85D2A3-1698-4F72-94CD-9BA59F527303}"/>
              </a:ext>
            </a:extLst>
          </p:cNvPr>
          <p:cNvSpPr/>
          <p:nvPr/>
        </p:nvSpPr>
        <p:spPr>
          <a:xfrm>
            <a:off x="3923190" y="4072830"/>
            <a:ext cx="3061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2008 ~ 2015  Text here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  <a:p>
            <a:pPr algn="r"/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2016 ~ 2020 Text here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5D195-9819-4321-9BC1-45B4CE789D6A}"/>
              </a:ext>
            </a:extLst>
          </p:cNvPr>
          <p:cNvSpPr txBox="1"/>
          <p:nvPr/>
        </p:nvSpPr>
        <p:spPr>
          <a:xfrm rot="16200000">
            <a:off x="10190061" y="3290501"/>
            <a:ext cx="3433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1200" b="1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35710F-AF82-472F-B19F-AD7D656F69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C11E11B-2692-45A9-A620-123442B6D4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82937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6B40860-FA19-461E-A328-9D43CE80A625}"/>
              </a:ext>
            </a:extLst>
          </p:cNvPr>
          <p:cNvSpPr/>
          <p:nvPr/>
        </p:nvSpPr>
        <p:spPr>
          <a:xfrm rot="2700000">
            <a:off x="7481162" y="1973464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978129-3DFC-42FC-89A3-C189E4574152}"/>
              </a:ext>
            </a:extLst>
          </p:cNvPr>
          <p:cNvSpPr/>
          <p:nvPr/>
        </p:nvSpPr>
        <p:spPr>
          <a:xfrm rot="2700000">
            <a:off x="5958909" y="197346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CEA349F-1065-475E-9C5E-F66C2CFC9D80}"/>
              </a:ext>
            </a:extLst>
          </p:cNvPr>
          <p:cNvSpPr/>
          <p:nvPr/>
        </p:nvSpPr>
        <p:spPr>
          <a:xfrm rot="2700000">
            <a:off x="4436656" y="1973460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D268D60-E650-49F8-939F-0F75C8507590}"/>
              </a:ext>
            </a:extLst>
          </p:cNvPr>
          <p:cNvSpPr/>
          <p:nvPr/>
        </p:nvSpPr>
        <p:spPr>
          <a:xfrm rot="2700000">
            <a:off x="2914403" y="1973458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그룹 7">
            <a:extLst>
              <a:ext uri="{FF2B5EF4-FFF2-40B4-BE49-F238E27FC236}">
                <a16:creationId xmlns:a16="http://schemas.microsoft.com/office/drawing/2014/main" id="{636B6F78-FF9F-422A-9390-D6D907E99AC7}"/>
              </a:ext>
            </a:extLst>
          </p:cNvPr>
          <p:cNvGrpSpPr/>
          <p:nvPr/>
        </p:nvGrpSpPr>
        <p:grpSpPr>
          <a:xfrm>
            <a:off x="2006557" y="4075992"/>
            <a:ext cx="4071056" cy="901282"/>
            <a:chOff x="3189316" y="4309327"/>
            <a:chExt cx="2736304" cy="9012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9686AF-D407-4416-B5D6-73BA20C6A75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C56E4-F913-4F18-AC31-3154F98D489B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BBF665-FD6B-48F6-8D09-94D9BE12717B}"/>
              </a:ext>
            </a:extLst>
          </p:cNvPr>
          <p:cNvSpPr txBox="1"/>
          <p:nvPr/>
        </p:nvSpPr>
        <p:spPr>
          <a:xfrm>
            <a:off x="966464" y="407599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1" name="그룹 8">
            <a:extLst>
              <a:ext uri="{FF2B5EF4-FFF2-40B4-BE49-F238E27FC236}">
                <a16:creationId xmlns:a16="http://schemas.microsoft.com/office/drawing/2014/main" id="{E1E54CDE-22CF-465E-83F2-934A332DC069}"/>
              </a:ext>
            </a:extLst>
          </p:cNvPr>
          <p:cNvGrpSpPr/>
          <p:nvPr/>
        </p:nvGrpSpPr>
        <p:grpSpPr>
          <a:xfrm>
            <a:off x="2006557" y="5089173"/>
            <a:ext cx="4071056" cy="901282"/>
            <a:chOff x="3189316" y="5173423"/>
            <a:chExt cx="2736304" cy="901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91FAEA-125F-4101-A222-0D3076BCB01B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A8E048-68CF-4D25-AE68-EC283786ECEC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676B30-13EC-4DEE-83EA-27D8D6BDFFB0}"/>
              </a:ext>
            </a:extLst>
          </p:cNvPr>
          <p:cNvSpPr txBox="1"/>
          <p:nvPr/>
        </p:nvSpPr>
        <p:spPr>
          <a:xfrm>
            <a:off x="966464" y="5089175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007608B1-91F8-4B00-AB1D-ED2EA9FD8EA6}"/>
              </a:ext>
            </a:extLst>
          </p:cNvPr>
          <p:cNvGrpSpPr/>
          <p:nvPr/>
        </p:nvGrpSpPr>
        <p:grpSpPr>
          <a:xfrm>
            <a:off x="7219796" y="4075992"/>
            <a:ext cx="4071056" cy="901282"/>
            <a:chOff x="7040896" y="4309327"/>
            <a:chExt cx="2736304" cy="9012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9D6D7F-16E6-43E7-A502-6D58E59D8E66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7FBBD7-A5D4-4298-9922-1D5756663AE9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1970A39-49EC-4B1D-A8A3-8EA457D8D841}"/>
              </a:ext>
            </a:extLst>
          </p:cNvPr>
          <p:cNvSpPr txBox="1"/>
          <p:nvPr/>
        </p:nvSpPr>
        <p:spPr>
          <a:xfrm>
            <a:off x="6179703" y="407599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9" name="그룹 4">
            <a:extLst>
              <a:ext uri="{FF2B5EF4-FFF2-40B4-BE49-F238E27FC236}">
                <a16:creationId xmlns:a16="http://schemas.microsoft.com/office/drawing/2014/main" id="{73636404-7C33-4D3A-AF29-380573EBE703}"/>
              </a:ext>
            </a:extLst>
          </p:cNvPr>
          <p:cNvGrpSpPr/>
          <p:nvPr/>
        </p:nvGrpSpPr>
        <p:grpSpPr>
          <a:xfrm>
            <a:off x="7219796" y="5089173"/>
            <a:ext cx="4071056" cy="901282"/>
            <a:chOff x="7040896" y="5173423"/>
            <a:chExt cx="2736304" cy="90128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C312AF-42D5-4427-AF6B-B0CC8E4786F0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EAD76F-50D5-44B9-8127-0CD7573A548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8CAD95D-05B9-486B-B3B1-A33277F9D73E}"/>
              </a:ext>
            </a:extLst>
          </p:cNvPr>
          <p:cNvSpPr txBox="1"/>
          <p:nvPr/>
        </p:nvSpPr>
        <p:spPr>
          <a:xfrm>
            <a:off x="6179703" y="5089175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411BF897-B0F5-4B90-BF80-6F165085944B}"/>
              </a:ext>
            </a:extLst>
          </p:cNvPr>
          <p:cNvSpPr/>
          <p:nvPr/>
        </p:nvSpPr>
        <p:spPr>
          <a:xfrm>
            <a:off x="4134447" y="2642269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EB656D8A-8CDE-44CA-8EB7-C9801040BF2D}"/>
              </a:ext>
            </a:extLst>
          </p:cNvPr>
          <p:cNvSpPr/>
          <p:nvPr/>
        </p:nvSpPr>
        <p:spPr>
          <a:xfrm>
            <a:off x="8648757" y="267894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AA71F5F0-00BB-4010-8C66-3945403C2178}"/>
              </a:ext>
            </a:extLst>
          </p:cNvPr>
          <p:cNvSpPr/>
          <p:nvPr/>
        </p:nvSpPr>
        <p:spPr>
          <a:xfrm rot="2700000">
            <a:off x="5578376" y="261645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0DDE3FBB-1AAA-4DD9-BB25-9FF2932ED560}"/>
              </a:ext>
            </a:extLst>
          </p:cNvPr>
          <p:cNvSpPr/>
          <p:nvPr/>
        </p:nvSpPr>
        <p:spPr>
          <a:xfrm flipH="1">
            <a:off x="7052671" y="267039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054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hevron 13">
            <a:extLst>
              <a:ext uri="{FF2B5EF4-FFF2-40B4-BE49-F238E27FC236}">
                <a16:creationId xmlns:a16="http://schemas.microsoft.com/office/drawing/2014/main" id="{6FB75021-B2A0-4C53-B751-14CA4F1AA738}"/>
              </a:ext>
            </a:extLst>
          </p:cNvPr>
          <p:cNvSpPr/>
          <p:nvPr/>
        </p:nvSpPr>
        <p:spPr>
          <a:xfrm>
            <a:off x="8032296" y="2161531"/>
            <a:ext cx="532060" cy="68223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84F3C7-4127-4B26-B68F-CF3D54FA72E6}"/>
              </a:ext>
            </a:extLst>
          </p:cNvPr>
          <p:cNvGrpSpPr/>
          <p:nvPr/>
        </p:nvGrpSpPr>
        <p:grpSpPr>
          <a:xfrm>
            <a:off x="977682" y="3739432"/>
            <a:ext cx="10236637" cy="2313779"/>
            <a:chOff x="987423" y="3672757"/>
            <a:chExt cx="10236637" cy="2313779"/>
          </a:xfrm>
        </p:grpSpPr>
        <p:sp>
          <p:nvSpPr>
            <p:cNvPr id="5" name="Chevron 1">
              <a:extLst>
                <a:ext uri="{FF2B5EF4-FFF2-40B4-BE49-F238E27FC236}">
                  <a16:creationId xmlns:a16="http://schemas.microsoft.com/office/drawing/2014/main" id="{473EDF01-D40B-4258-8FBD-84B5E13E8EC9}"/>
                </a:ext>
              </a:extLst>
            </p:cNvPr>
            <p:cNvSpPr/>
            <p:nvPr/>
          </p:nvSpPr>
          <p:spPr>
            <a:xfrm rot="10800000">
              <a:off x="7879460" y="3834682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Chevron 2">
              <a:extLst>
                <a:ext uri="{FF2B5EF4-FFF2-40B4-BE49-F238E27FC236}">
                  <a16:creationId xmlns:a16="http://schemas.microsoft.com/office/drawing/2014/main" id="{6BD07391-C241-4354-9833-A48E2759722C}"/>
                </a:ext>
              </a:extLst>
            </p:cNvPr>
            <p:cNvSpPr/>
            <p:nvPr/>
          </p:nvSpPr>
          <p:spPr>
            <a:xfrm rot="10800000">
              <a:off x="5720963" y="3834682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Chevron 3">
              <a:extLst>
                <a:ext uri="{FF2B5EF4-FFF2-40B4-BE49-F238E27FC236}">
                  <a16:creationId xmlns:a16="http://schemas.microsoft.com/office/drawing/2014/main" id="{D8B517C8-B103-422A-83A2-C460961C3560}"/>
                </a:ext>
              </a:extLst>
            </p:cNvPr>
            <p:cNvSpPr/>
            <p:nvPr/>
          </p:nvSpPr>
          <p:spPr>
            <a:xfrm rot="10800000">
              <a:off x="3562467" y="3834682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Chevron 4">
              <a:extLst>
                <a:ext uri="{FF2B5EF4-FFF2-40B4-BE49-F238E27FC236}">
                  <a16:creationId xmlns:a16="http://schemas.microsoft.com/office/drawing/2014/main" id="{6AFC46C0-6CC2-4FB6-B365-D9B4FBBD020D}"/>
                </a:ext>
              </a:extLst>
            </p:cNvPr>
            <p:cNvSpPr/>
            <p:nvPr/>
          </p:nvSpPr>
          <p:spPr>
            <a:xfrm rot="10800000">
              <a:off x="1403971" y="3825157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Chevron 5">
              <a:extLst>
                <a:ext uri="{FF2B5EF4-FFF2-40B4-BE49-F238E27FC236}">
                  <a16:creationId xmlns:a16="http://schemas.microsoft.com/office/drawing/2014/main" id="{9404644B-2564-4F1C-917A-42B9922C3B07}"/>
                </a:ext>
              </a:extLst>
            </p:cNvPr>
            <p:cNvSpPr/>
            <p:nvPr/>
          </p:nvSpPr>
          <p:spPr>
            <a:xfrm>
              <a:off x="1985817" y="5073825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Chevron 6">
              <a:extLst>
                <a:ext uri="{FF2B5EF4-FFF2-40B4-BE49-F238E27FC236}">
                  <a16:creationId xmlns:a16="http://schemas.microsoft.com/office/drawing/2014/main" id="{731D8C7B-2185-4149-8F98-7F37AFC319D5}"/>
                </a:ext>
              </a:extLst>
            </p:cNvPr>
            <p:cNvSpPr/>
            <p:nvPr/>
          </p:nvSpPr>
          <p:spPr>
            <a:xfrm>
              <a:off x="4143063" y="5073825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Chevron 7">
              <a:extLst>
                <a:ext uri="{FF2B5EF4-FFF2-40B4-BE49-F238E27FC236}">
                  <a16:creationId xmlns:a16="http://schemas.microsoft.com/office/drawing/2014/main" id="{0CCEA059-4F43-4AE0-B398-548F4A1F3828}"/>
                </a:ext>
              </a:extLst>
            </p:cNvPr>
            <p:cNvSpPr/>
            <p:nvPr/>
          </p:nvSpPr>
          <p:spPr>
            <a:xfrm>
              <a:off x="6300309" y="5073825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Chevron 8">
              <a:extLst>
                <a:ext uri="{FF2B5EF4-FFF2-40B4-BE49-F238E27FC236}">
                  <a16:creationId xmlns:a16="http://schemas.microsoft.com/office/drawing/2014/main" id="{BF3C12FC-8B72-45A7-9CCE-B0DF64A4155B}"/>
                </a:ext>
              </a:extLst>
            </p:cNvPr>
            <p:cNvSpPr/>
            <p:nvPr/>
          </p:nvSpPr>
          <p:spPr>
            <a:xfrm>
              <a:off x="8457555" y="5073825"/>
              <a:ext cx="2340000" cy="768112"/>
            </a:xfrm>
            <a:prstGeom prst="chevron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4467E9-43F1-4202-9FD0-FF16621D4AB8}"/>
                </a:ext>
              </a:extLst>
            </p:cNvPr>
            <p:cNvSpPr txBox="1"/>
            <p:nvPr/>
          </p:nvSpPr>
          <p:spPr>
            <a:xfrm>
              <a:off x="9073915" y="5134717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866476-9B85-4379-991B-BF0397E14AB6}"/>
                </a:ext>
              </a:extLst>
            </p:cNvPr>
            <p:cNvSpPr txBox="1"/>
            <p:nvPr/>
          </p:nvSpPr>
          <p:spPr>
            <a:xfrm>
              <a:off x="2602177" y="5134717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3133D7-8965-4C6B-80D1-A62FCCB24556}"/>
                </a:ext>
              </a:extLst>
            </p:cNvPr>
            <p:cNvSpPr txBox="1"/>
            <p:nvPr/>
          </p:nvSpPr>
          <p:spPr>
            <a:xfrm>
              <a:off x="4759423" y="5134717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F65635-B1D0-44BC-82DA-D830DF9609CB}"/>
                </a:ext>
              </a:extLst>
            </p:cNvPr>
            <p:cNvSpPr txBox="1"/>
            <p:nvPr/>
          </p:nvSpPr>
          <p:spPr>
            <a:xfrm>
              <a:off x="6916669" y="5134717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Pentagon 4">
              <a:extLst>
                <a:ext uri="{FF2B5EF4-FFF2-40B4-BE49-F238E27FC236}">
                  <a16:creationId xmlns:a16="http://schemas.microsoft.com/office/drawing/2014/main" id="{910AD002-C04F-4CA1-97FB-DABBBF6F4457}"/>
                </a:ext>
              </a:extLst>
            </p:cNvPr>
            <p:cNvSpPr/>
            <p:nvPr/>
          </p:nvSpPr>
          <p:spPr>
            <a:xfrm rot="16200000">
              <a:off x="9774464" y="4354241"/>
              <a:ext cx="2131080" cy="768112"/>
            </a:xfrm>
            <a:custGeom>
              <a:avLst/>
              <a:gdLst>
                <a:gd name="connsiteX0" fmla="*/ 0 w 2131080"/>
                <a:gd name="connsiteY0" fmla="*/ 0 h 768112"/>
                <a:gd name="connsiteX1" fmla="*/ 1718450 w 2131080"/>
                <a:gd name="connsiteY1" fmla="*/ 0 h 768112"/>
                <a:gd name="connsiteX2" fmla="*/ 2131080 w 2131080"/>
                <a:gd name="connsiteY2" fmla="*/ 384056 h 768112"/>
                <a:gd name="connsiteX3" fmla="*/ 1718450 w 2131080"/>
                <a:gd name="connsiteY3" fmla="*/ 768112 h 768112"/>
                <a:gd name="connsiteX4" fmla="*/ 0 w 2131080"/>
                <a:gd name="connsiteY4" fmla="*/ 768112 h 768112"/>
                <a:gd name="connsiteX5" fmla="*/ 0 w 2131080"/>
                <a:gd name="connsiteY5" fmla="*/ 0 h 768112"/>
                <a:gd name="connsiteX0" fmla="*/ 0 w 2131080"/>
                <a:gd name="connsiteY0" fmla="*/ 0 h 768112"/>
                <a:gd name="connsiteX1" fmla="*/ 1718450 w 2131080"/>
                <a:gd name="connsiteY1" fmla="*/ 0 h 768112"/>
                <a:gd name="connsiteX2" fmla="*/ 2131080 w 2131080"/>
                <a:gd name="connsiteY2" fmla="*/ 384056 h 768112"/>
                <a:gd name="connsiteX3" fmla="*/ 1718450 w 2131080"/>
                <a:gd name="connsiteY3" fmla="*/ 768112 h 768112"/>
                <a:gd name="connsiteX4" fmla="*/ 762000 w 2131080"/>
                <a:gd name="connsiteY4" fmla="*/ 758587 h 768112"/>
                <a:gd name="connsiteX5" fmla="*/ 0 w 2131080"/>
                <a:gd name="connsiteY5" fmla="*/ 0 h 76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1080" h="768112">
                  <a:moveTo>
                    <a:pt x="0" y="0"/>
                  </a:moveTo>
                  <a:lnTo>
                    <a:pt x="1718450" y="0"/>
                  </a:lnTo>
                  <a:lnTo>
                    <a:pt x="2131080" y="384056"/>
                  </a:lnTo>
                  <a:lnTo>
                    <a:pt x="1718450" y="768112"/>
                  </a:lnTo>
                  <a:lnTo>
                    <a:pt x="762000" y="758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0E172D-DFA6-4F25-A8BB-EFAA54D61AD1}"/>
                </a:ext>
              </a:extLst>
            </p:cNvPr>
            <p:cNvSpPr txBox="1"/>
            <p:nvPr/>
          </p:nvSpPr>
          <p:spPr>
            <a:xfrm>
              <a:off x="8495820" y="3895574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4A066-5724-4968-A6B5-9D4DBA987684}"/>
                </a:ext>
              </a:extLst>
            </p:cNvPr>
            <p:cNvSpPr txBox="1"/>
            <p:nvPr/>
          </p:nvSpPr>
          <p:spPr>
            <a:xfrm>
              <a:off x="6337324" y="3895574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F86521-3ED4-4AC6-BBBE-36B466195166}"/>
                </a:ext>
              </a:extLst>
            </p:cNvPr>
            <p:cNvSpPr txBox="1"/>
            <p:nvPr/>
          </p:nvSpPr>
          <p:spPr>
            <a:xfrm>
              <a:off x="4178827" y="3895574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FAD4EC-FF5A-4BE9-999E-47E3237EB3CB}"/>
                </a:ext>
              </a:extLst>
            </p:cNvPr>
            <p:cNvSpPr txBox="1"/>
            <p:nvPr/>
          </p:nvSpPr>
          <p:spPr>
            <a:xfrm>
              <a:off x="2020330" y="3886048"/>
              <a:ext cx="1107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Pentagon 4">
              <a:extLst>
                <a:ext uri="{FF2B5EF4-FFF2-40B4-BE49-F238E27FC236}">
                  <a16:creationId xmlns:a16="http://schemas.microsoft.com/office/drawing/2014/main" id="{253AAE88-DFF4-420F-820A-3AB04A085EB0}"/>
                </a:ext>
              </a:extLst>
            </p:cNvPr>
            <p:cNvSpPr/>
            <p:nvPr/>
          </p:nvSpPr>
          <p:spPr>
            <a:xfrm rot="5400000">
              <a:off x="305939" y="4536940"/>
              <a:ext cx="2131080" cy="768112"/>
            </a:xfrm>
            <a:custGeom>
              <a:avLst/>
              <a:gdLst>
                <a:gd name="connsiteX0" fmla="*/ 0 w 2131080"/>
                <a:gd name="connsiteY0" fmla="*/ 0 h 768112"/>
                <a:gd name="connsiteX1" fmla="*/ 1718450 w 2131080"/>
                <a:gd name="connsiteY1" fmla="*/ 0 h 768112"/>
                <a:gd name="connsiteX2" fmla="*/ 2131080 w 2131080"/>
                <a:gd name="connsiteY2" fmla="*/ 384056 h 768112"/>
                <a:gd name="connsiteX3" fmla="*/ 1718450 w 2131080"/>
                <a:gd name="connsiteY3" fmla="*/ 768112 h 768112"/>
                <a:gd name="connsiteX4" fmla="*/ 0 w 2131080"/>
                <a:gd name="connsiteY4" fmla="*/ 768112 h 768112"/>
                <a:gd name="connsiteX5" fmla="*/ 0 w 2131080"/>
                <a:gd name="connsiteY5" fmla="*/ 0 h 768112"/>
                <a:gd name="connsiteX0" fmla="*/ 0 w 2131080"/>
                <a:gd name="connsiteY0" fmla="*/ 0 h 768112"/>
                <a:gd name="connsiteX1" fmla="*/ 1718450 w 2131080"/>
                <a:gd name="connsiteY1" fmla="*/ 0 h 768112"/>
                <a:gd name="connsiteX2" fmla="*/ 2131080 w 2131080"/>
                <a:gd name="connsiteY2" fmla="*/ 384056 h 768112"/>
                <a:gd name="connsiteX3" fmla="*/ 1718450 w 2131080"/>
                <a:gd name="connsiteY3" fmla="*/ 768112 h 768112"/>
                <a:gd name="connsiteX4" fmla="*/ 762000 w 2131080"/>
                <a:gd name="connsiteY4" fmla="*/ 758587 h 768112"/>
                <a:gd name="connsiteX5" fmla="*/ 0 w 2131080"/>
                <a:gd name="connsiteY5" fmla="*/ 0 h 76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1080" h="768112">
                  <a:moveTo>
                    <a:pt x="0" y="0"/>
                  </a:moveTo>
                  <a:lnTo>
                    <a:pt x="1718450" y="0"/>
                  </a:lnTo>
                  <a:lnTo>
                    <a:pt x="2131080" y="384056"/>
                  </a:lnTo>
                  <a:lnTo>
                    <a:pt x="1718450" y="768112"/>
                  </a:lnTo>
                  <a:lnTo>
                    <a:pt x="762000" y="758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solidFill>
                <a:schemeClr val="accent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6A6B9F-81A5-4959-8BC2-D5E7C9E9FA76}"/>
                </a:ext>
              </a:extLst>
            </p:cNvPr>
            <p:cNvSpPr txBox="1"/>
            <p:nvPr/>
          </p:nvSpPr>
          <p:spPr>
            <a:xfrm>
              <a:off x="1084156" y="4593622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A4E-BDBD-4EA9-8AF3-81D6D7EEAD85}"/>
                </a:ext>
              </a:extLst>
            </p:cNvPr>
            <p:cNvSpPr txBox="1"/>
            <p:nvPr/>
          </p:nvSpPr>
          <p:spPr>
            <a:xfrm>
              <a:off x="10552681" y="4023273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Oval 1">
            <a:extLst>
              <a:ext uri="{FF2B5EF4-FFF2-40B4-BE49-F238E27FC236}">
                <a16:creationId xmlns:a16="http://schemas.microsoft.com/office/drawing/2014/main" id="{F1C3A4E4-8C6C-4B1C-86F5-C7BDFA897681}"/>
              </a:ext>
            </a:extLst>
          </p:cNvPr>
          <p:cNvSpPr/>
          <p:nvPr/>
        </p:nvSpPr>
        <p:spPr>
          <a:xfrm>
            <a:off x="5183206" y="1609726"/>
            <a:ext cx="1840922" cy="1840920"/>
          </a:xfrm>
          <a:prstGeom prst="ellipse">
            <a:avLst/>
          </a:prstGeom>
          <a:solidFill>
            <a:schemeClr val="accent3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8" name="그룹 9">
            <a:extLst>
              <a:ext uri="{FF2B5EF4-FFF2-40B4-BE49-F238E27FC236}">
                <a16:creationId xmlns:a16="http://schemas.microsoft.com/office/drawing/2014/main" id="{6F8CE169-FFCC-4B50-B2C0-7CB1AB301261}"/>
              </a:ext>
            </a:extLst>
          </p:cNvPr>
          <p:cNvGrpSpPr/>
          <p:nvPr/>
        </p:nvGrpSpPr>
        <p:grpSpPr>
          <a:xfrm>
            <a:off x="1483305" y="1882112"/>
            <a:ext cx="1352458" cy="1296144"/>
            <a:chOff x="676746" y="2780928"/>
            <a:chExt cx="1352458" cy="1296144"/>
          </a:xfrm>
          <a:solidFill>
            <a:schemeClr val="accent4"/>
          </a:solidFill>
        </p:grpSpPr>
        <p:sp>
          <p:nvSpPr>
            <p:cNvPr id="29" name="Rectangle 14">
              <a:extLst>
                <a:ext uri="{FF2B5EF4-FFF2-40B4-BE49-F238E27FC236}">
                  <a16:creationId xmlns:a16="http://schemas.microsoft.com/office/drawing/2014/main" id="{7FAB9F42-2831-4728-8972-7F762424ADBE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Isosceles Triangle 15">
              <a:extLst>
                <a:ext uri="{FF2B5EF4-FFF2-40B4-BE49-F238E27FC236}">
                  <a16:creationId xmlns:a16="http://schemas.microsoft.com/office/drawing/2014/main" id="{0F99EB1D-6C1F-4EE8-ABF2-77CC57115E5C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Isosceles Triangle 16">
              <a:extLst>
                <a:ext uri="{FF2B5EF4-FFF2-40B4-BE49-F238E27FC236}">
                  <a16:creationId xmlns:a16="http://schemas.microsoft.com/office/drawing/2014/main" id="{AA1D301D-8F61-4085-8CD3-A1946526DC10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AFC27C5-C34A-45A4-91CC-AA882C73DF6F}"/>
              </a:ext>
            </a:extLst>
          </p:cNvPr>
          <p:cNvSpPr txBox="1"/>
          <p:nvPr/>
        </p:nvSpPr>
        <p:spPr>
          <a:xfrm>
            <a:off x="1496654" y="2237798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87%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3" name="그룹 14">
            <a:extLst>
              <a:ext uri="{FF2B5EF4-FFF2-40B4-BE49-F238E27FC236}">
                <a16:creationId xmlns:a16="http://schemas.microsoft.com/office/drawing/2014/main" id="{811D4F73-03D4-45C5-853B-F26382AADA74}"/>
              </a:ext>
            </a:extLst>
          </p:cNvPr>
          <p:cNvGrpSpPr/>
          <p:nvPr/>
        </p:nvGrpSpPr>
        <p:grpSpPr>
          <a:xfrm>
            <a:off x="9368965" y="1882112"/>
            <a:ext cx="1352458" cy="1296144"/>
            <a:chOff x="7064541" y="2780929"/>
            <a:chExt cx="1352458" cy="1296144"/>
          </a:xfrm>
          <a:solidFill>
            <a:schemeClr val="accent2"/>
          </a:solidFill>
        </p:grpSpPr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72663A57-8AD8-4E6D-88AA-33F314E31A9B}"/>
                </a:ext>
              </a:extLst>
            </p:cNvPr>
            <p:cNvSpPr/>
            <p:nvPr/>
          </p:nvSpPr>
          <p:spPr>
            <a:xfrm>
              <a:off x="7071363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Isosceles Triangle 21">
              <a:extLst>
                <a:ext uri="{FF2B5EF4-FFF2-40B4-BE49-F238E27FC236}">
                  <a16:creationId xmlns:a16="http://schemas.microsoft.com/office/drawing/2014/main" id="{F707F99C-AD6A-4DB8-BBE0-8B3C109E0740}"/>
                </a:ext>
              </a:extLst>
            </p:cNvPr>
            <p:cNvSpPr/>
            <p:nvPr/>
          </p:nvSpPr>
          <p:spPr>
            <a:xfrm>
              <a:off x="7064541" y="2780929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5E833C28-2BA8-420C-9775-98AFC147BD41}"/>
                </a:ext>
              </a:extLst>
            </p:cNvPr>
            <p:cNvSpPr/>
            <p:nvPr/>
          </p:nvSpPr>
          <p:spPr>
            <a:xfrm rot="10800000">
              <a:off x="7064541" y="3861049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868DCBA-DD6D-423E-AB06-9A66E5B4B782}"/>
              </a:ext>
            </a:extLst>
          </p:cNvPr>
          <p:cNvSpPr txBox="1"/>
          <p:nvPr/>
        </p:nvSpPr>
        <p:spPr>
          <a:xfrm>
            <a:off x="9382314" y="2237798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95%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8" name="그룹 28">
            <a:extLst>
              <a:ext uri="{FF2B5EF4-FFF2-40B4-BE49-F238E27FC236}">
                <a16:creationId xmlns:a16="http://schemas.microsoft.com/office/drawing/2014/main" id="{147926E3-05AD-46EE-8E3E-8B2778E92C41}"/>
              </a:ext>
            </a:extLst>
          </p:cNvPr>
          <p:cNvGrpSpPr/>
          <p:nvPr/>
        </p:nvGrpSpPr>
        <p:grpSpPr>
          <a:xfrm>
            <a:off x="5010268" y="1913383"/>
            <a:ext cx="2204069" cy="1233607"/>
            <a:chOff x="4991101" y="3344341"/>
            <a:chExt cx="2204069" cy="123360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16982C-2EB6-4618-A32C-A086F7D726AD}"/>
                </a:ext>
              </a:extLst>
            </p:cNvPr>
            <p:cNvSpPr txBox="1"/>
            <p:nvPr/>
          </p:nvSpPr>
          <p:spPr>
            <a:xfrm>
              <a:off x="4991101" y="3561036"/>
              <a:ext cx="220406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WHAT ?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85E205-75A1-41F2-ACD3-952E3F666FE5}"/>
                </a:ext>
              </a:extLst>
            </p:cNvPr>
            <p:cNvSpPr txBox="1"/>
            <p:nvPr/>
          </p:nvSpPr>
          <p:spPr>
            <a:xfrm>
              <a:off x="5085024" y="3344341"/>
              <a:ext cx="20162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8FCBCE-51B9-4AD3-8510-D2D1F3ABC7D2}"/>
                </a:ext>
              </a:extLst>
            </p:cNvPr>
            <p:cNvSpPr txBox="1"/>
            <p:nvPr/>
          </p:nvSpPr>
          <p:spPr>
            <a:xfrm>
              <a:off x="5085024" y="4054728"/>
              <a:ext cx="20162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Simply Impress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Your Audience</a:t>
              </a:r>
            </a:p>
          </p:txBody>
        </p:sp>
      </p:grpSp>
      <p:sp>
        <p:nvSpPr>
          <p:cNvPr id="44" name="Chevron 29">
            <a:extLst>
              <a:ext uri="{FF2B5EF4-FFF2-40B4-BE49-F238E27FC236}">
                <a16:creationId xmlns:a16="http://schemas.microsoft.com/office/drawing/2014/main" id="{7E6C51CE-DDDE-4D34-B8FE-85388896F045}"/>
              </a:ext>
            </a:extLst>
          </p:cNvPr>
          <p:cNvSpPr/>
          <p:nvPr/>
        </p:nvSpPr>
        <p:spPr>
          <a:xfrm flipH="1">
            <a:off x="3660249" y="2180593"/>
            <a:ext cx="532060" cy="68223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391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4627</Words>
  <Application>Microsoft Office PowerPoint</Application>
  <PresentationFormat>Widescreen</PresentationFormat>
  <Paragraphs>532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WIN10</cp:lastModifiedBy>
  <cp:revision>98</cp:revision>
  <dcterms:created xsi:type="dcterms:W3CDTF">2018-04-24T17:14:44Z</dcterms:created>
  <dcterms:modified xsi:type="dcterms:W3CDTF">2019-02-22T02:29:18Z</dcterms:modified>
</cp:coreProperties>
</file>