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5143500" type="screen16x9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22" d="100"/>
          <a:sy n="122" d="100"/>
        </p:scale>
        <p:origin x="322" y="-39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  <p:pic>
        <p:nvPicPr>
          <p:cNvPr id="20" name="Picture 2" descr="https://www.uni-potsdam.de/fileadmin01/projects/zavz/images/logos/01_UPjp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15" y="239817"/>
            <a:ext cx="715411" cy="75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  <p:pic>
        <p:nvPicPr>
          <p:cNvPr id="10" name="Picture 2" descr="https://www.uni-potsdam.de/fileadmin01/projects/zavz/images/logos/01_UPjp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15" y="239817"/>
            <a:ext cx="715411" cy="75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  <p:pic>
        <p:nvPicPr>
          <p:cNvPr id="11" name="Picture 2" descr="https://www.uni-potsdam.de/fileadmin01/projects/zavz/images/logos/01_UPjp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15" y="239817"/>
            <a:ext cx="715411" cy="75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  <p:pic>
        <p:nvPicPr>
          <p:cNvPr id="10" name="Picture 2" descr="https://www.uni-potsdam.de/fileadmin01/projects/zavz/images/logos/01_UPjp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15" y="239817"/>
            <a:ext cx="715411" cy="75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228" y="302235"/>
            <a:ext cx="609783" cy="608493"/>
          </a:xfrm>
          <a:prstGeom prst="rect">
            <a:avLst/>
          </a:prstGeom>
        </p:spPr>
      </p:pic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2" descr="https://www.uni-potsdam.de/fileadmin01/projects/zavz/images/logos/01_UPjpg.jpg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003" y="228508"/>
            <a:ext cx="715411" cy="75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DAAA9AF-334B-4724-A197-B8C48711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Large Message Proxy, Solution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Group</a:t>
            </a:r>
          </a:p>
          <a:p>
            <a:r>
              <a:rPr lang="en-US" dirty="0"/>
              <a:t>Alpha^2 = Alpha + 1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Akka</a:t>
            </a:r>
            <a:br>
              <a:rPr lang="en-US" dirty="0"/>
            </a:br>
            <a:r>
              <a:rPr lang="en-US" dirty="0"/>
              <a:t>Exercise 2</a:t>
            </a:r>
          </a:p>
          <a:p>
            <a:r>
              <a:rPr lang="en-US" dirty="0"/>
              <a:t>LMP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F58E5C-CBB2-44A8-B9CE-BC8E9FFE5C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39" y="1220602"/>
            <a:ext cx="1344331" cy="7659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9BA9747-4757-41CB-8030-C6F48285BF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496" y="1193757"/>
            <a:ext cx="1344331" cy="765925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017913B-737B-4600-B6FD-534BAA9036E5}"/>
              </a:ext>
            </a:extLst>
          </p:cNvPr>
          <p:cNvCxnSpPr>
            <a:cxnSpLocks/>
          </p:cNvCxnSpPr>
          <p:nvPr/>
        </p:nvCxnSpPr>
        <p:spPr bwMode="gray">
          <a:xfrm>
            <a:off x="1043608" y="1959682"/>
            <a:ext cx="168108" cy="6732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48E8718-5FB3-4AF2-AB89-9699AE1DE373}"/>
              </a:ext>
            </a:extLst>
          </p:cNvPr>
          <p:cNvSpPr txBox="1"/>
          <p:nvPr/>
        </p:nvSpPr>
        <p:spPr bwMode="gray">
          <a:xfrm>
            <a:off x="1226764" y="2181949"/>
            <a:ext cx="914400" cy="2467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err="1"/>
              <a:t>Kryo</a:t>
            </a:r>
            <a:endParaRPr lang="de-DE" sz="1200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2396C2A-99A0-4EE1-B3F6-31BA32C59FE2}"/>
              </a:ext>
            </a:extLst>
          </p:cNvPr>
          <p:cNvCxnSpPr>
            <a:cxnSpLocks/>
            <a:stCxn id="54" idx="0"/>
          </p:cNvCxnSpPr>
          <p:nvPr/>
        </p:nvCxnSpPr>
        <p:spPr bwMode="gray">
          <a:xfrm flipV="1">
            <a:off x="5976641" y="1981824"/>
            <a:ext cx="251543" cy="6661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E212534C-BA4F-49CA-B0D1-5CB082AFE4CB}"/>
              </a:ext>
            </a:extLst>
          </p:cNvPr>
          <p:cNvSpPr txBox="1"/>
          <p:nvPr/>
        </p:nvSpPr>
        <p:spPr bwMode="gray">
          <a:xfrm>
            <a:off x="6173141" y="2255796"/>
            <a:ext cx="914400" cy="2467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err="1"/>
              <a:t>Kryo</a:t>
            </a:r>
            <a:endParaRPr lang="de-DE" sz="1200" dirty="0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9DDBE47-C07B-4AA4-96CB-ECBB27994D56}"/>
              </a:ext>
            </a:extLst>
          </p:cNvPr>
          <p:cNvCxnSpPr/>
          <p:nvPr/>
        </p:nvCxnSpPr>
        <p:spPr bwMode="gray">
          <a:xfrm>
            <a:off x="2987824" y="1200710"/>
            <a:ext cx="0" cy="34662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EE64B3E-81C2-4065-989C-7B2CF9C8F871}"/>
              </a:ext>
            </a:extLst>
          </p:cNvPr>
          <p:cNvCxnSpPr/>
          <p:nvPr/>
        </p:nvCxnSpPr>
        <p:spPr bwMode="gray">
          <a:xfrm>
            <a:off x="4427984" y="1193756"/>
            <a:ext cx="0" cy="34662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0CCBB475-7A51-43C5-882E-CF779F4D3B88}"/>
              </a:ext>
            </a:extLst>
          </p:cNvPr>
          <p:cNvSpPr/>
          <p:nvPr/>
        </p:nvSpPr>
        <p:spPr bwMode="gray">
          <a:xfrm>
            <a:off x="227427" y="2645909"/>
            <a:ext cx="2369566" cy="1977285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 err="1">
                <a:solidFill>
                  <a:schemeClr val="bg1"/>
                </a:solidFill>
              </a:rPr>
              <a:t>byte</a:t>
            </a:r>
            <a:r>
              <a:rPr lang="de-DE" sz="1200" b="1" dirty="0">
                <a:solidFill>
                  <a:schemeClr val="bg1"/>
                </a:solidFill>
              </a:rPr>
              <a:t>[]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F9BA3FA-5752-4DBE-B31F-07E45425634C}"/>
              </a:ext>
            </a:extLst>
          </p:cNvPr>
          <p:cNvCxnSpPr>
            <a:cxnSpLocks/>
          </p:cNvCxnSpPr>
          <p:nvPr/>
        </p:nvCxnSpPr>
        <p:spPr bwMode="gray">
          <a:xfrm>
            <a:off x="1324230" y="2931790"/>
            <a:ext cx="0" cy="34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EE635B90-76EC-42A7-BED7-45D1169781F3}"/>
              </a:ext>
            </a:extLst>
          </p:cNvPr>
          <p:cNvSpPr txBox="1"/>
          <p:nvPr/>
        </p:nvSpPr>
        <p:spPr bwMode="gray">
          <a:xfrm>
            <a:off x="1403648" y="2971928"/>
            <a:ext cx="1152125" cy="1800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chemeClr val="bg1"/>
                </a:solidFill>
              </a:rPr>
              <a:t>Chunk </a:t>
            </a:r>
            <a:r>
              <a:rPr lang="de-DE" sz="1200" dirty="0" err="1">
                <a:solidFill>
                  <a:schemeClr val="bg1"/>
                </a:solidFill>
              </a:rPr>
              <a:t>byte</a:t>
            </a:r>
            <a:r>
              <a:rPr lang="de-DE" sz="1200" dirty="0">
                <a:solidFill>
                  <a:schemeClr val="bg1"/>
                </a:solidFill>
              </a:rPr>
              <a:t>[]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1F62F037-9916-44B8-BD35-97EA887800BC}"/>
              </a:ext>
            </a:extLst>
          </p:cNvPr>
          <p:cNvSpPr/>
          <p:nvPr/>
        </p:nvSpPr>
        <p:spPr bwMode="gray">
          <a:xfrm>
            <a:off x="4791858" y="2647942"/>
            <a:ext cx="2369566" cy="1977285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200" b="1" dirty="0" err="1">
                <a:solidFill>
                  <a:schemeClr val="bg1"/>
                </a:solidFill>
              </a:rPr>
              <a:t>byte</a:t>
            </a:r>
            <a:r>
              <a:rPr lang="de-DE" sz="1200" b="1" dirty="0">
                <a:solidFill>
                  <a:schemeClr val="bg1"/>
                </a:solidFill>
              </a:rPr>
              <a:t>[]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4192330-E1A1-437F-BE58-2550DFECFAB4}"/>
              </a:ext>
            </a:extLst>
          </p:cNvPr>
          <p:cNvSpPr/>
          <p:nvPr/>
        </p:nvSpPr>
        <p:spPr bwMode="gray">
          <a:xfrm>
            <a:off x="5031492" y="3281201"/>
            <a:ext cx="1416067" cy="72008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 err="1">
                <a:solidFill>
                  <a:schemeClr val="bg1"/>
                </a:solidFill>
              </a:rPr>
              <a:t>ByteMessage</a:t>
            </a:r>
            <a:r>
              <a:rPr lang="de-DE" sz="1200" b="1" dirty="0">
                <a:solidFill>
                  <a:schemeClr val="bg1"/>
                </a:solidFill>
              </a:rPr>
              <a:t>&lt;</a:t>
            </a:r>
            <a:r>
              <a:rPr lang="de-DE" sz="1200" b="1" dirty="0" err="1">
                <a:solidFill>
                  <a:schemeClr val="bg1"/>
                </a:solidFill>
              </a:rPr>
              <a:t>byte</a:t>
            </a:r>
            <a:r>
              <a:rPr lang="de-DE" sz="1200" b="1" dirty="0">
                <a:solidFill>
                  <a:schemeClr val="bg1"/>
                </a:solidFill>
              </a:rPr>
              <a:t>[]&gt;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A8B73D9-A47D-4AD4-8347-D053BD757F60}"/>
              </a:ext>
            </a:extLst>
          </p:cNvPr>
          <p:cNvSpPr/>
          <p:nvPr/>
        </p:nvSpPr>
        <p:spPr bwMode="gray">
          <a:xfrm>
            <a:off x="5178566" y="3471455"/>
            <a:ext cx="1416067" cy="72008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 err="1">
                <a:solidFill>
                  <a:schemeClr val="bg1"/>
                </a:solidFill>
              </a:rPr>
              <a:t>ByteMessage</a:t>
            </a:r>
            <a:r>
              <a:rPr lang="de-DE" sz="1200" b="1" dirty="0">
                <a:solidFill>
                  <a:schemeClr val="bg1"/>
                </a:solidFill>
              </a:rPr>
              <a:t>&lt;</a:t>
            </a:r>
            <a:r>
              <a:rPr lang="de-DE" sz="1200" b="1" dirty="0" err="1">
                <a:solidFill>
                  <a:schemeClr val="bg1"/>
                </a:solidFill>
              </a:rPr>
              <a:t>byte</a:t>
            </a:r>
            <a:r>
              <a:rPr lang="de-DE" sz="1200" b="1" dirty="0">
                <a:solidFill>
                  <a:schemeClr val="bg1"/>
                </a:solidFill>
              </a:rPr>
              <a:t>[]&gt;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5E950C7-7784-40D7-B901-C905CF0050F6}"/>
              </a:ext>
            </a:extLst>
          </p:cNvPr>
          <p:cNvSpPr/>
          <p:nvPr/>
        </p:nvSpPr>
        <p:spPr bwMode="gray">
          <a:xfrm>
            <a:off x="5295433" y="3630223"/>
            <a:ext cx="1416067" cy="72008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 err="1">
                <a:solidFill>
                  <a:schemeClr val="bg1"/>
                </a:solidFill>
              </a:rPr>
              <a:t>ByteMessage</a:t>
            </a:r>
            <a:r>
              <a:rPr lang="de-DE" sz="1200" b="1" dirty="0">
                <a:solidFill>
                  <a:schemeClr val="bg1"/>
                </a:solidFill>
              </a:rPr>
              <a:t>&lt;</a:t>
            </a:r>
            <a:r>
              <a:rPr lang="de-DE" sz="1200" b="1" dirty="0" err="1">
                <a:solidFill>
                  <a:schemeClr val="bg1"/>
                </a:solidFill>
              </a:rPr>
              <a:t>byte</a:t>
            </a:r>
            <a:r>
              <a:rPr lang="de-DE" sz="1200" b="1" dirty="0">
                <a:solidFill>
                  <a:schemeClr val="bg1"/>
                </a:solidFill>
              </a:rPr>
              <a:t>[]&gt;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1FDCF037-75A4-4B41-81AC-1B05F520CA7A}"/>
              </a:ext>
            </a:extLst>
          </p:cNvPr>
          <p:cNvSpPr/>
          <p:nvPr/>
        </p:nvSpPr>
        <p:spPr bwMode="gray">
          <a:xfrm>
            <a:off x="5442507" y="3820477"/>
            <a:ext cx="1416067" cy="72008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 err="1">
                <a:solidFill>
                  <a:schemeClr val="bg1"/>
                </a:solidFill>
              </a:rPr>
              <a:t>ByteMessage</a:t>
            </a:r>
            <a:r>
              <a:rPr lang="de-DE" sz="1200" b="1" dirty="0">
                <a:solidFill>
                  <a:schemeClr val="bg1"/>
                </a:solidFill>
              </a:rPr>
              <a:t>&lt;</a:t>
            </a:r>
            <a:r>
              <a:rPr lang="de-DE" sz="1200" b="1" dirty="0" err="1">
                <a:solidFill>
                  <a:schemeClr val="bg1"/>
                </a:solidFill>
              </a:rPr>
              <a:t>byte</a:t>
            </a:r>
            <a:r>
              <a:rPr lang="de-DE" sz="1200" b="1" dirty="0">
                <a:solidFill>
                  <a:schemeClr val="bg1"/>
                </a:solidFill>
              </a:rPr>
              <a:t>[]&gt;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1F340B2-C98C-43D9-815C-79A82B3221AA}"/>
              </a:ext>
            </a:extLst>
          </p:cNvPr>
          <p:cNvCxnSpPr>
            <a:cxnSpLocks/>
          </p:cNvCxnSpPr>
          <p:nvPr/>
        </p:nvCxnSpPr>
        <p:spPr bwMode="gray">
          <a:xfrm>
            <a:off x="5170654" y="2933823"/>
            <a:ext cx="0" cy="34737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E4FF146A-5CF3-4F40-A601-816DD436D5AF}"/>
              </a:ext>
            </a:extLst>
          </p:cNvPr>
          <p:cNvSpPr txBox="1"/>
          <p:nvPr/>
        </p:nvSpPr>
        <p:spPr bwMode="gray">
          <a:xfrm>
            <a:off x="5252117" y="2995320"/>
            <a:ext cx="1750719" cy="1800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err="1">
                <a:solidFill>
                  <a:schemeClr val="bg1"/>
                </a:solidFill>
              </a:rPr>
              <a:t>Decode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chunks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1" name="Pfeil: nach rechts 50">
            <a:extLst>
              <a:ext uri="{FF2B5EF4-FFF2-40B4-BE49-F238E27FC236}">
                <a16:creationId xmlns:a16="http://schemas.microsoft.com/office/drawing/2014/main" id="{E6E66235-7A33-439D-B168-2EBF3CB7F650}"/>
              </a:ext>
            </a:extLst>
          </p:cNvPr>
          <p:cNvSpPr/>
          <p:nvPr/>
        </p:nvSpPr>
        <p:spPr bwMode="gray">
          <a:xfrm>
            <a:off x="2300568" y="4204784"/>
            <a:ext cx="3116916" cy="239174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63" name="Pfeil: nach rechts 62">
            <a:extLst>
              <a:ext uri="{FF2B5EF4-FFF2-40B4-BE49-F238E27FC236}">
                <a16:creationId xmlns:a16="http://schemas.microsoft.com/office/drawing/2014/main" id="{9DCE42C8-4A78-47C6-BAE3-2E6E2CBA53F6}"/>
              </a:ext>
            </a:extLst>
          </p:cNvPr>
          <p:cNvSpPr/>
          <p:nvPr/>
        </p:nvSpPr>
        <p:spPr bwMode="gray">
          <a:xfrm>
            <a:off x="2156375" y="3916752"/>
            <a:ext cx="3116916" cy="239174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64" name="Pfeil: nach rechts 63">
            <a:extLst>
              <a:ext uri="{FF2B5EF4-FFF2-40B4-BE49-F238E27FC236}">
                <a16:creationId xmlns:a16="http://schemas.microsoft.com/office/drawing/2014/main" id="{C1B9B645-6CB3-45A9-A743-623EFB302083}"/>
              </a:ext>
            </a:extLst>
          </p:cNvPr>
          <p:cNvSpPr/>
          <p:nvPr/>
        </p:nvSpPr>
        <p:spPr bwMode="gray">
          <a:xfrm>
            <a:off x="2024885" y="3651870"/>
            <a:ext cx="3116916" cy="239174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65" name="Pfeil: nach rechts 64">
            <a:extLst>
              <a:ext uri="{FF2B5EF4-FFF2-40B4-BE49-F238E27FC236}">
                <a16:creationId xmlns:a16="http://schemas.microsoft.com/office/drawing/2014/main" id="{03DA1B50-BC66-4572-A4B7-3B07A2E17A32}"/>
              </a:ext>
            </a:extLst>
          </p:cNvPr>
          <p:cNvSpPr/>
          <p:nvPr/>
        </p:nvSpPr>
        <p:spPr bwMode="gray">
          <a:xfrm>
            <a:off x="1879537" y="3340688"/>
            <a:ext cx="3116916" cy="239174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6BC1F92-AD19-4F62-A882-B26F8CEC0BF4}"/>
              </a:ext>
            </a:extLst>
          </p:cNvPr>
          <p:cNvSpPr/>
          <p:nvPr/>
        </p:nvSpPr>
        <p:spPr bwMode="gray">
          <a:xfrm>
            <a:off x="467061" y="3279168"/>
            <a:ext cx="1416067" cy="72008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 err="1">
                <a:solidFill>
                  <a:schemeClr val="bg1"/>
                </a:solidFill>
              </a:rPr>
              <a:t>ByteMessage</a:t>
            </a:r>
            <a:r>
              <a:rPr lang="de-DE" sz="1200" b="1" dirty="0">
                <a:solidFill>
                  <a:schemeClr val="bg1"/>
                </a:solidFill>
              </a:rPr>
              <a:t>&lt;</a:t>
            </a:r>
            <a:r>
              <a:rPr lang="de-DE" sz="1200" b="1" dirty="0" err="1">
                <a:solidFill>
                  <a:schemeClr val="bg1"/>
                </a:solidFill>
              </a:rPr>
              <a:t>byte</a:t>
            </a:r>
            <a:r>
              <a:rPr lang="de-DE" sz="1200" b="1" dirty="0">
                <a:solidFill>
                  <a:schemeClr val="bg1"/>
                </a:solidFill>
              </a:rPr>
              <a:t>[]&gt;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B6EBE01-EBC2-4992-A08B-C9F5F4651855}"/>
              </a:ext>
            </a:extLst>
          </p:cNvPr>
          <p:cNvSpPr/>
          <p:nvPr/>
        </p:nvSpPr>
        <p:spPr bwMode="gray">
          <a:xfrm>
            <a:off x="614135" y="3469422"/>
            <a:ext cx="1416067" cy="72008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 err="1">
                <a:solidFill>
                  <a:schemeClr val="bg1"/>
                </a:solidFill>
              </a:rPr>
              <a:t>ByteMessage</a:t>
            </a:r>
            <a:r>
              <a:rPr lang="de-DE" sz="1200" b="1" dirty="0">
                <a:solidFill>
                  <a:schemeClr val="bg1"/>
                </a:solidFill>
              </a:rPr>
              <a:t>&lt;</a:t>
            </a:r>
            <a:r>
              <a:rPr lang="de-DE" sz="1200" b="1" dirty="0" err="1">
                <a:solidFill>
                  <a:schemeClr val="bg1"/>
                </a:solidFill>
              </a:rPr>
              <a:t>byte</a:t>
            </a:r>
            <a:r>
              <a:rPr lang="de-DE" sz="1200" b="1" dirty="0">
                <a:solidFill>
                  <a:schemeClr val="bg1"/>
                </a:solidFill>
              </a:rPr>
              <a:t>[]&gt;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CF041EE-21EA-4237-B375-25ADAB36E3A6}"/>
              </a:ext>
            </a:extLst>
          </p:cNvPr>
          <p:cNvSpPr/>
          <p:nvPr/>
        </p:nvSpPr>
        <p:spPr bwMode="gray">
          <a:xfrm>
            <a:off x="731002" y="3628190"/>
            <a:ext cx="1416067" cy="72008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 err="1">
                <a:solidFill>
                  <a:schemeClr val="bg1"/>
                </a:solidFill>
              </a:rPr>
              <a:t>ByteMessage</a:t>
            </a:r>
            <a:r>
              <a:rPr lang="de-DE" sz="1200" b="1" dirty="0">
                <a:solidFill>
                  <a:schemeClr val="bg1"/>
                </a:solidFill>
              </a:rPr>
              <a:t>&lt;</a:t>
            </a:r>
            <a:r>
              <a:rPr lang="de-DE" sz="1200" b="1" dirty="0" err="1">
                <a:solidFill>
                  <a:schemeClr val="bg1"/>
                </a:solidFill>
              </a:rPr>
              <a:t>byte</a:t>
            </a:r>
            <a:r>
              <a:rPr lang="de-DE" sz="1200" b="1" dirty="0">
                <a:solidFill>
                  <a:schemeClr val="bg1"/>
                </a:solidFill>
              </a:rPr>
              <a:t>[]&gt;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420A2F3-3221-44CA-BBFC-A622A3763264}"/>
              </a:ext>
            </a:extLst>
          </p:cNvPr>
          <p:cNvSpPr/>
          <p:nvPr/>
        </p:nvSpPr>
        <p:spPr bwMode="gray">
          <a:xfrm>
            <a:off x="878076" y="3818444"/>
            <a:ext cx="1416067" cy="72008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 err="1">
                <a:solidFill>
                  <a:schemeClr val="bg1"/>
                </a:solidFill>
              </a:rPr>
              <a:t>ByteMessage</a:t>
            </a:r>
            <a:r>
              <a:rPr lang="de-DE" sz="1200" b="1" dirty="0">
                <a:solidFill>
                  <a:schemeClr val="bg1"/>
                </a:solidFill>
              </a:rPr>
              <a:t>&lt;</a:t>
            </a:r>
            <a:r>
              <a:rPr lang="de-DE" sz="1200" b="1" dirty="0" err="1">
                <a:solidFill>
                  <a:schemeClr val="bg1"/>
                </a:solidFill>
              </a:rPr>
              <a:t>byte</a:t>
            </a:r>
            <a:r>
              <a:rPr lang="de-DE" sz="1200" b="1" dirty="0">
                <a:solidFill>
                  <a:schemeClr val="bg1"/>
                </a:solidFill>
              </a:rPr>
              <a:t>[]&gt;</a:t>
            </a:r>
          </a:p>
        </p:txBody>
      </p:sp>
      <p:sp>
        <p:nvSpPr>
          <p:cNvPr id="61" name="Sprechblase: rechteckig 60">
            <a:extLst>
              <a:ext uri="{FF2B5EF4-FFF2-40B4-BE49-F238E27FC236}">
                <a16:creationId xmlns:a16="http://schemas.microsoft.com/office/drawing/2014/main" id="{B8204455-6AE8-45C8-9CE2-DDAEDAF5C0E0}"/>
              </a:ext>
            </a:extLst>
          </p:cNvPr>
          <p:cNvSpPr/>
          <p:nvPr/>
        </p:nvSpPr>
        <p:spPr bwMode="gray">
          <a:xfrm>
            <a:off x="2756540" y="1995686"/>
            <a:ext cx="1887468" cy="859294"/>
          </a:xfrm>
          <a:prstGeom prst="wedgeRectCallout">
            <a:avLst>
              <a:gd name="adj1" fmla="val -24656"/>
              <a:gd name="adj2" fmla="val 10914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tx1"/>
                </a:solidFill>
              </a:rPr>
              <a:t>Send </a:t>
            </a:r>
            <a:r>
              <a:rPr lang="de-DE" sz="1200" b="1" dirty="0" err="1">
                <a:solidFill>
                  <a:schemeClr val="tx1"/>
                </a:solidFill>
              </a:rPr>
              <a:t>each</a:t>
            </a:r>
            <a:r>
              <a:rPr lang="de-DE" sz="1200" b="1" dirty="0">
                <a:solidFill>
                  <a:schemeClr val="tx1"/>
                </a:solidFill>
              </a:rPr>
              <a:t> </a:t>
            </a:r>
            <a:r>
              <a:rPr lang="de-DE" sz="1200" b="1" dirty="0" err="1">
                <a:solidFill>
                  <a:schemeClr val="tx1"/>
                </a:solidFill>
              </a:rPr>
              <a:t>chunk</a:t>
            </a:r>
            <a:r>
              <a:rPr lang="de-DE" sz="1200" b="1" dirty="0">
                <a:solidFill>
                  <a:schemeClr val="tx1"/>
                </a:solidFill>
              </a:rPr>
              <a:t> in </a:t>
            </a:r>
            <a:r>
              <a:rPr lang="de-DE" sz="1200" b="1" dirty="0" err="1">
                <a:solidFill>
                  <a:schemeClr val="tx1"/>
                </a:solidFill>
              </a:rPr>
              <a:t>its</a:t>
            </a:r>
            <a:r>
              <a:rPr lang="de-DE" sz="1200" b="1" dirty="0">
                <a:solidFill>
                  <a:schemeClr val="tx1"/>
                </a:solidFill>
              </a:rPr>
              <a:t> own </a:t>
            </a:r>
            <a:r>
              <a:rPr lang="de-DE" sz="1200" b="1" dirty="0" err="1">
                <a:solidFill>
                  <a:schemeClr val="tx1"/>
                </a:solidFill>
              </a:rPr>
              <a:t>ByteMessage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C7795BD-2C30-4BE7-82FE-4F3CA8568F27}"/>
              </a:ext>
            </a:extLst>
          </p:cNvPr>
          <p:cNvSpPr txBox="1"/>
          <p:nvPr/>
        </p:nvSpPr>
        <p:spPr bwMode="gray">
          <a:xfrm>
            <a:off x="4499992" y="1275606"/>
            <a:ext cx="1152125" cy="504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LMP</a:t>
            </a:r>
            <a:br>
              <a:rPr lang="de-DE" sz="1200" dirty="0"/>
            </a:br>
            <a:r>
              <a:rPr lang="de-DE" sz="1200" dirty="0" err="1"/>
              <a:t>receive</a:t>
            </a:r>
            <a:endParaRPr lang="de-DE" sz="12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F95F8860-C692-4EF1-AE74-96C0CC7B0CFD}"/>
              </a:ext>
            </a:extLst>
          </p:cNvPr>
          <p:cNvSpPr txBox="1"/>
          <p:nvPr/>
        </p:nvSpPr>
        <p:spPr bwMode="gray">
          <a:xfrm>
            <a:off x="1717148" y="1281032"/>
            <a:ext cx="1152125" cy="4401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LMP </a:t>
            </a:r>
            <a:br>
              <a:rPr lang="de-DE" sz="1200" dirty="0"/>
            </a:br>
            <a:r>
              <a:rPr lang="de-DE" sz="1200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Template_Fakultät_201707__Verdana_20pt_</Template>
  <TotalTime>0</TotalTime>
  <Words>68</Words>
  <Application>Microsoft Office PowerPoint</Application>
  <PresentationFormat>Bildschirmpräsentation (16:9)</PresentationFormat>
  <Paragraphs>23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Verdana</vt:lpstr>
      <vt:lpstr>TEMPLATE_Fakultät_11_EXP v201702</vt:lpstr>
      <vt:lpstr>Large Message Proxy, Solution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Stefan Reschke</dc:creator>
  <cp:lastModifiedBy>Stefan Reschke</cp:lastModifiedBy>
  <cp:revision>4</cp:revision>
  <cp:lastPrinted>2014-05-07T12:19:03Z</cp:lastPrinted>
  <dcterms:created xsi:type="dcterms:W3CDTF">2019-11-14T13:44:18Z</dcterms:created>
  <dcterms:modified xsi:type="dcterms:W3CDTF">2019-11-14T14:08:09Z</dcterms:modified>
</cp:coreProperties>
</file>