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5" r:id="rId16"/>
    <p:sldId id="274" r:id="rId17"/>
    <p:sldId id="276" r:id="rId18"/>
    <p:sldId id="272" r:id="rId19"/>
    <p:sldId id="273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2" y="9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DA503-2779-4DEE-96AB-3FD154E378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E53A061-61DA-4B75-B17E-8DE3CC81716D}">
      <dgm:prSet/>
      <dgm:spPr/>
      <dgm:t>
        <a:bodyPr/>
        <a:lstStyle/>
        <a:p>
          <a:r>
            <a:rPr lang="en-US"/>
            <a:t>More data would make it more accurate</a:t>
          </a:r>
        </a:p>
      </dgm:t>
    </dgm:pt>
    <dgm:pt modelId="{75687B31-C434-47B8-8BD5-335535140ACC}" type="parTrans" cxnId="{96B5A5F1-33DD-4647-8D9F-B84B0B4B01D5}">
      <dgm:prSet/>
      <dgm:spPr/>
      <dgm:t>
        <a:bodyPr/>
        <a:lstStyle/>
        <a:p>
          <a:endParaRPr lang="en-US"/>
        </a:p>
      </dgm:t>
    </dgm:pt>
    <dgm:pt modelId="{85263380-2091-4C81-96E4-1A74AE0A4518}" type="sibTrans" cxnId="{96B5A5F1-33DD-4647-8D9F-B84B0B4B01D5}">
      <dgm:prSet/>
      <dgm:spPr/>
      <dgm:t>
        <a:bodyPr/>
        <a:lstStyle/>
        <a:p>
          <a:endParaRPr lang="en-US"/>
        </a:p>
      </dgm:t>
    </dgm:pt>
    <dgm:pt modelId="{D28D4DF6-ECAB-4550-AD06-389760E31179}">
      <dgm:prSet/>
      <dgm:spPr/>
      <dgm:t>
        <a:bodyPr/>
        <a:lstStyle/>
        <a:p>
          <a:r>
            <a:rPr lang="en-US"/>
            <a:t>Room for improvement, but good proof of concept that works with this data source!</a:t>
          </a:r>
        </a:p>
      </dgm:t>
    </dgm:pt>
    <dgm:pt modelId="{8E75BDAA-12D6-40EB-93AB-FE2F3036D14F}" type="parTrans" cxnId="{9228A4FF-EFFE-4115-B5A6-3C8CA26FF94B}">
      <dgm:prSet/>
      <dgm:spPr/>
      <dgm:t>
        <a:bodyPr/>
        <a:lstStyle/>
        <a:p>
          <a:endParaRPr lang="en-US"/>
        </a:p>
      </dgm:t>
    </dgm:pt>
    <dgm:pt modelId="{D0C37754-8B8F-46F9-B273-0CE74BD33F87}" type="sibTrans" cxnId="{9228A4FF-EFFE-4115-B5A6-3C8CA26FF94B}">
      <dgm:prSet/>
      <dgm:spPr/>
      <dgm:t>
        <a:bodyPr/>
        <a:lstStyle/>
        <a:p>
          <a:endParaRPr lang="en-US"/>
        </a:p>
      </dgm:t>
    </dgm:pt>
    <dgm:pt modelId="{1887A3E0-4F41-42DC-8DD0-8335759FAA3E}" type="pres">
      <dgm:prSet presAssocID="{3A1DA503-2779-4DEE-96AB-3FD154E378F8}" presName="root" presStyleCnt="0">
        <dgm:presLayoutVars>
          <dgm:dir/>
          <dgm:resizeHandles val="exact"/>
        </dgm:presLayoutVars>
      </dgm:prSet>
      <dgm:spPr/>
    </dgm:pt>
    <dgm:pt modelId="{D96289DE-976E-4823-AA11-328A9972F394}" type="pres">
      <dgm:prSet presAssocID="{DE53A061-61DA-4B75-B17E-8DE3CC81716D}" presName="compNode" presStyleCnt="0"/>
      <dgm:spPr/>
    </dgm:pt>
    <dgm:pt modelId="{51712AEA-36A7-48F8-9559-85594891BD98}" type="pres">
      <dgm:prSet presAssocID="{DE53A061-61DA-4B75-B17E-8DE3CC81716D}" presName="bgRect" presStyleLbl="bgShp" presStyleIdx="0" presStyleCnt="2"/>
      <dgm:spPr/>
    </dgm:pt>
    <dgm:pt modelId="{744DCE96-1B7A-4450-BFDF-BF6E4CAAAD32}" type="pres">
      <dgm:prSet presAssocID="{DE53A061-61DA-4B75-B17E-8DE3CC8171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DF9637B-1CED-4BED-97FA-19218C258AE6}" type="pres">
      <dgm:prSet presAssocID="{DE53A061-61DA-4B75-B17E-8DE3CC81716D}" presName="spaceRect" presStyleCnt="0"/>
      <dgm:spPr/>
    </dgm:pt>
    <dgm:pt modelId="{B249DE78-5192-4A09-A5CC-92CD0EAF3DBD}" type="pres">
      <dgm:prSet presAssocID="{DE53A061-61DA-4B75-B17E-8DE3CC81716D}" presName="parTx" presStyleLbl="revTx" presStyleIdx="0" presStyleCnt="2">
        <dgm:presLayoutVars>
          <dgm:chMax val="0"/>
          <dgm:chPref val="0"/>
        </dgm:presLayoutVars>
      </dgm:prSet>
      <dgm:spPr/>
    </dgm:pt>
    <dgm:pt modelId="{D478D3D4-7661-47DE-A004-77E95F44F5E6}" type="pres">
      <dgm:prSet presAssocID="{85263380-2091-4C81-96E4-1A74AE0A4518}" presName="sibTrans" presStyleCnt="0"/>
      <dgm:spPr/>
    </dgm:pt>
    <dgm:pt modelId="{75E89199-5697-4C92-9A9C-45A8A3B7AFF4}" type="pres">
      <dgm:prSet presAssocID="{D28D4DF6-ECAB-4550-AD06-389760E31179}" presName="compNode" presStyleCnt="0"/>
      <dgm:spPr/>
    </dgm:pt>
    <dgm:pt modelId="{F6376EB6-2CD4-438F-867D-24CAAD0A2F38}" type="pres">
      <dgm:prSet presAssocID="{D28D4DF6-ECAB-4550-AD06-389760E31179}" presName="bgRect" presStyleLbl="bgShp" presStyleIdx="1" presStyleCnt="2"/>
      <dgm:spPr/>
    </dgm:pt>
    <dgm:pt modelId="{015DD0A4-9AB9-4CDC-93BD-B19079CE9DD7}" type="pres">
      <dgm:prSet presAssocID="{D28D4DF6-ECAB-4550-AD06-389760E311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5DB5B9-1D8B-4C82-8B73-28332BD7F1F0}" type="pres">
      <dgm:prSet presAssocID="{D28D4DF6-ECAB-4550-AD06-389760E31179}" presName="spaceRect" presStyleCnt="0"/>
      <dgm:spPr/>
    </dgm:pt>
    <dgm:pt modelId="{7AA51448-6A01-4DDE-8E4C-7852A2164D72}" type="pres">
      <dgm:prSet presAssocID="{D28D4DF6-ECAB-4550-AD06-389760E3117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00C1F12-834B-42B1-AF52-AC7D68A7163E}" type="presOf" srcId="{3A1DA503-2779-4DEE-96AB-3FD154E378F8}" destId="{1887A3E0-4F41-42DC-8DD0-8335759FAA3E}" srcOrd="0" destOrd="0" presId="urn:microsoft.com/office/officeart/2018/2/layout/IconVerticalSolidList"/>
    <dgm:cxn modelId="{5DED6567-3799-4022-B783-728A3AE83841}" type="presOf" srcId="{DE53A061-61DA-4B75-B17E-8DE3CC81716D}" destId="{B249DE78-5192-4A09-A5CC-92CD0EAF3DBD}" srcOrd="0" destOrd="0" presId="urn:microsoft.com/office/officeart/2018/2/layout/IconVerticalSolidList"/>
    <dgm:cxn modelId="{0DE0D0CC-1597-4A63-8967-E5579AFEFE5A}" type="presOf" srcId="{D28D4DF6-ECAB-4550-AD06-389760E31179}" destId="{7AA51448-6A01-4DDE-8E4C-7852A2164D72}" srcOrd="0" destOrd="0" presId="urn:microsoft.com/office/officeart/2018/2/layout/IconVerticalSolidList"/>
    <dgm:cxn modelId="{96B5A5F1-33DD-4647-8D9F-B84B0B4B01D5}" srcId="{3A1DA503-2779-4DEE-96AB-3FD154E378F8}" destId="{DE53A061-61DA-4B75-B17E-8DE3CC81716D}" srcOrd="0" destOrd="0" parTransId="{75687B31-C434-47B8-8BD5-335535140ACC}" sibTransId="{85263380-2091-4C81-96E4-1A74AE0A4518}"/>
    <dgm:cxn modelId="{9228A4FF-EFFE-4115-B5A6-3C8CA26FF94B}" srcId="{3A1DA503-2779-4DEE-96AB-3FD154E378F8}" destId="{D28D4DF6-ECAB-4550-AD06-389760E31179}" srcOrd="1" destOrd="0" parTransId="{8E75BDAA-12D6-40EB-93AB-FE2F3036D14F}" sibTransId="{D0C37754-8B8F-46F9-B273-0CE74BD33F87}"/>
    <dgm:cxn modelId="{E037730F-55E3-4D56-AB84-A2E7EC419E6F}" type="presParOf" srcId="{1887A3E0-4F41-42DC-8DD0-8335759FAA3E}" destId="{D96289DE-976E-4823-AA11-328A9972F394}" srcOrd="0" destOrd="0" presId="urn:microsoft.com/office/officeart/2018/2/layout/IconVerticalSolidList"/>
    <dgm:cxn modelId="{C2B0BBDA-0C5C-4337-9D61-73C843B5B35B}" type="presParOf" srcId="{D96289DE-976E-4823-AA11-328A9972F394}" destId="{51712AEA-36A7-48F8-9559-85594891BD98}" srcOrd="0" destOrd="0" presId="urn:microsoft.com/office/officeart/2018/2/layout/IconVerticalSolidList"/>
    <dgm:cxn modelId="{580E1D51-C21E-4FCA-A1F9-383ABC875A72}" type="presParOf" srcId="{D96289DE-976E-4823-AA11-328A9972F394}" destId="{744DCE96-1B7A-4450-BFDF-BF6E4CAAAD32}" srcOrd="1" destOrd="0" presId="urn:microsoft.com/office/officeart/2018/2/layout/IconVerticalSolidList"/>
    <dgm:cxn modelId="{8DE1B9E6-6779-4782-8EEC-6D82D85141A0}" type="presParOf" srcId="{D96289DE-976E-4823-AA11-328A9972F394}" destId="{CDF9637B-1CED-4BED-97FA-19218C258AE6}" srcOrd="2" destOrd="0" presId="urn:microsoft.com/office/officeart/2018/2/layout/IconVerticalSolidList"/>
    <dgm:cxn modelId="{49A6D446-4B45-4AAB-88C1-6F1C7307CB37}" type="presParOf" srcId="{D96289DE-976E-4823-AA11-328A9972F394}" destId="{B249DE78-5192-4A09-A5CC-92CD0EAF3DBD}" srcOrd="3" destOrd="0" presId="urn:microsoft.com/office/officeart/2018/2/layout/IconVerticalSolidList"/>
    <dgm:cxn modelId="{DA6319B8-4A40-44FE-90E4-CDBD6011082B}" type="presParOf" srcId="{1887A3E0-4F41-42DC-8DD0-8335759FAA3E}" destId="{D478D3D4-7661-47DE-A004-77E95F44F5E6}" srcOrd="1" destOrd="0" presId="urn:microsoft.com/office/officeart/2018/2/layout/IconVerticalSolidList"/>
    <dgm:cxn modelId="{7AF375BE-32F5-4D02-B6E9-CBAF842D751E}" type="presParOf" srcId="{1887A3E0-4F41-42DC-8DD0-8335759FAA3E}" destId="{75E89199-5697-4C92-9A9C-45A8A3B7AFF4}" srcOrd="2" destOrd="0" presId="urn:microsoft.com/office/officeart/2018/2/layout/IconVerticalSolidList"/>
    <dgm:cxn modelId="{1EF9F8D7-CE13-4EBC-B0DA-D7F71A7A891D}" type="presParOf" srcId="{75E89199-5697-4C92-9A9C-45A8A3B7AFF4}" destId="{F6376EB6-2CD4-438F-867D-24CAAD0A2F38}" srcOrd="0" destOrd="0" presId="urn:microsoft.com/office/officeart/2018/2/layout/IconVerticalSolidList"/>
    <dgm:cxn modelId="{7721B597-28BB-4E62-8BAA-6839DFAC7C43}" type="presParOf" srcId="{75E89199-5697-4C92-9A9C-45A8A3B7AFF4}" destId="{015DD0A4-9AB9-4CDC-93BD-B19079CE9DD7}" srcOrd="1" destOrd="0" presId="urn:microsoft.com/office/officeart/2018/2/layout/IconVerticalSolidList"/>
    <dgm:cxn modelId="{0FA536E5-F707-4B8A-A1E3-A0277CF3A78C}" type="presParOf" srcId="{75E89199-5697-4C92-9A9C-45A8A3B7AFF4}" destId="{405DB5B9-1D8B-4C82-8B73-28332BD7F1F0}" srcOrd="2" destOrd="0" presId="urn:microsoft.com/office/officeart/2018/2/layout/IconVerticalSolidList"/>
    <dgm:cxn modelId="{BBE16FCC-F5F8-47FE-8B19-ACCB67990BB0}" type="presParOf" srcId="{75E89199-5697-4C92-9A9C-45A8A3B7AFF4}" destId="{7AA51448-6A01-4DDE-8E4C-7852A2164D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14594-73C5-4AB2-B483-F1A5436133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CFD509-B5D3-485C-857E-C39A13CBE493}">
      <dgm:prSet/>
      <dgm:spPr/>
      <dgm:t>
        <a:bodyPr/>
        <a:lstStyle/>
        <a:p>
          <a:r>
            <a:rPr lang="en-GB"/>
            <a:t>There can never be enough coffee shops in a big city! I am happy that I found an extra place to start another one.</a:t>
          </a:r>
          <a:endParaRPr lang="en-US"/>
        </a:p>
      </dgm:t>
    </dgm:pt>
    <dgm:pt modelId="{89E9172B-DACA-47F2-B757-9D7961F5F419}" type="parTrans" cxnId="{3A3B004B-A131-482F-8B8E-53E991A15296}">
      <dgm:prSet/>
      <dgm:spPr/>
      <dgm:t>
        <a:bodyPr/>
        <a:lstStyle/>
        <a:p>
          <a:endParaRPr lang="en-US"/>
        </a:p>
      </dgm:t>
    </dgm:pt>
    <dgm:pt modelId="{3FA93B17-F1B5-4861-A39A-E42258277081}" type="sibTrans" cxnId="{3A3B004B-A131-482F-8B8E-53E991A15296}">
      <dgm:prSet/>
      <dgm:spPr/>
      <dgm:t>
        <a:bodyPr/>
        <a:lstStyle/>
        <a:p>
          <a:endParaRPr lang="en-US"/>
        </a:p>
      </dgm:t>
    </dgm:pt>
    <dgm:pt modelId="{A52598AD-1AD5-4338-9D8F-D692D33FF825}">
      <dgm:prSet/>
      <dgm:spPr/>
      <dgm:t>
        <a:bodyPr/>
        <a:lstStyle/>
        <a:p>
          <a:r>
            <a:rPr lang="en-GB"/>
            <a:t>This proof of concept was very fun to make and tinker around with. This will centainly not be my last project. I will keep working with differente techniques to make more accurate and other interesting models.</a:t>
          </a:r>
          <a:endParaRPr lang="en-US"/>
        </a:p>
      </dgm:t>
    </dgm:pt>
    <dgm:pt modelId="{E228B8BA-E0C6-4153-8628-F58A03486B8C}" type="parTrans" cxnId="{F5FCE33A-1198-4F00-93A7-F7916A75D4B2}">
      <dgm:prSet/>
      <dgm:spPr/>
      <dgm:t>
        <a:bodyPr/>
        <a:lstStyle/>
        <a:p>
          <a:endParaRPr lang="en-US"/>
        </a:p>
      </dgm:t>
    </dgm:pt>
    <dgm:pt modelId="{394D10CC-DEB7-4988-A315-0C94ED982191}" type="sibTrans" cxnId="{F5FCE33A-1198-4F00-93A7-F7916A75D4B2}">
      <dgm:prSet/>
      <dgm:spPr/>
      <dgm:t>
        <a:bodyPr/>
        <a:lstStyle/>
        <a:p>
          <a:endParaRPr lang="en-US"/>
        </a:p>
      </dgm:t>
    </dgm:pt>
    <dgm:pt modelId="{759C534F-8946-4673-AC69-2E8102033A6D}" type="pres">
      <dgm:prSet presAssocID="{FF914594-73C5-4AB2-B483-F1A54361336F}" presName="root" presStyleCnt="0">
        <dgm:presLayoutVars>
          <dgm:dir/>
          <dgm:resizeHandles val="exact"/>
        </dgm:presLayoutVars>
      </dgm:prSet>
      <dgm:spPr/>
    </dgm:pt>
    <dgm:pt modelId="{1B182F7A-3EF7-4890-978D-BD3C5F5CB012}" type="pres">
      <dgm:prSet presAssocID="{99CFD509-B5D3-485C-857E-C39A13CBE493}" presName="compNode" presStyleCnt="0"/>
      <dgm:spPr/>
    </dgm:pt>
    <dgm:pt modelId="{13BAE39F-BCCD-48CA-8C49-664F20813B6C}" type="pres">
      <dgm:prSet presAssocID="{99CFD509-B5D3-485C-857E-C39A13CBE493}" presName="bgRect" presStyleLbl="bgShp" presStyleIdx="0" presStyleCnt="2"/>
      <dgm:spPr/>
    </dgm:pt>
    <dgm:pt modelId="{46B87E2C-14E8-4FA6-8F14-56A69D7A81BA}" type="pres">
      <dgm:prSet presAssocID="{99CFD509-B5D3-485C-857E-C39A13CBE4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76895695-C82F-43A4-A166-B12AC0F3CA85}" type="pres">
      <dgm:prSet presAssocID="{99CFD509-B5D3-485C-857E-C39A13CBE493}" presName="spaceRect" presStyleCnt="0"/>
      <dgm:spPr/>
    </dgm:pt>
    <dgm:pt modelId="{024C9CCF-EAE1-49A6-9CDE-40AA27CDE738}" type="pres">
      <dgm:prSet presAssocID="{99CFD509-B5D3-485C-857E-C39A13CBE493}" presName="parTx" presStyleLbl="revTx" presStyleIdx="0" presStyleCnt="2">
        <dgm:presLayoutVars>
          <dgm:chMax val="0"/>
          <dgm:chPref val="0"/>
        </dgm:presLayoutVars>
      </dgm:prSet>
      <dgm:spPr/>
    </dgm:pt>
    <dgm:pt modelId="{EF9E227A-B211-4BF1-AEC4-507AFA469747}" type="pres">
      <dgm:prSet presAssocID="{3FA93B17-F1B5-4861-A39A-E42258277081}" presName="sibTrans" presStyleCnt="0"/>
      <dgm:spPr/>
    </dgm:pt>
    <dgm:pt modelId="{A8EFF14D-8640-42B7-A1F2-AB52E120E4F2}" type="pres">
      <dgm:prSet presAssocID="{A52598AD-1AD5-4338-9D8F-D692D33FF825}" presName="compNode" presStyleCnt="0"/>
      <dgm:spPr/>
    </dgm:pt>
    <dgm:pt modelId="{2195541C-4732-4008-AEA3-9DF77C8CABC7}" type="pres">
      <dgm:prSet presAssocID="{A52598AD-1AD5-4338-9D8F-D692D33FF825}" presName="bgRect" presStyleLbl="bgShp" presStyleIdx="1" presStyleCnt="2"/>
      <dgm:spPr/>
    </dgm:pt>
    <dgm:pt modelId="{6ABA789D-7CA6-4333-8F7E-3ACF7F820991}" type="pres">
      <dgm:prSet presAssocID="{A52598AD-1AD5-4338-9D8F-D692D33FF8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7378172-5B3A-4400-A0DF-7F7630149B7F}" type="pres">
      <dgm:prSet presAssocID="{A52598AD-1AD5-4338-9D8F-D692D33FF825}" presName="spaceRect" presStyleCnt="0"/>
      <dgm:spPr/>
    </dgm:pt>
    <dgm:pt modelId="{CAFE5866-FF6D-4441-815F-4E5554615C6A}" type="pres">
      <dgm:prSet presAssocID="{A52598AD-1AD5-4338-9D8F-D692D33FF82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5FCE33A-1198-4F00-93A7-F7916A75D4B2}" srcId="{FF914594-73C5-4AB2-B483-F1A54361336F}" destId="{A52598AD-1AD5-4338-9D8F-D692D33FF825}" srcOrd="1" destOrd="0" parTransId="{E228B8BA-E0C6-4153-8628-F58A03486B8C}" sibTransId="{394D10CC-DEB7-4988-A315-0C94ED982191}"/>
    <dgm:cxn modelId="{3A3B004B-A131-482F-8B8E-53E991A15296}" srcId="{FF914594-73C5-4AB2-B483-F1A54361336F}" destId="{99CFD509-B5D3-485C-857E-C39A13CBE493}" srcOrd="0" destOrd="0" parTransId="{89E9172B-DACA-47F2-B757-9D7961F5F419}" sibTransId="{3FA93B17-F1B5-4861-A39A-E42258277081}"/>
    <dgm:cxn modelId="{B303C775-46BA-4472-BD51-D75971B2C3D8}" type="presOf" srcId="{FF914594-73C5-4AB2-B483-F1A54361336F}" destId="{759C534F-8946-4673-AC69-2E8102033A6D}" srcOrd="0" destOrd="0" presId="urn:microsoft.com/office/officeart/2018/2/layout/IconVerticalSolidList"/>
    <dgm:cxn modelId="{AB4F8398-EFCA-456A-BE8D-EA250E1456B9}" type="presOf" srcId="{99CFD509-B5D3-485C-857E-C39A13CBE493}" destId="{024C9CCF-EAE1-49A6-9CDE-40AA27CDE738}" srcOrd="0" destOrd="0" presId="urn:microsoft.com/office/officeart/2018/2/layout/IconVerticalSolidList"/>
    <dgm:cxn modelId="{2ED889D7-5266-4FE5-8027-373E863DDCD9}" type="presOf" srcId="{A52598AD-1AD5-4338-9D8F-D692D33FF825}" destId="{CAFE5866-FF6D-4441-815F-4E5554615C6A}" srcOrd="0" destOrd="0" presId="urn:microsoft.com/office/officeart/2018/2/layout/IconVerticalSolidList"/>
    <dgm:cxn modelId="{B5650063-FEAD-48A5-A877-9513F4C57409}" type="presParOf" srcId="{759C534F-8946-4673-AC69-2E8102033A6D}" destId="{1B182F7A-3EF7-4890-978D-BD3C5F5CB012}" srcOrd="0" destOrd="0" presId="urn:microsoft.com/office/officeart/2018/2/layout/IconVerticalSolidList"/>
    <dgm:cxn modelId="{D9C77164-D5A4-484D-9FA8-742F3E49F248}" type="presParOf" srcId="{1B182F7A-3EF7-4890-978D-BD3C5F5CB012}" destId="{13BAE39F-BCCD-48CA-8C49-664F20813B6C}" srcOrd="0" destOrd="0" presId="urn:microsoft.com/office/officeart/2018/2/layout/IconVerticalSolidList"/>
    <dgm:cxn modelId="{6F0AA116-8AF3-42DE-A2D6-B645C9242763}" type="presParOf" srcId="{1B182F7A-3EF7-4890-978D-BD3C5F5CB012}" destId="{46B87E2C-14E8-4FA6-8F14-56A69D7A81BA}" srcOrd="1" destOrd="0" presId="urn:microsoft.com/office/officeart/2018/2/layout/IconVerticalSolidList"/>
    <dgm:cxn modelId="{45C0F483-4BD4-4DCB-8CBE-D9DF041A258D}" type="presParOf" srcId="{1B182F7A-3EF7-4890-978D-BD3C5F5CB012}" destId="{76895695-C82F-43A4-A166-B12AC0F3CA85}" srcOrd="2" destOrd="0" presId="urn:microsoft.com/office/officeart/2018/2/layout/IconVerticalSolidList"/>
    <dgm:cxn modelId="{4A87C466-3117-48C5-B33F-6B1DE56C3D49}" type="presParOf" srcId="{1B182F7A-3EF7-4890-978D-BD3C5F5CB012}" destId="{024C9CCF-EAE1-49A6-9CDE-40AA27CDE738}" srcOrd="3" destOrd="0" presId="urn:microsoft.com/office/officeart/2018/2/layout/IconVerticalSolidList"/>
    <dgm:cxn modelId="{AEBA83AB-8D87-41B2-B1F0-C32C5343EA8B}" type="presParOf" srcId="{759C534F-8946-4673-AC69-2E8102033A6D}" destId="{EF9E227A-B211-4BF1-AEC4-507AFA469747}" srcOrd="1" destOrd="0" presId="urn:microsoft.com/office/officeart/2018/2/layout/IconVerticalSolidList"/>
    <dgm:cxn modelId="{22374E39-E00D-4651-BDDD-A468E94D97B0}" type="presParOf" srcId="{759C534F-8946-4673-AC69-2E8102033A6D}" destId="{A8EFF14D-8640-42B7-A1F2-AB52E120E4F2}" srcOrd="2" destOrd="0" presId="urn:microsoft.com/office/officeart/2018/2/layout/IconVerticalSolidList"/>
    <dgm:cxn modelId="{37592276-63A7-4464-B156-78844C4DA47A}" type="presParOf" srcId="{A8EFF14D-8640-42B7-A1F2-AB52E120E4F2}" destId="{2195541C-4732-4008-AEA3-9DF77C8CABC7}" srcOrd="0" destOrd="0" presId="urn:microsoft.com/office/officeart/2018/2/layout/IconVerticalSolidList"/>
    <dgm:cxn modelId="{393105AC-5CA6-48BD-B28A-F3B38C0099FB}" type="presParOf" srcId="{A8EFF14D-8640-42B7-A1F2-AB52E120E4F2}" destId="{6ABA789D-7CA6-4333-8F7E-3ACF7F820991}" srcOrd="1" destOrd="0" presId="urn:microsoft.com/office/officeart/2018/2/layout/IconVerticalSolidList"/>
    <dgm:cxn modelId="{D2AE8742-D008-4650-909B-6EA41A533CF9}" type="presParOf" srcId="{A8EFF14D-8640-42B7-A1F2-AB52E120E4F2}" destId="{D7378172-5B3A-4400-A0DF-7F7630149B7F}" srcOrd="2" destOrd="0" presId="urn:microsoft.com/office/officeart/2018/2/layout/IconVerticalSolidList"/>
    <dgm:cxn modelId="{113418B3-FB03-4D99-8B55-6AC876446E83}" type="presParOf" srcId="{A8EFF14D-8640-42B7-A1F2-AB52E120E4F2}" destId="{CAFE5866-FF6D-4441-815F-4E5554615C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2AEA-36A7-48F8-9559-85594891BD98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DCE96-1B7A-4450-BFDF-BF6E4CAAAD32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9DE78-5192-4A09-A5CC-92CD0EAF3DBD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More data would make it more accurate</a:t>
          </a:r>
        </a:p>
      </dsp:txBody>
      <dsp:txXfrm>
        <a:off x="1812443" y="849991"/>
        <a:ext cx="4093737" cy="1569215"/>
      </dsp:txXfrm>
    </dsp:sp>
    <dsp:sp modelId="{F6376EB6-2CD4-438F-867D-24CAAD0A2F38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DD0A4-9AB9-4CDC-93BD-B19079CE9DD7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51448-6A01-4DDE-8E4C-7852A2164D72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Room for improvement, but good proof of concept that works with this data source!</a:t>
          </a:r>
        </a:p>
      </dsp:txBody>
      <dsp:txXfrm>
        <a:off x="1812443" y="2811510"/>
        <a:ext cx="4093737" cy="156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AE39F-BCCD-48CA-8C49-664F20813B6C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87E2C-14E8-4FA6-8F14-56A69D7A81BA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C9CCF-EAE1-49A6-9CDE-40AA27CDE738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There can never be enough coffee shops in a big city! I am happy that I found an extra place to start another one.</a:t>
          </a:r>
          <a:endParaRPr lang="en-US" sz="1400" kern="1200"/>
        </a:p>
      </dsp:txBody>
      <dsp:txXfrm>
        <a:off x="1812443" y="849991"/>
        <a:ext cx="4093737" cy="1569215"/>
      </dsp:txXfrm>
    </dsp:sp>
    <dsp:sp modelId="{2195541C-4732-4008-AEA3-9DF77C8CABC7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A789D-7CA6-4333-8F7E-3ACF7F820991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E5866-FF6D-4441-815F-4E5554615C6A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This proof of concept was very fun to make and tinker around with. This will centainly not be my last project. I will keep working with differente techniques to make more accurate and other interesting models.</a:t>
          </a:r>
          <a:endParaRPr lang="en-US" sz="1400" kern="1200"/>
        </a:p>
      </dsp:txBody>
      <dsp:txXfrm>
        <a:off x="1812443" y="2811510"/>
        <a:ext cx="4093737" cy="1569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12-Aug-20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12-Aug-20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Stef Rutsaert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7D2B6B-BD80-486B-9676-8EE8DA605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178854"/>
            <a:ext cx="10588922" cy="45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9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23FD6-2D02-4A1C-AAA4-BF181AD0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First heatmap</a:t>
            </a:r>
            <a:endParaRPr lang="nl-B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C358-0590-4264-B0B9-2C5AA69A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nl-BE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647AB-0432-4A41-88BF-C40CD13D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14" y="882398"/>
            <a:ext cx="7064292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88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75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AC7C0-BCBA-4A9A-BDC9-CA4BCBE6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324" y="803063"/>
            <a:ext cx="929535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2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9A58B-65DE-49A0-984B-63CF4AA5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Second map</a:t>
            </a:r>
            <a:br>
              <a:rPr lang="en-US" sz="2800" dirty="0"/>
            </a:br>
            <a:endParaRPr lang="nl-B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CAED-7560-4DB8-9018-41315F925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nl-BE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30AED-E117-4D3C-A1DF-735D8A72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832776"/>
            <a:ext cx="7237877" cy="32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0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8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570511-E94D-4C09-832D-A1970C70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324" y="803063"/>
            <a:ext cx="929535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54411-5CBE-4C35-B679-8D77942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96783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600" cap="all" spc="-100" dirty="0"/>
              <a:t>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2073E-08AD-4CD6-BF74-4794254B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The perfect location!</a:t>
            </a:r>
            <a:endParaRPr lang="nl-B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5C40-4FCF-4955-BC20-2E4D4EE4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nl-BE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09F6D-2353-4F74-8353-26AEE854A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416598"/>
            <a:ext cx="7237877" cy="40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1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D9F91-B692-49D3-900E-8801BA81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Discussion</a:t>
            </a:r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14ADF-A770-4504-AF09-212BEE238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1863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55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FD7E9-7F74-4BB5-9C12-4D952B6F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  <a:endParaRPr lang="nl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6C90772-37CC-4FB5-914D-5C4E48A23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99632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34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9029-9846-4B92-A288-D6829151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New Coffee shop in Brussels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343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F100-69F4-4622-9F7F-66F51751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Intro/Business problem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8BD1-8469-438C-9631-4945EA4C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Coffee addict &amp; </a:t>
            </a:r>
            <a:r>
              <a:rPr lang="en-US" sz="2000" dirty="0" err="1"/>
              <a:t>enterepreneur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Where to start a new coffee shop</a:t>
            </a:r>
          </a:p>
          <a:p>
            <a:pPr lvl="1"/>
            <a:r>
              <a:rPr lang="en-US" sz="1800" dirty="0"/>
              <a:t>Not a lot of others in the surrounding area</a:t>
            </a:r>
          </a:p>
          <a:p>
            <a:pPr lvl="1"/>
            <a:r>
              <a:rPr lang="en-US" sz="1800" dirty="0"/>
              <a:t>In the city center of Brussels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63423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02D5-95CE-410C-B864-1BA62B02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E860-091A-42B7-B517-4DF11379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FourSquare</a:t>
            </a:r>
            <a:r>
              <a:rPr lang="en-US" sz="2800" dirty="0"/>
              <a:t> API</a:t>
            </a:r>
          </a:p>
          <a:p>
            <a:r>
              <a:rPr lang="en-US" sz="2800" dirty="0"/>
              <a:t>Location of Brussels City Center  (Geocoder)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5880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02D5-95CE-410C-B864-1BA62B02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tools &amp; libraries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E860-091A-42B7-B517-4DF11379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Folium: mapping of the locations</a:t>
            </a:r>
          </a:p>
          <a:p>
            <a:r>
              <a:rPr lang="en-GB" sz="2400" dirty="0"/>
              <a:t>Pandas &amp; </a:t>
            </a:r>
            <a:r>
              <a:rPr lang="en-GB" sz="2400" dirty="0" err="1"/>
              <a:t>Numpy</a:t>
            </a:r>
            <a:r>
              <a:rPr lang="en-GB" sz="2400" dirty="0"/>
              <a:t>: edit data</a:t>
            </a:r>
          </a:p>
          <a:p>
            <a:r>
              <a:rPr lang="en-GB" sz="2400" dirty="0"/>
              <a:t>Geocoder: Retrieve </a:t>
            </a:r>
            <a:r>
              <a:rPr lang="en-GB" sz="2400" dirty="0" err="1"/>
              <a:t>lcoation</a:t>
            </a:r>
            <a:r>
              <a:rPr lang="en-GB" sz="2400" dirty="0"/>
              <a:t> data</a:t>
            </a:r>
          </a:p>
          <a:p>
            <a:r>
              <a:rPr lang="en-GB" sz="2400" dirty="0"/>
              <a:t>JSON: handle API results</a:t>
            </a:r>
          </a:p>
          <a:p>
            <a:r>
              <a:rPr lang="en-GB" sz="2400" dirty="0"/>
              <a:t>Request: make call to the API</a:t>
            </a:r>
          </a:p>
        </p:txBody>
      </p:sp>
    </p:spTree>
    <p:extLst>
      <p:ext uri="{BB962C8B-B14F-4D97-AF65-F5344CB8AC3E}">
        <p14:creationId xmlns:p14="http://schemas.microsoft.com/office/powerpoint/2010/main" val="8374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D1A6D-9602-4330-9AC6-C8DF18B9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600" cap="all" spc="-100" dirty="0">
                <a:solidFill>
                  <a:schemeClr val="bg1"/>
                </a:solidFill>
              </a:rPr>
              <a:t>Methodology: the start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867EAF-A18B-45C4-81A6-2D9D0D7B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70" y="1109351"/>
            <a:ext cx="6202238" cy="46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2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53823-6D22-454B-9E95-5991A609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API call</a:t>
            </a:r>
            <a:endParaRPr lang="nl-B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6DD4-133C-4C61-950C-61C3AFF8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nl-BE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74440-554D-4DE7-BCC8-128E5485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145178"/>
            <a:ext cx="7237877" cy="45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1349F-72A4-487D-A60C-90F46132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Edit the response</a:t>
            </a:r>
            <a:endParaRPr lang="nl-B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F6D8-461E-4883-9474-72D90092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nl-BE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11593-1954-45AD-BD5C-129F0F11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805634"/>
            <a:ext cx="7237877" cy="32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5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5F093-9087-4536-80E7-BAF05840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Create groups and items from dataset</a:t>
            </a:r>
            <a:endParaRPr lang="nl-B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9C84-573B-489B-BB81-E3CA7D19A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nl-BE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3A9A3-EE58-4937-97B1-7851E0A7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117844"/>
            <a:ext cx="7237877" cy="46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5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SavonVTI</vt:lpstr>
      <vt:lpstr>Coursera capstone project</vt:lpstr>
      <vt:lpstr>New Coffee shop in Brussels</vt:lpstr>
      <vt:lpstr>Intro/Business problem</vt:lpstr>
      <vt:lpstr>Data</vt:lpstr>
      <vt:lpstr>Data tools &amp; libraries</vt:lpstr>
      <vt:lpstr>Methodology: the start</vt:lpstr>
      <vt:lpstr>API call</vt:lpstr>
      <vt:lpstr>Edit the response</vt:lpstr>
      <vt:lpstr>Create groups and items from dataset</vt:lpstr>
      <vt:lpstr>PowerPoint Presentation</vt:lpstr>
      <vt:lpstr>First heatmap</vt:lpstr>
      <vt:lpstr>PowerPoint Presentation</vt:lpstr>
      <vt:lpstr>Second map </vt:lpstr>
      <vt:lpstr>PowerPoint Presentation</vt:lpstr>
      <vt:lpstr>Result</vt:lpstr>
      <vt:lpstr>The perfect location!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2020-08-12T13:47:37Z</dcterms:created>
  <dcterms:modified xsi:type="dcterms:W3CDTF">2020-08-12T13:48:18Z</dcterms:modified>
</cp:coreProperties>
</file>